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41" r:id="rId2"/>
    <p:sldId id="339" r:id="rId3"/>
    <p:sldId id="340" r:id="rId4"/>
    <p:sldId id="274" r:id="rId5"/>
    <p:sldId id="366" r:id="rId6"/>
    <p:sldId id="364" r:id="rId7"/>
    <p:sldId id="355" r:id="rId8"/>
    <p:sldId id="367" r:id="rId9"/>
    <p:sldId id="369" r:id="rId10"/>
    <p:sldId id="365" r:id="rId11"/>
    <p:sldId id="327" r:id="rId12"/>
    <p:sldId id="354" r:id="rId13"/>
    <p:sldId id="357" r:id="rId14"/>
    <p:sldId id="368" r:id="rId15"/>
    <p:sldId id="276" r:id="rId16"/>
    <p:sldId id="265" r:id="rId1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1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CB7F"/>
    <a:srgbClr val="F2A36E"/>
    <a:srgbClr val="FFCCFF"/>
    <a:srgbClr val="512507"/>
    <a:srgbClr val="FF9999"/>
    <a:srgbClr val="FF66CC"/>
    <a:srgbClr val="FF7C80"/>
    <a:srgbClr val="FF99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280" autoAdjust="0"/>
  </p:normalViewPr>
  <p:slideViewPr>
    <p:cSldViewPr snapToGrid="0">
      <p:cViewPr>
        <p:scale>
          <a:sx n="43" d="100"/>
          <a:sy n="43" d="100"/>
        </p:scale>
        <p:origin x="1920" y="9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CED5EC-FDC1-4F6E-8D60-B89FDFD83E8D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89B7197C-A32B-4C7F-A8CD-E86B0B2E3CB9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El maestro debe señalar a Cristo con su ejemplo</a:t>
          </a:r>
        </a:p>
      </dgm:t>
    </dgm:pt>
    <dgm:pt modelId="{63618CE9-D613-4106-BF50-54B076AF3B25}" type="parTrans" cxnId="{BE68DC50-CD74-4F2A-898C-3D26C5E66D91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CC97CBE0-4850-4F9F-8AB1-0F3867F8BA1D}" type="sibTrans" cxnId="{BE68DC50-CD74-4F2A-898C-3D26C5E66D91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B99EFE9C-9D9D-40DB-BE5B-917181C52165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Teniendo un carácter equilibrado y simétrico</a:t>
          </a:r>
        </a:p>
      </dgm:t>
    </dgm:pt>
    <dgm:pt modelId="{C759ABA5-8812-4F16-B768-309C26532542}" type="parTrans" cxnId="{FB98163B-19B7-4489-ACF5-802C45699FE9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E2DE190A-88E6-4CB2-B831-95DD4ADC251D}" type="sibTrans" cxnId="{FB98163B-19B7-4489-ACF5-802C45699FE9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27CFDB1C-7388-41D7-9321-ABFCA2BB20A5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Siendo refinado en sus modales y aseado en sus vestimenta</a:t>
          </a:r>
        </a:p>
      </dgm:t>
    </dgm:pt>
    <dgm:pt modelId="{D5DFF88F-CA06-48CA-BAC3-98AC67CB6084}" type="parTrans" cxnId="{3529C33B-1D61-469A-B942-44F7C67DB84E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7B81DD66-2851-40F6-87FC-BF0EDE8D416D}" type="sibTrans" cxnId="{3529C33B-1D61-469A-B942-44F7C67DB84E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3F368294-FA28-403E-801C-DF5B89917274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Teniendo cortesía cristiana que gane la confianza y el respeto</a:t>
          </a:r>
        </a:p>
      </dgm:t>
    </dgm:pt>
    <dgm:pt modelId="{00F8725E-AE90-484E-AD15-B80D96E264C2}" type="parTrans" cxnId="{3452802F-7D70-4C6E-AA99-CEA95BF20C0A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C93A3290-148F-42DD-899F-CF34072EC219}" type="sibTrans" cxnId="{3452802F-7D70-4C6E-AA99-CEA95BF20C0A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7714C63D-AC27-4301-9D1C-A93E6DC62E54}" type="pres">
      <dgm:prSet presAssocID="{66CED5EC-FDC1-4F6E-8D60-B89FDFD83E8D}" presName="Name0" presStyleCnt="0">
        <dgm:presLayoutVars>
          <dgm:dir/>
          <dgm:animLvl val="lvl"/>
          <dgm:resizeHandles val="exact"/>
        </dgm:presLayoutVars>
      </dgm:prSet>
      <dgm:spPr/>
    </dgm:pt>
    <dgm:pt modelId="{C98D700D-6F2F-4AF3-98D3-5D82CA875E1C}" type="pres">
      <dgm:prSet presAssocID="{89B7197C-A32B-4C7F-A8CD-E86B0B2E3CB9}" presName="vertFlow" presStyleCnt="0"/>
      <dgm:spPr/>
    </dgm:pt>
    <dgm:pt modelId="{EE95CEBD-B15C-46B0-81ED-B19648C4B8D7}" type="pres">
      <dgm:prSet presAssocID="{89B7197C-A32B-4C7F-A8CD-E86B0B2E3CB9}" presName="header" presStyleLbl="node1" presStyleIdx="0" presStyleCnt="1" custScaleX="180522" custScaleY="123945"/>
      <dgm:spPr/>
    </dgm:pt>
    <dgm:pt modelId="{13A2DCB2-08E5-445E-A6B8-116A0549C524}" type="pres">
      <dgm:prSet presAssocID="{C759ABA5-8812-4F16-B768-309C26532542}" presName="parTrans" presStyleLbl="sibTrans2D1" presStyleIdx="0" presStyleCnt="3"/>
      <dgm:spPr/>
    </dgm:pt>
    <dgm:pt modelId="{B84006D0-303D-4C4F-89DF-EFCD162DF1DE}" type="pres">
      <dgm:prSet presAssocID="{B99EFE9C-9D9D-40DB-BE5B-917181C52165}" presName="child" presStyleLbl="alignAccFollowNode1" presStyleIdx="0" presStyleCnt="3" custScaleX="180522" custScaleY="123945">
        <dgm:presLayoutVars>
          <dgm:chMax val="0"/>
          <dgm:bulletEnabled val="1"/>
        </dgm:presLayoutVars>
      </dgm:prSet>
      <dgm:spPr/>
    </dgm:pt>
    <dgm:pt modelId="{3F954C61-1BA6-4A06-81F1-A916C71A33D5}" type="pres">
      <dgm:prSet presAssocID="{E2DE190A-88E6-4CB2-B831-95DD4ADC251D}" presName="sibTrans" presStyleLbl="sibTrans2D1" presStyleIdx="1" presStyleCnt="3"/>
      <dgm:spPr/>
    </dgm:pt>
    <dgm:pt modelId="{E66F7232-B079-4A3F-9231-74E117042E59}" type="pres">
      <dgm:prSet presAssocID="{27CFDB1C-7388-41D7-9321-ABFCA2BB20A5}" presName="child" presStyleLbl="alignAccFollowNode1" presStyleIdx="1" presStyleCnt="3" custScaleX="180522" custScaleY="123945">
        <dgm:presLayoutVars>
          <dgm:chMax val="0"/>
          <dgm:bulletEnabled val="1"/>
        </dgm:presLayoutVars>
      </dgm:prSet>
      <dgm:spPr/>
    </dgm:pt>
    <dgm:pt modelId="{2954D020-48A2-44D9-A2D8-6D5D920BFCBD}" type="pres">
      <dgm:prSet presAssocID="{7B81DD66-2851-40F6-87FC-BF0EDE8D416D}" presName="sibTrans" presStyleLbl="sibTrans2D1" presStyleIdx="2" presStyleCnt="3"/>
      <dgm:spPr/>
    </dgm:pt>
    <dgm:pt modelId="{87AE0161-3CAB-41DC-B789-9BFB05119076}" type="pres">
      <dgm:prSet presAssocID="{3F368294-FA28-403E-801C-DF5B89917274}" presName="child" presStyleLbl="alignAccFollowNode1" presStyleIdx="2" presStyleCnt="3" custScaleX="180522" custScaleY="123945">
        <dgm:presLayoutVars>
          <dgm:chMax val="0"/>
          <dgm:bulletEnabled val="1"/>
        </dgm:presLayoutVars>
      </dgm:prSet>
      <dgm:spPr/>
    </dgm:pt>
  </dgm:ptLst>
  <dgm:cxnLst>
    <dgm:cxn modelId="{52F99A11-875C-4F28-A362-CFF94E138F53}" type="presOf" srcId="{C759ABA5-8812-4F16-B768-309C26532542}" destId="{13A2DCB2-08E5-445E-A6B8-116A0549C524}" srcOrd="0" destOrd="0" presId="urn:microsoft.com/office/officeart/2005/8/layout/lProcess1"/>
    <dgm:cxn modelId="{3452802F-7D70-4C6E-AA99-CEA95BF20C0A}" srcId="{89B7197C-A32B-4C7F-A8CD-E86B0B2E3CB9}" destId="{3F368294-FA28-403E-801C-DF5B89917274}" srcOrd="2" destOrd="0" parTransId="{00F8725E-AE90-484E-AD15-B80D96E264C2}" sibTransId="{C93A3290-148F-42DD-899F-CF34072EC219}"/>
    <dgm:cxn modelId="{FB98163B-19B7-4489-ACF5-802C45699FE9}" srcId="{89B7197C-A32B-4C7F-A8CD-E86B0B2E3CB9}" destId="{B99EFE9C-9D9D-40DB-BE5B-917181C52165}" srcOrd="0" destOrd="0" parTransId="{C759ABA5-8812-4F16-B768-309C26532542}" sibTransId="{E2DE190A-88E6-4CB2-B831-95DD4ADC251D}"/>
    <dgm:cxn modelId="{3529C33B-1D61-469A-B942-44F7C67DB84E}" srcId="{89B7197C-A32B-4C7F-A8CD-E86B0B2E3CB9}" destId="{27CFDB1C-7388-41D7-9321-ABFCA2BB20A5}" srcOrd="1" destOrd="0" parTransId="{D5DFF88F-CA06-48CA-BAC3-98AC67CB6084}" sibTransId="{7B81DD66-2851-40F6-87FC-BF0EDE8D416D}"/>
    <dgm:cxn modelId="{BE68DC50-CD74-4F2A-898C-3D26C5E66D91}" srcId="{66CED5EC-FDC1-4F6E-8D60-B89FDFD83E8D}" destId="{89B7197C-A32B-4C7F-A8CD-E86B0B2E3CB9}" srcOrd="0" destOrd="0" parTransId="{63618CE9-D613-4106-BF50-54B076AF3B25}" sibTransId="{CC97CBE0-4850-4F9F-8AB1-0F3867F8BA1D}"/>
    <dgm:cxn modelId="{788F467D-14F1-46CC-ADF1-E0358BCF3D82}" type="presOf" srcId="{7B81DD66-2851-40F6-87FC-BF0EDE8D416D}" destId="{2954D020-48A2-44D9-A2D8-6D5D920BFCBD}" srcOrd="0" destOrd="0" presId="urn:microsoft.com/office/officeart/2005/8/layout/lProcess1"/>
    <dgm:cxn modelId="{31CA3EA7-AD52-4B7B-9003-BAA8706F7C40}" type="presOf" srcId="{27CFDB1C-7388-41D7-9321-ABFCA2BB20A5}" destId="{E66F7232-B079-4A3F-9231-74E117042E59}" srcOrd="0" destOrd="0" presId="urn:microsoft.com/office/officeart/2005/8/layout/lProcess1"/>
    <dgm:cxn modelId="{DFF45ABF-6A6D-4D14-A193-4EA8B335784A}" type="presOf" srcId="{66CED5EC-FDC1-4F6E-8D60-B89FDFD83E8D}" destId="{7714C63D-AC27-4301-9D1C-A93E6DC62E54}" srcOrd="0" destOrd="0" presId="urn:microsoft.com/office/officeart/2005/8/layout/lProcess1"/>
    <dgm:cxn modelId="{CF7681BF-893F-4B17-9636-B5848C80D457}" type="presOf" srcId="{B99EFE9C-9D9D-40DB-BE5B-917181C52165}" destId="{B84006D0-303D-4C4F-89DF-EFCD162DF1DE}" srcOrd="0" destOrd="0" presId="urn:microsoft.com/office/officeart/2005/8/layout/lProcess1"/>
    <dgm:cxn modelId="{FAF2CFD5-4E50-45C3-BDE4-BD70F1515483}" type="presOf" srcId="{E2DE190A-88E6-4CB2-B831-95DD4ADC251D}" destId="{3F954C61-1BA6-4A06-81F1-A916C71A33D5}" srcOrd="0" destOrd="0" presId="urn:microsoft.com/office/officeart/2005/8/layout/lProcess1"/>
    <dgm:cxn modelId="{CE0501E7-D2AB-4149-9C94-3DA2490CAFA5}" type="presOf" srcId="{89B7197C-A32B-4C7F-A8CD-E86B0B2E3CB9}" destId="{EE95CEBD-B15C-46B0-81ED-B19648C4B8D7}" srcOrd="0" destOrd="0" presId="urn:microsoft.com/office/officeart/2005/8/layout/lProcess1"/>
    <dgm:cxn modelId="{20F5E7E8-2324-48ED-A88E-6AF74181204C}" type="presOf" srcId="{3F368294-FA28-403E-801C-DF5B89917274}" destId="{87AE0161-3CAB-41DC-B789-9BFB05119076}" srcOrd="0" destOrd="0" presId="urn:microsoft.com/office/officeart/2005/8/layout/lProcess1"/>
    <dgm:cxn modelId="{2F4B46F2-059A-4A97-A1F8-D63280AEB759}" type="presParOf" srcId="{7714C63D-AC27-4301-9D1C-A93E6DC62E54}" destId="{C98D700D-6F2F-4AF3-98D3-5D82CA875E1C}" srcOrd="0" destOrd="0" presId="urn:microsoft.com/office/officeart/2005/8/layout/lProcess1"/>
    <dgm:cxn modelId="{9C51CE6F-6C8B-4FC9-8D71-E5D750ABC534}" type="presParOf" srcId="{C98D700D-6F2F-4AF3-98D3-5D82CA875E1C}" destId="{EE95CEBD-B15C-46B0-81ED-B19648C4B8D7}" srcOrd="0" destOrd="0" presId="urn:microsoft.com/office/officeart/2005/8/layout/lProcess1"/>
    <dgm:cxn modelId="{042A6D0D-E9E9-4300-A1D2-236AC4DBED64}" type="presParOf" srcId="{C98D700D-6F2F-4AF3-98D3-5D82CA875E1C}" destId="{13A2DCB2-08E5-445E-A6B8-116A0549C524}" srcOrd="1" destOrd="0" presId="urn:microsoft.com/office/officeart/2005/8/layout/lProcess1"/>
    <dgm:cxn modelId="{AFCC9552-3CC3-4B15-BD27-C37D33A531FA}" type="presParOf" srcId="{C98D700D-6F2F-4AF3-98D3-5D82CA875E1C}" destId="{B84006D0-303D-4C4F-89DF-EFCD162DF1DE}" srcOrd="2" destOrd="0" presId="urn:microsoft.com/office/officeart/2005/8/layout/lProcess1"/>
    <dgm:cxn modelId="{88E21043-96B2-4AC1-8D29-646E3BCE352A}" type="presParOf" srcId="{C98D700D-6F2F-4AF3-98D3-5D82CA875E1C}" destId="{3F954C61-1BA6-4A06-81F1-A916C71A33D5}" srcOrd="3" destOrd="0" presId="urn:microsoft.com/office/officeart/2005/8/layout/lProcess1"/>
    <dgm:cxn modelId="{9F483515-E923-4681-B498-2B903BCBD566}" type="presParOf" srcId="{C98D700D-6F2F-4AF3-98D3-5D82CA875E1C}" destId="{E66F7232-B079-4A3F-9231-74E117042E59}" srcOrd="4" destOrd="0" presId="urn:microsoft.com/office/officeart/2005/8/layout/lProcess1"/>
    <dgm:cxn modelId="{FAF3E722-E7C0-4FAE-8E4B-9E76EC652076}" type="presParOf" srcId="{C98D700D-6F2F-4AF3-98D3-5D82CA875E1C}" destId="{2954D020-48A2-44D9-A2D8-6D5D920BFCBD}" srcOrd="5" destOrd="0" presId="urn:microsoft.com/office/officeart/2005/8/layout/lProcess1"/>
    <dgm:cxn modelId="{DD8EC0D1-A9B8-4EDE-B068-92B05BE60B97}" type="presParOf" srcId="{C98D700D-6F2F-4AF3-98D3-5D82CA875E1C}" destId="{87AE0161-3CAB-41DC-B789-9BFB05119076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4481A6-DDAC-4BD0-B893-6AD0CE82227A}" type="doc">
      <dgm:prSet loTypeId="urn:microsoft.com/office/officeart/2005/8/layout/vList6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C"/>
        </a:p>
      </dgm:t>
    </dgm:pt>
    <dgm:pt modelId="{9DC6C7A1-B494-465E-8B5B-3CA82041FD4F}">
      <dgm:prSet phldrT="[Texto]" custT="1"/>
      <dgm:spPr/>
      <dgm:t>
        <a:bodyPr/>
        <a:lstStyle/>
        <a:p>
          <a:r>
            <a:rPr lang="es-EC" sz="2300" dirty="0">
              <a:latin typeface="Eras Demi ITC" panose="020B0805030504020804" pitchFamily="34" charset="0"/>
            </a:rPr>
            <a:t>Temer a Jehová nuestro Dios</a:t>
          </a:r>
        </a:p>
      </dgm:t>
    </dgm:pt>
    <dgm:pt modelId="{2D3CCD98-5EA0-4819-A13D-BA54B6D9276E}" type="parTrans" cxnId="{597D199F-CEC4-4404-8DEC-635595B261DB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8220FC9B-AA95-4489-9A0F-E2A9287B599D}" type="sibTrans" cxnId="{597D199F-CEC4-4404-8DEC-635595B261DB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B4E0DF27-E954-4F21-AB86-C06A096032AF}">
      <dgm:prSet phldrT="[Texto]" custT="1"/>
      <dgm:spPr/>
      <dgm:t>
        <a:bodyPr/>
        <a:lstStyle/>
        <a:p>
          <a:r>
            <a:rPr lang="es-EC" sz="2000" dirty="0">
              <a:latin typeface="Eras Demi ITC" panose="020B0805030504020804" pitchFamily="34" charset="0"/>
            </a:rPr>
            <a:t>Teniendo mucho tiempo con Dios en oración</a:t>
          </a:r>
        </a:p>
      </dgm:t>
    </dgm:pt>
    <dgm:pt modelId="{5CA0DF54-BE51-47BD-938D-D89D6EC11810}" type="parTrans" cxnId="{A768160A-23B7-41B5-A803-6E6266E902EC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44F2D1AB-24D0-45B7-A143-D7B4D6339207}" type="sibTrans" cxnId="{A768160A-23B7-41B5-A803-6E6266E902EC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9CCED6EE-5A66-4C25-8929-DCD26D15602C}">
      <dgm:prSet phldrT="[Texto]" custT="1"/>
      <dgm:spPr/>
      <dgm:t>
        <a:bodyPr/>
        <a:lstStyle/>
        <a:p>
          <a:r>
            <a:rPr lang="es-EC" sz="2300" dirty="0">
              <a:latin typeface="Eras Demi ITC" panose="020B0805030504020804" pitchFamily="34" charset="0"/>
            </a:rPr>
            <a:t>Andar en </a:t>
          </a:r>
          <a:r>
            <a:rPr lang="es-EC" sz="2300">
              <a:latin typeface="Eras Demi ITC" panose="020B0805030504020804" pitchFamily="34" charset="0"/>
            </a:rPr>
            <a:t>sus caminos </a:t>
          </a:r>
          <a:endParaRPr lang="es-EC" sz="2300" dirty="0">
            <a:latin typeface="Eras Demi ITC" panose="020B0805030504020804" pitchFamily="34" charset="0"/>
          </a:endParaRPr>
        </a:p>
      </dgm:t>
    </dgm:pt>
    <dgm:pt modelId="{E7078517-E7EF-4F2A-80DD-6F185055AF3C}" type="parTrans" cxnId="{90671E7A-8F66-4CC8-B81F-97BFDF48BD8C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A72E5211-6511-4579-8949-E0CB1785556D}" type="sibTrans" cxnId="{90671E7A-8F66-4CC8-B81F-97BFDF48BD8C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1CA986B1-9D45-4D25-8615-CFCF6971AB3A}">
      <dgm:prSet phldrT="[Texto]" custT="1"/>
      <dgm:spPr/>
      <dgm:t>
        <a:bodyPr/>
        <a:lstStyle/>
        <a:p>
          <a:r>
            <a:rPr lang="es-EC" sz="2300" dirty="0">
              <a:latin typeface="Eras Demi ITC" panose="020B0805030504020804" pitchFamily="34" charset="0"/>
            </a:rPr>
            <a:t>Amarle y servirle de todo corazón</a:t>
          </a:r>
        </a:p>
      </dgm:t>
    </dgm:pt>
    <dgm:pt modelId="{488349E6-3BBD-4DFC-B046-975FF50997BB}" type="parTrans" cxnId="{8E95B540-E141-4F3F-B4B4-D57BC259F054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49DC343E-B849-42DA-9D11-3734CB38E497}" type="sibTrans" cxnId="{8E95B540-E141-4F3F-B4B4-D57BC259F054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E411F9C0-7443-484F-B7E4-D66F00283168}">
      <dgm:prSet phldrT="[Texto]" custT="1"/>
      <dgm:spPr/>
      <dgm:t>
        <a:bodyPr/>
        <a:lstStyle/>
        <a:p>
          <a:r>
            <a:rPr lang="es-EC" sz="2000" dirty="0">
              <a:latin typeface="Eras Demi ITC" panose="020B0805030504020804" pitchFamily="34" charset="0"/>
            </a:rPr>
            <a:t>Ocupando la posición de maestro sabia y adecuadamente</a:t>
          </a:r>
        </a:p>
      </dgm:t>
    </dgm:pt>
    <dgm:pt modelId="{0D89C16C-947C-460A-9560-5CEED3B904EC}" type="parTrans" cxnId="{05531C74-2F4D-407A-AFF0-8AFB1F351BA8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93051D9A-3868-4ADA-9B80-31AFE0FCCB11}" type="sibTrans" cxnId="{05531C74-2F4D-407A-AFF0-8AFB1F351BA8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5613DCC4-7815-4AE5-BF71-585D85481469}" type="pres">
      <dgm:prSet presAssocID="{BA4481A6-DDAC-4BD0-B893-6AD0CE82227A}" presName="Name0" presStyleCnt="0">
        <dgm:presLayoutVars>
          <dgm:dir val="rev"/>
          <dgm:animLvl val="lvl"/>
          <dgm:resizeHandles/>
        </dgm:presLayoutVars>
      </dgm:prSet>
      <dgm:spPr/>
    </dgm:pt>
    <dgm:pt modelId="{6FA8429D-BEBE-4D00-BF65-7A48FD12D584}" type="pres">
      <dgm:prSet presAssocID="{9DC6C7A1-B494-465E-8B5B-3CA82041FD4F}" presName="linNode" presStyleCnt="0"/>
      <dgm:spPr/>
    </dgm:pt>
    <dgm:pt modelId="{314D10AC-F854-442A-83F7-CF31B377809E}" type="pres">
      <dgm:prSet presAssocID="{9DC6C7A1-B494-465E-8B5B-3CA82041FD4F}" presName="parentShp" presStyleLbl="node1" presStyleIdx="0" presStyleCnt="3" custScaleX="90170">
        <dgm:presLayoutVars>
          <dgm:bulletEnabled val="1"/>
        </dgm:presLayoutVars>
      </dgm:prSet>
      <dgm:spPr/>
    </dgm:pt>
    <dgm:pt modelId="{066BC6B0-0821-496C-87CD-95A96661CB09}" type="pres">
      <dgm:prSet presAssocID="{9DC6C7A1-B494-465E-8B5B-3CA82041FD4F}" presName="childShp" presStyleLbl="bgAccFollowNode1" presStyleIdx="0" presStyleCnt="3" custScaleX="106553">
        <dgm:presLayoutVars>
          <dgm:bulletEnabled val="1"/>
        </dgm:presLayoutVars>
      </dgm:prSet>
      <dgm:spPr/>
    </dgm:pt>
    <dgm:pt modelId="{8CD0DA29-9CBB-43A5-B680-A22F6EE0DA16}" type="pres">
      <dgm:prSet presAssocID="{8220FC9B-AA95-4489-9A0F-E2A9287B599D}" presName="spacing" presStyleCnt="0"/>
      <dgm:spPr/>
    </dgm:pt>
    <dgm:pt modelId="{262B5EAA-DC07-4C9A-99F8-7D9767AA29C3}" type="pres">
      <dgm:prSet presAssocID="{9CCED6EE-5A66-4C25-8929-DCD26D15602C}" presName="linNode" presStyleCnt="0"/>
      <dgm:spPr/>
    </dgm:pt>
    <dgm:pt modelId="{C6A1C8B0-F1D1-4E40-907F-4044BDE40D2D}" type="pres">
      <dgm:prSet presAssocID="{9CCED6EE-5A66-4C25-8929-DCD26D15602C}" presName="parentShp" presStyleLbl="node1" presStyleIdx="1" presStyleCnt="3" custScaleX="90170">
        <dgm:presLayoutVars>
          <dgm:bulletEnabled val="1"/>
        </dgm:presLayoutVars>
      </dgm:prSet>
      <dgm:spPr/>
    </dgm:pt>
    <dgm:pt modelId="{A8CD844B-BE4B-463A-957A-01E5CEB56072}" type="pres">
      <dgm:prSet presAssocID="{9CCED6EE-5A66-4C25-8929-DCD26D15602C}" presName="childShp" presStyleLbl="bgAccFollowNode1" presStyleIdx="1" presStyleCnt="3" custScaleX="106553">
        <dgm:presLayoutVars>
          <dgm:bulletEnabled val="1"/>
        </dgm:presLayoutVars>
      </dgm:prSet>
      <dgm:spPr>
        <a:noFill/>
        <a:ln>
          <a:noFill/>
        </a:ln>
      </dgm:spPr>
    </dgm:pt>
    <dgm:pt modelId="{C8CE2B3E-7D67-492D-AE0C-194FA9FFDD33}" type="pres">
      <dgm:prSet presAssocID="{A72E5211-6511-4579-8949-E0CB1785556D}" presName="spacing" presStyleCnt="0"/>
      <dgm:spPr/>
    </dgm:pt>
    <dgm:pt modelId="{2BE82CA4-E600-4E92-B42F-06573D2A397D}" type="pres">
      <dgm:prSet presAssocID="{1CA986B1-9D45-4D25-8615-CFCF6971AB3A}" presName="linNode" presStyleCnt="0"/>
      <dgm:spPr/>
    </dgm:pt>
    <dgm:pt modelId="{1B9B5296-373F-4D3A-BB71-5497E8373A8C}" type="pres">
      <dgm:prSet presAssocID="{1CA986B1-9D45-4D25-8615-CFCF6971AB3A}" presName="parentShp" presStyleLbl="node1" presStyleIdx="2" presStyleCnt="3" custScaleX="90170">
        <dgm:presLayoutVars>
          <dgm:bulletEnabled val="1"/>
        </dgm:presLayoutVars>
      </dgm:prSet>
      <dgm:spPr/>
    </dgm:pt>
    <dgm:pt modelId="{240892B2-9D36-4E86-8861-47E0EBB63459}" type="pres">
      <dgm:prSet presAssocID="{1CA986B1-9D45-4D25-8615-CFCF6971AB3A}" presName="childShp" presStyleLbl="bgAccFollowNode1" presStyleIdx="2" presStyleCnt="3" custScaleX="106553">
        <dgm:presLayoutVars>
          <dgm:bulletEnabled val="1"/>
        </dgm:presLayoutVars>
      </dgm:prSet>
      <dgm:spPr/>
    </dgm:pt>
  </dgm:ptLst>
  <dgm:cxnLst>
    <dgm:cxn modelId="{6BC5C907-55AE-431A-9DA2-F0A9F795DD2C}" type="presOf" srcId="{B4E0DF27-E954-4F21-AB86-C06A096032AF}" destId="{066BC6B0-0821-496C-87CD-95A96661CB09}" srcOrd="0" destOrd="0" presId="urn:microsoft.com/office/officeart/2005/8/layout/vList6"/>
    <dgm:cxn modelId="{A768160A-23B7-41B5-A803-6E6266E902EC}" srcId="{9DC6C7A1-B494-465E-8B5B-3CA82041FD4F}" destId="{B4E0DF27-E954-4F21-AB86-C06A096032AF}" srcOrd="0" destOrd="0" parTransId="{5CA0DF54-BE51-47BD-938D-D89D6EC11810}" sibTransId="{44F2D1AB-24D0-45B7-A143-D7B4D6339207}"/>
    <dgm:cxn modelId="{0F87EB0E-2242-4B06-A67A-227198454C99}" type="presOf" srcId="{9CCED6EE-5A66-4C25-8929-DCD26D15602C}" destId="{C6A1C8B0-F1D1-4E40-907F-4044BDE40D2D}" srcOrd="0" destOrd="0" presId="urn:microsoft.com/office/officeart/2005/8/layout/vList6"/>
    <dgm:cxn modelId="{8E95B540-E141-4F3F-B4B4-D57BC259F054}" srcId="{BA4481A6-DDAC-4BD0-B893-6AD0CE82227A}" destId="{1CA986B1-9D45-4D25-8615-CFCF6971AB3A}" srcOrd="2" destOrd="0" parTransId="{488349E6-3BBD-4DFC-B046-975FF50997BB}" sibTransId="{49DC343E-B849-42DA-9D11-3734CB38E497}"/>
    <dgm:cxn modelId="{6C3B3552-9D81-4FA3-BD3E-2E1B6BB71FFF}" type="presOf" srcId="{E411F9C0-7443-484F-B7E4-D66F00283168}" destId="{240892B2-9D36-4E86-8861-47E0EBB63459}" srcOrd="0" destOrd="0" presId="urn:microsoft.com/office/officeart/2005/8/layout/vList6"/>
    <dgm:cxn modelId="{F6641A54-BAC1-4016-826B-0CCA8BC077F2}" type="presOf" srcId="{BA4481A6-DDAC-4BD0-B893-6AD0CE82227A}" destId="{5613DCC4-7815-4AE5-BF71-585D85481469}" srcOrd="0" destOrd="0" presId="urn:microsoft.com/office/officeart/2005/8/layout/vList6"/>
    <dgm:cxn modelId="{05531C74-2F4D-407A-AFF0-8AFB1F351BA8}" srcId="{1CA986B1-9D45-4D25-8615-CFCF6971AB3A}" destId="{E411F9C0-7443-484F-B7E4-D66F00283168}" srcOrd="0" destOrd="0" parTransId="{0D89C16C-947C-460A-9560-5CEED3B904EC}" sibTransId="{93051D9A-3868-4ADA-9B80-31AFE0FCCB11}"/>
    <dgm:cxn modelId="{90671E7A-8F66-4CC8-B81F-97BFDF48BD8C}" srcId="{BA4481A6-DDAC-4BD0-B893-6AD0CE82227A}" destId="{9CCED6EE-5A66-4C25-8929-DCD26D15602C}" srcOrd="1" destOrd="0" parTransId="{E7078517-E7EF-4F2A-80DD-6F185055AF3C}" sibTransId="{A72E5211-6511-4579-8949-E0CB1785556D}"/>
    <dgm:cxn modelId="{597D199F-CEC4-4404-8DEC-635595B261DB}" srcId="{BA4481A6-DDAC-4BD0-B893-6AD0CE82227A}" destId="{9DC6C7A1-B494-465E-8B5B-3CA82041FD4F}" srcOrd="0" destOrd="0" parTransId="{2D3CCD98-5EA0-4819-A13D-BA54B6D9276E}" sibTransId="{8220FC9B-AA95-4489-9A0F-E2A9287B599D}"/>
    <dgm:cxn modelId="{75AD1AE2-C2F4-4F64-BB43-FBAEBA6E5D2C}" type="presOf" srcId="{1CA986B1-9D45-4D25-8615-CFCF6971AB3A}" destId="{1B9B5296-373F-4D3A-BB71-5497E8373A8C}" srcOrd="0" destOrd="0" presId="urn:microsoft.com/office/officeart/2005/8/layout/vList6"/>
    <dgm:cxn modelId="{E51BF6FE-5790-4CF7-8DCC-FA6EC3E9B1F2}" type="presOf" srcId="{9DC6C7A1-B494-465E-8B5B-3CA82041FD4F}" destId="{314D10AC-F854-442A-83F7-CF31B377809E}" srcOrd="0" destOrd="0" presId="urn:microsoft.com/office/officeart/2005/8/layout/vList6"/>
    <dgm:cxn modelId="{5EA13E42-BFE2-4E24-ADDD-007933421592}" type="presParOf" srcId="{5613DCC4-7815-4AE5-BF71-585D85481469}" destId="{6FA8429D-BEBE-4D00-BF65-7A48FD12D584}" srcOrd="0" destOrd="0" presId="urn:microsoft.com/office/officeart/2005/8/layout/vList6"/>
    <dgm:cxn modelId="{DA45A784-112F-4AB1-837B-B9AA26FA0D42}" type="presParOf" srcId="{6FA8429D-BEBE-4D00-BF65-7A48FD12D584}" destId="{314D10AC-F854-442A-83F7-CF31B377809E}" srcOrd="0" destOrd="0" presId="urn:microsoft.com/office/officeart/2005/8/layout/vList6"/>
    <dgm:cxn modelId="{99A558EC-6B65-4432-991A-598C1F6ACFD3}" type="presParOf" srcId="{6FA8429D-BEBE-4D00-BF65-7A48FD12D584}" destId="{066BC6B0-0821-496C-87CD-95A96661CB09}" srcOrd="1" destOrd="0" presId="urn:microsoft.com/office/officeart/2005/8/layout/vList6"/>
    <dgm:cxn modelId="{7A8AE446-F48A-4018-8E5C-B4E88925FD31}" type="presParOf" srcId="{5613DCC4-7815-4AE5-BF71-585D85481469}" destId="{8CD0DA29-9CBB-43A5-B680-A22F6EE0DA16}" srcOrd="1" destOrd="0" presId="urn:microsoft.com/office/officeart/2005/8/layout/vList6"/>
    <dgm:cxn modelId="{057CF7C0-535D-4DD7-B0AB-DCDABDAFE25A}" type="presParOf" srcId="{5613DCC4-7815-4AE5-BF71-585D85481469}" destId="{262B5EAA-DC07-4C9A-99F8-7D9767AA29C3}" srcOrd="2" destOrd="0" presId="urn:microsoft.com/office/officeart/2005/8/layout/vList6"/>
    <dgm:cxn modelId="{80E736C9-A964-42F9-B286-463F7D49A519}" type="presParOf" srcId="{262B5EAA-DC07-4C9A-99F8-7D9767AA29C3}" destId="{C6A1C8B0-F1D1-4E40-907F-4044BDE40D2D}" srcOrd="0" destOrd="0" presId="urn:microsoft.com/office/officeart/2005/8/layout/vList6"/>
    <dgm:cxn modelId="{225BC255-9897-47AA-8564-93D5E2D826A4}" type="presParOf" srcId="{262B5EAA-DC07-4C9A-99F8-7D9767AA29C3}" destId="{A8CD844B-BE4B-463A-957A-01E5CEB56072}" srcOrd="1" destOrd="0" presId="urn:microsoft.com/office/officeart/2005/8/layout/vList6"/>
    <dgm:cxn modelId="{975D921D-1131-411B-9318-AD952F87AC2B}" type="presParOf" srcId="{5613DCC4-7815-4AE5-BF71-585D85481469}" destId="{C8CE2B3E-7D67-492D-AE0C-194FA9FFDD33}" srcOrd="3" destOrd="0" presId="urn:microsoft.com/office/officeart/2005/8/layout/vList6"/>
    <dgm:cxn modelId="{D19CA79B-F8C1-4707-AB1D-DC9DD559DCA3}" type="presParOf" srcId="{5613DCC4-7815-4AE5-BF71-585D85481469}" destId="{2BE82CA4-E600-4E92-B42F-06573D2A397D}" srcOrd="4" destOrd="0" presId="urn:microsoft.com/office/officeart/2005/8/layout/vList6"/>
    <dgm:cxn modelId="{F7540AE4-ABBF-4861-86F9-09E279C4CB22}" type="presParOf" srcId="{2BE82CA4-E600-4E92-B42F-06573D2A397D}" destId="{1B9B5296-373F-4D3A-BB71-5497E8373A8C}" srcOrd="0" destOrd="0" presId="urn:microsoft.com/office/officeart/2005/8/layout/vList6"/>
    <dgm:cxn modelId="{0E0AB2A4-0E6F-4BEA-8CBA-4602EC16DCDC}" type="presParOf" srcId="{2BE82CA4-E600-4E92-B42F-06573D2A397D}" destId="{240892B2-9D36-4E86-8861-47E0EBB6345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EEAA1B-66DD-4B06-8D78-64BD3DDE0EB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C82BCC2C-6D3B-4710-A717-A65821F6C8B8}">
      <dgm:prSet phldrT="[Texto]" custT="1"/>
      <dgm:spPr/>
      <dgm:t>
        <a:bodyPr/>
        <a:lstStyle/>
        <a:p>
          <a:r>
            <a:rPr lang="es-EC" sz="2800" dirty="0">
              <a:effectLst/>
              <a:latin typeface="Eras Bold ITC" panose="020B0907030504020204" pitchFamily="34" charset="0"/>
            </a:rPr>
            <a:t>¿Cuál debe ser la actitud de un maestro hacia la Palabra?</a:t>
          </a:r>
          <a:endParaRPr lang="es-EC" sz="2800" dirty="0">
            <a:latin typeface="Eras Demi ITC" panose="020B0805030504020804" pitchFamily="34" charset="0"/>
          </a:endParaRPr>
        </a:p>
      </dgm:t>
    </dgm:pt>
    <dgm:pt modelId="{386C98BE-7F1C-40FF-91C7-7D5A7F72FF67}" type="parTrans" cxnId="{0E4A2A29-9501-45E0-9297-3092544629EF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6FC9E593-85A1-437D-BFEB-EF012A6F027D}" type="sibTrans" cxnId="{0E4A2A29-9501-45E0-9297-3092544629EF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3A80C96A-8964-4E15-A7B6-22B3209D53F0}">
      <dgm:prSet phldrT="[Texto]"/>
      <dgm:spPr/>
      <dgm:t>
        <a:bodyPr/>
        <a:lstStyle/>
        <a:p>
          <a:r>
            <a:rPr lang="es-EC" dirty="0">
              <a:latin typeface="Eras Demi ITC" panose="020B0805030504020804" pitchFamily="34" charset="0"/>
            </a:rPr>
            <a:t>Desear como niño recién nacido la leche espiritual NO adulterada</a:t>
          </a:r>
        </a:p>
      </dgm:t>
    </dgm:pt>
    <dgm:pt modelId="{DCD366C4-8D6F-45E0-984E-51E33ED8D262}" type="parTrans" cxnId="{47B90634-9E18-451C-A78F-DE234E590F1B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9C42E079-F688-49B0-B805-601CB30AFEF3}" type="sibTrans" cxnId="{47B90634-9E18-451C-A78F-DE234E590F1B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F7697EAB-0356-41C9-9C2A-27D92820CEFD}">
      <dgm:prSet phldrT="[Texto]"/>
      <dgm:spPr/>
      <dgm:t>
        <a:bodyPr/>
        <a:lstStyle/>
        <a:p>
          <a:r>
            <a:rPr lang="es-EC" dirty="0">
              <a:latin typeface="Eras Bold ITC" panose="020B0907030504020204" pitchFamily="34" charset="0"/>
            </a:rPr>
            <a:t>¿Con qué propósito?</a:t>
          </a:r>
        </a:p>
      </dgm:t>
    </dgm:pt>
    <dgm:pt modelId="{792E013A-B61F-4410-85AD-AFA1EBC07709}" type="parTrans" cxnId="{973468B1-7617-4508-96D5-71E5B3435DC5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BCDADCE5-D38C-4139-95A9-92E0DA2F77B5}" type="sibTrans" cxnId="{973468B1-7617-4508-96D5-71E5B3435DC5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38B03B98-7B8E-4C14-A315-1B20B4747BB7}">
      <dgm:prSet phldrT="[Texto]"/>
      <dgm:spPr/>
      <dgm:t>
        <a:bodyPr/>
        <a:lstStyle/>
        <a:p>
          <a:r>
            <a:rPr lang="es-EC" dirty="0">
              <a:latin typeface="Eras Demi ITC" panose="020B0805030504020804" pitchFamily="34" charset="0"/>
            </a:rPr>
            <a:t>Para crecer por medio de ella</a:t>
          </a:r>
        </a:p>
      </dgm:t>
    </dgm:pt>
    <dgm:pt modelId="{A9DAC17F-DEE2-4AE3-A05C-A8DECB476258}" type="parTrans" cxnId="{CD19638F-D351-45B9-9758-FC83A9514367}">
      <dgm:prSet/>
      <dgm:spPr/>
      <dgm:t>
        <a:bodyPr/>
        <a:lstStyle/>
        <a:p>
          <a:endParaRPr lang="es-EC"/>
        </a:p>
      </dgm:t>
    </dgm:pt>
    <dgm:pt modelId="{98EBFD54-C768-4F7D-9C07-0F7AB3C45C64}" type="sibTrans" cxnId="{CD19638F-D351-45B9-9758-FC83A9514367}">
      <dgm:prSet/>
      <dgm:spPr/>
      <dgm:t>
        <a:bodyPr/>
        <a:lstStyle/>
        <a:p>
          <a:endParaRPr lang="es-EC"/>
        </a:p>
      </dgm:t>
    </dgm:pt>
    <dgm:pt modelId="{8AD5F269-D4E9-4759-BFCA-CC01480CC4CE}" type="pres">
      <dgm:prSet presAssocID="{1DEEAA1B-66DD-4B06-8D78-64BD3DDE0EB0}" presName="Name0" presStyleCnt="0">
        <dgm:presLayoutVars>
          <dgm:dir/>
          <dgm:animLvl val="lvl"/>
          <dgm:resizeHandles val="exact"/>
        </dgm:presLayoutVars>
      </dgm:prSet>
      <dgm:spPr/>
    </dgm:pt>
    <dgm:pt modelId="{ED91978A-E89A-4C05-90BA-08E5EE33EBDF}" type="pres">
      <dgm:prSet presAssocID="{F7697EAB-0356-41C9-9C2A-27D92820CEFD}" presName="boxAndChildren" presStyleCnt="0"/>
      <dgm:spPr/>
    </dgm:pt>
    <dgm:pt modelId="{6CA24CF6-A961-4A67-A274-1B8C97F023FD}" type="pres">
      <dgm:prSet presAssocID="{F7697EAB-0356-41C9-9C2A-27D92820CEFD}" presName="parentTextBox" presStyleLbl="node1" presStyleIdx="0" presStyleCnt="2"/>
      <dgm:spPr/>
    </dgm:pt>
    <dgm:pt modelId="{98AA3DA3-0231-46AB-B933-C59AAF746715}" type="pres">
      <dgm:prSet presAssocID="{F7697EAB-0356-41C9-9C2A-27D92820CEFD}" presName="entireBox" presStyleLbl="node1" presStyleIdx="0" presStyleCnt="2"/>
      <dgm:spPr/>
    </dgm:pt>
    <dgm:pt modelId="{FAAE04AE-424E-40C7-A54B-FF6948B1E2D0}" type="pres">
      <dgm:prSet presAssocID="{F7697EAB-0356-41C9-9C2A-27D92820CEFD}" presName="descendantBox" presStyleCnt="0"/>
      <dgm:spPr/>
    </dgm:pt>
    <dgm:pt modelId="{E65E8821-DF3D-43BF-A4E4-294EC1CBF818}" type="pres">
      <dgm:prSet presAssocID="{38B03B98-7B8E-4C14-A315-1B20B4747BB7}" presName="childTextBox" presStyleLbl="fgAccFollowNode1" presStyleIdx="0" presStyleCnt="2">
        <dgm:presLayoutVars>
          <dgm:bulletEnabled val="1"/>
        </dgm:presLayoutVars>
      </dgm:prSet>
      <dgm:spPr/>
    </dgm:pt>
    <dgm:pt modelId="{F6707050-DCDC-45BC-9427-5789B74DE7CB}" type="pres">
      <dgm:prSet presAssocID="{6FC9E593-85A1-437D-BFEB-EF012A6F027D}" presName="sp" presStyleCnt="0"/>
      <dgm:spPr/>
    </dgm:pt>
    <dgm:pt modelId="{1C64EA44-DBD7-45A2-9E44-B2B582C92D30}" type="pres">
      <dgm:prSet presAssocID="{C82BCC2C-6D3B-4710-A717-A65821F6C8B8}" presName="arrowAndChildren" presStyleCnt="0"/>
      <dgm:spPr/>
    </dgm:pt>
    <dgm:pt modelId="{86C943BE-9147-4C04-A824-3233E361DC3F}" type="pres">
      <dgm:prSet presAssocID="{C82BCC2C-6D3B-4710-A717-A65821F6C8B8}" presName="parentTextArrow" presStyleLbl="node1" presStyleIdx="0" presStyleCnt="2"/>
      <dgm:spPr/>
    </dgm:pt>
    <dgm:pt modelId="{DA59E3EA-C920-476B-A1E8-79DEBFE251A1}" type="pres">
      <dgm:prSet presAssocID="{C82BCC2C-6D3B-4710-A717-A65821F6C8B8}" presName="arrow" presStyleLbl="node1" presStyleIdx="1" presStyleCnt="2"/>
      <dgm:spPr/>
    </dgm:pt>
    <dgm:pt modelId="{684C73EB-38BA-44C0-BC73-C3F05FA72F31}" type="pres">
      <dgm:prSet presAssocID="{C82BCC2C-6D3B-4710-A717-A65821F6C8B8}" presName="descendantArrow" presStyleCnt="0"/>
      <dgm:spPr/>
    </dgm:pt>
    <dgm:pt modelId="{FB0C3DC7-92FB-4986-A922-EA82B5E1E473}" type="pres">
      <dgm:prSet presAssocID="{3A80C96A-8964-4E15-A7B6-22B3209D53F0}" presName="childTextArrow" presStyleLbl="fgAccFollowNode1" presStyleIdx="1" presStyleCnt="2">
        <dgm:presLayoutVars>
          <dgm:bulletEnabled val="1"/>
        </dgm:presLayoutVars>
      </dgm:prSet>
      <dgm:spPr/>
    </dgm:pt>
  </dgm:ptLst>
  <dgm:cxnLst>
    <dgm:cxn modelId="{20059D1C-E0F7-471D-8979-CEFDA42D5F6D}" type="presOf" srcId="{1DEEAA1B-66DD-4B06-8D78-64BD3DDE0EB0}" destId="{8AD5F269-D4E9-4759-BFCA-CC01480CC4CE}" srcOrd="0" destOrd="0" presId="urn:microsoft.com/office/officeart/2005/8/layout/process4"/>
    <dgm:cxn modelId="{0E4A2A29-9501-45E0-9297-3092544629EF}" srcId="{1DEEAA1B-66DD-4B06-8D78-64BD3DDE0EB0}" destId="{C82BCC2C-6D3B-4710-A717-A65821F6C8B8}" srcOrd="0" destOrd="0" parTransId="{386C98BE-7F1C-40FF-91C7-7D5A7F72FF67}" sibTransId="{6FC9E593-85A1-437D-BFEB-EF012A6F027D}"/>
    <dgm:cxn modelId="{47B90634-9E18-451C-A78F-DE234E590F1B}" srcId="{C82BCC2C-6D3B-4710-A717-A65821F6C8B8}" destId="{3A80C96A-8964-4E15-A7B6-22B3209D53F0}" srcOrd="0" destOrd="0" parTransId="{DCD366C4-8D6F-45E0-984E-51E33ED8D262}" sibTransId="{9C42E079-F688-49B0-B805-601CB30AFEF3}"/>
    <dgm:cxn modelId="{1CC7FA4C-6FC4-45D0-9DBA-73F4E4A4A649}" type="presOf" srcId="{F7697EAB-0356-41C9-9C2A-27D92820CEFD}" destId="{98AA3DA3-0231-46AB-B933-C59AAF746715}" srcOrd="1" destOrd="0" presId="urn:microsoft.com/office/officeart/2005/8/layout/process4"/>
    <dgm:cxn modelId="{CD19638F-D351-45B9-9758-FC83A9514367}" srcId="{F7697EAB-0356-41C9-9C2A-27D92820CEFD}" destId="{38B03B98-7B8E-4C14-A315-1B20B4747BB7}" srcOrd="0" destOrd="0" parTransId="{A9DAC17F-DEE2-4AE3-A05C-A8DECB476258}" sibTransId="{98EBFD54-C768-4F7D-9C07-0F7AB3C45C64}"/>
    <dgm:cxn modelId="{E7C967AB-07AE-46FF-BD44-913E9886A33A}" type="presOf" srcId="{38B03B98-7B8E-4C14-A315-1B20B4747BB7}" destId="{E65E8821-DF3D-43BF-A4E4-294EC1CBF818}" srcOrd="0" destOrd="0" presId="urn:microsoft.com/office/officeart/2005/8/layout/process4"/>
    <dgm:cxn modelId="{32F4D1AD-A5D9-426D-8326-3C0C7D0A121D}" type="presOf" srcId="{3A80C96A-8964-4E15-A7B6-22B3209D53F0}" destId="{FB0C3DC7-92FB-4986-A922-EA82B5E1E473}" srcOrd="0" destOrd="0" presId="urn:microsoft.com/office/officeart/2005/8/layout/process4"/>
    <dgm:cxn modelId="{973468B1-7617-4508-96D5-71E5B3435DC5}" srcId="{1DEEAA1B-66DD-4B06-8D78-64BD3DDE0EB0}" destId="{F7697EAB-0356-41C9-9C2A-27D92820CEFD}" srcOrd="1" destOrd="0" parTransId="{792E013A-B61F-4410-85AD-AFA1EBC07709}" sibTransId="{BCDADCE5-D38C-4139-95A9-92E0DA2F77B5}"/>
    <dgm:cxn modelId="{22406EC5-CA80-440E-B3AC-8D6E512A51EB}" type="presOf" srcId="{C82BCC2C-6D3B-4710-A717-A65821F6C8B8}" destId="{DA59E3EA-C920-476B-A1E8-79DEBFE251A1}" srcOrd="1" destOrd="0" presId="urn:microsoft.com/office/officeart/2005/8/layout/process4"/>
    <dgm:cxn modelId="{4BAB62DA-7738-4B48-A2AF-C45BB0F73164}" type="presOf" srcId="{F7697EAB-0356-41C9-9C2A-27D92820CEFD}" destId="{6CA24CF6-A961-4A67-A274-1B8C97F023FD}" srcOrd="0" destOrd="0" presId="urn:microsoft.com/office/officeart/2005/8/layout/process4"/>
    <dgm:cxn modelId="{F39271DB-738F-4BBE-BB64-04B88F8C873D}" type="presOf" srcId="{C82BCC2C-6D3B-4710-A717-A65821F6C8B8}" destId="{86C943BE-9147-4C04-A824-3233E361DC3F}" srcOrd="0" destOrd="0" presId="urn:microsoft.com/office/officeart/2005/8/layout/process4"/>
    <dgm:cxn modelId="{2B82992A-78CB-4EF2-ADE3-AF086BFA129C}" type="presParOf" srcId="{8AD5F269-D4E9-4759-BFCA-CC01480CC4CE}" destId="{ED91978A-E89A-4C05-90BA-08E5EE33EBDF}" srcOrd="0" destOrd="0" presId="urn:microsoft.com/office/officeart/2005/8/layout/process4"/>
    <dgm:cxn modelId="{AC34F73A-3899-4043-BC49-E29FD164B7F8}" type="presParOf" srcId="{ED91978A-E89A-4C05-90BA-08E5EE33EBDF}" destId="{6CA24CF6-A961-4A67-A274-1B8C97F023FD}" srcOrd="0" destOrd="0" presId="urn:microsoft.com/office/officeart/2005/8/layout/process4"/>
    <dgm:cxn modelId="{BC68E9B1-51CC-4026-9766-1D49F91BA095}" type="presParOf" srcId="{ED91978A-E89A-4C05-90BA-08E5EE33EBDF}" destId="{98AA3DA3-0231-46AB-B933-C59AAF746715}" srcOrd="1" destOrd="0" presId="urn:microsoft.com/office/officeart/2005/8/layout/process4"/>
    <dgm:cxn modelId="{B1D1B55B-DE3D-44B8-99D3-D4264C16BABF}" type="presParOf" srcId="{ED91978A-E89A-4C05-90BA-08E5EE33EBDF}" destId="{FAAE04AE-424E-40C7-A54B-FF6948B1E2D0}" srcOrd="2" destOrd="0" presId="urn:microsoft.com/office/officeart/2005/8/layout/process4"/>
    <dgm:cxn modelId="{DEA6122C-FD68-4AC0-A53A-5332B55146CD}" type="presParOf" srcId="{FAAE04AE-424E-40C7-A54B-FF6948B1E2D0}" destId="{E65E8821-DF3D-43BF-A4E4-294EC1CBF818}" srcOrd="0" destOrd="0" presId="urn:microsoft.com/office/officeart/2005/8/layout/process4"/>
    <dgm:cxn modelId="{7ED0357C-CE95-4DFC-BC40-BD2D5A33C656}" type="presParOf" srcId="{8AD5F269-D4E9-4759-BFCA-CC01480CC4CE}" destId="{F6707050-DCDC-45BC-9427-5789B74DE7CB}" srcOrd="1" destOrd="0" presId="urn:microsoft.com/office/officeart/2005/8/layout/process4"/>
    <dgm:cxn modelId="{5C083A68-4970-40EB-A1B8-0EB58973C29E}" type="presParOf" srcId="{8AD5F269-D4E9-4759-BFCA-CC01480CC4CE}" destId="{1C64EA44-DBD7-45A2-9E44-B2B582C92D30}" srcOrd="2" destOrd="0" presId="urn:microsoft.com/office/officeart/2005/8/layout/process4"/>
    <dgm:cxn modelId="{970D9E6A-8B88-44FA-93E9-5FB9C4FE399D}" type="presParOf" srcId="{1C64EA44-DBD7-45A2-9E44-B2B582C92D30}" destId="{86C943BE-9147-4C04-A824-3233E361DC3F}" srcOrd="0" destOrd="0" presId="urn:microsoft.com/office/officeart/2005/8/layout/process4"/>
    <dgm:cxn modelId="{44ABCD00-286B-4A9B-8749-8E84BBD08C8A}" type="presParOf" srcId="{1C64EA44-DBD7-45A2-9E44-B2B582C92D30}" destId="{DA59E3EA-C920-476B-A1E8-79DEBFE251A1}" srcOrd="1" destOrd="0" presId="urn:microsoft.com/office/officeart/2005/8/layout/process4"/>
    <dgm:cxn modelId="{EBF0E7B1-D3A7-439C-B0B8-5029C0300075}" type="presParOf" srcId="{1C64EA44-DBD7-45A2-9E44-B2B582C92D30}" destId="{684C73EB-38BA-44C0-BC73-C3F05FA72F31}" srcOrd="2" destOrd="0" presId="urn:microsoft.com/office/officeart/2005/8/layout/process4"/>
    <dgm:cxn modelId="{F6E6C667-55BF-4502-995B-19A230E53508}" type="presParOf" srcId="{684C73EB-38BA-44C0-BC73-C3F05FA72F31}" destId="{FB0C3DC7-92FB-4986-A922-EA82B5E1E47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48714B-A103-4F1A-A4A5-8C20647E75E1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BBFBE9AC-FE30-4CEC-B8BA-4031A1A4C154}">
      <dgm:prSet phldrT="[Texto]" custT="1"/>
      <dgm:spPr/>
      <dgm:t>
        <a:bodyPr/>
        <a:lstStyle/>
        <a:p>
          <a:r>
            <a:rPr lang="es-EC" sz="2800" dirty="0">
              <a:effectLst/>
              <a:latin typeface="Eras Bold ITC" panose="020B0907030504020204" pitchFamily="34" charset="0"/>
            </a:rPr>
            <a:t>¿Qué deben buscar de Dios los dirigentes de la iglesia?</a:t>
          </a:r>
          <a:endParaRPr lang="es-EC" sz="2800" dirty="0"/>
        </a:p>
      </dgm:t>
    </dgm:pt>
    <dgm:pt modelId="{0AEF20E5-AD44-474E-9F5C-56EF9697D8EA}" type="parTrans" cxnId="{A1D47BB3-022D-4850-8F3E-D5ED1296FBE3}">
      <dgm:prSet/>
      <dgm:spPr/>
      <dgm:t>
        <a:bodyPr/>
        <a:lstStyle/>
        <a:p>
          <a:endParaRPr lang="es-EC"/>
        </a:p>
      </dgm:t>
    </dgm:pt>
    <dgm:pt modelId="{87A3A92E-980B-4C0D-9C50-7D9926ECD0EC}" type="sibTrans" cxnId="{A1D47BB3-022D-4850-8F3E-D5ED1296FBE3}">
      <dgm:prSet/>
      <dgm:spPr/>
      <dgm:t>
        <a:bodyPr/>
        <a:lstStyle/>
        <a:p>
          <a:endParaRPr lang="es-EC"/>
        </a:p>
      </dgm:t>
    </dgm:pt>
    <dgm:pt modelId="{C1C3B882-0369-44D6-B825-C8A27524E374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El alimento de la Palabra a tiempo</a:t>
          </a:r>
        </a:p>
      </dgm:t>
    </dgm:pt>
    <dgm:pt modelId="{C43C7DBD-1943-49B5-997F-8BDD801F141A}" type="parTrans" cxnId="{581E24F5-274E-4C1A-9099-ECC5C08F97E6}">
      <dgm:prSet/>
      <dgm:spPr/>
      <dgm:t>
        <a:bodyPr/>
        <a:lstStyle/>
        <a:p>
          <a:endParaRPr lang="es-EC"/>
        </a:p>
      </dgm:t>
    </dgm:pt>
    <dgm:pt modelId="{4357ACA2-15E4-4D10-89A0-1445AD07D9B1}" type="sibTrans" cxnId="{581E24F5-274E-4C1A-9099-ECC5C08F97E6}">
      <dgm:prSet/>
      <dgm:spPr/>
      <dgm:t>
        <a:bodyPr/>
        <a:lstStyle/>
        <a:p>
          <a:endParaRPr lang="es-EC"/>
        </a:p>
      </dgm:t>
    </dgm:pt>
    <dgm:pt modelId="{AF467B7A-5AA4-43B3-86E9-B4C07B89A2AC}" type="pres">
      <dgm:prSet presAssocID="{E348714B-A103-4F1A-A4A5-8C20647E75E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2D21581-CB10-4C0E-B948-72E94054A23A}" type="pres">
      <dgm:prSet presAssocID="{BBFBE9AC-FE30-4CEC-B8BA-4031A1A4C154}" presName="root" presStyleCnt="0"/>
      <dgm:spPr/>
    </dgm:pt>
    <dgm:pt modelId="{9F342A66-4DE7-4626-9B96-FFBA9F95BCDC}" type="pres">
      <dgm:prSet presAssocID="{BBFBE9AC-FE30-4CEC-B8BA-4031A1A4C154}" presName="rootComposite" presStyleCnt="0"/>
      <dgm:spPr/>
    </dgm:pt>
    <dgm:pt modelId="{74A8124E-F974-4594-9717-90068463F38D}" type="pres">
      <dgm:prSet presAssocID="{BBFBE9AC-FE30-4CEC-B8BA-4031A1A4C154}" presName="rootText" presStyleLbl="node1" presStyleIdx="0" presStyleCnt="1" custScaleX="340765" custScaleY="121407"/>
      <dgm:spPr/>
    </dgm:pt>
    <dgm:pt modelId="{CB68A8CF-1667-4CDC-A4B4-8D3F7B6E7F38}" type="pres">
      <dgm:prSet presAssocID="{BBFBE9AC-FE30-4CEC-B8BA-4031A1A4C154}" presName="rootConnector" presStyleLbl="node1" presStyleIdx="0" presStyleCnt="1"/>
      <dgm:spPr/>
    </dgm:pt>
    <dgm:pt modelId="{695E12D1-E663-47E4-8B18-27F3266C3010}" type="pres">
      <dgm:prSet presAssocID="{BBFBE9AC-FE30-4CEC-B8BA-4031A1A4C154}" presName="childShape" presStyleCnt="0"/>
      <dgm:spPr/>
    </dgm:pt>
    <dgm:pt modelId="{A9551C13-9F09-4DFE-80B2-2A837E063FA0}" type="pres">
      <dgm:prSet presAssocID="{C43C7DBD-1943-49B5-997F-8BDD801F141A}" presName="Name13" presStyleLbl="parChTrans1D2" presStyleIdx="0" presStyleCnt="1"/>
      <dgm:spPr/>
    </dgm:pt>
    <dgm:pt modelId="{A8C36AE1-FB3D-466A-BF82-8D6D00E95745}" type="pres">
      <dgm:prSet presAssocID="{C1C3B882-0369-44D6-B825-C8A27524E374}" presName="childText" presStyleLbl="bgAcc1" presStyleIdx="0" presStyleCnt="1" custScaleX="326717">
        <dgm:presLayoutVars>
          <dgm:bulletEnabled val="1"/>
        </dgm:presLayoutVars>
      </dgm:prSet>
      <dgm:spPr/>
    </dgm:pt>
  </dgm:ptLst>
  <dgm:cxnLst>
    <dgm:cxn modelId="{E9B9C801-FB3F-401B-8933-6448B26047C1}" type="presOf" srcId="{BBFBE9AC-FE30-4CEC-B8BA-4031A1A4C154}" destId="{74A8124E-F974-4594-9717-90068463F38D}" srcOrd="0" destOrd="0" presId="urn:microsoft.com/office/officeart/2005/8/layout/hierarchy3"/>
    <dgm:cxn modelId="{74CD4C61-5CDD-4868-9F7D-B31AFDEC60E2}" type="presOf" srcId="{E348714B-A103-4F1A-A4A5-8C20647E75E1}" destId="{AF467B7A-5AA4-43B3-86E9-B4C07B89A2AC}" srcOrd="0" destOrd="0" presId="urn:microsoft.com/office/officeart/2005/8/layout/hierarchy3"/>
    <dgm:cxn modelId="{9C141F47-D424-4ED1-B452-536AD4929251}" type="presOf" srcId="{C43C7DBD-1943-49B5-997F-8BDD801F141A}" destId="{A9551C13-9F09-4DFE-80B2-2A837E063FA0}" srcOrd="0" destOrd="0" presId="urn:microsoft.com/office/officeart/2005/8/layout/hierarchy3"/>
    <dgm:cxn modelId="{4EFB4549-7393-4545-A5CA-0D38013F1A96}" type="presOf" srcId="{C1C3B882-0369-44D6-B825-C8A27524E374}" destId="{A8C36AE1-FB3D-466A-BF82-8D6D00E95745}" srcOrd="0" destOrd="0" presId="urn:microsoft.com/office/officeart/2005/8/layout/hierarchy3"/>
    <dgm:cxn modelId="{A80D9E9D-12D2-4782-B546-665637C94EE3}" type="presOf" srcId="{BBFBE9AC-FE30-4CEC-B8BA-4031A1A4C154}" destId="{CB68A8CF-1667-4CDC-A4B4-8D3F7B6E7F38}" srcOrd="1" destOrd="0" presId="urn:microsoft.com/office/officeart/2005/8/layout/hierarchy3"/>
    <dgm:cxn modelId="{A1D47BB3-022D-4850-8F3E-D5ED1296FBE3}" srcId="{E348714B-A103-4F1A-A4A5-8C20647E75E1}" destId="{BBFBE9AC-FE30-4CEC-B8BA-4031A1A4C154}" srcOrd="0" destOrd="0" parTransId="{0AEF20E5-AD44-474E-9F5C-56EF9697D8EA}" sibTransId="{87A3A92E-980B-4C0D-9C50-7D9926ECD0EC}"/>
    <dgm:cxn modelId="{581E24F5-274E-4C1A-9099-ECC5C08F97E6}" srcId="{BBFBE9AC-FE30-4CEC-B8BA-4031A1A4C154}" destId="{C1C3B882-0369-44D6-B825-C8A27524E374}" srcOrd="0" destOrd="0" parTransId="{C43C7DBD-1943-49B5-997F-8BDD801F141A}" sibTransId="{4357ACA2-15E4-4D10-89A0-1445AD07D9B1}"/>
    <dgm:cxn modelId="{E6DC13C0-8E8C-4072-9A20-01E183FE6498}" type="presParOf" srcId="{AF467B7A-5AA4-43B3-86E9-B4C07B89A2AC}" destId="{32D21581-CB10-4C0E-B948-72E94054A23A}" srcOrd="0" destOrd="0" presId="urn:microsoft.com/office/officeart/2005/8/layout/hierarchy3"/>
    <dgm:cxn modelId="{83FE7AF0-9618-4C25-977B-E224E713BD6A}" type="presParOf" srcId="{32D21581-CB10-4C0E-B948-72E94054A23A}" destId="{9F342A66-4DE7-4626-9B96-FFBA9F95BCDC}" srcOrd="0" destOrd="0" presId="urn:microsoft.com/office/officeart/2005/8/layout/hierarchy3"/>
    <dgm:cxn modelId="{1FF103BE-7FE4-4DC8-AC78-400E769D18E9}" type="presParOf" srcId="{9F342A66-4DE7-4626-9B96-FFBA9F95BCDC}" destId="{74A8124E-F974-4594-9717-90068463F38D}" srcOrd="0" destOrd="0" presId="urn:microsoft.com/office/officeart/2005/8/layout/hierarchy3"/>
    <dgm:cxn modelId="{FF362C6A-0029-4219-B860-9419F746653E}" type="presParOf" srcId="{9F342A66-4DE7-4626-9B96-FFBA9F95BCDC}" destId="{CB68A8CF-1667-4CDC-A4B4-8D3F7B6E7F38}" srcOrd="1" destOrd="0" presId="urn:microsoft.com/office/officeart/2005/8/layout/hierarchy3"/>
    <dgm:cxn modelId="{A67DC60A-C606-42C3-9081-F13D782C046E}" type="presParOf" srcId="{32D21581-CB10-4C0E-B948-72E94054A23A}" destId="{695E12D1-E663-47E4-8B18-27F3266C3010}" srcOrd="1" destOrd="0" presId="urn:microsoft.com/office/officeart/2005/8/layout/hierarchy3"/>
    <dgm:cxn modelId="{7A21C4D0-300A-430A-9310-0FF647795EB9}" type="presParOf" srcId="{695E12D1-E663-47E4-8B18-27F3266C3010}" destId="{A9551C13-9F09-4DFE-80B2-2A837E063FA0}" srcOrd="0" destOrd="0" presId="urn:microsoft.com/office/officeart/2005/8/layout/hierarchy3"/>
    <dgm:cxn modelId="{CADEB96F-AEED-4C02-9FA9-BDEC3D45506E}" type="presParOf" srcId="{695E12D1-E663-47E4-8B18-27F3266C3010}" destId="{A8C36AE1-FB3D-466A-BF82-8D6D00E9574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48714B-A103-4F1A-A4A5-8C20647E75E1}" type="doc">
      <dgm:prSet loTypeId="urn:microsoft.com/office/officeart/2005/8/layout/l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BFBE9AC-FE30-4CEC-B8BA-4031A1A4C154}">
      <dgm:prSet phldrT="[Texto]" custT="1"/>
      <dgm:spPr/>
      <dgm:t>
        <a:bodyPr/>
        <a:lstStyle/>
        <a:p>
          <a:r>
            <a:rPr lang="es-EC" sz="2800" dirty="0">
              <a:latin typeface="Eras Bold ITC" panose="020B0907030504020204" pitchFamily="34" charset="0"/>
            </a:rPr>
            <a:t>¿Qué deberían hacer con esto?</a:t>
          </a:r>
        </a:p>
      </dgm:t>
    </dgm:pt>
    <dgm:pt modelId="{0AEF20E5-AD44-474E-9F5C-56EF9697D8EA}" type="parTrans" cxnId="{A1D47BB3-022D-4850-8F3E-D5ED1296FBE3}">
      <dgm:prSet/>
      <dgm:spPr/>
      <dgm:t>
        <a:bodyPr/>
        <a:lstStyle/>
        <a:p>
          <a:endParaRPr lang="es-EC" sz="2000"/>
        </a:p>
      </dgm:t>
    </dgm:pt>
    <dgm:pt modelId="{87A3A92E-980B-4C0D-9C50-7D9926ECD0EC}" type="sibTrans" cxnId="{A1D47BB3-022D-4850-8F3E-D5ED1296FBE3}">
      <dgm:prSet/>
      <dgm:spPr/>
      <dgm:t>
        <a:bodyPr/>
        <a:lstStyle/>
        <a:p>
          <a:endParaRPr lang="es-EC" sz="2000"/>
        </a:p>
      </dgm:t>
    </dgm:pt>
    <dgm:pt modelId="{C1C3B882-0369-44D6-B825-C8A27524E374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Pasar este alimento al pueblo aplicándolo a tiempo</a:t>
          </a:r>
        </a:p>
      </dgm:t>
    </dgm:pt>
    <dgm:pt modelId="{C43C7DBD-1943-49B5-997F-8BDD801F141A}" type="parTrans" cxnId="{581E24F5-274E-4C1A-9099-ECC5C08F97E6}">
      <dgm:prSet/>
      <dgm:spPr/>
      <dgm:t>
        <a:bodyPr/>
        <a:lstStyle/>
        <a:p>
          <a:endParaRPr lang="es-EC" sz="2000"/>
        </a:p>
      </dgm:t>
    </dgm:pt>
    <dgm:pt modelId="{4357ACA2-15E4-4D10-89A0-1445AD07D9B1}" type="sibTrans" cxnId="{581E24F5-274E-4C1A-9099-ECC5C08F97E6}">
      <dgm:prSet/>
      <dgm:spPr/>
      <dgm:t>
        <a:bodyPr/>
        <a:lstStyle/>
        <a:p>
          <a:endParaRPr lang="es-EC" sz="2000"/>
        </a:p>
      </dgm:t>
    </dgm:pt>
    <dgm:pt modelId="{D12720A5-51C6-4F49-A0F4-4DECB61D61CC}">
      <dgm:prSet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Mostrar que ante Dios no cuenta la cantidad de luz recibida, sino el empleo que damos a la luz que tenemos</a:t>
          </a:r>
        </a:p>
      </dgm:t>
    </dgm:pt>
    <dgm:pt modelId="{264B90CF-0168-4173-958B-F74D9CAA22E7}" type="parTrans" cxnId="{637CDC2B-6A35-4B22-9521-794B4452CB48}">
      <dgm:prSet/>
      <dgm:spPr/>
      <dgm:t>
        <a:bodyPr/>
        <a:lstStyle/>
        <a:p>
          <a:endParaRPr lang="es-EC" sz="2000"/>
        </a:p>
      </dgm:t>
    </dgm:pt>
    <dgm:pt modelId="{CF68BD50-024D-4FC4-A153-EB1F5AF7626B}" type="sibTrans" cxnId="{637CDC2B-6A35-4B22-9521-794B4452CB48}">
      <dgm:prSet/>
      <dgm:spPr/>
      <dgm:t>
        <a:bodyPr/>
        <a:lstStyle/>
        <a:p>
          <a:endParaRPr lang="es-EC" sz="2000"/>
        </a:p>
      </dgm:t>
    </dgm:pt>
    <dgm:pt modelId="{2FF06405-1602-443B-AA6E-B0D817A25D54}" type="pres">
      <dgm:prSet presAssocID="{E348714B-A103-4F1A-A4A5-8C20647E75E1}" presName="Name0" presStyleCnt="0">
        <dgm:presLayoutVars>
          <dgm:dir/>
          <dgm:animLvl val="lvl"/>
          <dgm:resizeHandles val="exact"/>
        </dgm:presLayoutVars>
      </dgm:prSet>
      <dgm:spPr/>
    </dgm:pt>
    <dgm:pt modelId="{D235646C-1E72-457E-AF13-C061C02BBBEA}" type="pres">
      <dgm:prSet presAssocID="{BBFBE9AC-FE30-4CEC-B8BA-4031A1A4C154}" presName="vertFlow" presStyleCnt="0"/>
      <dgm:spPr/>
    </dgm:pt>
    <dgm:pt modelId="{2EE310A7-13D0-494D-B5CE-3A0E4934A9D3}" type="pres">
      <dgm:prSet presAssocID="{BBFBE9AC-FE30-4CEC-B8BA-4031A1A4C154}" presName="header" presStyleLbl="node1" presStyleIdx="0" presStyleCnt="1" custScaleX="191325" custScaleY="135360"/>
      <dgm:spPr/>
    </dgm:pt>
    <dgm:pt modelId="{2A29BEE2-EF66-4CB1-9D05-48ABBEFA0A94}" type="pres">
      <dgm:prSet presAssocID="{C43C7DBD-1943-49B5-997F-8BDD801F141A}" presName="parTrans" presStyleLbl="sibTrans2D1" presStyleIdx="0" presStyleCnt="2"/>
      <dgm:spPr/>
    </dgm:pt>
    <dgm:pt modelId="{41910301-1474-4FCA-ABC8-83F1D68302A8}" type="pres">
      <dgm:prSet presAssocID="{C1C3B882-0369-44D6-B825-C8A27524E374}" presName="child" presStyleLbl="alignAccFollowNode1" presStyleIdx="0" presStyleCnt="2" custScaleX="191325">
        <dgm:presLayoutVars>
          <dgm:chMax val="0"/>
          <dgm:bulletEnabled val="1"/>
        </dgm:presLayoutVars>
      </dgm:prSet>
      <dgm:spPr/>
    </dgm:pt>
    <dgm:pt modelId="{3AAFE274-DF97-4DDF-ABF6-D169280F0ED0}" type="pres">
      <dgm:prSet presAssocID="{4357ACA2-15E4-4D10-89A0-1445AD07D9B1}" presName="sibTrans" presStyleLbl="sibTrans2D1" presStyleIdx="1" presStyleCnt="2"/>
      <dgm:spPr/>
    </dgm:pt>
    <dgm:pt modelId="{B2991DF2-80B8-4DF2-A6C7-CEA7639F8BE9}" type="pres">
      <dgm:prSet presAssocID="{D12720A5-51C6-4F49-A0F4-4DECB61D61CC}" presName="child" presStyleLbl="alignAccFollowNode1" presStyleIdx="1" presStyleCnt="2" custScaleX="191325" custScaleY="177501">
        <dgm:presLayoutVars>
          <dgm:chMax val="0"/>
          <dgm:bulletEnabled val="1"/>
        </dgm:presLayoutVars>
      </dgm:prSet>
      <dgm:spPr/>
    </dgm:pt>
  </dgm:ptLst>
  <dgm:cxnLst>
    <dgm:cxn modelId="{8AF1F61A-27FE-4615-9D6C-1E5EE111355D}" type="presOf" srcId="{4357ACA2-15E4-4D10-89A0-1445AD07D9B1}" destId="{3AAFE274-DF97-4DDF-ABF6-D169280F0ED0}" srcOrd="0" destOrd="0" presId="urn:microsoft.com/office/officeart/2005/8/layout/lProcess1"/>
    <dgm:cxn modelId="{637CDC2B-6A35-4B22-9521-794B4452CB48}" srcId="{BBFBE9AC-FE30-4CEC-B8BA-4031A1A4C154}" destId="{D12720A5-51C6-4F49-A0F4-4DECB61D61CC}" srcOrd="1" destOrd="0" parTransId="{264B90CF-0168-4173-958B-F74D9CAA22E7}" sibTransId="{CF68BD50-024D-4FC4-A153-EB1F5AF7626B}"/>
    <dgm:cxn modelId="{53A5582D-0AB7-4D04-83EF-245D2BDCDEBF}" type="presOf" srcId="{C1C3B882-0369-44D6-B825-C8A27524E374}" destId="{41910301-1474-4FCA-ABC8-83F1D68302A8}" srcOrd="0" destOrd="0" presId="urn:microsoft.com/office/officeart/2005/8/layout/lProcess1"/>
    <dgm:cxn modelId="{33AE3A2F-C057-443E-A5BC-640A1C53370A}" type="presOf" srcId="{E348714B-A103-4F1A-A4A5-8C20647E75E1}" destId="{2FF06405-1602-443B-AA6E-B0D817A25D54}" srcOrd="0" destOrd="0" presId="urn:microsoft.com/office/officeart/2005/8/layout/lProcess1"/>
    <dgm:cxn modelId="{EBEFEC96-1EC8-4E8C-9427-20D328617CCA}" type="presOf" srcId="{D12720A5-51C6-4F49-A0F4-4DECB61D61CC}" destId="{B2991DF2-80B8-4DF2-A6C7-CEA7639F8BE9}" srcOrd="0" destOrd="0" presId="urn:microsoft.com/office/officeart/2005/8/layout/lProcess1"/>
    <dgm:cxn modelId="{A1D47BB3-022D-4850-8F3E-D5ED1296FBE3}" srcId="{E348714B-A103-4F1A-A4A5-8C20647E75E1}" destId="{BBFBE9AC-FE30-4CEC-B8BA-4031A1A4C154}" srcOrd="0" destOrd="0" parTransId="{0AEF20E5-AD44-474E-9F5C-56EF9697D8EA}" sibTransId="{87A3A92E-980B-4C0D-9C50-7D9926ECD0EC}"/>
    <dgm:cxn modelId="{315C34CA-2704-4EFA-B517-97B5C6C2FB48}" type="presOf" srcId="{BBFBE9AC-FE30-4CEC-B8BA-4031A1A4C154}" destId="{2EE310A7-13D0-494D-B5CE-3A0E4934A9D3}" srcOrd="0" destOrd="0" presId="urn:microsoft.com/office/officeart/2005/8/layout/lProcess1"/>
    <dgm:cxn modelId="{54F925D6-8E29-4D52-AF4E-E4AC47675438}" type="presOf" srcId="{C43C7DBD-1943-49B5-997F-8BDD801F141A}" destId="{2A29BEE2-EF66-4CB1-9D05-48ABBEFA0A94}" srcOrd="0" destOrd="0" presId="urn:microsoft.com/office/officeart/2005/8/layout/lProcess1"/>
    <dgm:cxn modelId="{581E24F5-274E-4C1A-9099-ECC5C08F97E6}" srcId="{BBFBE9AC-FE30-4CEC-B8BA-4031A1A4C154}" destId="{C1C3B882-0369-44D6-B825-C8A27524E374}" srcOrd="0" destOrd="0" parTransId="{C43C7DBD-1943-49B5-997F-8BDD801F141A}" sibTransId="{4357ACA2-15E4-4D10-89A0-1445AD07D9B1}"/>
    <dgm:cxn modelId="{C03C004B-ED5E-4359-904E-DE40423E3D02}" type="presParOf" srcId="{2FF06405-1602-443B-AA6E-B0D817A25D54}" destId="{D235646C-1E72-457E-AF13-C061C02BBBEA}" srcOrd="0" destOrd="0" presId="urn:microsoft.com/office/officeart/2005/8/layout/lProcess1"/>
    <dgm:cxn modelId="{149A14B6-8A17-4374-8E4C-171BCE45B6C2}" type="presParOf" srcId="{D235646C-1E72-457E-AF13-C061C02BBBEA}" destId="{2EE310A7-13D0-494D-B5CE-3A0E4934A9D3}" srcOrd="0" destOrd="0" presId="urn:microsoft.com/office/officeart/2005/8/layout/lProcess1"/>
    <dgm:cxn modelId="{5CA7E787-B9A7-4F23-8227-BA4A88922CB8}" type="presParOf" srcId="{D235646C-1E72-457E-AF13-C061C02BBBEA}" destId="{2A29BEE2-EF66-4CB1-9D05-48ABBEFA0A94}" srcOrd="1" destOrd="0" presId="urn:microsoft.com/office/officeart/2005/8/layout/lProcess1"/>
    <dgm:cxn modelId="{1210E7E3-0781-4AAA-BD32-D953255D7982}" type="presParOf" srcId="{D235646C-1E72-457E-AF13-C061C02BBBEA}" destId="{41910301-1474-4FCA-ABC8-83F1D68302A8}" srcOrd="2" destOrd="0" presId="urn:microsoft.com/office/officeart/2005/8/layout/lProcess1"/>
    <dgm:cxn modelId="{CC09F424-347C-4C2A-9542-69DE1D78A9EC}" type="presParOf" srcId="{D235646C-1E72-457E-AF13-C061C02BBBEA}" destId="{3AAFE274-DF97-4DDF-ABF6-D169280F0ED0}" srcOrd="3" destOrd="0" presId="urn:microsoft.com/office/officeart/2005/8/layout/lProcess1"/>
    <dgm:cxn modelId="{440953A6-9BD5-4E3D-9173-0EBAC4FBC869}" type="presParOf" srcId="{D235646C-1E72-457E-AF13-C061C02BBBEA}" destId="{B2991DF2-80B8-4DF2-A6C7-CEA7639F8BE9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B83334-F3D1-442A-AE8F-1FD9F76FF8A3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ECF401C4-4095-499D-B71F-0F6521BA29A2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Recibieron la Palabra con toda solicitud</a:t>
          </a:r>
          <a:endParaRPr lang="es-EC" sz="2400" dirty="0"/>
        </a:p>
      </dgm:t>
    </dgm:pt>
    <dgm:pt modelId="{A1AB18C6-D5EC-4137-9EF4-50516504AF01}" type="parTrans" cxnId="{EC1F0CC9-8299-45A9-A969-029EB240086B}">
      <dgm:prSet/>
      <dgm:spPr/>
      <dgm:t>
        <a:bodyPr/>
        <a:lstStyle/>
        <a:p>
          <a:endParaRPr lang="es-EC" sz="2400"/>
        </a:p>
      </dgm:t>
    </dgm:pt>
    <dgm:pt modelId="{16192FD9-29ED-494C-8E6D-36480C5B9E4A}" type="sibTrans" cxnId="{EC1F0CC9-8299-45A9-A969-029EB240086B}">
      <dgm:prSet/>
      <dgm:spPr/>
      <dgm:t>
        <a:bodyPr/>
        <a:lstStyle/>
        <a:p>
          <a:endParaRPr lang="es-EC" sz="2400"/>
        </a:p>
      </dgm:t>
    </dgm:pt>
    <dgm:pt modelId="{EC00F0B9-F76C-4E84-A7DF-440A999F41EE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Estudiaron cada día para verificar la enseñanza recibida</a:t>
          </a:r>
        </a:p>
      </dgm:t>
    </dgm:pt>
    <dgm:pt modelId="{EBE6C8F8-BA0E-4EC7-9161-839FBA29D274}" type="parTrans" cxnId="{2CCAC8D3-0019-4E27-B133-F70F12802AD1}">
      <dgm:prSet/>
      <dgm:spPr/>
      <dgm:t>
        <a:bodyPr/>
        <a:lstStyle/>
        <a:p>
          <a:endParaRPr lang="es-EC" sz="2400"/>
        </a:p>
      </dgm:t>
    </dgm:pt>
    <dgm:pt modelId="{D9F08153-79B8-415D-BACB-3BB95805D04F}" type="sibTrans" cxnId="{2CCAC8D3-0019-4E27-B133-F70F12802AD1}">
      <dgm:prSet/>
      <dgm:spPr/>
      <dgm:t>
        <a:bodyPr/>
        <a:lstStyle/>
        <a:p>
          <a:endParaRPr lang="es-EC" sz="2400"/>
        </a:p>
      </dgm:t>
    </dgm:pt>
    <dgm:pt modelId="{A6ECD85C-7BCB-46C2-9C34-5F4D9682C050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Debemos investigar por nuestra propia cuenta antes de rechazar o aceptar las enseñanzas ajenas, pesando las evidencias y llevándolas al Señor en oración</a:t>
          </a:r>
        </a:p>
      </dgm:t>
    </dgm:pt>
    <dgm:pt modelId="{32668BF1-A3EE-4E34-8ADF-B1B928BC73FB}" type="parTrans" cxnId="{68DABAB3-F8A6-4D58-802D-57296F7BEBCA}">
      <dgm:prSet/>
      <dgm:spPr/>
      <dgm:t>
        <a:bodyPr/>
        <a:lstStyle/>
        <a:p>
          <a:endParaRPr lang="es-EC" sz="2400"/>
        </a:p>
      </dgm:t>
    </dgm:pt>
    <dgm:pt modelId="{738A100F-8419-4BB6-BD0C-6D106887F669}" type="sibTrans" cxnId="{68DABAB3-F8A6-4D58-802D-57296F7BEBCA}">
      <dgm:prSet/>
      <dgm:spPr/>
      <dgm:t>
        <a:bodyPr/>
        <a:lstStyle/>
        <a:p>
          <a:endParaRPr lang="es-EC" sz="2400"/>
        </a:p>
      </dgm:t>
    </dgm:pt>
    <dgm:pt modelId="{BC1F4BEE-C65C-42F5-8401-3CD4799CDE58}" type="pres">
      <dgm:prSet presAssocID="{B2B83334-F3D1-442A-AE8F-1FD9F76FF8A3}" presName="Name0" presStyleCnt="0">
        <dgm:presLayoutVars>
          <dgm:dir/>
          <dgm:resizeHandles val="exact"/>
        </dgm:presLayoutVars>
      </dgm:prSet>
      <dgm:spPr/>
    </dgm:pt>
    <dgm:pt modelId="{52FC02B3-EB84-4329-9997-5DA9D5115BB4}" type="pres">
      <dgm:prSet presAssocID="{ECF401C4-4095-499D-B71F-0F6521BA29A2}" presName="Name5" presStyleLbl="vennNode1" presStyleIdx="0" presStyleCnt="3" custLinFactNeighborX="-65888">
        <dgm:presLayoutVars>
          <dgm:bulletEnabled val="1"/>
        </dgm:presLayoutVars>
      </dgm:prSet>
      <dgm:spPr>
        <a:prstGeom prst="roundRect">
          <a:avLst/>
        </a:prstGeom>
      </dgm:spPr>
    </dgm:pt>
    <dgm:pt modelId="{08DE4CEB-1F73-4974-A095-D7790F0206E8}" type="pres">
      <dgm:prSet presAssocID="{16192FD9-29ED-494C-8E6D-36480C5B9E4A}" presName="space" presStyleCnt="0"/>
      <dgm:spPr/>
    </dgm:pt>
    <dgm:pt modelId="{4F420061-29C4-402C-AA24-9552C2BCE1A0}" type="pres">
      <dgm:prSet presAssocID="{EC00F0B9-F76C-4E84-A7DF-440A999F41EE}" presName="Name5" presStyleLbl="venn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5145C6DA-A6E2-4CB6-AA02-4CCBA5735BC3}" type="pres">
      <dgm:prSet presAssocID="{D9F08153-79B8-415D-BACB-3BB95805D04F}" presName="space" presStyleCnt="0"/>
      <dgm:spPr/>
    </dgm:pt>
    <dgm:pt modelId="{77AF842E-CFAB-480B-BC23-B41B1DACA31E}" type="pres">
      <dgm:prSet presAssocID="{A6ECD85C-7BCB-46C2-9C34-5F4D9682C050}" presName="Name5" presStyleLbl="vennNode1" presStyleIdx="2" presStyleCnt="3" custScaleX="211242" custLinFactNeighborX="6177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91C030B-E704-4460-B04E-D88206A1F91B}" type="presOf" srcId="{A6ECD85C-7BCB-46C2-9C34-5F4D9682C050}" destId="{77AF842E-CFAB-480B-BC23-B41B1DACA31E}" srcOrd="0" destOrd="0" presId="urn:microsoft.com/office/officeart/2005/8/layout/venn3"/>
    <dgm:cxn modelId="{B2AAF133-00B0-40E0-A9FC-D4D556700283}" type="presOf" srcId="{EC00F0B9-F76C-4E84-A7DF-440A999F41EE}" destId="{4F420061-29C4-402C-AA24-9552C2BCE1A0}" srcOrd="0" destOrd="0" presId="urn:microsoft.com/office/officeart/2005/8/layout/venn3"/>
    <dgm:cxn modelId="{CC7FB66A-8689-45D4-8B66-6FBE130D1DB8}" type="presOf" srcId="{ECF401C4-4095-499D-B71F-0F6521BA29A2}" destId="{52FC02B3-EB84-4329-9997-5DA9D5115BB4}" srcOrd="0" destOrd="0" presId="urn:microsoft.com/office/officeart/2005/8/layout/venn3"/>
    <dgm:cxn modelId="{68DABAB3-F8A6-4D58-802D-57296F7BEBCA}" srcId="{B2B83334-F3D1-442A-AE8F-1FD9F76FF8A3}" destId="{A6ECD85C-7BCB-46C2-9C34-5F4D9682C050}" srcOrd="2" destOrd="0" parTransId="{32668BF1-A3EE-4E34-8ADF-B1B928BC73FB}" sibTransId="{738A100F-8419-4BB6-BD0C-6D106887F669}"/>
    <dgm:cxn modelId="{EC1F0CC9-8299-45A9-A969-029EB240086B}" srcId="{B2B83334-F3D1-442A-AE8F-1FD9F76FF8A3}" destId="{ECF401C4-4095-499D-B71F-0F6521BA29A2}" srcOrd="0" destOrd="0" parTransId="{A1AB18C6-D5EC-4137-9EF4-50516504AF01}" sibTransId="{16192FD9-29ED-494C-8E6D-36480C5B9E4A}"/>
    <dgm:cxn modelId="{2CCAC8D3-0019-4E27-B133-F70F12802AD1}" srcId="{B2B83334-F3D1-442A-AE8F-1FD9F76FF8A3}" destId="{EC00F0B9-F76C-4E84-A7DF-440A999F41EE}" srcOrd="1" destOrd="0" parTransId="{EBE6C8F8-BA0E-4EC7-9161-839FBA29D274}" sibTransId="{D9F08153-79B8-415D-BACB-3BB95805D04F}"/>
    <dgm:cxn modelId="{D3D94BDE-0A9C-449A-A01F-25CA8B9C2573}" type="presOf" srcId="{B2B83334-F3D1-442A-AE8F-1FD9F76FF8A3}" destId="{BC1F4BEE-C65C-42F5-8401-3CD4799CDE58}" srcOrd="0" destOrd="0" presId="urn:microsoft.com/office/officeart/2005/8/layout/venn3"/>
    <dgm:cxn modelId="{03C987EF-8BCC-4FA5-A8FD-1EF04307CD97}" type="presParOf" srcId="{BC1F4BEE-C65C-42F5-8401-3CD4799CDE58}" destId="{52FC02B3-EB84-4329-9997-5DA9D5115BB4}" srcOrd="0" destOrd="0" presId="urn:microsoft.com/office/officeart/2005/8/layout/venn3"/>
    <dgm:cxn modelId="{537E2C7F-8832-4852-BB18-7442C996CF9D}" type="presParOf" srcId="{BC1F4BEE-C65C-42F5-8401-3CD4799CDE58}" destId="{08DE4CEB-1F73-4974-A095-D7790F0206E8}" srcOrd="1" destOrd="0" presId="urn:microsoft.com/office/officeart/2005/8/layout/venn3"/>
    <dgm:cxn modelId="{3EAF1422-73E3-4F92-8787-348345D563F0}" type="presParOf" srcId="{BC1F4BEE-C65C-42F5-8401-3CD4799CDE58}" destId="{4F420061-29C4-402C-AA24-9552C2BCE1A0}" srcOrd="2" destOrd="0" presId="urn:microsoft.com/office/officeart/2005/8/layout/venn3"/>
    <dgm:cxn modelId="{9B700AE0-B6F4-47F9-8592-2BB92FBBD0C2}" type="presParOf" srcId="{BC1F4BEE-C65C-42F5-8401-3CD4799CDE58}" destId="{5145C6DA-A6E2-4CB6-AA02-4CCBA5735BC3}" srcOrd="3" destOrd="0" presId="urn:microsoft.com/office/officeart/2005/8/layout/venn3"/>
    <dgm:cxn modelId="{4F0356FA-45D3-4842-908E-AEF42BC176C3}" type="presParOf" srcId="{BC1F4BEE-C65C-42F5-8401-3CD4799CDE58}" destId="{77AF842E-CFAB-480B-BC23-B41B1DACA31E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016C8F-E602-4DDF-97DC-339B03AAA1F2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C"/>
        </a:p>
      </dgm:t>
    </dgm:pt>
    <dgm:pt modelId="{B5D5EFF6-7FBE-4BA6-9835-DE310F6A6C59}">
      <dgm:prSet phldrT="[Texto]" custT="1"/>
      <dgm:spPr/>
      <dgm:t>
        <a:bodyPr/>
        <a:lstStyle/>
        <a:p>
          <a:r>
            <a:rPr lang="es-EC" sz="4800" dirty="0">
              <a:latin typeface="Eras Bold ITC" panose="020B0907030504020204" pitchFamily="34" charset="0"/>
            </a:rPr>
            <a:t>1</a:t>
          </a:r>
        </a:p>
      </dgm:t>
    </dgm:pt>
    <dgm:pt modelId="{9498B899-839C-4DE5-85AE-1D1C6DD86F0D}" type="parTrans" cxnId="{102EB8D5-C880-48F8-9EE3-D2677777C694}">
      <dgm:prSet/>
      <dgm:spPr/>
      <dgm:t>
        <a:bodyPr/>
        <a:lstStyle/>
        <a:p>
          <a:endParaRPr lang="es-EC"/>
        </a:p>
      </dgm:t>
    </dgm:pt>
    <dgm:pt modelId="{C688E425-CD33-45F1-AFCD-FC9D957DF2AF}" type="sibTrans" cxnId="{102EB8D5-C880-48F8-9EE3-D2677777C694}">
      <dgm:prSet/>
      <dgm:spPr/>
      <dgm:t>
        <a:bodyPr/>
        <a:lstStyle/>
        <a:p>
          <a:endParaRPr lang="es-EC"/>
        </a:p>
      </dgm:t>
    </dgm:pt>
    <dgm:pt modelId="{1E3E48E1-D1EE-4E33-8494-63DDD2A76DCD}">
      <dgm:prSet phldrT="[Texto]" custT="1"/>
      <dgm:spPr/>
      <dgm:t>
        <a:bodyPr/>
        <a:lstStyle/>
        <a:p>
          <a:r>
            <a:rPr lang="es-EC" sz="2200">
              <a:latin typeface="Eras Demi ITC" panose="020B0805030504020804" pitchFamily="34" charset="0"/>
            </a:rPr>
            <a:t>Ser llenos del conocimiento de su voluntad apartando un porción de cada día para estudiar las Escrituras</a:t>
          </a:r>
          <a:endParaRPr lang="es-EC" sz="2200" dirty="0">
            <a:latin typeface="Eras Demi ITC" panose="020B0805030504020804" pitchFamily="34" charset="0"/>
          </a:endParaRPr>
        </a:p>
      </dgm:t>
    </dgm:pt>
    <dgm:pt modelId="{888E3DBA-6EA1-4D9C-B756-4FD322C51B43}" type="parTrans" cxnId="{0020A7DF-073F-4649-83B8-1E92BF66ABFA}">
      <dgm:prSet/>
      <dgm:spPr/>
      <dgm:t>
        <a:bodyPr/>
        <a:lstStyle/>
        <a:p>
          <a:endParaRPr lang="es-EC"/>
        </a:p>
      </dgm:t>
    </dgm:pt>
    <dgm:pt modelId="{E6260C13-B24B-4FE6-B5D4-F16E2F6B01AE}" type="sibTrans" cxnId="{0020A7DF-073F-4649-83B8-1E92BF66ABFA}">
      <dgm:prSet/>
      <dgm:spPr/>
      <dgm:t>
        <a:bodyPr/>
        <a:lstStyle/>
        <a:p>
          <a:endParaRPr lang="es-EC"/>
        </a:p>
      </dgm:t>
    </dgm:pt>
    <dgm:pt modelId="{F625B89F-6887-4478-BA53-2C3D24C9596F}">
      <dgm:prSet phldrT="[Texto]" custT="1"/>
      <dgm:spPr/>
      <dgm:t>
        <a:bodyPr/>
        <a:lstStyle/>
        <a:p>
          <a:r>
            <a:rPr lang="es-EC" sz="4800" dirty="0">
              <a:latin typeface="Eras Bold ITC" panose="020B0907030504020204" pitchFamily="34" charset="0"/>
            </a:rPr>
            <a:t>2</a:t>
          </a:r>
        </a:p>
      </dgm:t>
    </dgm:pt>
    <dgm:pt modelId="{BA889E78-0391-4982-9DFD-0EC6D7F035D3}" type="parTrans" cxnId="{B0C9FB2F-ADF5-47E1-96D7-2A7CC5D93D42}">
      <dgm:prSet/>
      <dgm:spPr/>
      <dgm:t>
        <a:bodyPr/>
        <a:lstStyle/>
        <a:p>
          <a:endParaRPr lang="es-EC"/>
        </a:p>
      </dgm:t>
    </dgm:pt>
    <dgm:pt modelId="{A5AB0F9A-4366-4145-87E2-4D88448CEB4E}" type="sibTrans" cxnId="{B0C9FB2F-ADF5-47E1-96D7-2A7CC5D93D42}">
      <dgm:prSet/>
      <dgm:spPr/>
      <dgm:t>
        <a:bodyPr/>
        <a:lstStyle/>
        <a:p>
          <a:endParaRPr lang="es-EC"/>
        </a:p>
      </dgm:t>
    </dgm:pt>
    <dgm:pt modelId="{403F51DC-BA85-4939-8A84-E83516D2E6F1}">
      <dgm:prSet phldrT="[Texto]" custT="1"/>
      <dgm:spPr/>
      <dgm:t>
        <a:bodyPr/>
        <a:lstStyle/>
        <a:p>
          <a:r>
            <a:rPr lang="es-EC" sz="2200">
              <a:latin typeface="Eras Demi ITC" panose="020B0805030504020804" pitchFamily="34" charset="0"/>
            </a:rPr>
            <a:t>Sabiduría al acercarnos a Dios en oración ferviente</a:t>
          </a:r>
          <a:endParaRPr lang="es-EC" sz="2200" dirty="0">
            <a:latin typeface="Eras Demi ITC" panose="020B0805030504020804" pitchFamily="34" charset="0"/>
          </a:endParaRPr>
        </a:p>
      </dgm:t>
    </dgm:pt>
    <dgm:pt modelId="{F23E0D40-0D82-495A-BAB6-5B6915FF6B4C}" type="parTrans" cxnId="{44A5B873-78E7-4D50-A6B0-DC8A28598C4F}">
      <dgm:prSet/>
      <dgm:spPr/>
      <dgm:t>
        <a:bodyPr/>
        <a:lstStyle/>
        <a:p>
          <a:endParaRPr lang="es-EC"/>
        </a:p>
      </dgm:t>
    </dgm:pt>
    <dgm:pt modelId="{4892245C-F83B-41DC-87A3-956C74033A52}" type="sibTrans" cxnId="{44A5B873-78E7-4D50-A6B0-DC8A28598C4F}">
      <dgm:prSet/>
      <dgm:spPr/>
      <dgm:t>
        <a:bodyPr/>
        <a:lstStyle/>
        <a:p>
          <a:endParaRPr lang="es-EC"/>
        </a:p>
      </dgm:t>
    </dgm:pt>
    <dgm:pt modelId="{1CFA74AC-8D04-4092-A984-1C536843C68E}">
      <dgm:prSet phldrT="[Texto]" custT="1"/>
      <dgm:spPr/>
      <dgm:t>
        <a:bodyPr/>
        <a:lstStyle/>
        <a:p>
          <a:r>
            <a:rPr lang="es-EC" sz="4800" dirty="0">
              <a:latin typeface="Eras Bold ITC" panose="020B0907030504020204" pitchFamily="34" charset="0"/>
            </a:rPr>
            <a:t>3</a:t>
          </a:r>
        </a:p>
      </dgm:t>
    </dgm:pt>
    <dgm:pt modelId="{0D97CBFA-0FF3-4D40-9F2C-096AA93B22C7}" type="parTrans" cxnId="{E2DB2CCF-80E4-4DDD-BFE3-C140BC48B235}">
      <dgm:prSet/>
      <dgm:spPr/>
      <dgm:t>
        <a:bodyPr/>
        <a:lstStyle/>
        <a:p>
          <a:endParaRPr lang="es-EC"/>
        </a:p>
      </dgm:t>
    </dgm:pt>
    <dgm:pt modelId="{17A95611-4425-4C51-8A9B-D0300265CDAC}" type="sibTrans" cxnId="{E2DB2CCF-80E4-4DDD-BFE3-C140BC48B235}">
      <dgm:prSet/>
      <dgm:spPr/>
      <dgm:t>
        <a:bodyPr/>
        <a:lstStyle/>
        <a:p>
          <a:endParaRPr lang="es-EC"/>
        </a:p>
      </dgm:t>
    </dgm:pt>
    <dgm:pt modelId="{F14714E4-769C-4345-8D9C-581C2B8FCE6A}">
      <dgm:prSet phldrT="[Texto]" custT="1"/>
      <dgm:spPr/>
      <dgm:t>
        <a:bodyPr/>
        <a:lstStyle/>
        <a:p>
          <a:r>
            <a:rPr lang="es-EC" sz="2200">
              <a:latin typeface="Eras Demi ITC" panose="020B0805030504020804" pitchFamily="34" charset="0"/>
            </a:rPr>
            <a:t>Entendimiento espiritual </a:t>
          </a:r>
          <a:endParaRPr lang="es-EC" sz="2200" dirty="0">
            <a:latin typeface="Eras Demi ITC" panose="020B0805030504020804" pitchFamily="34" charset="0"/>
          </a:endParaRPr>
        </a:p>
      </dgm:t>
    </dgm:pt>
    <dgm:pt modelId="{16B45774-18A4-4613-BD83-D7DE2F33C477}" type="parTrans" cxnId="{6FC2B6D4-2B52-4E01-9136-0723936CD64E}">
      <dgm:prSet/>
      <dgm:spPr/>
      <dgm:t>
        <a:bodyPr/>
        <a:lstStyle/>
        <a:p>
          <a:endParaRPr lang="es-EC"/>
        </a:p>
      </dgm:t>
    </dgm:pt>
    <dgm:pt modelId="{DF3E05A1-E735-4442-9021-FE34A7C7F9E4}" type="sibTrans" cxnId="{6FC2B6D4-2B52-4E01-9136-0723936CD64E}">
      <dgm:prSet/>
      <dgm:spPr/>
      <dgm:t>
        <a:bodyPr/>
        <a:lstStyle/>
        <a:p>
          <a:endParaRPr lang="es-EC"/>
        </a:p>
      </dgm:t>
    </dgm:pt>
    <dgm:pt modelId="{7FE9BB67-4CB6-45C6-A328-AFC8726B7D23}" type="pres">
      <dgm:prSet presAssocID="{1B016C8F-E602-4DDF-97DC-339B03AAA1F2}" presName="Name0" presStyleCnt="0">
        <dgm:presLayoutVars>
          <dgm:dir/>
          <dgm:animLvl val="lvl"/>
          <dgm:resizeHandles val="exact"/>
        </dgm:presLayoutVars>
      </dgm:prSet>
      <dgm:spPr/>
    </dgm:pt>
    <dgm:pt modelId="{72FBB3A7-C79E-4444-9EEC-E7032D0FF110}" type="pres">
      <dgm:prSet presAssocID="{B5D5EFF6-7FBE-4BA6-9835-DE310F6A6C59}" presName="linNode" presStyleCnt="0"/>
      <dgm:spPr/>
    </dgm:pt>
    <dgm:pt modelId="{FCBCB11D-6B5A-4000-92C7-20BDF7DA0D59}" type="pres">
      <dgm:prSet presAssocID="{B5D5EFF6-7FBE-4BA6-9835-DE310F6A6C59}" presName="parentText" presStyleLbl="node1" presStyleIdx="0" presStyleCnt="3" custScaleX="29539" custScaleY="149876" custLinFactNeighborX="-472" custLinFactNeighborY="-15759">
        <dgm:presLayoutVars>
          <dgm:chMax val="1"/>
          <dgm:bulletEnabled val="1"/>
        </dgm:presLayoutVars>
      </dgm:prSet>
      <dgm:spPr/>
    </dgm:pt>
    <dgm:pt modelId="{99155177-175F-4DC8-B59F-5042FED6AD6A}" type="pres">
      <dgm:prSet presAssocID="{B5D5EFF6-7FBE-4BA6-9835-DE310F6A6C59}" presName="descendantText" presStyleLbl="alignAccFollowNode1" presStyleIdx="0" presStyleCnt="3" custScaleX="138726" custScaleY="149876" custLinFactNeighborY="0">
        <dgm:presLayoutVars>
          <dgm:bulletEnabled val="1"/>
        </dgm:presLayoutVars>
      </dgm:prSet>
      <dgm:spPr/>
    </dgm:pt>
    <dgm:pt modelId="{FC283AD5-E6B1-4916-8614-3CCFC73F577C}" type="pres">
      <dgm:prSet presAssocID="{C688E425-CD33-45F1-AFCD-FC9D957DF2AF}" presName="sp" presStyleCnt="0"/>
      <dgm:spPr/>
    </dgm:pt>
    <dgm:pt modelId="{3233B110-35CA-4F0C-8451-B473D0C7BAE2}" type="pres">
      <dgm:prSet presAssocID="{F625B89F-6887-4478-BA53-2C3D24C9596F}" presName="linNode" presStyleCnt="0"/>
      <dgm:spPr/>
    </dgm:pt>
    <dgm:pt modelId="{FC0E7B14-1153-41C3-A463-2A4B3A3CE398}" type="pres">
      <dgm:prSet presAssocID="{F625B89F-6887-4478-BA53-2C3D24C9596F}" presName="parentText" presStyleLbl="node1" presStyleIdx="1" presStyleCnt="3" custScaleX="29539">
        <dgm:presLayoutVars>
          <dgm:chMax val="1"/>
          <dgm:bulletEnabled val="1"/>
        </dgm:presLayoutVars>
      </dgm:prSet>
      <dgm:spPr/>
    </dgm:pt>
    <dgm:pt modelId="{EFA72F55-18B1-4055-8873-4CD382AE0521}" type="pres">
      <dgm:prSet presAssocID="{F625B89F-6887-4478-BA53-2C3D24C9596F}" presName="descendantText" presStyleLbl="alignAccFollowNode1" presStyleIdx="1" presStyleCnt="3" custScaleX="138726" custLinFactNeighborY="0">
        <dgm:presLayoutVars>
          <dgm:bulletEnabled val="1"/>
        </dgm:presLayoutVars>
      </dgm:prSet>
      <dgm:spPr/>
    </dgm:pt>
    <dgm:pt modelId="{3FB561C1-D6CB-4FA5-8B4E-61081B115D4E}" type="pres">
      <dgm:prSet presAssocID="{A5AB0F9A-4366-4145-87E2-4D88448CEB4E}" presName="sp" presStyleCnt="0"/>
      <dgm:spPr/>
    </dgm:pt>
    <dgm:pt modelId="{11609C4C-D487-4923-9D84-8423E4956FC9}" type="pres">
      <dgm:prSet presAssocID="{1CFA74AC-8D04-4092-A984-1C536843C68E}" presName="linNode" presStyleCnt="0"/>
      <dgm:spPr/>
    </dgm:pt>
    <dgm:pt modelId="{A46C9EE1-B9F9-428A-AE86-F79AEB23773F}" type="pres">
      <dgm:prSet presAssocID="{1CFA74AC-8D04-4092-A984-1C536843C68E}" presName="parentText" presStyleLbl="node1" presStyleIdx="2" presStyleCnt="3" custScaleX="29539">
        <dgm:presLayoutVars>
          <dgm:chMax val="1"/>
          <dgm:bulletEnabled val="1"/>
        </dgm:presLayoutVars>
      </dgm:prSet>
      <dgm:spPr/>
    </dgm:pt>
    <dgm:pt modelId="{9ED12270-D2BF-48D9-8DEC-7D5864CECB2E}" type="pres">
      <dgm:prSet presAssocID="{1CFA74AC-8D04-4092-A984-1C536843C68E}" presName="descendantText" presStyleLbl="alignAccFollowNode1" presStyleIdx="2" presStyleCnt="3" custScaleX="138726" custLinFactNeighborY="0">
        <dgm:presLayoutVars>
          <dgm:bulletEnabled val="1"/>
        </dgm:presLayoutVars>
      </dgm:prSet>
      <dgm:spPr/>
    </dgm:pt>
  </dgm:ptLst>
  <dgm:cxnLst>
    <dgm:cxn modelId="{CD181218-5817-4118-9A57-D94C9C2A0274}" type="presOf" srcId="{B5D5EFF6-7FBE-4BA6-9835-DE310F6A6C59}" destId="{FCBCB11D-6B5A-4000-92C7-20BDF7DA0D59}" srcOrd="0" destOrd="0" presId="urn:microsoft.com/office/officeart/2005/8/layout/vList5"/>
    <dgm:cxn modelId="{C2177D25-F1F4-4D22-B27E-E36864BCDC03}" type="presOf" srcId="{403F51DC-BA85-4939-8A84-E83516D2E6F1}" destId="{EFA72F55-18B1-4055-8873-4CD382AE0521}" srcOrd="0" destOrd="0" presId="urn:microsoft.com/office/officeart/2005/8/layout/vList5"/>
    <dgm:cxn modelId="{B0C9FB2F-ADF5-47E1-96D7-2A7CC5D93D42}" srcId="{1B016C8F-E602-4DDF-97DC-339B03AAA1F2}" destId="{F625B89F-6887-4478-BA53-2C3D24C9596F}" srcOrd="1" destOrd="0" parTransId="{BA889E78-0391-4982-9DFD-0EC6D7F035D3}" sibTransId="{A5AB0F9A-4366-4145-87E2-4D88448CEB4E}"/>
    <dgm:cxn modelId="{89EBD35C-8150-4C5A-AD72-06D1B6DED087}" type="presOf" srcId="{1E3E48E1-D1EE-4E33-8494-63DDD2A76DCD}" destId="{99155177-175F-4DC8-B59F-5042FED6AD6A}" srcOrd="0" destOrd="0" presId="urn:microsoft.com/office/officeart/2005/8/layout/vList5"/>
    <dgm:cxn modelId="{44A5B873-78E7-4D50-A6B0-DC8A28598C4F}" srcId="{F625B89F-6887-4478-BA53-2C3D24C9596F}" destId="{403F51DC-BA85-4939-8A84-E83516D2E6F1}" srcOrd="0" destOrd="0" parTransId="{F23E0D40-0D82-495A-BAB6-5B6915FF6B4C}" sibTransId="{4892245C-F83B-41DC-87A3-956C74033A52}"/>
    <dgm:cxn modelId="{A36748B3-5FA0-4B22-9F1E-4A671B8D5832}" type="presOf" srcId="{1CFA74AC-8D04-4092-A984-1C536843C68E}" destId="{A46C9EE1-B9F9-428A-AE86-F79AEB23773F}" srcOrd="0" destOrd="0" presId="urn:microsoft.com/office/officeart/2005/8/layout/vList5"/>
    <dgm:cxn modelId="{9DB27BB3-B6F2-4999-973B-2C3F3BDD9F8B}" type="presOf" srcId="{F14714E4-769C-4345-8D9C-581C2B8FCE6A}" destId="{9ED12270-D2BF-48D9-8DEC-7D5864CECB2E}" srcOrd="0" destOrd="0" presId="urn:microsoft.com/office/officeart/2005/8/layout/vList5"/>
    <dgm:cxn modelId="{C9824AB7-9E35-45B5-816F-AE32AA2CF88D}" type="presOf" srcId="{F625B89F-6887-4478-BA53-2C3D24C9596F}" destId="{FC0E7B14-1153-41C3-A463-2A4B3A3CE398}" srcOrd="0" destOrd="0" presId="urn:microsoft.com/office/officeart/2005/8/layout/vList5"/>
    <dgm:cxn modelId="{E2DB2CCF-80E4-4DDD-BFE3-C140BC48B235}" srcId="{1B016C8F-E602-4DDF-97DC-339B03AAA1F2}" destId="{1CFA74AC-8D04-4092-A984-1C536843C68E}" srcOrd="2" destOrd="0" parTransId="{0D97CBFA-0FF3-4D40-9F2C-096AA93B22C7}" sibTransId="{17A95611-4425-4C51-8A9B-D0300265CDAC}"/>
    <dgm:cxn modelId="{6FC2B6D4-2B52-4E01-9136-0723936CD64E}" srcId="{1CFA74AC-8D04-4092-A984-1C536843C68E}" destId="{F14714E4-769C-4345-8D9C-581C2B8FCE6A}" srcOrd="0" destOrd="0" parTransId="{16B45774-18A4-4613-BD83-D7DE2F33C477}" sibTransId="{DF3E05A1-E735-4442-9021-FE34A7C7F9E4}"/>
    <dgm:cxn modelId="{102EB8D5-C880-48F8-9EE3-D2677777C694}" srcId="{1B016C8F-E602-4DDF-97DC-339B03AAA1F2}" destId="{B5D5EFF6-7FBE-4BA6-9835-DE310F6A6C59}" srcOrd="0" destOrd="0" parTransId="{9498B899-839C-4DE5-85AE-1D1C6DD86F0D}" sibTransId="{C688E425-CD33-45F1-AFCD-FC9D957DF2AF}"/>
    <dgm:cxn modelId="{0020A7DF-073F-4649-83B8-1E92BF66ABFA}" srcId="{B5D5EFF6-7FBE-4BA6-9835-DE310F6A6C59}" destId="{1E3E48E1-D1EE-4E33-8494-63DDD2A76DCD}" srcOrd="0" destOrd="0" parTransId="{888E3DBA-6EA1-4D9C-B756-4FD322C51B43}" sibTransId="{E6260C13-B24B-4FE6-B5D4-F16E2F6B01AE}"/>
    <dgm:cxn modelId="{69CA51E1-A926-43BB-9810-5BF6D5EE7E45}" type="presOf" srcId="{1B016C8F-E602-4DDF-97DC-339B03AAA1F2}" destId="{7FE9BB67-4CB6-45C6-A328-AFC8726B7D23}" srcOrd="0" destOrd="0" presId="urn:microsoft.com/office/officeart/2005/8/layout/vList5"/>
    <dgm:cxn modelId="{E3C5E074-2700-4345-9EA0-5DFCCD6375C1}" type="presParOf" srcId="{7FE9BB67-4CB6-45C6-A328-AFC8726B7D23}" destId="{72FBB3A7-C79E-4444-9EEC-E7032D0FF110}" srcOrd="0" destOrd="0" presId="urn:microsoft.com/office/officeart/2005/8/layout/vList5"/>
    <dgm:cxn modelId="{94481DAE-AD2A-4786-B86B-11A490BC1413}" type="presParOf" srcId="{72FBB3A7-C79E-4444-9EEC-E7032D0FF110}" destId="{FCBCB11D-6B5A-4000-92C7-20BDF7DA0D59}" srcOrd="0" destOrd="0" presId="urn:microsoft.com/office/officeart/2005/8/layout/vList5"/>
    <dgm:cxn modelId="{7D1CB667-3EC9-46C9-87EB-AA2E10607429}" type="presParOf" srcId="{72FBB3A7-C79E-4444-9EEC-E7032D0FF110}" destId="{99155177-175F-4DC8-B59F-5042FED6AD6A}" srcOrd="1" destOrd="0" presId="urn:microsoft.com/office/officeart/2005/8/layout/vList5"/>
    <dgm:cxn modelId="{687777B5-D11C-4737-89CF-0C3BA88D187C}" type="presParOf" srcId="{7FE9BB67-4CB6-45C6-A328-AFC8726B7D23}" destId="{FC283AD5-E6B1-4916-8614-3CCFC73F577C}" srcOrd="1" destOrd="0" presId="urn:microsoft.com/office/officeart/2005/8/layout/vList5"/>
    <dgm:cxn modelId="{26F3C6F5-8714-4F39-AB92-C3A77662F6E1}" type="presParOf" srcId="{7FE9BB67-4CB6-45C6-A328-AFC8726B7D23}" destId="{3233B110-35CA-4F0C-8451-B473D0C7BAE2}" srcOrd="2" destOrd="0" presId="urn:microsoft.com/office/officeart/2005/8/layout/vList5"/>
    <dgm:cxn modelId="{F75D4CB3-0DCD-4769-88C3-1DD1C7A156C8}" type="presParOf" srcId="{3233B110-35CA-4F0C-8451-B473D0C7BAE2}" destId="{FC0E7B14-1153-41C3-A463-2A4B3A3CE398}" srcOrd="0" destOrd="0" presId="urn:microsoft.com/office/officeart/2005/8/layout/vList5"/>
    <dgm:cxn modelId="{E47C4426-3FA9-497F-9A61-A6B5E179AE27}" type="presParOf" srcId="{3233B110-35CA-4F0C-8451-B473D0C7BAE2}" destId="{EFA72F55-18B1-4055-8873-4CD382AE0521}" srcOrd="1" destOrd="0" presId="urn:microsoft.com/office/officeart/2005/8/layout/vList5"/>
    <dgm:cxn modelId="{D776801F-C455-4B81-923F-8255165E5874}" type="presParOf" srcId="{7FE9BB67-4CB6-45C6-A328-AFC8726B7D23}" destId="{3FB561C1-D6CB-4FA5-8B4E-61081B115D4E}" srcOrd="3" destOrd="0" presId="urn:microsoft.com/office/officeart/2005/8/layout/vList5"/>
    <dgm:cxn modelId="{5418E991-76E8-49D6-ADCD-B99B3D688828}" type="presParOf" srcId="{7FE9BB67-4CB6-45C6-A328-AFC8726B7D23}" destId="{11609C4C-D487-4923-9D84-8423E4956FC9}" srcOrd="4" destOrd="0" presId="urn:microsoft.com/office/officeart/2005/8/layout/vList5"/>
    <dgm:cxn modelId="{CBEB279D-F7EF-4934-82C0-7B23839382B2}" type="presParOf" srcId="{11609C4C-D487-4923-9D84-8423E4956FC9}" destId="{A46C9EE1-B9F9-428A-AE86-F79AEB23773F}" srcOrd="0" destOrd="0" presId="urn:microsoft.com/office/officeart/2005/8/layout/vList5"/>
    <dgm:cxn modelId="{63E6B182-2768-4C60-8C39-07155D867420}" type="presParOf" srcId="{11609C4C-D487-4923-9D84-8423E4956FC9}" destId="{9ED12270-D2BF-48D9-8DEC-7D5864CECB2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1FB63D-E7EB-40BE-9E6E-157CA506FCB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F7130962-F5FA-42B7-958A-418B7CB9395C}">
      <dgm:prSet phldrT="[Texto]" custT="1"/>
      <dgm:spPr/>
      <dgm:t>
        <a:bodyPr/>
        <a:lstStyle/>
        <a:p>
          <a:pPr algn="l"/>
          <a:r>
            <a:rPr lang="es-EC" sz="2400" dirty="0">
              <a:latin typeface="Eras Demi ITC" panose="020B0805030504020804" pitchFamily="34" charset="0"/>
            </a:rPr>
            <a:t>Torcer las Escrituras para su propia perdición</a:t>
          </a:r>
        </a:p>
      </dgm:t>
    </dgm:pt>
    <dgm:pt modelId="{A1AD90B0-2678-4883-9AAE-2A156C5B0E3A}" type="parTrans" cxnId="{007DDCF7-4F1B-4AA5-9739-A404EA44273F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D97CCE24-7619-4C4E-A7DC-FBA929165694}" type="sibTrans" cxnId="{007DDCF7-4F1B-4AA5-9739-A404EA44273F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13A6BC68-403A-4853-ADB8-49E9BCB72E3C}">
      <dgm:prSet phldrT="[Texto]" custT="1"/>
      <dgm:spPr/>
      <dgm:t>
        <a:bodyPr/>
        <a:lstStyle/>
        <a:p>
          <a:pPr algn="l"/>
          <a:r>
            <a:rPr lang="es-EC" sz="2400" dirty="0">
              <a:latin typeface="Eras Demi ITC" panose="020B0805030504020804" pitchFamily="34" charset="0"/>
            </a:rPr>
            <a:t>Pensar que se requiere poco estudio de las ciencias o de la Palabra de Dios</a:t>
          </a:r>
        </a:p>
      </dgm:t>
    </dgm:pt>
    <dgm:pt modelId="{E59914C1-F132-4D74-BD25-2B19C63C6CC4}" type="parTrans" cxnId="{F9962A7A-FCB9-4FB4-B3D9-28FFF4C437DA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CB076DE3-4D34-49C0-ADA0-CB35A9AB74FD}" type="sibTrans" cxnId="{F9962A7A-FCB9-4FB4-B3D9-28FFF4C437DA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7D61485B-4788-4E3B-B2D0-9DDC923B4E9F}">
      <dgm:prSet phldrT="[Texto]" custT="1"/>
      <dgm:spPr/>
      <dgm:t>
        <a:bodyPr/>
        <a:lstStyle/>
        <a:p>
          <a:pPr algn="l"/>
          <a:r>
            <a:rPr lang="es-EC" sz="2400" dirty="0">
              <a:latin typeface="Eras Demi ITC" panose="020B0805030504020804" pitchFamily="34" charset="0"/>
            </a:rPr>
            <a:t>Conocer tan poco la Biblia que les es difícil citar un texto bíblico de memoria</a:t>
          </a:r>
        </a:p>
      </dgm:t>
    </dgm:pt>
    <dgm:pt modelId="{E104A4B5-15EB-46D3-9E67-B543EC1D31B8}" type="parTrans" cxnId="{0F690883-C6BF-411E-B945-F867126B46B4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F6479E21-A750-4663-967A-1D726C8C29F2}" type="sibTrans" cxnId="{0F690883-C6BF-411E-B945-F867126B46B4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91107796-AF98-451F-8F10-417476FAD014}">
      <dgm:prSet phldrT="[Texto]" custT="1"/>
      <dgm:spPr/>
      <dgm:t>
        <a:bodyPr/>
        <a:lstStyle/>
        <a:p>
          <a:pPr algn="l"/>
          <a:r>
            <a:rPr lang="es-EC" sz="2400" dirty="0">
              <a:latin typeface="Eras Demi ITC" panose="020B0805030504020804" pitchFamily="34" charset="0"/>
            </a:rPr>
            <a:t>Hacerle decir a la Biblia cosas que no dice</a:t>
          </a:r>
        </a:p>
      </dgm:t>
    </dgm:pt>
    <dgm:pt modelId="{11D7420B-B63C-404A-B79D-E2EEEAA72A2A}" type="parTrans" cxnId="{052B8448-A2E0-4689-8FEB-82538310F775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660062E0-3AE9-4963-9931-8B12689A70E1}" type="sibTrans" cxnId="{052B8448-A2E0-4689-8FEB-82538310F775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5A180B40-A05E-46DF-BEA2-80FDC5613233}">
      <dgm:prSet phldrT="[Texto]" custT="1"/>
      <dgm:spPr/>
      <dgm:t>
        <a:bodyPr/>
        <a:lstStyle/>
        <a:p>
          <a:pPr algn="l"/>
          <a:r>
            <a:rPr lang="es-EC" sz="2400" dirty="0">
              <a:latin typeface="Eras Demi ITC" panose="020B0805030504020804" pitchFamily="34" charset="0"/>
            </a:rPr>
            <a:t>El Espíritu de Dios nunca sanciona la ignorancia</a:t>
          </a:r>
        </a:p>
      </dgm:t>
    </dgm:pt>
    <dgm:pt modelId="{EECFD900-E735-4D57-A9F1-36FBEEE84FD1}" type="parTrans" cxnId="{CB8DF261-A894-49EF-BC1F-F38251038E64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1ED53014-A2CC-4CA9-9C33-0BF768ECBADA}" type="sibTrans" cxnId="{CB8DF261-A894-49EF-BC1F-F38251038E64}">
      <dgm:prSet/>
      <dgm:spPr/>
      <dgm:t>
        <a:bodyPr/>
        <a:lstStyle/>
        <a:p>
          <a:pPr algn="l"/>
          <a:endParaRPr lang="es-EC" sz="2400">
            <a:latin typeface="Eras Demi ITC" panose="020B0805030504020804" pitchFamily="34" charset="0"/>
          </a:endParaRPr>
        </a:p>
      </dgm:t>
    </dgm:pt>
    <dgm:pt modelId="{4A6EC867-013A-47FD-98E8-4B1EEEC8C42C}" type="pres">
      <dgm:prSet presAssocID="{481FB63D-E7EB-40BE-9E6E-157CA506FCB5}" presName="linear" presStyleCnt="0">
        <dgm:presLayoutVars>
          <dgm:animLvl val="lvl"/>
          <dgm:resizeHandles val="exact"/>
        </dgm:presLayoutVars>
      </dgm:prSet>
      <dgm:spPr/>
    </dgm:pt>
    <dgm:pt modelId="{498609A5-5FDB-4972-A4F0-A7065745DCD1}" type="pres">
      <dgm:prSet presAssocID="{F7130962-F5FA-42B7-958A-418B7CB9395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37DEE9-79A7-4A78-8273-4F22499ED8F7}" type="pres">
      <dgm:prSet presAssocID="{D97CCE24-7619-4C4E-A7DC-FBA929165694}" presName="spacer" presStyleCnt="0"/>
      <dgm:spPr/>
    </dgm:pt>
    <dgm:pt modelId="{96464606-A739-4A45-8493-EBF7818B17FE}" type="pres">
      <dgm:prSet presAssocID="{13A6BC68-403A-4853-ADB8-49E9BCB72E3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E3A9442-FDEE-458F-BF93-326C7F437D43}" type="pres">
      <dgm:prSet presAssocID="{CB076DE3-4D34-49C0-ADA0-CB35A9AB74FD}" presName="spacer" presStyleCnt="0"/>
      <dgm:spPr/>
    </dgm:pt>
    <dgm:pt modelId="{C925DA64-8D02-49CF-A576-560B83AB7295}" type="pres">
      <dgm:prSet presAssocID="{7D61485B-4788-4E3B-B2D0-9DDC923B4E9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9F7B179-0C53-41C3-B7A9-A2D24A1043A6}" type="pres">
      <dgm:prSet presAssocID="{F6479E21-A750-4663-967A-1D726C8C29F2}" presName="spacer" presStyleCnt="0"/>
      <dgm:spPr/>
    </dgm:pt>
    <dgm:pt modelId="{A13923A2-046D-42A2-8577-805DF33C54A6}" type="pres">
      <dgm:prSet presAssocID="{91107796-AF98-451F-8F10-417476FAD01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3E2E4FB-1032-4983-9993-1215AA7F4C0C}" type="pres">
      <dgm:prSet presAssocID="{660062E0-3AE9-4963-9931-8B12689A70E1}" presName="spacer" presStyleCnt="0"/>
      <dgm:spPr/>
    </dgm:pt>
    <dgm:pt modelId="{549B8E49-E5CF-41F3-81F3-CB7C2915892B}" type="pres">
      <dgm:prSet presAssocID="{5A180B40-A05E-46DF-BEA2-80FDC561323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57AA95F-FF3D-4167-A5A1-80B5AB28196C}" type="presOf" srcId="{481FB63D-E7EB-40BE-9E6E-157CA506FCB5}" destId="{4A6EC867-013A-47FD-98E8-4B1EEEC8C42C}" srcOrd="0" destOrd="0" presId="urn:microsoft.com/office/officeart/2005/8/layout/vList2"/>
    <dgm:cxn modelId="{CB8DF261-A894-49EF-BC1F-F38251038E64}" srcId="{481FB63D-E7EB-40BE-9E6E-157CA506FCB5}" destId="{5A180B40-A05E-46DF-BEA2-80FDC5613233}" srcOrd="4" destOrd="0" parTransId="{EECFD900-E735-4D57-A9F1-36FBEEE84FD1}" sibTransId="{1ED53014-A2CC-4CA9-9C33-0BF768ECBADA}"/>
    <dgm:cxn modelId="{38522C62-C5F0-4BBE-B880-EC056805009F}" type="presOf" srcId="{7D61485B-4788-4E3B-B2D0-9DDC923B4E9F}" destId="{C925DA64-8D02-49CF-A576-560B83AB7295}" srcOrd="0" destOrd="0" presId="urn:microsoft.com/office/officeart/2005/8/layout/vList2"/>
    <dgm:cxn modelId="{052B8448-A2E0-4689-8FEB-82538310F775}" srcId="{481FB63D-E7EB-40BE-9E6E-157CA506FCB5}" destId="{91107796-AF98-451F-8F10-417476FAD014}" srcOrd="3" destOrd="0" parTransId="{11D7420B-B63C-404A-B79D-E2EEEAA72A2A}" sibTransId="{660062E0-3AE9-4963-9931-8B12689A70E1}"/>
    <dgm:cxn modelId="{F9962A7A-FCB9-4FB4-B3D9-28FFF4C437DA}" srcId="{481FB63D-E7EB-40BE-9E6E-157CA506FCB5}" destId="{13A6BC68-403A-4853-ADB8-49E9BCB72E3C}" srcOrd="1" destOrd="0" parTransId="{E59914C1-F132-4D74-BD25-2B19C63C6CC4}" sibTransId="{CB076DE3-4D34-49C0-ADA0-CB35A9AB74FD}"/>
    <dgm:cxn modelId="{DD76227C-FC54-487B-A17A-27FCD86466A6}" type="presOf" srcId="{F7130962-F5FA-42B7-958A-418B7CB9395C}" destId="{498609A5-5FDB-4972-A4F0-A7065745DCD1}" srcOrd="0" destOrd="0" presId="urn:microsoft.com/office/officeart/2005/8/layout/vList2"/>
    <dgm:cxn modelId="{7A3ED97D-7124-47DC-9CDB-56D83EB3EBAC}" type="presOf" srcId="{13A6BC68-403A-4853-ADB8-49E9BCB72E3C}" destId="{96464606-A739-4A45-8493-EBF7818B17FE}" srcOrd="0" destOrd="0" presId="urn:microsoft.com/office/officeart/2005/8/layout/vList2"/>
    <dgm:cxn modelId="{0F690883-C6BF-411E-B945-F867126B46B4}" srcId="{481FB63D-E7EB-40BE-9E6E-157CA506FCB5}" destId="{7D61485B-4788-4E3B-B2D0-9DDC923B4E9F}" srcOrd="2" destOrd="0" parTransId="{E104A4B5-15EB-46D3-9E67-B543EC1D31B8}" sibTransId="{F6479E21-A750-4663-967A-1D726C8C29F2}"/>
    <dgm:cxn modelId="{4FA34191-2271-47C1-918F-0ED30600A8EC}" type="presOf" srcId="{5A180B40-A05E-46DF-BEA2-80FDC5613233}" destId="{549B8E49-E5CF-41F3-81F3-CB7C2915892B}" srcOrd="0" destOrd="0" presId="urn:microsoft.com/office/officeart/2005/8/layout/vList2"/>
    <dgm:cxn modelId="{007DDCF7-4F1B-4AA5-9739-A404EA44273F}" srcId="{481FB63D-E7EB-40BE-9E6E-157CA506FCB5}" destId="{F7130962-F5FA-42B7-958A-418B7CB9395C}" srcOrd="0" destOrd="0" parTransId="{A1AD90B0-2678-4883-9AAE-2A156C5B0E3A}" sibTransId="{D97CCE24-7619-4C4E-A7DC-FBA929165694}"/>
    <dgm:cxn modelId="{1A7BF4FD-A134-4FEF-B2A8-ADAE291047C6}" type="presOf" srcId="{91107796-AF98-451F-8F10-417476FAD014}" destId="{A13923A2-046D-42A2-8577-805DF33C54A6}" srcOrd="0" destOrd="0" presId="urn:microsoft.com/office/officeart/2005/8/layout/vList2"/>
    <dgm:cxn modelId="{D43AB1DA-BA04-4248-AFC4-9180344CA75C}" type="presParOf" srcId="{4A6EC867-013A-47FD-98E8-4B1EEEC8C42C}" destId="{498609A5-5FDB-4972-A4F0-A7065745DCD1}" srcOrd="0" destOrd="0" presId="urn:microsoft.com/office/officeart/2005/8/layout/vList2"/>
    <dgm:cxn modelId="{A3DA2380-6544-463E-BA60-19459CBC1AF9}" type="presParOf" srcId="{4A6EC867-013A-47FD-98E8-4B1EEEC8C42C}" destId="{8C37DEE9-79A7-4A78-8273-4F22499ED8F7}" srcOrd="1" destOrd="0" presId="urn:microsoft.com/office/officeart/2005/8/layout/vList2"/>
    <dgm:cxn modelId="{147582A6-1B9D-4383-8592-A423BF0692E2}" type="presParOf" srcId="{4A6EC867-013A-47FD-98E8-4B1EEEC8C42C}" destId="{96464606-A739-4A45-8493-EBF7818B17FE}" srcOrd="2" destOrd="0" presId="urn:microsoft.com/office/officeart/2005/8/layout/vList2"/>
    <dgm:cxn modelId="{27E8CBA0-AA81-4381-AD66-34C08D0E7051}" type="presParOf" srcId="{4A6EC867-013A-47FD-98E8-4B1EEEC8C42C}" destId="{3E3A9442-FDEE-458F-BF93-326C7F437D43}" srcOrd="3" destOrd="0" presId="urn:microsoft.com/office/officeart/2005/8/layout/vList2"/>
    <dgm:cxn modelId="{4967C17B-7460-477E-B8DC-DC94BA89072F}" type="presParOf" srcId="{4A6EC867-013A-47FD-98E8-4B1EEEC8C42C}" destId="{C925DA64-8D02-49CF-A576-560B83AB7295}" srcOrd="4" destOrd="0" presId="urn:microsoft.com/office/officeart/2005/8/layout/vList2"/>
    <dgm:cxn modelId="{739513BA-7349-49B7-957E-C1F04DF3223A}" type="presParOf" srcId="{4A6EC867-013A-47FD-98E8-4B1EEEC8C42C}" destId="{C9F7B179-0C53-41C3-B7A9-A2D24A1043A6}" srcOrd="5" destOrd="0" presId="urn:microsoft.com/office/officeart/2005/8/layout/vList2"/>
    <dgm:cxn modelId="{474E06EC-646F-4A2F-8927-A5CBE8EBEF65}" type="presParOf" srcId="{4A6EC867-013A-47FD-98E8-4B1EEEC8C42C}" destId="{A13923A2-046D-42A2-8577-805DF33C54A6}" srcOrd="6" destOrd="0" presId="urn:microsoft.com/office/officeart/2005/8/layout/vList2"/>
    <dgm:cxn modelId="{AA48402C-FE4E-4801-9766-CFE5ECC295D1}" type="presParOf" srcId="{4A6EC867-013A-47FD-98E8-4B1EEEC8C42C}" destId="{C3E2E4FB-1032-4983-9993-1215AA7F4C0C}" srcOrd="7" destOrd="0" presId="urn:microsoft.com/office/officeart/2005/8/layout/vList2"/>
    <dgm:cxn modelId="{E01DC8C4-EC47-4E33-A2D0-DC15E97D19A7}" type="presParOf" srcId="{4A6EC867-013A-47FD-98E8-4B1EEEC8C42C}" destId="{549B8E49-E5CF-41F3-81F3-CB7C2915892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D0ECC8-BF11-4179-9D30-8656B9B98427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52D88485-4166-4B96-97B7-F3FFCAA581CB}">
      <dgm:prSet phldrT="[Texto]" custT="1"/>
      <dgm:spPr/>
      <dgm:t>
        <a:bodyPr/>
        <a:lstStyle/>
        <a:p>
          <a:r>
            <a:rPr lang="es-EC" sz="3600" dirty="0">
              <a:latin typeface="Eras Demi ITC" panose="020B0805030504020804" pitchFamily="34" charset="0"/>
            </a:rPr>
            <a:t>Para los momentos de gran contienda</a:t>
          </a:r>
        </a:p>
      </dgm:t>
    </dgm:pt>
    <dgm:pt modelId="{03D0304C-47C5-47DE-8DC7-D2BC80D61C0D}" type="parTrans" cxnId="{E64E6691-194E-4EF7-94D3-1B6227C632D8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4B0BCAA3-EC96-4E4A-B4CB-5857DFA9B83D}" type="sibTrans" cxnId="{E64E6691-194E-4EF7-94D3-1B6227C632D8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DD572A89-C587-4D52-8A70-4FE3784D0B7E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Para ser obreros juntamente con Dios </a:t>
          </a:r>
        </a:p>
      </dgm:t>
    </dgm:pt>
    <dgm:pt modelId="{A6CCC820-5B25-421A-B13A-4150F63C51AD}" type="parTrans" cxnId="{5E6065CE-1E68-4710-B268-A82F13BF2832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5AEA13AC-508A-4EAD-96FA-5D3ADF599EA3}" type="sibTrans" cxnId="{5E6065CE-1E68-4710-B268-A82F13BF2832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5CF8292F-93CE-4518-9492-1BF459A118C1}">
      <dgm:prSet phldrT="[Texto]" custT="1"/>
      <dgm:spPr/>
      <dgm:t>
        <a:bodyPr/>
        <a:lstStyle/>
        <a:p>
          <a:r>
            <a:rPr lang="es-EC" sz="2400" dirty="0">
              <a:latin typeface="Eras Demi ITC" panose="020B0805030504020804" pitchFamily="34" charset="0"/>
            </a:rPr>
            <a:t>Para encontrarse con un oponente en un debate</a:t>
          </a:r>
        </a:p>
      </dgm:t>
    </dgm:pt>
    <dgm:pt modelId="{99E65D4C-74AE-45A3-B10E-BD16AD3ABC52}" type="parTrans" cxnId="{DAE2C398-7A17-4724-8D49-3E717BFF46C8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B8FC723E-2C43-4140-97E5-3F75BD314740}" type="sibTrans" cxnId="{DAE2C398-7A17-4724-8D49-3E717BFF46C8}">
      <dgm:prSet/>
      <dgm:spPr/>
      <dgm:t>
        <a:bodyPr/>
        <a:lstStyle/>
        <a:p>
          <a:endParaRPr lang="es-EC" sz="2800">
            <a:latin typeface="Eras Demi ITC" panose="020B0805030504020804" pitchFamily="34" charset="0"/>
          </a:endParaRPr>
        </a:p>
      </dgm:t>
    </dgm:pt>
    <dgm:pt modelId="{997A293F-AC31-4E42-8136-4B1FEB9CA87C}" type="pres">
      <dgm:prSet presAssocID="{D1D0ECC8-BF11-4179-9D30-8656B9B98427}" presName="Name0" presStyleCnt="0">
        <dgm:presLayoutVars>
          <dgm:dir/>
          <dgm:animLvl val="lvl"/>
          <dgm:resizeHandles val="exact"/>
        </dgm:presLayoutVars>
      </dgm:prSet>
      <dgm:spPr/>
    </dgm:pt>
    <dgm:pt modelId="{A6E4FD0E-227B-46DA-86E9-47C9C821C47D}" type="pres">
      <dgm:prSet presAssocID="{52D88485-4166-4B96-97B7-F3FFCAA581CB}" presName="vertFlow" presStyleCnt="0"/>
      <dgm:spPr/>
    </dgm:pt>
    <dgm:pt modelId="{42E0087C-8CBC-497D-AD80-4A7F91CFE97A}" type="pres">
      <dgm:prSet presAssocID="{52D88485-4166-4B96-97B7-F3FFCAA581CB}" presName="header" presStyleLbl="node1" presStyleIdx="0" presStyleCnt="1" custScaleX="178889" custScaleY="155516"/>
      <dgm:spPr/>
    </dgm:pt>
    <dgm:pt modelId="{52700624-B3B4-4AD4-8BB8-5C9D32070CC0}" type="pres">
      <dgm:prSet presAssocID="{99E65D4C-74AE-45A3-B10E-BD16AD3ABC52}" presName="parTrans" presStyleLbl="sibTrans2D1" presStyleIdx="0" presStyleCnt="2"/>
      <dgm:spPr/>
    </dgm:pt>
    <dgm:pt modelId="{2C6A5CC2-DA4F-4B0E-A427-CBAD1428B151}" type="pres">
      <dgm:prSet presAssocID="{5CF8292F-93CE-4518-9492-1BF459A118C1}" presName="child" presStyleLbl="alignAccFollowNode1" presStyleIdx="0" presStyleCnt="2" custScaleX="178889">
        <dgm:presLayoutVars>
          <dgm:chMax val="0"/>
          <dgm:bulletEnabled val="1"/>
        </dgm:presLayoutVars>
      </dgm:prSet>
      <dgm:spPr/>
    </dgm:pt>
    <dgm:pt modelId="{BDF35187-BA74-45E5-9A19-6EDCB10378B4}" type="pres">
      <dgm:prSet presAssocID="{B8FC723E-2C43-4140-97E5-3F75BD314740}" presName="sibTrans" presStyleLbl="sibTrans2D1" presStyleIdx="1" presStyleCnt="2"/>
      <dgm:spPr/>
    </dgm:pt>
    <dgm:pt modelId="{EDCFA31B-881B-49F7-A1F8-43F412461F6C}" type="pres">
      <dgm:prSet presAssocID="{DD572A89-C587-4D52-8A70-4FE3784D0B7E}" presName="child" presStyleLbl="alignAccFollowNode1" presStyleIdx="1" presStyleCnt="2" custScaleX="178889">
        <dgm:presLayoutVars>
          <dgm:chMax val="0"/>
          <dgm:bulletEnabled val="1"/>
        </dgm:presLayoutVars>
      </dgm:prSet>
      <dgm:spPr/>
    </dgm:pt>
  </dgm:ptLst>
  <dgm:cxnLst>
    <dgm:cxn modelId="{C319EF0E-E58B-43C4-B757-A7F8C1CB4082}" type="presOf" srcId="{B8FC723E-2C43-4140-97E5-3F75BD314740}" destId="{BDF35187-BA74-45E5-9A19-6EDCB10378B4}" srcOrd="0" destOrd="0" presId="urn:microsoft.com/office/officeart/2005/8/layout/lProcess1"/>
    <dgm:cxn modelId="{3E25301F-52AF-40F0-99EE-B51EDF630510}" type="presOf" srcId="{5CF8292F-93CE-4518-9492-1BF459A118C1}" destId="{2C6A5CC2-DA4F-4B0E-A427-CBAD1428B151}" srcOrd="0" destOrd="0" presId="urn:microsoft.com/office/officeart/2005/8/layout/lProcess1"/>
    <dgm:cxn modelId="{5F4A523A-0753-4255-AC8D-24551F58F90A}" type="presOf" srcId="{99E65D4C-74AE-45A3-B10E-BD16AD3ABC52}" destId="{52700624-B3B4-4AD4-8BB8-5C9D32070CC0}" srcOrd="0" destOrd="0" presId="urn:microsoft.com/office/officeart/2005/8/layout/lProcess1"/>
    <dgm:cxn modelId="{E64E6691-194E-4EF7-94D3-1B6227C632D8}" srcId="{D1D0ECC8-BF11-4179-9D30-8656B9B98427}" destId="{52D88485-4166-4B96-97B7-F3FFCAA581CB}" srcOrd="0" destOrd="0" parTransId="{03D0304C-47C5-47DE-8DC7-D2BC80D61C0D}" sibTransId="{4B0BCAA3-EC96-4E4A-B4CB-5857DFA9B83D}"/>
    <dgm:cxn modelId="{DAE2C398-7A17-4724-8D49-3E717BFF46C8}" srcId="{52D88485-4166-4B96-97B7-F3FFCAA581CB}" destId="{5CF8292F-93CE-4518-9492-1BF459A118C1}" srcOrd="0" destOrd="0" parTransId="{99E65D4C-74AE-45A3-B10E-BD16AD3ABC52}" sibTransId="{B8FC723E-2C43-4140-97E5-3F75BD314740}"/>
    <dgm:cxn modelId="{2BC19CA8-0F51-4A43-A1DB-D65C02E35D83}" type="presOf" srcId="{52D88485-4166-4B96-97B7-F3FFCAA581CB}" destId="{42E0087C-8CBC-497D-AD80-4A7F91CFE97A}" srcOrd="0" destOrd="0" presId="urn:microsoft.com/office/officeart/2005/8/layout/lProcess1"/>
    <dgm:cxn modelId="{507CE9B3-AB9D-4BD6-BF38-66DEDB60E1D9}" type="presOf" srcId="{DD572A89-C587-4D52-8A70-4FE3784D0B7E}" destId="{EDCFA31B-881B-49F7-A1F8-43F412461F6C}" srcOrd="0" destOrd="0" presId="urn:microsoft.com/office/officeart/2005/8/layout/lProcess1"/>
    <dgm:cxn modelId="{5B5822BA-7B2A-4164-A635-068CF1AE9722}" type="presOf" srcId="{D1D0ECC8-BF11-4179-9D30-8656B9B98427}" destId="{997A293F-AC31-4E42-8136-4B1FEB9CA87C}" srcOrd="0" destOrd="0" presId="urn:microsoft.com/office/officeart/2005/8/layout/lProcess1"/>
    <dgm:cxn modelId="{5E6065CE-1E68-4710-B268-A82F13BF2832}" srcId="{52D88485-4166-4B96-97B7-F3FFCAA581CB}" destId="{DD572A89-C587-4D52-8A70-4FE3784D0B7E}" srcOrd="1" destOrd="0" parTransId="{A6CCC820-5B25-421A-B13A-4150F63C51AD}" sibTransId="{5AEA13AC-508A-4EAD-96FA-5D3ADF599EA3}"/>
    <dgm:cxn modelId="{3808D15E-0550-41C0-8F5D-6E65C225D323}" type="presParOf" srcId="{997A293F-AC31-4E42-8136-4B1FEB9CA87C}" destId="{A6E4FD0E-227B-46DA-86E9-47C9C821C47D}" srcOrd="0" destOrd="0" presId="urn:microsoft.com/office/officeart/2005/8/layout/lProcess1"/>
    <dgm:cxn modelId="{740BE6AA-B755-499B-A558-5ADF4F6BF9D4}" type="presParOf" srcId="{A6E4FD0E-227B-46DA-86E9-47C9C821C47D}" destId="{42E0087C-8CBC-497D-AD80-4A7F91CFE97A}" srcOrd="0" destOrd="0" presId="urn:microsoft.com/office/officeart/2005/8/layout/lProcess1"/>
    <dgm:cxn modelId="{8636DEDB-068E-4228-850F-89A85D7797B5}" type="presParOf" srcId="{A6E4FD0E-227B-46DA-86E9-47C9C821C47D}" destId="{52700624-B3B4-4AD4-8BB8-5C9D32070CC0}" srcOrd="1" destOrd="0" presId="urn:microsoft.com/office/officeart/2005/8/layout/lProcess1"/>
    <dgm:cxn modelId="{DFEB9302-6917-4F3B-80A9-533846E54B6C}" type="presParOf" srcId="{A6E4FD0E-227B-46DA-86E9-47C9C821C47D}" destId="{2C6A5CC2-DA4F-4B0E-A427-CBAD1428B151}" srcOrd="2" destOrd="0" presId="urn:microsoft.com/office/officeart/2005/8/layout/lProcess1"/>
    <dgm:cxn modelId="{BFA21314-F85A-4614-B87D-45359EBDA5E0}" type="presParOf" srcId="{A6E4FD0E-227B-46DA-86E9-47C9C821C47D}" destId="{BDF35187-BA74-45E5-9A19-6EDCB10378B4}" srcOrd="3" destOrd="0" presId="urn:microsoft.com/office/officeart/2005/8/layout/lProcess1"/>
    <dgm:cxn modelId="{F453520D-C6E6-408D-BD79-51900237F0C8}" type="presParOf" srcId="{A6E4FD0E-227B-46DA-86E9-47C9C821C47D}" destId="{EDCFA31B-881B-49F7-A1F8-43F412461F6C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F231E48-0233-4504-8953-CEF932764EDA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33A0E112-36E2-413B-B399-9A5CD02BD4C3}">
      <dgm:prSet phldrT="[Texto]" custT="1"/>
      <dgm:spPr/>
      <dgm:t>
        <a:bodyPr/>
        <a:lstStyle/>
        <a:p>
          <a:pPr algn="ctr"/>
          <a:r>
            <a:rPr lang="es-EC" sz="2500" b="1" dirty="0">
              <a:latin typeface="Eras Demi ITC" panose="020B0805030504020804" pitchFamily="34" charset="0"/>
            </a:rPr>
            <a:t>No puedo andar con esto, porque nunca lo practiqué</a:t>
          </a:r>
        </a:p>
      </dgm:t>
    </dgm:pt>
    <dgm:pt modelId="{6FEF3067-27E8-4E33-AB92-33D305B35960}" type="parTrans" cxnId="{2DAA523D-AC86-43BF-ACB8-DE9C21A57B19}">
      <dgm:prSet/>
      <dgm:spPr/>
      <dgm:t>
        <a:bodyPr/>
        <a:lstStyle/>
        <a:p>
          <a:pPr algn="ctr"/>
          <a:endParaRPr lang="es-EC" sz="2000">
            <a:latin typeface="Eras Demi ITC" panose="020B0805030504020804" pitchFamily="34" charset="0"/>
          </a:endParaRPr>
        </a:p>
      </dgm:t>
    </dgm:pt>
    <dgm:pt modelId="{9CB872B4-E52D-413B-A0E0-E0A4E0058109}" type="sibTrans" cxnId="{2DAA523D-AC86-43BF-ACB8-DE9C21A57B19}">
      <dgm:prSet/>
      <dgm:spPr/>
      <dgm:t>
        <a:bodyPr/>
        <a:lstStyle/>
        <a:p>
          <a:pPr algn="ctr"/>
          <a:endParaRPr lang="es-EC" sz="2000">
            <a:latin typeface="Eras Demi ITC" panose="020B0805030504020804" pitchFamily="34" charset="0"/>
          </a:endParaRPr>
        </a:p>
      </dgm:t>
    </dgm:pt>
    <dgm:pt modelId="{FDC4DDC0-1ECA-461B-A94D-881AC041A508}">
      <dgm:prSet phldrT="[Texto]" custT="1"/>
      <dgm:spPr/>
      <dgm:t>
        <a:bodyPr/>
        <a:lstStyle/>
        <a:p>
          <a:pPr algn="r"/>
          <a:r>
            <a:rPr lang="es-EC" sz="2500" b="1" dirty="0">
              <a:latin typeface="Eras Demi ITC" panose="020B0805030504020804" pitchFamily="34" charset="0"/>
            </a:rPr>
            <a:t>Los jóvenes deben investigar las Escrituras por sí mismos</a:t>
          </a:r>
        </a:p>
      </dgm:t>
    </dgm:pt>
    <dgm:pt modelId="{D398DE89-D942-455F-9A02-33C7A07C96E6}" type="parTrans" cxnId="{BF7F3669-3635-4A7C-98F2-0954FB16402D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91603EF3-D0ED-45A9-A393-F26B63D9B94A}" type="sibTrans" cxnId="{BF7F3669-3635-4A7C-98F2-0954FB16402D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8B647B5B-3D8E-4C9B-BD0C-397313AA592C}">
      <dgm:prSet phldrT="[Texto]" custT="1"/>
      <dgm:spPr/>
      <dgm:t>
        <a:bodyPr/>
        <a:lstStyle/>
        <a:p>
          <a:pPr algn="r"/>
          <a:r>
            <a:rPr lang="es-EC" sz="2400" b="0" i="0" dirty="0">
              <a:solidFill>
                <a:schemeClr val="accent5">
                  <a:lumMod val="75000"/>
                </a:schemeClr>
              </a:solidFill>
              <a:latin typeface="Eras Demi ITC" panose="020B0805030504020804" pitchFamily="34" charset="0"/>
            </a:rPr>
            <a:t>Debemos tener nuestros propios medios y aprender a pelear con ellos</a:t>
          </a:r>
          <a:endParaRPr lang="es-EC" sz="2400" dirty="0">
            <a:solidFill>
              <a:schemeClr val="accent5">
                <a:lumMod val="75000"/>
              </a:schemeClr>
            </a:solidFill>
            <a:latin typeface="Eras Demi ITC" panose="020B0805030504020804" pitchFamily="34" charset="0"/>
          </a:endParaRPr>
        </a:p>
      </dgm:t>
    </dgm:pt>
    <dgm:pt modelId="{4C2B9C04-2C96-44EC-B932-883E49E14135}" type="parTrans" cxnId="{AC7BD9E7-5ACA-4D5D-A3B0-FB1901D5C7A7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7C9BA146-0252-404E-A768-663824D04495}" type="sibTrans" cxnId="{AC7BD9E7-5ACA-4D5D-A3B0-FB1901D5C7A7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C6AF46A9-3DF7-441B-9071-62EED13ED01E}">
      <dgm:prSet phldrT="[Texto]" custT="1"/>
      <dgm:spPr/>
      <dgm:t>
        <a:bodyPr/>
        <a:lstStyle/>
        <a:p>
          <a:pPr algn="r"/>
          <a:r>
            <a:rPr lang="es-EC" sz="2400" dirty="0">
              <a:solidFill>
                <a:schemeClr val="accent5">
                  <a:lumMod val="75000"/>
                </a:schemeClr>
              </a:solidFill>
              <a:latin typeface="Eras Demi ITC" panose="020B0805030504020804" pitchFamily="34" charset="0"/>
            </a:rPr>
            <a:t>No deben confiar en que alguien piense por ellos</a:t>
          </a:r>
        </a:p>
      </dgm:t>
    </dgm:pt>
    <dgm:pt modelId="{636CBA0C-53A4-4A31-B1D6-3E7CB7263FAA}" type="parTrans" cxnId="{D079F0B8-45D6-4D10-91C9-53027BF2F49A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915A5882-12D5-40D0-AF98-B3B9B03B179A}" type="sibTrans" cxnId="{D079F0B8-45D6-4D10-91C9-53027BF2F49A}">
      <dgm:prSet/>
      <dgm:spPr/>
      <dgm:t>
        <a:bodyPr/>
        <a:lstStyle/>
        <a:p>
          <a:endParaRPr lang="es-EC">
            <a:latin typeface="Eras Demi ITC" panose="020B0805030504020804" pitchFamily="34" charset="0"/>
          </a:endParaRPr>
        </a:p>
      </dgm:t>
    </dgm:pt>
    <dgm:pt modelId="{BE755DDB-4920-40D6-ACF8-61A7BE4C2027}" type="pres">
      <dgm:prSet presAssocID="{4F231E48-0233-4504-8953-CEF932764EDA}" presName="rootnode" presStyleCnt="0">
        <dgm:presLayoutVars>
          <dgm:chMax/>
          <dgm:chPref/>
          <dgm:dir val="rev"/>
          <dgm:animLvl val="lvl"/>
        </dgm:presLayoutVars>
      </dgm:prSet>
      <dgm:spPr/>
    </dgm:pt>
    <dgm:pt modelId="{302F0979-4E16-4A46-986F-92967D7E9248}" type="pres">
      <dgm:prSet presAssocID="{33A0E112-36E2-413B-B399-9A5CD02BD4C3}" presName="composite" presStyleCnt="0"/>
      <dgm:spPr/>
    </dgm:pt>
    <dgm:pt modelId="{EC0F56B4-66E9-4815-AF1C-2D732AF78CF8}" type="pres">
      <dgm:prSet presAssocID="{33A0E112-36E2-413B-B399-9A5CD02BD4C3}" presName="LShape" presStyleLbl="alignNode1" presStyleIdx="0" presStyleCnt="3"/>
      <dgm:spPr/>
    </dgm:pt>
    <dgm:pt modelId="{B4FD8503-797F-49C6-AC4B-D8B8330AF798}" type="pres">
      <dgm:prSet presAssocID="{33A0E112-36E2-413B-B399-9A5CD02BD4C3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2A1152B-8D9D-40B2-BE88-AEC7F7A27EF2}" type="pres">
      <dgm:prSet presAssocID="{33A0E112-36E2-413B-B399-9A5CD02BD4C3}" presName="Triangle" presStyleLbl="alignNode1" presStyleIdx="1" presStyleCnt="3"/>
      <dgm:spPr/>
    </dgm:pt>
    <dgm:pt modelId="{5E824CCB-5767-4CD7-95D4-B8C55955437B}" type="pres">
      <dgm:prSet presAssocID="{9CB872B4-E52D-413B-A0E0-E0A4E0058109}" presName="sibTrans" presStyleCnt="0"/>
      <dgm:spPr/>
    </dgm:pt>
    <dgm:pt modelId="{8353F963-18F1-44E7-8C2E-5A40C894C1CC}" type="pres">
      <dgm:prSet presAssocID="{9CB872B4-E52D-413B-A0E0-E0A4E0058109}" presName="space" presStyleCnt="0"/>
      <dgm:spPr/>
    </dgm:pt>
    <dgm:pt modelId="{A678AE88-1728-4252-AE42-887CEC012F4F}" type="pres">
      <dgm:prSet presAssocID="{FDC4DDC0-1ECA-461B-A94D-881AC041A508}" presName="composite" presStyleCnt="0"/>
      <dgm:spPr/>
    </dgm:pt>
    <dgm:pt modelId="{6385D0B1-8DF9-4E81-A7F2-B63221D22A5F}" type="pres">
      <dgm:prSet presAssocID="{FDC4DDC0-1ECA-461B-A94D-881AC041A508}" presName="LShape" presStyleLbl="alignNode1" presStyleIdx="2" presStyleCnt="3"/>
      <dgm:spPr/>
    </dgm:pt>
    <dgm:pt modelId="{824BFE98-B1AA-4C8C-89A2-43D746E84A6E}" type="pres">
      <dgm:prSet presAssocID="{FDC4DDC0-1ECA-461B-A94D-881AC041A508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18AAC0E-2D52-4A3D-9880-32CDFCBD75EC}" type="presOf" srcId="{4F231E48-0233-4504-8953-CEF932764EDA}" destId="{BE755DDB-4920-40D6-ACF8-61A7BE4C2027}" srcOrd="0" destOrd="0" presId="urn:microsoft.com/office/officeart/2009/3/layout/StepUpProcess"/>
    <dgm:cxn modelId="{2DAA523D-AC86-43BF-ACB8-DE9C21A57B19}" srcId="{4F231E48-0233-4504-8953-CEF932764EDA}" destId="{33A0E112-36E2-413B-B399-9A5CD02BD4C3}" srcOrd="0" destOrd="0" parTransId="{6FEF3067-27E8-4E33-AB92-33D305B35960}" sibTransId="{9CB872B4-E52D-413B-A0E0-E0A4E0058109}"/>
    <dgm:cxn modelId="{7CFAB446-35B9-41D4-A72F-BCFC73AD744D}" type="presOf" srcId="{FDC4DDC0-1ECA-461B-A94D-881AC041A508}" destId="{824BFE98-B1AA-4C8C-89A2-43D746E84A6E}" srcOrd="0" destOrd="0" presId="urn:microsoft.com/office/officeart/2009/3/layout/StepUpProcess"/>
    <dgm:cxn modelId="{BF7F3669-3635-4A7C-98F2-0954FB16402D}" srcId="{4F231E48-0233-4504-8953-CEF932764EDA}" destId="{FDC4DDC0-1ECA-461B-A94D-881AC041A508}" srcOrd="1" destOrd="0" parTransId="{D398DE89-D942-455F-9A02-33C7A07C96E6}" sibTransId="{91603EF3-D0ED-45A9-A393-F26B63D9B94A}"/>
    <dgm:cxn modelId="{98300B8E-8029-4685-9920-FD0C18AC5307}" type="presOf" srcId="{33A0E112-36E2-413B-B399-9A5CD02BD4C3}" destId="{B4FD8503-797F-49C6-AC4B-D8B8330AF798}" srcOrd="0" destOrd="0" presId="urn:microsoft.com/office/officeart/2009/3/layout/StepUpProcess"/>
    <dgm:cxn modelId="{8DA949B2-F674-4C20-9975-9EE6498D4A42}" type="presOf" srcId="{8B647B5B-3D8E-4C9B-BD0C-397313AA592C}" destId="{B4FD8503-797F-49C6-AC4B-D8B8330AF798}" srcOrd="0" destOrd="1" presId="urn:microsoft.com/office/officeart/2009/3/layout/StepUpProcess"/>
    <dgm:cxn modelId="{D079F0B8-45D6-4D10-91C9-53027BF2F49A}" srcId="{FDC4DDC0-1ECA-461B-A94D-881AC041A508}" destId="{C6AF46A9-3DF7-441B-9071-62EED13ED01E}" srcOrd="0" destOrd="0" parTransId="{636CBA0C-53A4-4A31-B1D6-3E7CB7263FAA}" sibTransId="{915A5882-12D5-40D0-AF98-B3B9B03B179A}"/>
    <dgm:cxn modelId="{AC7BD9E7-5ACA-4D5D-A3B0-FB1901D5C7A7}" srcId="{33A0E112-36E2-413B-B399-9A5CD02BD4C3}" destId="{8B647B5B-3D8E-4C9B-BD0C-397313AA592C}" srcOrd="0" destOrd="0" parTransId="{4C2B9C04-2C96-44EC-B932-883E49E14135}" sibTransId="{7C9BA146-0252-404E-A768-663824D04495}"/>
    <dgm:cxn modelId="{F66335F1-74C5-4D2B-A534-B094280A5415}" type="presOf" srcId="{C6AF46A9-3DF7-441B-9071-62EED13ED01E}" destId="{824BFE98-B1AA-4C8C-89A2-43D746E84A6E}" srcOrd="0" destOrd="1" presId="urn:microsoft.com/office/officeart/2009/3/layout/StepUpProcess"/>
    <dgm:cxn modelId="{EF238D27-46FE-4818-BC00-3FAADF300EB7}" type="presParOf" srcId="{BE755DDB-4920-40D6-ACF8-61A7BE4C2027}" destId="{302F0979-4E16-4A46-986F-92967D7E9248}" srcOrd="0" destOrd="0" presId="urn:microsoft.com/office/officeart/2009/3/layout/StepUpProcess"/>
    <dgm:cxn modelId="{CE106090-50C0-42D9-9BEB-FDAC3E536D64}" type="presParOf" srcId="{302F0979-4E16-4A46-986F-92967D7E9248}" destId="{EC0F56B4-66E9-4815-AF1C-2D732AF78CF8}" srcOrd="0" destOrd="0" presId="urn:microsoft.com/office/officeart/2009/3/layout/StepUpProcess"/>
    <dgm:cxn modelId="{5EB3CC20-59C1-4331-B34F-86A6D50339AB}" type="presParOf" srcId="{302F0979-4E16-4A46-986F-92967D7E9248}" destId="{B4FD8503-797F-49C6-AC4B-D8B8330AF798}" srcOrd="1" destOrd="0" presId="urn:microsoft.com/office/officeart/2009/3/layout/StepUpProcess"/>
    <dgm:cxn modelId="{94235E95-E791-4155-90CF-3280F69E94D3}" type="presParOf" srcId="{302F0979-4E16-4A46-986F-92967D7E9248}" destId="{02A1152B-8D9D-40B2-BE88-AEC7F7A27EF2}" srcOrd="2" destOrd="0" presId="urn:microsoft.com/office/officeart/2009/3/layout/StepUpProcess"/>
    <dgm:cxn modelId="{C5A5677A-23BF-4139-AA2B-842B160528C4}" type="presParOf" srcId="{BE755DDB-4920-40D6-ACF8-61A7BE4C2027}" destId="{5E824CCB-5767-4CD7-95D4-B8C55955437B}" srcOrd="1" destOrd="0" presId="urn:microsoft.com/office/officeart/2009/3/layout/StepUpProcess"/>
    <dgm:cxn modelId="{81F59968-878F-488C-8983-57D359895A70}" type="presParOf" srcId="{5E824CCB-5767-4CD7-95D4-B8C55955437B}" destId="{8353F963-18F1-44E7-8C2E-5A40C894C1CC}" srcOrd="0" destOrd="0" presId="urn:microsoft.com/office/officeart/2009/3/layout/StepUpProcess"/>
    <dgm:cxn modelId="{EF9D491A-501D-4245-B4F7-019BB3556A0C}" type="presParOf" srcId="{BE755DDB-4920-40D6-ACF8-61A7BE4C2027}" destId="{A678AE88-1728-4252-AE42-887CEC012F4F}" srcOrd="2" destOrd="0" presId="urn:microsoft.com/office/officeart/2009/3/layout/StepUpProcess"/>
    <dgm:cxn modelId="{7CCEF818-230D-4DEB-990B-C85606F6DBE4}" type="presParOf" srcId="{A678AE88-1728-4252-AE42-887CEC012F4F}" destId="{6385D0B1-8DF9-4E81-A7F2-B63221D22A5F}" srcOrd="0" destOrd="0" presId="urn:microsoft.com/office/officeart/2009/3/layout/StepUpProcess"/>
    <dgm:cxn modelId="{D08DBFE0-A7FA-4495-9D2E-4B3A9293E2F7}" type="presParOf" srcId="{A678AE88-1728-4252-AE42-887CEC012F4F}" destId="{824BFE98-B1AA-4C8C-89A2-43D746E84A6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DFD58D5-E072-48CC-995C-792EAA45E997}" type="doc">
      <dgm:prSet loTypeId="urn:microsoft.com/office/officeart/2008/layout/Lin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C"/>
        </a:p>
      </dgm:t>
    </dgm:pt>
    <dgm:pt modelId="{4428BA3A-85DE-47F9-8425-122B43C32291}">
      <dgm:prSet phldrT="[Texto]" custT="1"/>
      <dgm:spPr/>
      <dgm:t>
        <a:bodyPr/>
        <a:lstStyle/>
        <a:p>
          <a:r>
            <a:rPr lang="es-EC" sz="2400" dirty="0">
              <a:solidFill>
                <a:schemeClr val="accent6">
                  <a:lumMod val="75000"/>
                </a:schemeClr>
              </a:solidFill>
              <a:latin typeface="Eras Demi ITC" panose="020B0805030504020804" pitchFamily="34" charset="0"/>
            </a:rPr>
            <a:t>Preparó su corazón para inquirir la ley de Jehová y enseñarla al pueblo</a:t>
          </a:r>
        </a:p>
      </dgm:t>
    </dgm:pt>
    <dgm:pt modelId="{41BAA998-67FA-4129-8D34-BEFF71706E22}" type="parTrans" cxnId="{311A3F0E-1042-4559-BD0C-7A8CC047C3A3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E1810E17-4CD4-4AA5-96A7-9F7B1E59F2E6}" type="sibTrans" cxnId="{311A3F0E-1042-4559-BD0C-7A8CC047C3A3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7B2254EF-1D48-47DE-A46A-80A06DBD54BF}">
      <dgm:prSet phldrT="[Texto]" custT="1"/>
      <dgm:spPr/>
      <dgm:t>
        <a:bodyPr/>
        <a:lstStyle/>
        <a:p>
          <a:r>
            <a:rPr lang="es-EC" sz="2400" dirty="0">
              <a:solidFill>
                <a:schemeClr val="accent2">
                  <a:lumMod val="75000"/>
                </a:schemeClr>
              </a:solidFill>
              <a:latin typeface="Eras Demi ITC" panose="020B0805030504020804" pitchFamily="34" charset="0"/>
            </a:rPr>
            <a:t>No debemos repetir las ideas de otro como si fuésemos un loro; debemos tener nuestra propias convicciones</a:t>
          </a:r>
        </a:p>
      </dgm:t>
    </dgm:pt>
    <dgm:pt modelId="{E33DB276-2C2D-4746-B136-02A4336532A7}" type="parTrans" cxnId="{D012115E-C542-42F7-9D59-C6FAA34B900E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F868E12D-3FA2-4F6F-BEFB-BB5686436057}" type="sibTrans" cxnId="{D012115E-C542-42F7-9D59-C6FAA34B900E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129A01E3-92D9-4FC6-BDBA-15086823A3F1}">
      <dgm:prSet phldrT="[Texto]" custT="1"/>
      <dgm:spPr/>
      <dgm:t>
        <a:bodyPr/>
        <a:lstStyle/>
        <a:p>
          <a:r>
            <a:rPr lang="es-EC" sz="2400" dirty="0">
              <a:solidFill>
                <a:schemeClr val="accent1">
                  <a:lumMod val="75000"/>
                </a:schemeClr>
              </a:solidFill>
              <a:latin typeface="Eras Demi ITC" panose="020B0805030504020804" pitchFamily="34" charset="0"/>
            </a:rPr>
            <a:t>Debemos organizarnos para tener tiempo temprano en la mañana para investigar detalladamente las Escrituras</a:t>
          </a:r>
        </a:p>
      </dgm:t>
    </dgm:pt>
    <dgm:pt modelId="{D5DFB28E-3AE3-4322-9FB5-C8983AEFF713}" type="parTrans" cxnId="{329151CE-9A1F-4576-A32A-78EBCF423BA0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C75298D1-9DF2-4A29-A304-D67EBA174FB0}" type="sibTrans" cxnId="{329151CE-9A1F-4576-A32A-78EBCF423BA0}">
      <dgm:prSet/>
      <dgm:spPr/>
      <dgm:t>
        <a:bodyPr/>
        <a:lstStyle/>
        <a:p>
          <a:endParaRPr lang="es-EC" sz="2400">
            <a:latin typeface="Eras Demi ITC" panose="020B0805030504020804" pitchFamily="34" charset="0"/>
          </a:endParaRPr>
        </a:p>
      </dgm:t>
    </dgm:pt>
    <dgm:pt modelId="{8AB1BD84-CE75-49F7-8BC0-FCA9C2786C4E}">
      <dgm:prSet phldrT="[Texto]" custT="1"/>
      <dgm:spPr/>
      <dgm:t>
        <a:bodyPr/>
        <a:lstStyle/>
        <a:p>
          <a:r>
            <a:rPr lang="es-EC" sz="2400" dirty="0">
              <a:solidFill>
                <a:srgbClr val="7030A0"/>
              </a:solidFill>
              <a:latin typeface="Eras Demi ITC" panose="020B0805030504020804" pitchFamily="34" charset="0"/>
            </a:rPr>
            <a:t>El no estar familiarizado con la verdad presente es ser holgazán, perezoso, negligente y disipador</a:t>
          </a:r>
        </a:p>
      </dgm:t>
    </dgm:pt>
    <dgm:pt modelId="{962CEA7D-5005-4A68-8800-819643D55510}" type="parTrans" cxnId="{50389673-1111-4965-8089-AC983D6E1956}">
      <dgm:prSet/>
      <dgm:spPr/>
      <dgm:t>
        <a:bodyPr/>
        <a:lstStyle/>
        <a:p>
          <a:endParaRPr lang="es-EC"/>
        </a:p>
      </dgm:t>
    </dgm:pt>
    <dgm:pt modelId="{1AAA345B-AA35-4037-86EC-4291C4CAB952}" type="sibTrans" cxnId="{50389673-1111-4965-8089-AC983D6E1956}">
      <dgm:prSet/>
      <dgm:spPr/>
      <dgm:t>
        <a:bodyPr/>
        <a:lstStyle/>
        <a:p>
          <a:endParaRPr lang="es-EC"/>
        </a:p>
      </dgm:t>
    </dgm:pt>
    <dgm:pt modelId="{862DBDC3-112D-431A-8248-60B8E72EB5EF}" type="pres">
      <dgm:prSet presAssocID="{4DFD58D5-E072-48CC-995C-792EAA45E997}" presName="vert0" presStyleCnt="0">
        <dgm:presLayoutVars>
          <dgm:dir/>
          <dgm:animOne val="branch"/>
          <dgm:animLvl val="lvl"/>
        </dgm:presLayoutVars>
      </dgm:prSet>
      <dgm:spPr/>
    </dgm:pt>
    <dgm:pt modelId="{EBD2E999-F8AA-42D7-9C43-EFFAF4E5905D}" type="pres">
      <dgm:prSet presAssocID="{4428BA3A-85DE-47F9-8425-122B43C32291}" presName="thickLine" presStyleLbl="alignNode1" presStyleIdx="0" presStyleCnt="4"/>
      <dgm:spPr/>
    </dgm:pt>
    <dgm:pt modelId="{3017B295-1A36-4CE9-AF03-E26F4D6B87D9}" type="pres">
      <dgm:prSet presAssocID="{4428BA3A-85DE-47F9-8425-122B43C32291}" presName="horz1" presStyleCnt="0"/>
      <dgm:spPr/>
    </dgm:pt>
    <dgm:pt modelId="{96DBF41A-E43F-4BFD-B8AD-CB407EEBE7C3}" type="pres">
      <dgm:prSet presAssocID="{4428BA3A-85DE-47F9-8425-122B43C32291}" presName="tx1" presStyleLbl="revTx" presStyleIdx="0" presStyleCnt="4"/>
      <dgm:spPr/>
    </dgm:pt>
    <dgm:pt modelId="{C9E04A31-BD2B-4E83-9E42-844F3245D763}" type="pres">
      <dgm:prSet presAssocID="{4428BA3A-85DE-47F9-8425-122B43C32291}" presName="vert1" presStyleCnt="0"/>
      <dgm:spPr/>
    </dgm:pt>
    <dgm:pt modelId="{CD331E11-7E3C-4589-A0F2-EAD7461BECF1}" type="pres">
      <dgm:prSet presAssocID="{7B2254EF-1D48-47DE-A46A-80A06DBD54BF}" presName="thickLine" presStyleLbl="alignNode1" presStyleIdx="1" presStyleCnt="4"/>
      <dgm:spPr/>
    </dgm:pt>
    <dgm:pt modelId="{640A8E96-A2BF-46D9-B83B-1644D24B741F}" type="pres">
      <dgm:prSet presAssocID="{7B2254EF-1D48-47DE-A46A-80A06DBD54BF}" presName="horz1" presStyleCnt="0"/>
      <dgm:spPr/>
    </dgm:pt>
    <dgm:pt modelId="{EC222933-AC66-4734-BCD9-C6CD31CD6F83}" type="pres">
      <dgm:prSet presAssocID="{7B2254EF-1D48-47DE-A46A-80A06DBD54BF}" presName="tx1" presStyleLbl="revTx" presStyleIdx="1" presStyleCnt="4" custScaleY="125141"/>
      <dgm:spPr/>
    </dgm:pt>
    <dgm:pt modelId="{62E06B57-419C-4F67-9E2D-FC78CEF665FB}" type="pres">
      <dgm:prSet presAssocID="{7B2254EF-1D48-47DE-A46A-80A06DBD54BF}" presName="vert1" presStyleCnt="0"/>
      <dgm:spPr/>
    </dgm:pt>
    <dgm:pt modelId="{E6FDA12E-87E0-4E33-A769-3E4066BEC695}" type="pres">
      <dgm:prSet presAssocID="{129A01E3-92D9-4FC6-BDBA-15086823A3F1}" presName="thickLine" presStyleLbl="alignNode1" presStyleIdx="2" presStyleCnt="4"/>
      <dgm:spPr/>
    </dgm:pt>
    <dgm:pt modelId="{32C6B92E-EFAF-46AE-8FDD-FC4D5C0E2AB5}" type="pres">
      <dgm:prSet presAssocID="{129A01E3-92D9-4FC6-BDBA-15086823A3F1}" presName="horz1" presStyleCnt="0"/>
      <dgm:spPr/>
    </dgm:pt>
    <dgm:pt modelId="{DDA95BE4-D046-4A2E-B6DE-2A9BAC8F2CDB}" type="pres">
      <dgm:prSet presAssocID="{129A01E3-92D9-4FC6-BDBA-15086823A3F1}" presName="tx1" presStyleLbl="revTx" presStyleIdx="2" presStyleCnt="4" custScaleY="125141"/>
      <dgm:spPr/>
    </dgm:pt>
    <dgm:pt modelId="{28BBFCDA-DCC0-44E1-98F6-44B2D0E1C867}" type="pres">
      <dgm:prSet presAssocID="{129A01E3-92D9-4FC6-BDBA-15086823A3F1}" presName="vert1" presStyleCnt="0"/>
      <dgm:spPr/>
    </dgm:pt>
    <dgm:pt modelId="{C220A43B-AB42-45F3-AD74-25D552E372E9}" type="pres">
      <dgm:prSet presAssocID="{8AB1BD84-CE75-49F7-8BC0-FCA9C2786C4E}" presName="thickLine" presStyleLbl="alignNode1" presStyleIdx="3" presStyleCnt="4"/>
      <dgm:spPr/>
    </dgm:pt>
    <dgm:pt modelId="{74BAB4DB-B697-4EE0-8796-1DA2E0655992}" type="pres">
      <dgm:prSet presAssocID="{8AB1BD84-CE75-49F7-8BC0-FCA9C2786C4E}" presName="horz1" presStyleCnt="0"/>
      <dgm:spPr/>
    </dgm:pt>
    <dgm:pt modelId="{43BF2D61-CC30-4309-9E30-91033BA4E426}" type="pres">
      <dgm:prSet presAssocID="{8AB1BD84-CE75-49F7-8BC0-FCA9C2786C4E}" presName="tx1" presStyleLbl="revTx" presStyleIdx="3" presStyleCnt="4" custScaleY="125141"/>
      <dgm:spPr/>
    </dgm:pt>
    <dgm:pt modelId="{87550081-A903-4C15-ADB9-643898870D39}" type="pres">
      <dgm:prSet presAssocID="{8AB1BD84-CE75-49F7-8BC0-FCA9C2786C4E}" presName="vert1" presStyleCnt="0"/>
      <dgm:spPr/>
    </dgm:pt>
  </dgm:ptLst>
  <dgm:cxnLst>
    <dgm:cxn modelId="{311A3F0E-1042-4559-BD0C-7A8CC047C3A3}" srcId="{4DFD58D5-E072-48CC-995C-792EAA45E997}" destId="{4428BA3A-85DE-47F9-8425-122B43C32291}" srcOrd="0" destOrd="0" parTransId="{41BAA998-67FA-4129-8D34-BEFF71706E22}" sibTransId="{E1810E17-4CD4-4AA5-96A7-9F7B1E59F2E6}"/>
    <dgm:cxn modelId="{D012115E-C542-42F7-9D59-C6FAA34B900E}" srcId="{4DFD58D5-E072-48CC-995C-792EAA45E997}" destId="{7B2254EF-1D48-47DE-A46A-80A06DBD54BF}" srcOrd="1" destOrd="0" parTransId="{E33DB276-2C2D-4746-B136-02A4336532A7}" sibTransId="{F868E12D-3FA2-4F6F-BEFB-BB5686436057}"/>
    <dgm:cxn modelId="{50389673-1111-4965-8089-AC983D6E1956}" srcId="{4DFD58D5-E072-48CC-995C-792EAA45E997}" destId="{8AB1BD84-CE75-49F7-8BC0-FCA9C2786C4E}" srcOrd="3" destOrd="0" parTransId="{962CEA7D-5005-4A68-8800-819643D55510}" sibTransId="{1AAA345B-AA35-4037-86EC-4291C4CAB952}"/>
    <dgm:cxn modelId="{6DE61C79-A20E-4A67-9C0E-E279AF05CCD8}" type="presOf" srcId="{8AB1BD84-CE75-49F7-8BC0-FCA9C2786C4E}" destId="{43BF2D61-CC30-4309-9E30-91033BA4E426}" srcOrd="0" destOrd="0" presId="urn:microsoft.com/office/officeart/2008/layout/LinedList"/>
    <dgm:cxn modelId="{A427828C-76FA-4D36-A96A-6357802EF2B0}" type="presOf" srcId="{4428BA3A-85DE-47F9-8425-122B43C32291}" destId="{96DBF41A-E43F-4BFD-B8AD-CB407EEBE7C3}" srcOrd="0" destOrd="0" presId="urn:microsoft.com/office/officeart/2008/layout/LinedList"/>
    <dgm:cxn modelId="{329151CE-9A1F-4576-A32A-78EBCF423BA0}" srcId="{4DFD58D5-E072-48CC-995C-792EAA45E997}" destId="{129A01E3-92D9-4FC6-BDBA-15086823A3F1}" srcOrd="2" destOrd="0" parTransId="{D5DFB28E-3AE3-4322-9FB5-C8983AEFF713}" sibTransId="{C75298D1-9DF2-4A29-A304-D67EBA174FB0}"/>
    <dgm:cxn modelId="{0572D5D1-29B7-4050-8BD6-9A67F5EDF8B5}" type="presOf" srcId="{4DFD58D5-E072-48CC-995C-792EAA45E997}" destId="{862DBDC3-112D-431A-8248-60B8E72EB5EF}" srcOrd="0" destOrd="0" presId="urn:microsoft.com/office/officeart/2008/layout/LinedList"/>
    <dgm:cxn modelId="{F4E20EDC-65C7-4361-AAE2-5971BB5953DB}" type="presOf" srcId="{7B2254EF-1D48-47DE-A46A-80A06DBD54BF}" destId="{EC222933-AC66-4734-BCD9-C6CD31CD6F83}" srcOrd="0" destOrd="0" presId="urn:microsoft.com/office/officeart/2008/layout/LinedList"/>
    <dgm:cxn modelId="{761103EC-1221-4961-99D9-2F0041B9804D}" type="presOf" srcId="{129A01E3-92D9-4FC6-BDBA-15086823A3F1}" destId="{DDA95BE4-D046-4A2E-B6DE-2A9BAC8F2CDB}" srcOrd="0" destOrd="0" presId="urn:microsoft.com/office/officeart/2008/layout/LinedList"/>
    <dgm:cxn modelId="{269E8C44-611F-4CDF-A203-86899D051F08}" type="presParOf" srcId="{862DBDC3-112D-431A-8248-60B8E72EB5EF}" destId="{EBD2E999-F8AA-42D7-9C43-EFFAF4E5905D}" srcOrd="0" destOrd="0" presId="urn:microsoft.com/office/officeart/2008/layout/LinedList"/>
    <dgm:cxn modelId="{C81CD46F-FB98-4015-8878-B13C19CCA366}" type="presParOf" srcId="{862DBDC3-112D-431A-8248-60B8E72EB5EF}" destId="{3017B295-1A36-4CE9-AF03-E26F4D6B87D9}" srcOrd="1" destOrd="0" presId="urn:microsoft.com/office/officeart/2008/layout/LinedList"/>
    <dgm:cxn modelId="{4A373232-FFAB-4DFC-9625-195EDE578564}" type="presParOf" srcId="{3017B295-1A36-4CE9-AF03-E26F4D6B87D9}" destId="{96DBF41A-E43F-4BFD-B8AD-CB407EEBE7C3}" srcOrd="0" destOrd="0" presId="urn:microsoft.com/office/officeart/2008/layout/LinedList"/>
    <dgm:cxn modelId="{BFA5FE04-C369-40FB-A535-99600BF2DD1C}" type="presParOf" srcId="{3017B295-1A36-4CE9-AF03-E26F4D6B87D9}" destId="{C9E04A31-BD2B-4E83-9E42-844F3245D763}" srcOrd="1" destOrd="0" presId="urn:microsoft.com/office/officeart/2008/layout/LinedList"/>
    <dgm:cxn modelId="{9B114173-3B7C-40FF-87C1-27C3C307BAF0}" type="presParOf" srcId="{862DBDC3-112D-431A-8248-60B8E72EB5EF}" destId="{CD331E11-7E3C-4589-A0F2-EAD7461BECF1}" srcOrd="2" destOrd="0" presId="urn:microsoft.com/office/officeart/2008/layout/LinedList"/>
    <dgm:cxn modelId="{F7B47807-618A-4B3B-B4D6-593A32D8887C}" type="presParOf" srcId="{862DBDC3-112D-431A-8248-60B8E72EB5EF}" destId="{640A8E96-A2BF-46D9-B83B-1644D24B741F}" srcOrd="3" destOrd="0" presId="urn:microsoft.com/office/officeart/2008/layout/LinedList"/>
    <dgm:cxn modelId="{4890ACD4-1DDA-4E58-ADC1-A6AE556B14C8}" type="presParOf" srcId="{640A8E96-A2BF-46D9-B83B-1644D24B741F}" destId="{EC222933-AC66-4734-BCD9-C6CD31CD6F83}" srcOrd="0" destOrd="0" presId="urn:microsoft.com/office/officeart/2008/layout/LinedList"/>
    <dgm:cxn modelId="{E6B72653-8D3F-45A9-BEB4-640A90E464A9}" type="presParOf" srcId="{640A8E96-A2BF-46D9-B83B-1644D24B741F}" destId="{62E06B57-419C-4F67-9E2D-FC78CEF665FB}" srcOrd="1" destOrd="0" presId="urn:microsoft.com/office/officeart/2008/layout/LinedList"/>
    <dgm:cxn modelId="{608520CF-104B-449B-9629-137926C03988}" type="presParOf" srcId="{862DBDC3-112D-431A-8248-60B8E72EB5EF}" destId="{E6FDA12E-87E0-4E33-A769-3E4066BEC695}" srcOrd="4" destOrd="0" presId="urn:microsoft.com/office/officeart/2008/layout/LinedList"/>
    <dgm:cxn modelId="{46C076B5-4B07-4463-AED3-B6C762E414CE}" type="presParOf" srcId="{862DBDC3-112D-431A-8248-60B8E72EB5EF}" destId="{32C6B92E-EFAF-46AE-8FDD-FC4D5C0E2AB5}" srcOrd="5" destOrd="0" presId="urn:microsoft.com/office/officeart/2008/layout/LinedList"/>
    <dgm:cxn modelId="{CB073E4A-37D6-46D8-9E24-B284F388C0E4}" type="presParOf" srcId="{32C6B92E-EFAF-46AE-8FDD-FC4D5C0E2AB5}" destId="{DDA95BE4-D046-4A2E-B6DE-2A9BAC8F2CDB}" srcOrd="0" destOrd="0" presId="urn:microsoft.com/office/officeart/2008/layout/LinedList"/>
    <dgm:cxn modelId="{DCB7A8E7-C636-44BB-8A26-C25393522E66}" type="presParOf" srcId="{32C6B92E-EFAF-46AE-8FDD-FC4D5C0E2AB5}" destId="{28BBFCDA-DCC0-44E1-98F6-44B2D0E1C867}" srcOrd="1" destOrd="0" presId="urn:microsoft.com/office/officeart/2008/layout/LinedList"/>
    <dgm:cxn modelId="{84132468-6720-4B99-86B4-303B3655ECAB}" type="presParOf" srcId="{862DBDC3-112D-431A-8248-60B8E72EB5EF}" destId="{C220A43B-AB42-45F3-AD74-25D552E372E9}" srcOrd="6" destOrd="0" presId="urn:microsoft.com/office/officeart/2008/layout/LinedList"/>
    <dgm:cxn modelId="{EC8B6C83-4525-4FC8-B9E2-3A95CEF817C7}" type="presParOf" srcId="{862DBDC3-112D-431A-8248-60B8E72EB5EF}" destId="{74BAB4DB-B697-4EE0-8796-1DA2E0655992}" srcOrd="7" destOrd="0" presId="urn:microsoft.com/office/officeart/2008/layout/LinedList"/>
    <dgm:cxn modelId="{F9F1872F-0391-437E-AC2F-B3350A1D74A2}" type="presParOf" srcId="{74BAB4DB-B697-4EE0-8796-1DA2E0655992}" destId="{43BF2D61-CC30-4309-9E30-91033BA4E426}" srcOrd="0" destOrd="0" presId="urn:microsoft.com/office/officeart/2008/layout/LinedList"/>
    <dgm:cxn modelId="{4C40C528-BF42-42ED-B80D-10237801A231}" type="presParOf" srcId="{74BAB4DB-B697-4EE0-8796-1DA2E0655992}" destId="{87550081-A903-4C15-ADB9-643898870D3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CEBD-B15C-46B0-81ED-B19648C4B8D7}">
      <dsp:nvSpPr>
        <dsp:cNvPr id="0" name=""/>
        <dsp:cNvSpPr/>
      </dsp:nvSpPr>
      <dsp:spPr>
        <a:xfrm>
          <a:off x="1640" y="583058"/>
          <a:ext cx="5108606" cy="8768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El maestro debe señalar a Cristo con su ejemplo</a:t>
          </a:r>
        </a:p>
      </dsp:txBody>
      <dsp:txXfrm>
        <a:off x="27323" y="608741"/>
        <a:ext cx="5057240" cy="825516"/>
      </dsp:txXfrm>
    </dsp:sp>
    <dsp:sp modelId="{13A2DCB2-08E5-445E-A6B8-116A0549C524}">
      <dsp:nvSpPr>
        <dsp:cNvPr id="0" name=""/>
        <dsp:cNvSpPr/>
      </dsp:nvSpPr>
      <dsp:spPr>
        <a:xfrm rot="5400000">
          <a:off x="2494039" y="1521844"/>
          <a:ext cx="123808" cy="1238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006D0-303D-4C4F-89DF-EFCD162DF1DE}">
      <dsp:nvSpPr>
        <dsp:cNvPr id="0" name=""/>
        <dsp:cNvSpPr/>
      </dsp:nvSpPr>
      <dsp:spPr>
        <a:xfrm>
          <a:off x="1640" y="1707557"/>
          <a:ext cx="5108606" cy="876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Teniendo un carácter equilibrado y simétrico</a:t>
          </a:r>
        </a:p>
      </dsp:txBody>
      <dsp:txXfrm>
        <a:off x="27323" y="1733240"/>
        <a:ext cx="5057240" cy="825516"/>
      </dsp:txXfrm>
    </dsp:sp>
    <dsp:sp modelId="{3F954C61-1BA6-4A06-81F1-A916C71A33D5}">
      <dsp:nvSpPr>
        <dsp:cNvPr id="0" name=""/>
        <dsp:cNvSpPr/>
      </dsp:nvSpPr>
      <dsp:spPr>
        <a:xfrm rot="5400000">
          <a:off x="2494039" y="2646344"/>
          <a:ext cx="123808" cy="1238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F7232-B079-4A3F-9231-74E117042E59}">
      <dsp:nvSpPr>
        <dsp:cNvPr id="0" name=""/>
        <dsp:cNvSpPr/>
      </dsp:nvSpPr>
      <dsp:spPr>
        <a:xfrm>
          <a:off x="1640" y="2832056"/>
          <a:ext cx="5108606" cy="876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Siendo refinado en sus modales y aseado en sus vestimenta</a:t>
          </a:r>
        </a:p>
      </dsp:txBody>
      <dsp:txXfrm>
        <a:off x="27323" y="2857739"/>
        <a:ext cx="5057240" cy="825516"/>
      </dsp:txXfrm>
    </dsp:sp>
    <dsp:sp modelId="{2954D020-48A2-44D9-A2D8-6D5D920BFCBD}">
      <dsp:nvSpPr>
        <dsp:cNvPr id="0" name=""/>
        <dsp:cNvSpPr/>
      </dsp:nvSpPr>
      <dsp:spPr>
        <a:xfrm rot="5400000">
          <a:off x="2494039" y="3770843"/>
          <a:ext cx="123808" cy="12380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E0161-3CAB-41DC-B789-9BFB05119076}">
      <dsp:nvSpPr>
        <dsp:cNvPr id="0" name=""/>
        <dsp:cNvSpPr/>
      </dsp:nvSpPr>
      <dsp:spPr>
        <a:xfrm>
          <a:off x="1640" y="3956556"/>
          <a:ext cx="5108606" cy="876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Teniendo cortesía cristiana que gane la confianza y el respeto</a:t>
          </a:r>
        </a:p>
      </dsp:txBody>
      <dsp:txXfrm>
        <a:off x="27323" y="3982239"/>
        <a:ext cx="5057240" cy="825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BC6B0-0821-496C-87CD-95A96661CB09}">
      <dsp:nvSpPr>
        <dsp:cNvPr id="0" name=""/>
        <dsp:cNvSpPr/>
      </dsp:nvSpPr>
      <dsp:spPr>
        <a:xfrm rot="10800000">
          <a:off x="4" y="0"/>
          <a:ext cx="2911492" cy="173527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kern="1200" dirty="0">
              <a:latin typeface="Eras Demi ITC" panose="020B0805030504020804" pitchFamily="34" charset="0"/>
            </a:rPr>
            <a:t>Teniendo mucho tiempo con Dios en oración</a:t>
          </a:r>
        </a:p>
      </dsp:txBody>
      <dsp:txXfrm rot="10800000">
        <a:off x="650732" y="216909"/>
        <a:ext cx="2260764" cy="1301457"/>
      </dsp:txXfrm>
    </dsp:sp>
    <dsp:sp modelId="{314D10AC-F854-442A-83F7-CF31B377809E}">
      <dsp:nvSpPr>
        <dsp:cNvPr id="0" name=""/>
        <dsp:cNvSpPr/>
      </dsp:nvSpPr>
      <dsp:spPr>
        <a:xfrm>
          <a:off x="2911497" y="0"/>
          <a:ext cx="1642558" cy="17352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>
              <a:latin typeface="Eras Demi ITC" panose="020B0805030504020804" pitchFamily="34" charset="0"/>
            </a:rPr>
            <a:t>Temer a Jehová nuestro Dios</a:t>
          </a:r>
        </a:p>
      </dsp:txBody>
      <dsp:txXfrm>
        <a:off x="2991680" y="80183"/>
        <a:ext cx="1482192" cy="1574909"/>
      </dsp:txXfrm>
    </dsp:sp>
    <dsp:sp modelId="{A8CD844B-BE4B-463A-957A-01E5CEB56072}">
      <dsp:nvSpPr>
        <dsp:cNvPr id="0" name=""/>
        <dsp:cNvSpPr/>
      </dsp:nvSpPr>
      <dsp:spPr>
        <a:xfrm rot="10800000">
          <a:off x="4" y="1908803"/>
          <a:ext cx="2911492" cy="1735275"/>
        </a:xfrm>
        <a:prstGeom prst="rightArrow">
          <a:avLst>
            <a:gd name="adj1" fmla="val 75000"/>
            <a:gd name="adj2" fmla="val 5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A1C8B0-F1D1-4E40-907F-4044BDE40D2D}">
      <dsp:nvSpPr>
        <dsp:cNvPr id="0" name=""/>
        <dsp:cNvSpPr/>
      </dsp:nvSpPr>
      <dsp:spPr>
        <a:xfrm>
          <a:off x="2911497" y="1908803"/>
          <a:ext cx="1642558" cy="17352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>
              <a:latin typeface="Eras Demi ITC" panose="020B0805030504020804" pitchFamily="34" charset="0"/>
            </a:rPr>
            <a:t>Andar en </a:t>
          </a:r>
          <a:r>
            <a:rPr lang="es-EC" sz="2300" kern="1200">
              <a:latin typeface="Eras Demi ITC" panose="020B0805030504020804" pitchFamily="34" charset="0"/>
            </a:rPr>
            <a:t>sus caminos </a:t>
          </a:r>
          <a:endParaRPr lang="es-EC" sz="2300" kern="1200" dirty="0">
            <a:latin typeface="Eras Demi ITC" panose="020B0805030504020804" pitchFamily="34" charset="0"/>
          </a:endParaRPr>
        </a:p>
      </dsp:txBody>
      <dsp:txXfrm>
        <a:off x="2991680" y="1988986"/>
        <a:ext cx="1482192" cy="1574909"/>
      </dsp:txXfrm>
    </dsp:sp>
    <dsp:sp modelId="{240892B2-9D36-4E86-8861-47E0EBB63459}">
      <dsp:nvSpPr>
        <dsp:cNvPr id="0" name=""/>
        <dsp:cNvSpPr/>
      </dsp:nvSpPr>
      <dsp:spPr>
        <a:xfrm rot="10800000">
          <a:off x="4" y="3817607"/>
          <a:ext cx="2911492" cy="173527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kern="1200" dirty="0">
              <a:latin typeface="Eras Demi ITC" panose="020B0805030504020804" pitchFamily="34" charset="0"/>
            </a:rPr>
            <a:t>Ocupando la posición de maestro sabia y adecuadamente</a:t>
          </a:r>
        </a:p>
      </dsp:txBody>
      <dsp:txXfrm rot="10800000">
        <a:off x="650732" y="4034516"/>
        <a:ext cx="2260764" cy="1301457"/>
      </dsp:txXfrm>
    </dsp:sp>
    <dsp:sp modelId="{1B9B5296-373F-4D3A-BB71-5497E8373A8C}">
      <dsp:nvSpPr>
        <dsp:cNvPr id="0" name=""/>
        <dsp:cNvSpPr/>
      </dsp:nvSpPr>
      <dsp:spPr>
        <a:xfrm>
          <a:off x="2911497" y="3817607"/>
          <a:ext cx="1642558" cy="17352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>
              <a:latin typeface="Eras Demi ITC" panose="020B0805030504020804" pitchFamily="34" charset="0"/>
            </a:rPr>
            <a:t>Amarle y servirle de todo corazón</a:t>
          </a:r>
        </a:p>
      </dsp:txBody>
      <dsp:txXfrm>
        <a:off x="2991680" y="3897790"/>
        <a:ext cx="1482192" cy="15749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A3DA3-0231-46AB-B933-C59AAF746715}">
      <dsp:nvSpPr>
        <dsp:cNvPr id="0" name=""/>
        <dsp:cNvSpPr/>
      </dsp:nvSpPr>
      <dsp:spPr>
        <a:xfrm>
          <a:off x="0" y="3319370"/>
          <a:ext cx="4396951" cy="21778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kern="1200" dirty="0">
              <a:latin typeface="Eras Bold ITC" panose="020B0907030504020204" pitchFamily="34" charset="0"/>
            </a:rPr>
            <a:t>¿Con qué propósito?</a:t>
          </a:r>
        </a:p>
      </dsp:txBody>
      <dsp:txXfrm>
        <a:off x="0" y="3319370"/>
        <a:ext cx="4396951" cy="1176047"/>
      </dsp:txXfrm>
    </dsp:sp>
    <dsp:sp modelId="{E65E8821-DF3D-43BF-A4E4-294EC1CBF818}">
      <dsp:nvSpPr>
        <dsp:cNvPr id="0" name=""/>
        <dsp:cNvSpPr/>
      </dsp:nvSpPr>
      <dsp:spPr>
        <a:xfrm>
          <a:off x="0" y="4451861"/>
          <a:ext cx="4396951" cy="10018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>
              <a:latin typeface="Eras Demi ITC" panose="020B0805030504020804" pitchFamily="34" charset="0"/>
            </a:rPr>
            <a:t>Para crecer por medio de ella</a:t>
          </a:r>
        </a:p>
      </dsp:txBody>
      <dsp:txXfrm>
        <a:off x="0" y="4451861"/>
        <a:ext cx="4396951" cy="1001818"/>
      </dsp:txXfrm>
    </dsp:sp>
    <dsp:sp modelId="{DA59E3EA-C920-476B-A1E8-79DEBFE251A1}">
      <dsp:nvSpPr>
        <dsp:cNvPr id="0" name=""/>
        <dsp:cNvSpPr/>
      </dsp:nvSpPr>
      <dsp:spPr>
        <a:xfrm rot="10800000">
          <a:off x="0" y="2479"/>
          <a:ext cx="4396951" cy="3349558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>
              <a:effectLst/>
              <a:latin typeface="Eras Bold ITC" panose="020B0907030504020204" pitchFamily="34" charset="0"/>
            </a:rPr>
            <a:t>¿Cuál debe ser la actitud de un maestro hacia la Palabra?</a:t>
          </a:r>
          <a:endParaRPr lang="es-EC" sz="2800" kern="1200" dirty="0">
            <a:latin typeface="Eras Demi ITC" panose="020B0805030504020804" pitchFamily="34" charset="0"/>
          </a:endParaRPr>
        </a:p>
      </dsp:txBody>
      <dsp:txXfrm rot="-10800000">
        <a:off x="0" y="2479"/>
        <a:ext cx="4396951" cy="1175695"/>
      </dsp:txXfrm>
    </dsp:sp>
    <dsp:sp modelId="{FB0C3DC7-92FB-4986-A922-EA82B5E1E473}">
      <dsp:nvSpPr>
        <dsp:cNvPr id="0" name=""/>
        <dsp:cNvSpPr/>
      </dsp:nvSpPr>
      <dsp:spPr>
        <a:xfrm>
          <a:off x="0" y="1178175"/>
          <a:ext cx="4396951" cy="100151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>
              <a:latin typeface="Eras Demi ITC" panose="020B0805030504020804" pitchFamily="34" charset="0"/>
            </a:rPr>
            <a:t>Desear como niño recién nacido la leche espiritual NO adulterada</a:t>
          </a:r>
        </a:p>
      </dsp:txBody>
      <dsp:txXfrm>
        <a:off x="0" y="1178175"/>
        <a:ext cx="4396951" cy="10015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8124E-F974-4594-9717-90068463F38D}">
      <dsp:nvSpPr>
        <dsp:cNvPr id="0" name=""/>
        <dsp:cNvSpPr/>
      </dsp:nvSpPr>
      <dsp:spPr>
        <a:xfrm>
          <a:off x="3" y="1197"/>
          <a:ext cx="5337571" cy="9508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>
              <a:effectLst/>
              <a:latin typeface="Eras Bold ITC" panose="020B0907030504020204" pitchFamily="34" charset="0"/>
            </a:rPr>
            <a:t>¿Qué deben buscar de Dios los dirigentes de la iglesia?</a:t>
          </a:r>
          <a:endParaRPr lang="es-EC" sz="2800" kern="1200" dirty="0"/>
        </a:p>
      </dsp:txBody>
      <dsp:txXfrm>
        <a:off x="27852" y="29046"/>
        <a:ext cx="5281873" cy="895131"/>
      </dsp:txXfrm>
    </dsp:sp>
    <dsp:sp modelId="{A9551C13-9F09-4DFE-80B2-2A837E063FA0}">
      <dsp:nvSpPr>
        <dsp:cNvPr id="0" name=""/>
        <dsp:cNvSpPr/>
      </dsp:nvSpPr>
      <dsp:spPr>
        <a:xfrm>
          <a:off x="533760" y="952026"/>
          <a:ext cx="533757" cy="587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381"/>
              </a:lnTo>
              <a:lnTo>
                <a:pt x="533757" y="58738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36AE1-FB3D-466A-BF82-8D6D00E95745}">
      <dsp:nvSpPr>
        <dsp:cNvPr id="0" name=""/>
        <dsp:cNvSpPr/>
      </dsp:nvSpPr>
      <dsp:spPr>
        <a:xfrm>
          <a:off x="1067517" y="1147820"/>
          <a:ext cx="4094024" cy="7831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El alimento de la Palabra a tiempo</a:t>
          </a:r>
        </a:p>
      </dsp:txBody>
      <dsp:txXfrm>
        <a:off x="1090455" y="1170758"/>
        <a:ext cx="4048148" cy="7372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E310A7-13D0-494D-B5CE-3A0E4934A9D3}">
      <dsp:nvSpPr>
        <dsp:cNvPr id="0" name=""/>
        <dsp:cNvSpPr/>
      </dsp:nvSpPr>
      <dsp:spPr>
        <a:xfrm>
          <a:off x="704" y="32934"/>
          <a:ext cx="5336168" cy="9438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>
              <a:latin typeface="Eras Bold ITC" panose="020B0907030504020204" pitchFamily="34" charset="0"/>
            </a:rPr>
            <a:t>¿Qué deberían hacer con esto?</a:t>
          </a:r>
        </a:p>
      </dsp:txBody>
      <dsp:txXfrm>
        <a:off x="28347" y="60577"/>
        <a:ext cx="5280882" cy="888531"/>
      </dsp:txXfrm>
    </dsp:sp>
    <dsp:sp modelId="{2A29BEE2-EF66-4CB1-9D05-48ABBEFA0A94}">
      <dsp:nvSpPr>
        <dsp:cNvPr id="0" name=""/>
        <dsp:cNvSpPr/>
      </dsp:nvSpPr>
      <dsp:spPr>
        <a:xfrm rot="5400000">
          <a:off x="2607778" y="1037762"/>
          <a:ext cx="122021" cy="12202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10301-1474-4FCA-ABC8-83F1D68302A8}">
      <dsp:nvSpPr>
        <dsp:cNvPr id="0" name=""/>
        <dsp:cNvSpPr/>
      </dsp:nvSpPr>
      <dsp:spPr>
        <a:xfrm>
          <a:off x="704" y="1220794"/>
          <a:ext cx="5336168" cy="69726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Pasar este alimento al pueblo aplicándolo a tiempo</a:t>
          </a:r>
        </a:p>
      </dsp:txBody>
      <dsp:txXfrm>
        <a:off x="21126" y="1241216"/>
        <a:ext cx="5295324" cy="656420"/>
      </dsp:txXfrm>
    </dsp:sp>
    <dsp:sp modelId="{3AAFE274-DF97-4DDF-ABF6-D169280F0ED0}">
      <dsp:nvSpPr>
        <dsp:cNvPr id="0" name=""/>
        <dsp:cNvSpPr/>
      </dsp:nvSpPr>
      <dsp:spPr>
        <a:xfrm rot="5400000">
          <a:off x="2607778" y="1979070"/>
          <a:ext cx="122021" cy="12202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91DF2-80B8-4DF2-A6C7-CEA7639F8BE9}">
      <dsp:nvSpPr>
        <dsp:cNvPr id="0" name=""/>
        <dsp:cNvSpPr/>
      </dsp:nvSpPr>
      <dsp:spPr>
        <a:xfrm>
          <a:off x="704" y="2162102"/>
          <a:ext cx="5336168" cy="123765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Mostrar que ante Dios no cuenta la cantidad de luz recibida, sino el empleo que damos a la luz que tenemos</a:t>
          </a:r>
        </a:p>
      </dsp:txBody>
      <dsp:txXfrm>
        <a:off x="36954" y="2198352"/>
        <a:ext cx="5263668" cy="11651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C02B3-EB84-4329-9997-5DA9D5115BB4}">
      <dsp:nvSpPr>
        <dsp:cNvPr id="0" name=""/>
        <dsp:cNvSpPr/>
      </dsp:nvSpPr>
      <dsp:spPr>
        <a:xfrm>
          <a:off x="1705297" y="579"/>
          <a:ext cx="2176994" cy="2176994"/>
        </a:xfrm>
        <a:prstGeom prst="roundRect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807" tIns="30480" rIns="119807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Recibieron la Palabra con toda solicitud</a:t>
          </a:r>
          <a:endParaRPr lang="es-EC" sz="2400" kern="1200" dirty="0"/>
        </a:p>
      </dsp:txBody>
      <dsp:txXfrm>
        <a:off x="1811569" y="106851"/>
        <a:ext cx="1964450" cy="1964450"/>
      </dsp:txXfrm>
    </dsp:sp>
    <dsp:sp modelId="{4F420061-29C4-402C-AA24-9552C2BCE1A0}">
      <dsp:nvSpPr>
        <dsp:cNvPr id="0" name=""/>
        <dsp:cNvSpPr/>
      </dsp:nvSpPr>
      <dsp:spPr>
        <a:xfrm>
          <a:off x="3733769" y="579"/>
          <a:ext cx="2176994" cy="2176994"/>
        </a:xfrm>
        <a:prstGeom prst="roundRect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807" tIns="30480" rIns="119807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Estudiaron cada día para verificar la enseñanza recibida</a:t>
          </a:r>
        </a:p>
      </dsp:txBody>
      <dsp:txXfrm>
        <a:off x="3840041" y="106851"/>
        <a:ext cx="1964450" cy="1964450"/>
      </dsp:txXfrm>
    </dsp:sp>
    <dsp:sp modelId="{77AF842E-CFAB-480B-BC23-B41B1DACA31E}">
      <dsp:nvSpPr>
        <dsp:cNvPr id="0" name=""/>
        <dsp:cNvSpPr/>
      </dsp:nvSpPr>
      <dsp:spPr>
        <a:xfrm>
          <a:off x="5744311" y="579"/>
          <a:ext cx="4598727" cy="2176994"/>
        </a:xfrm>
        <a:prstGeom prst="roundRect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9807" tIns="30480" rIns="119807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Debemos investigar por nuestra propia cuenta antes de rechazar o aceptar las enseñanzas ajenas, pesando las evidencias y llevándolas al Señor en oración</a:t>
          </a:r>
        </a:p>
      </dsp:txBody>
      <dsp:txXfrm>
        <a:off x="5850583" y="106851"/>
        <a:ext cx="4386183" cy="19644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55177-175F-4DC8-B59F-5042FED6AD6A}">
      <dsp:nvSpPr>
        <dsp:cNvPr id="0" name=""/>
        <dsp:cNvSpPr/>
      </dsp:nvSpPr>
      <dsp:spPr>
        <a:xfrm rot="5400000">
          <a:off x="2693169" y="-1897867"/>
          <a:ext cx="1176084" cy="5266367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200" kern="1200">
              <a:latin typeface="Eras Demi ITC" panose="020B0805030504020804" pitchFamily="34" charset="0"/>
            </a:rPr>
            <a:t>Ser llenos del conocimiento de su voluntad apartando un porción de cada día para estudiar las Escrituras</a:t>
          </a:r>
          <a:endParaRPr lang="es-EC" sz="2200" kern="1200" dirty="0">
            <a:latin typeface="Eras Demi ITC" panose="020B0805030504020804" pitchFamily="34" charset="0"/>
          </a:endParaRPr>
        </a:p>
      </dsp:txBody>
      <dsp:txXfrm rot="-5400000">
        <a:off x="648028" y="204686"/>
        <a:ext cx="5208955" cy="1061260"/>
      </dsp:txXfrm>
    </dsp:sp>
    <dsp:sp modelId="{FCBCB11D-6B5A-4000-92C7-20BDF7DA0D59}">
      <dsp:nvSpPr>
        <dsp:cNvPr id="0" name=""/>
        <dsp:cNvSpPr/>
      </dsp:nvSpPr>
      <dsp:spPr>
        <a:xfrm>
          <a:off x="0" y="0"/>
          <a:ext cx="630770" cy="147010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800" kern="1200" dirty="0">
              <a:latin typeface="Eras Bold ITC" panose="020B0907030504020204" pitchFamily="34" charset="0"/>
            </a:rPr>
            <a:t>1</a:t>
          </a:r>
        </a:p>
      </dsp:txBody>
      <dsp:txXfrm>
        <a:off x="30792" y="30792"/>
        <a:ext cx="569186" cy="1408521"/>
      </dsp:txXfrm>
    </dsp:sp>
    <dsp:sp modelId="{EFA72F55-18B1-4055-8873-4CD382AE0521}">
      <dsp:nvSpPr>
        <dsp:cNvPr id="0" name=""/>
        <dsp:cNvSpPr/>
      </dsp:nvSpPr>
      <dsp:spPr>
        <a:xfrm rot="5400000">
          <a:off x="2892050" y="-625903"/>
          <a:ext cx="784705" cy="527151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200" kern="1200">
              <a:latin typeface="Eras Demi ITC" panose="020B0805030504020804" pitchFamily="34" charset="0"/>
            </a:rPr>
            <a:t>Sabiduría al acercarnos a Dios en oración ferviente</a:t>
          </a:r>
          <a:endParaRPr lang="es-EC" sz="2200" kern="1200" dirty="0">
            <a:latin typeface="Eras Demi ITC" panose="020B0805030504020804" pitchFamily="34" charset="0"/>
          </a:endParaRPr>
        </a:p>
      </dsp:txBody>
      <dsp:txXfrm rot="-5400000">
        <a:off x="648645" y="1655808"/>
        <a:ext cx="5233209" cy="708093"/>
      </dsp:txXfrm>
    </dsp:sp>
    <dsp:sp modelId="{FC0E7B14-1153-41C3-A463-2A4B3A3CE398}">
      <dsp:nvSpPr>
        <dsp:cNvPr id="0" name=""/>
        <dsp:cNvSpPr/>
      </dsp:nvSpPr>
      <dsp:spPr>
        <a:xfrm>
          <a:off x="17257" y="1519413"/>
          <a:ext cx="631387" cy="980881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800" kern="1200" dirty="0">
              <a:latin typeface="Eras Bold ITC" panose="020B0907030504020204" pitchFamily="34" charset="0"/>
            </a:rPr>
            <a:t>2</a:t>
          </a:r>
        </a:p>
      </dsp:txBody>
      <dsp:txXfrm>
        <a:off x="48079" y="1550235"/>
        <a:ext cx="569743" cy="919237"/>
      </dsp:txXfrm>
    </dsp:sp>
    <dsp:sp modelId="{9ED12270-D2BF-48D9-8DEC-7D5864CECB2E}">
      <dsp:nvSpPr>
        <dsp:cNvPr id="0" name=""/>
        <dsp:cNvSpPr/>
      </dsp:nvSpPr>
      <dsp:spPr>
        <a:xfrm rot="5400000">
          <a:off x="2892050" y="404021"/>
          <a:ext cx="784705" cy="527151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200" kern="1200">
              <a:latin typeface="Eras Demi ITC" panose="020B0805030504020804" pitchFamily="34" charset="0"/>
            </a:rPr>
            <a:t>Entendimiento espiritual </a:t>
          </a:r>
          <a:endParaRPr lang="es-EC" sz="2200" kern="1200" dirty="0">
            <a:latin typeface="Eras Demi ITC" panose="020B0805030504020804" pitchFamily="34" charset="0"/>
          </a:endParaRPr>
        </a:p>
      </dsp:txBody>
      <dsp:txXfrm rot="-5400000">
        <a:off x="648645" y="2685732"/>
        <a:ext cx="5233209" cy="708093"/>
      </dsp:txXfrm>
    </dsp:sp>
    <dsp:sp modelId="{A46C9EE1-B9F9-428A-AE86-F79AEB23773F}">
      <dsp:nvSpPr>
        <dsp:cNvPr id="0" name=""/>
        <dsp:cNvSpPr/>
      </dsp:nvSpPr>
      <dsp:spPr>
        <a:xfrm>
          <a:off x="17257" y="2549338"/>
          <a:ext cx="631387" cy="980881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800" kern="1200" dirty="0">
              <a:latin typeface="Eras Bold ITC" panose="020B0907030504020204" pitchFamily="34" charset="0"/>
            </a:rPr>
            <a:t>3</a:t>
          </a:r>
        </a:p>
      </dsp:txBody>
      <dsp:txXfrm>
        <a:off x="48079" y="2580160"/>
        <a:ext cx="569743" cy="9192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609A5-5FDB-4972-A4F0-A7065745DCD1}">
      <dsp:nvSpPr>
        <dsp:cNvPr id="0" name=""/>
        <dsp:cNvSpPr/>
      </dsp:nvSpPr>
      <dsp:spPr>
        <a:xfrm>
          <a:off x="0" y="424"/>
          <a:ext cx="9326077" cy="7584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Torcer las Escrituras para su propia perdición</a:t>
          </a:r>
        </a:p>
      </dsp:txBody>
      <dsp:txXfrm>
        <a:off x="37023" y="37447"/>
        <a:ext cx="9252031" cy="684374"/>
      </dsp:txXfrm>
    </dsp:sp>
    <dsp:sp modelId="{96464606-A739-4A45-8493-EBF7818B17FE}">
      <dsp:nvSpPr>
        <dsp:cNvPr id="0" name=""/>
        <dsp:cNvSpPr/>
      </dsp:nvSpPr>
      <dsp:spPr>
        <a:xfrm>
          <a:off x="0" y="770812"/>
          <a:ext cx="9326077" cy="75842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Pensar que se requiere poco estudio de las ciencias o de la Palabra de Dios</a:t>
          </a:r>
        </a:p>
      </dsp:txBody>
      <dsp:txXfrm>
        <a:off x="37023" y="807835"/>
        <a:ext cx="9252031" cy="684374"/>
      </dsp:txXfrm>
    </dsp:sp>
    <dsp:sp modelId="{C925DA64-8D02-49CF-A576-560B83AB7295}">
      <dsp:nvSpPr>
        <dsp:cNvPr id="0" name=""/>
        <dsp:cNvSpPr/>
      </dsp:nvSpPr>
      <dsp:spPr>
        <a:xfrm>
          <a:off x="0" y="1541199"/>
          <a:ext cx="9326077" cy="7584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Conocer tan poco la Biblia que les es difícil citar un texto bíblico de memoria</a:t>
          </a:r>
        </a:p>
      </dsp:txBody>
      <dsp:txXfrm>
        <a:off x="37023" y="1578222"/>
        <a:ext cx="9252031" cy="684374"/>
      </dsp:txXfrm>
    </dsp:sp>
    <dsp:sp modelId="{A13923A2-046D-42A2-8577-805DF33C54A6}">
      <dsp:nvSpPr>
        <dsp:cNvPr id="0" name=""/>
        <dsp:cNvSpPr/>
      </dsp:nvSpPr>
      <dsp:spPr>
        <a:xfrm>
          <a:off x="0" y="2311587"/>
          <a:ext cx="9326077" cy="75842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Hacerle decir a la Biblia cosas que no dice</a:t>
          </a:r>
        </a:p>
      </dsp:txBody>
      <dsp:txXfrm>
        <a:off x="37023" y="2348610"/>
        <a:ext cx="9252031" cy="684374"/>
      </dsp:txXfrm>
    </dsp:sp>
    <dsp:sp modelId="{549B8E49-E5CF-41F3-81F3-CB7C2915892B}">
      <dsp:nvSpPr>
        <dsp:cNvPr id="0" name=""/>
        <dsp:cNvSpPr/>
      </dsp:nvSpPr>
      <dsp:spPr>
        <a:xfrm>
          <a:off x="0" y="3081975"/>
          <a:ext cx="9326077" cy="7584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El Espíritu de Dios nunca sanciona la ignorancia</a:t>
          </a:r>
        </a:p>
      </dsp:txBody>
      <dsp:txXfrm>
        <a:off x="37023" y="3118998"/>
        <a:ext cx="9252031" cy="6843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0087C-8CBC-497D-AD80-4A7F91CFE97A}">
      <dsp:nvSpPr>
        <dsp:cNvPr id="0" name=""/>
        <dsp:cNvSpPr/>
      </dsp:nvSpPr>
      <dsp:spPr>
        <a:xfrm>
          <a:off x="56" y="549893"/>
          <a:ext cx="4753965" cy="1033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600" kern="1200" dirty="0">
              <a:latin typeface="Eras Demi ITC" panose="020B0805030504020804" pitchFamily="34" charset="0"/>
            </a:rPr>
            <a:t>Para los momentos de gran contienda</a:t>
          </a:r>
        </a:p>
      </dsp:txBody>
      <dsp:txXfrm>
        <a:off x="30318" y="580155"/>
        <a:ext cx="4693441" cy="972683"/>
      </dsp:txXfrm>
    </dsp:sp>
    <dsp:sp modelId="{52700624-B3B4-4AD4-8BB8-5C9D32070CC0}">
      <dsp:nvSpPr>
        <dsp:cNvPr id="0" name=""/>
        <dsp:cNvSpPr/>
      </dsp:nvSpPr>
      <dsp:spPr>
        <a:xfrm rot="5400000">
          <a:off x="2318906" y="1641233"/>
          <a:ext cx="116265" cy="116265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A5CC2-DA4F-4B0E-A427-CBAD1428B151}">
      <dsp:nvSpPr>
        <dsp:cNvPr id="0" name=""/>
        <dsp:cNvSpPr/>
      </dsp:nvSpPr>
      <dsp:spPr>
        <a:xfrm>
          <a:off x="56" y="1815631"/>
          <a:ext cx="4753965" cy="664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Para encontrarse con un oponente en un debate</a:t>
          </a:r>
        </a:p>
      </dsp:txBody>
      <dsp:txXfrm>
        <a:off x="19515" y="1835090"/>
        <a:ext cx="4715047" cy="625455"/>
      </dsp:txXfrm>
    </dsp:sp>
    <dsp:sp modelId="{BDF35187-BA74-45E5-9A19-6EDCB10378B4}">
      <dsp:nvSpPr>
        <dsp:cNvPr id="0" name=""/>
        <dsp:cNvSpPr/>
      </dsp:nvSpPr>
      <dsp:spPr>
        <a:xfrm rot="5400000">
          <a:off x="2318906" y="2538137"/>
          <a:ext cx="116265" cy="116265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FA31B-881B-49F7-A1F8-43F412461F6C}">
      <dsp:nvSpPr>
        <dsp:cNvPr id="0" name=""/>
        <dsp:cNvSpPr/>
      </dsp:nvSpPr>
      <dsp:spPr>
        <a:xfrm>
          <a:off x="56" y="2712535"/>
          <a:ext cx="4753965" cy="664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latin typeface="Eras Demi ITC" panose="020B0805030504020804" pitchFamily="34" charset="0"/>
            </a:rPr>
            <a:t>Para ser obreros juntamente con Dios </a:t>
          </a:r>
        </a:p>
      </dsp:txBody>
      <dsp:txXfrm>
        <a:off x="19515" y="2731994"/>
        <a:ext cx="4715047" cy="6254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F56B4-66E9-4815-AF1C-2D732AF78CF8}">
      <dsp:nvSpPr>
        <dsp:cNvPr id="0" name=""/>
        <dsp:cNvSpPr/>
      </dsp:nvSpPr>
      <dsp:spPr>
        <a:xfrm rot="10800000">
          <a:off x="3890959" y="1039227"/>
          <a:ext cx="3513785" cy="210745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D8503-797F-49C6-AC4B-D8B8330AF798}">
      <dsp:nvSpPr>
        <dsp:cNvPr id="0" name=""/>
        <dsp:cNvSpPr/>
      </dsp:nvSpPr>
      <dsp:spPr>
        <a:xfrm>
          <a:off x="3883931" y="1387340"/>
          <a:ext cx="3169434" cy="277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 dirty="0">
              <a:latin typeface="Eras Demi ITC" panose="020B0805030504020804" pitchFamily="34" charset="0"/>
            </a:rPr>
            <a:t>No puedo andar con esto, porque nunca lo practiqué</a:t>
          </a:r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400" b="0" i="0" kern="1200" dirty="0">
              <a:solidFill>
                <a:schemeClr val="accent5">
                  <a:lumMod val="75000"/>
                </a:schemeClr>
              </a:solidFill>
              <a:latin typeface="Eras Demi ITC" panose="020B0805030504020804" pitchFamily="34" charset="0"/>
            </a:rPr>
            <a:t>Debemos tener nuestros propios medios y aprender a pelear con ellos</a:t>
          </a:r>
          <a:endParaRPr lang="es-EC" sz="2400" kern="1200" dirty="0">
            <a:solidFill>
              <a:schemeClr val="accent5">
                <a:lumMod val="75000"/>
              </a:schemeClr>
            </a:solidFill>
            <a:latin typeface="Eras Demi ITC" panose="020B0805030504020804" pitchFamily="34" charset="0"/>
          </a:endParaRPr>
        </a:p>
      </dsp:txBody>
      <dsp:txXfrm>
        <a:off x="3883931" y="1387340"/>
        <a:ext cx="3169434" cy="2775114"/>
      </dsp:txXfrm>
    </dsp:sp>
    <dsp:sp modelId="{02A1152B-8D9D-40B2-BE88-AEC7F7A27EF2}">
      <dsp:nvSpPr>
        <dsp:cNvPr id="0" name=""/>
        <dsp:cNvSpPr/>
      </dsp:nvSpPr>
      <dsp:spPr>
        <a:xfrm rot="5400000">
          <a:off x="3883931" y="81404"/>
          <a:ext cx="597343" cy="597343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5D0B1-8DF9-4E81-A7F2-B63221D22A5F}">
      <dsp:nvSpPr>
        <dsp:cNvPr id="0" name=""/>
        <dsp:cNvSpPr/>
      </dsp:nvSpPr>
      <dsp:spPr>
        <a:xfrm rot="10800000">
          <a:off x="8226" y="80180"/>
          <a:ext cx="3513785" cy="210745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BFE98-B1AA-4C8C-89A2-43D746E84A6E}">
      <dsp:nvSpPr>
        <dsp:cNvPr id="0" name=""/>
        <dsp:cNvSpPr/>
      </dsp:nvSpPr>
      <dsp:spPr>
        <a:xfrm>
          <a:off x="1199" y="428293"/>
          <a:ext cx="3169434" cy="277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 dirty="0">
              <a:latin typeface="Eras Demi ITC" panose="020B0805030504020804" pitchFamily="34" charset="0"/>
            </a:rPr>
            <a:t>Los jóvenes deben investigar las Escrituras por sí mismos</a:t>
          </a:r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400" kern="1200" dirty="0">
              <a:solidFill>
                <a:schemeClr val="accent5">
                  <a:lumMod val="75000"/>
                </a:schemeClr>
              </a:solidFill>
              <a:latin typeface="Eras Demi ITC" panose="020B0805030504020804" pitchFamily="34" charset="0"/>
            </a:rPr>
            <a:t>No deben confiar en que alguien piense por ellos</a:t>
          </a:r>
        </a:p>
      </dsp:txBody>
      <dsp:txXfrm>
        <a:off x="1199" y="428293"/>
        <a:ext cx="3169434" cy="277511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2E999-F8AA-42D7-9C43-EFFAF4E5905D}">
      <dsp:nvSpPr>
        <dsp:cNvPr id="0" name=""/>
        <dsp:cNvSpPr/>
      </dsp:nvSpPr>
      <dsp:spPr>
        <a:xfrm>
          <a:off x="0" y="1354"/>
          <a:ext cx="6170060" cy="0"/>
        </a:xfrm>
        <a:prstGeom prst="lin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BF41A-E43F-4BFD-B8AD-CB407EEBE7C3}">
      <dsp:nvSpPr>
        <dsp:cNvPr id="0" name=""/>
        <dsp:cNvSpPr/>
      </dsp:nvSpPr>
      <dsp:spPr>
        <a:xfrm>
          <a:off x="0" y="1354"/>
          <a:ext cx="6170060" cy="89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solidFill>
                <a:schemeClr val="accent6">
                  <a:lumMod val="75000"/>
                </a:schemeClr>
              </a:solidFill>
              <a:latin typeface="Eras Demi ITC" panose="020B0805030504020804" pitchFamily="34" charset="0"/>
            </a:rPr>
            <a:t>Preparó su corazón para inquirir la ley de Jehová y enseñarla al pueblo</a:t>
          </a:r>
        </a:p>
      </dsp:txBody>
      <dsp:txXfrm>
        <a:off x="0" y="1354"/>
        <a:ext cx="6170060" cy="894108"/>
      </dsp:txXfrm>
    </dsp:sp>
    <dsp:sp modelId="{CD331E11-7E3C-4589-A0F2-EAD7461BECF1}">
      <dsp:nvSpPr>
        <dsp:cNvPr id="0" name=""/>
        <dsp:cNvSpPr/>
      </dsp:nvSpPr>
      <dsp:spPr>
        <a:xfrm>
          <a:off x="0" y="895462"/>
          <a:ext cx="6170060" cy="0"/>
        </a:xfrm>
        <a:prstGeom prst="line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 w="12700" cap="flat" cmpd="sng" algn="ctr">
          <a:solidFill>
            <a:schemeClr val="accent2">
              <a:shade val="80000"/>
              <a:hueOff val="-160472"/>
              <a:satOff val="3389"/>
              <a:lumOff val="90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22933-AC66-4734-BCD9-C6CD31CD6F83}">
      <dsp:nvSpPr>
        <dsp:cNvPr id="0" name=""/>
        <dsp:cNvSpPr/>
      </dsp:nvSpPr>
      <dsp:spPr>
        <a:xfrm>
          <a:off x="0" y="895462"/>
          <a:ext cx="6164034" cy="1118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solidFill>
                <a:schemeClr val="accent2">
                  <a:lumMod val="75000"/>
                </a:schemeClr>
              </a:solidFill>
              <a:latin typeface="Eras Demi ITC" panose="020B0805030504020804" pitchFamily="34" charset="0"/>
            </a:rPr>
            <a:t>No debemos repetir las ideas de otro como si fuésemos un loro; debemos tener nuestra propias convicciones</a:t>
          </a:r>
        </a:p>
      </dsp:txBody>
      <dsp:txXfrm>
        <a:off x="0" y="895462"/>
        <a:ext cx="6164034" cy="1118896"/>
      </dsp:txXfrm>
    </dsp:sp>
    <dsp:sp modelId="{E6FDA12E-87E0-4E33-A769-3E4066BEC695}">
      <dsp:nvSpPr>
        <dsp:cNvPr id="0" name=""/>
        <dsp:cNvSpPr/>
      </dsp:nvSpPr>
      <dsp:spPr>
        <a:xfrm>
          <a:off x="0" y="2014358"/>
          <a:ext cx="6170060" cy="0"/>
        </a:xfrm>
        <a:prstGeom prst="line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 w="12700" cap="flat" cmpd="sng" algn="ctr">
          <a:solidFill>
            <a:schemeClr val="accent2">
              <a:shade val="80000"/>
              <a:hueOff val="-320943"/>
              <a:satOff val="6777"/>
              <a:lumOff val="180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95BE4-D046-4A2E-B6DE-2A9BAC8F2CDB}">
      <dsp:nvSpPr>
        <dsp:cNvPr id="0" name=""/>
        <dsp:cNvSpPr/>
      </dsp:nvSpPr>
      <dsp:spPr>
        <a:xfrm>
          <a:off x="0" y="2014358"/>
          <a:ext cx="6164034" cy="1118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solidFill>
                <a:schemeClr val="accent1">
                  <a:lumMod val="75000"/>
                </a:schemeClr>
              </a:solidFill>
              <a:latin typeface="Eras Demi ITC" panose="020B0805030504020804" pitchFamily="34" charset="0"/>
            </a:rPr>
            <a:t>Debemos organizarnos para tener tiempo temprano en la mañana para investigar detalladamente las Escrituras</a:t>
          </a:r>
        </a:p>
      </dsp:txBody>
      <dsp:txXfrm>
        <a:off x="0" y="2014358"/>
        <a:ext cx="6164034" cy="1118896"/>
      </dsp:txXfrm>
    </dsp:sp>
    <dsp:sp modelId="{C220A43B-AB42-45F3-AD74-25D552E372E9}">
      <dsp:nvSpPr>
        <dsp:cNvPr id="0" name=""/>
        <dsp:cNvSpPr/>
      </dsp:nvSpPr>
      <dsp:spPr>
        <a:xfrm>
          <a:off x="0" y="3133254"/>
          <a:ext cx="6170060" cy="0"/>
        </a:xfrm>
        <a:prstGeom prst="line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F2D61-CC30-4309-9E30-91033BA4E426}">
      <dsp:nvSpPr>
        <dsp:cNvPr id="0" name=""/>
        <dsp:cNvSpPr/>
      </dsp:nvSpPr>
      <dsp:spPr>
        <a:xfrm>
          <a:off x="0" y="3133254"/>
          <a:ext cx="6164034" cy="1118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solidFill>
                <a:srgbClr val="7030A0"/>
              </a:solidFill>
              <a:latin typeface="Eras Demi ITC" panose="020B0805030504020804" pitchFamily="34" charset="0"/>
            </a:rPr>
            <a:t>El no estar familiarizado con la verdad presente es ser holgazán, perezoso, negligente y disipador</a:t>
          </a:r>
        </a:p>
      </dsp:txBody>
      <dsp:txXfrm>
        <a:off x="0" y="3133254"/>
        <a:ext cx="6164034" cy="1118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12/8/2019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3.png"/><Relationship Id="rId10" Type="http://schemas.microsoft.com/office/2007/relationships/diagramDrawing" Target="../diagrams/drawing1.xml"/><Relationship Id="rId4" Type="http://schemas.openxmlformats.org/officeDocument/2006/relationships/image" Target="../media/image12.jpe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3.png"/><Relationship Id="rId10" Type="http://schemas.microsoft.com/office/2007/relationships/diagramDrawing" Target="../diagrams/drawing2.xml"/><Relationship Id="rId4" Type="http://schemas.openxmlformats.org/officeDocument/2006/relationships/image" Target="../media/image12.jpe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3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13.pn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2.jpeg"/><Relationship Id="rId9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3.png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8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3.png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3.png"/><Relationship Id="rId9" Type="http://schemas.microsoft.com/office/2007/relationships/diagramDrawing" Target="../diagrams/drawing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3.png"/><Relationship Id="rId9" Type="http://schemas.microsoft.com/office/2007/relationships/diagramDrawing" Target="../diagrams/drawin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74"/>
          <a:stretch/>
        </p:blipFill>
        <p:spPr>
          <a:xfrm>
            <a:off x="3714373" y="87867"/>
            <a:ext cx="8387878" cy="1865095"/>
          </a:xfrm>
          <a:prstGeom prst="rect">
            <a:avLst/>
          </a:prstGeom>
        </p:spPr>
      </p:pic>
      <p:grpSp>
        <p:nvGrpSpPr>
          <p:cNvPr id="12" name="Grupo 11"/>
          <p:cNvGrpSpPr/>
          <p:nvPr/>
        </p:nvGrpSpPr>
        <p:grpSpPr>
          <a:xfrm>
            <a:off x="5061726" y="1867097"/>
            <a:ext cx="5804012" cy="4629964"/>
            <a:chOff x="3134734" y="2021209"/>
            <a:chExt cx="5804012" cy="4629964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98" r="25176" b="42236"/>
            <a:stretch/>
          </p:blipFill>
          <p:spPr>
            <a:xfrm>
              <a:off x="3134734" y="2021209"/>
              <a:ext cx="5804012" cy="3257756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3297667" y="4944652"/>
              <a:ext cx="541256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r"/>
              <a:r>
                <a:rPr lang="es-MX" sz="8000" spc="300" dirty="0">
                  <a:solidFill>
                    <a:schemeClr val="accent4">
                      <a:lumMod val="50000"/>
                    </a:schemeClr>
                  </a:solidFill>
                  <a:latin typeface="Copperplate Gothic Bold" panose="020E0705020206020404" pitchFamily="34" charset="0"/>
                </a:rPr>
                <a:t>Escuela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3699041" y="5881732"/>
              <a:ext cx="49727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r"/>
              <a:r>
                <a:rPr lang="es-MX" sz="4400" spc="300" dirty="0">
                  <a:ln w="3175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Copperplate Gothic Bold" panose="020E0705020206020404" pitchFamily="34" charset="0"/>
                </a:rPr>
                <a:t>Sabática</a:t>
              </a:r>
              <a:endParaRPr lang="es-EC" sz="4400" spc="300" dirty="0">
                <a:ln w="317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  <p:pic>
        <p:nvPicPr>
          <p:cNvPr id="1051" name="Picture 27" descr="Resultado de imagen para franja 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28"/>
          <a:stretch/>
        </p:blipFill>
        <p:spPr bwMode="auto">
          <a:xfrm rot="16200000" flipH="1">
            <a:off x="-1621525" y="1591379"/>
            <a:ext cx="6869496" cy="36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Resultado de imagen para contÃ¡ctanos 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4"/>
          <a:stretch/>
        </p:blipFill>
        <p:spPr bwMode="auto">
          <a:xfrm>
            <a:off x="-18654" y="3856383"/>
            <a:ext cx="3958411" cy="300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9524" y="623455"/>
            <a:ext cx="2079493" cy="1101399"/>
            <a:chOff x="110201399" y="117122868"/>
            <a:chExt cx="1759555" cy="853512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110605821" y="117122868"/>
              <a:ext cx="517585" cy="2179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altLang="es-EC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Eras Demi ITC" panose="020B0805030504020804" pitchFamily="34" charset="0"/>
                </a:rPr>
                <a:t>www.</a:t>
              </a:r>
              <a:endPara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110672381" y="117434633"/>
              <a:ext cx="695171" cy="357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altLang="es-EC" sz="2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Eras Bold ITC" panose="020B0907030504020204" pitchFamily="34" charset="0"/>
                </a:rPr>
                <a:t>com</a:t>
              </a:r>
              <a:endPara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29" name="Picture 5" descr="Resultado de imagen para click 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358" r="25131" b="18791"/>
            <a:stretch>
              <a:fillRect/>
            </a:stretch>
          </p:blipFill>
          <p:spPr bwMode="auto">
            <a:xfrm>
              <a:off x="110201399" y="117382866"/>
              <a:ext cx="450912" cy="593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10606606" y="117275989"/>
              <a:ext cx="1354348" cy="286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altLang="es-EC" sz="1600" b="0" i="0" u="none" strike="noStrike" cap="none" normalizeH="0" baseline="0" dirty="0" err="1">
                  <a:ln>
                    <a:noFill/>
                  </a:ln>
                  <a:solidFill>
                    <a:srgbClr val="806000"/>
                  </a:solidFill>
                  <a:effectLst/>
                  <a:latin typeface="Eras Bold ITC" panose="020B0907030504020204" pitchFamily="34" charset="0"/>
                </a:rPr>
                <a:t>asdmr</a:t>
              </a:r>
              <a:r>
                <a:rPr kumimoji="0" lang="es-MX" altLang="es-EC" sz="1600" b="0" i="0" u="none" strike="noStrike" cap="none" normalizeH="0" baseline="0" dirty="0">
                  <a:ln>
                    <a:noFill/>
                  </a:ln>
                  <a:solidFill>
                    <a:srgbClr val="806000"/>
                  </a:solidFill>
                  <a:effectLst/>
                  <a:latin typeface="Eras Demi ITC" panose="020B0805030504020804" pitchFamily="34" charset="0"/>
                </a:rPr>
                <a:t>-</a:t>
              </a:r>
              <a:r>
                <a:rPr kumimoji="0" lang="es-MX" altLang="es-EC" sz="1600" b="0" i="0" u="none" strike="noStrike" cap="none" normalizeH="0" baseline="0" dirty="0">
                  <a:ln>
                    <a:noFill/>
                  </a:ln>
                  <a:solidFill>
                    <a:srgbClr val="806000"/>
                  </a:solidFill>
                  <a:effectLst/>
                  <a:latin typeface="Eras Medium ITC" panose="020B0602030504020804" pitchFamily="34" charset="0"/>
                </a:rPr>
                <a:t>ecuador</a:t>
              </a:r>
              <a:endParaRPr kumimoji="0" lang="es-EC" altLang="es-EC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>
              <a:off x="110464408" y="117269683"/>
              <a:ext cx="3070" cy="120654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flipV="1">
              <a:off x="110454580" y="117280153"/>
              <a:ext cx="144815" cy="390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V="1">
              <a:off x="110549207" y="117655147"/>
              <a:ext cx="134443" cy="390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V="1">
              <a:off x="111291806" y="117663040"/>
              <a:ext cx="661592" cy="390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>
              <a:off x="111944101" y="117275989"/>
              <a:ext cx="1" cy="396815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 flipV="1">
              <a:off x="111117612" y="117284803"/>
              <a:ext cx="835786" cy="390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110661793" y="117556912"/>
              <a:ext cx="45719" cy="45719"/>
            </a:xfrm>
            <a:prstGeom prst="ellipse">
              <a:avLst/>
            </a:prstGeom>
            <a:solidFill>
              <a:srgbClr val="000000"/>
            </a:solidFill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09525" y="1803143"/>
            <a:ext cx="3535574" cy="590341"/>
            <a:chOff x="109525" y="1803143"/>
            <a:chExt cx="3535574" cy="590341"/>
          </a:xfrm>
        </p:grpSpPr>
        <p:pic>
          <p:nvPicPr>
            <p:cNvPr id="1039" name="Picture 15" descr="Resultado de imagen para facebook 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30" t="5975" r="26453" b="10571"/>
            <a:stretch>
              <a:fillRect/>
            </a:stretch>
          </p:blipFill>
          <p:spPr bwMode="auto">
            <a:xfrm>
              <a:off x="109525" y="1831802"/>
              <a:ext cx="487593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6"/>
            <p:cNvSpPr txBox="1">
              <a:spLocks noChangeArrowheads="1"/>
            </p:cNvSpPr>
            <p:nvPr/>
          </p:nvSpPr>
          <p:spPr bwMode="auto">
            <a:xfrm>
              <a:off x="597118" y="1803143"/>
              <a:ext cx="3047981" cy="590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"/>
                </a:spcAft>
                <a:buClrTx/>
                <a:buSzTx/>
                <a:buFontTx/>
                <a:buNone/>
                <a:tabLst/>
              </a:pPr>
              <a:r>
                <a:rPr kumimoji="0" lang="es-EC" altLang="es-EC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ndara" panose="020E0502030303020204" pitchFamily="34" charset="0"/>
                </a:rPr>
                <a:t>Adventistas del Séptimo Día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"/>
                </a:spcAft>
                <a:buClrTx/>
                <a:buSzTx/>
                <a:buFontTx/>
                <a:buNone/>
                <a:tabLst/>
              </a:pPr>
              <a:r>
                <a:rPr kumimoji="0" lang="es-EC" altLang="es-EC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ndara" panose="020E0502030303020204" pitchFamily="34" charset="0"/>
                </a:rPr>
                <a:t>Movimiento de Reforma, Ecuador</a:t>
              </a:r>
              <a:endParaRPr kumimoji="0" lang="es-EC" altLang="es-EC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09525" y="2630652"/>
            <a:ext cx="2439711" cy="420688"/>
            <a:chOff x="109525" y="2630652"/>
            <a:chExt cx="2439711" cy="420688"/>
          </a:xfrm>
        </p:grpSpPr>
        <p:pic>
          <p:nvPicPr>
            <p:cNvPr id="1042" name="Picture 18" descr="Imagen relacionad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25" y="2630652"/>
              <a:ext cx="420640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537876" y="2747952"/>
              <a:ext cx="2011360" cy="303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"/>
                </a:spcAft>
                <a:buClrTx/>
                <a:buSzTx/>
                <a:buFontTx/>
                <a:buNone/>
                <a:tabLst/>
              </a:pPr>
              <a:r>
                <a:rPr kumimoji="0" lang="es-EC" altLang="es-EC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ndara" panose="020E0502030303020204" pitchFamily="34" charset="0"/>
                </a:rPr>
                <a:t>@ASDMR_ECUADOR</a:t>
              </a:r>
              <a:endParaRPr kumimoji="0" lang="es-EC" altLang="es-EC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28" name="Imagen 27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59698" y="5900855"/>
            <a:ext cx="828747" cy="94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4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 t="39473" b="33844"/>
          <a:stretch/>
        </p:blipFill>
        <p:spPr bwMode="auto">
          <a:xfrm>
            <a:off x="0" y="5556737"/>
            <a:ext cx="11629292" cy="130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niÃ±o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" y="3170272"/>
            <a:ext cx="7226911" cy="24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022" y="884251"/>
            <a:ext cx="7040211" cy="1739971"/>
          </a:xfrm>
          <a:effectLst>
            <a:glow rad="317500">
              <a:schemeClr val="tx1">
                <a:alpha val="70000"/>
              </a:schemeClr>
            </a:glow>
          </a:effectLst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6700" dirty="0">
                <a:solidFill>
                  <a:schemeClr val="accent1">
                    <a:lumMod val="75000"/>
                  </a:schemeClr>
                </a:solidFill>
                <a:latin typeface="Adobe Garamond Pro Bold" panose="02020702060506020403" pitchFamily="18" charset="0"/>
              </a:rPr>
              <a:t>Dones Espirituales</a:t>
            </a:r>
            <a:endParaRPr lang="es-EC" sz="5000" dirty="0">
              <a:solidFill>
                <a:schemeClr val="accent1">
                  <a:lumMod val="75000"/>
                </a:schemeClr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763250" y="6332489"/>
            <a:ext cx="142145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2000" dirty="0">
                <a:solidFill>
                  <a:schemeClr val="accent2">
                    <a:lumMod val="50000"/>
                  </a:schemeClr>
                </a:solidFill>
                <a:effectLst/>
                <a:latin typeface="Copperplate Gothic Bold" panose="020E0705020206020404" pitchFamily="34" charset="0"/>
              </a:rPr>
              <a:t>Escuela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r="25176" b="42236"/>
          <a:stretch/>
        </p:blipFill>
        <p:spPr>
          <a:xfrm>
            <a:off x="10949335" y="5781420"/>
            <a:ext cx="1195691" cy="68068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996246" y="6564923"/>
            <a:ext cx="120677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r"/>
            <a:r>
              <a:rPr lang="es-MX" sz="140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pperplate Gothic Bold" panose="020E0705020206020404" pitchFamily="34" charset="0"/>
              </a:rPr>
              <a:t>Sabática</a:t>
            </a:r>
            <a:endParaRPr lang="es-EC" sz="1400" dirty="0">
              <a:ln w="3175"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opperplate Gothic Bold" panose="020E07050202060204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04788" y="5754723"/>
            <a:ext cx="10515600" cy="10517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es-EC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451746" y="6410366"/>
            <a:ext cx="5140312" cy="414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8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17 de agosto de 2019</a:t>
            </a:r>
            <a:endParaRPr lang="es-EC" sz="28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416330" y="2675793"/>
            <a:ext cx="572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Eras Demi ITC" panose="020B0805030504020804" pitchFamily="34" charset="0"/>
              </a:rPr>
              <a:t>Recordatorio para los padres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05023" y="88711"/>
            <a:ext cx="6116781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3200" dirty="0">
                <a:effectLst/>
                <a:latin typeface="Adobe Garamond Pro Bold" panose="02020702060506020403" pitchFamily="18" charset="0"/>
              </a:rPr>
              <a:t>La lección de los niños para hoy es:</a:t>
            </a:r>
            <a:endParaRPr lang="es-EC" sz="2000" dirty="0"/>
          </a:p>
        </p:txBody>
      </p:sp>
      <p:sp>
        <p:nvSpPr>
          <p:cNvPr id="11" name="Rectángulo 10"/>
          <p:cNvSpPr/>
          <p:nvPr/>
        </p:nvSpPr>
        <p:spPr>
          <a:xfrm>
            <a:off x="2414954" y="3249784"/>
            <a:ext cx="4730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32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Eras Demi ITC" panose="020B0805030504020804" pitchFamily="34" charset="0"/>
              </a:rPr>
              <a:t>Envíen a sus niños la tarea y sus ofrendas</a:t>
            </a:r>
            <a:endParaRPr lang="es-EC" sz="32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Eras Demi ITC" panose="020B0805030504020804" pitchFamily="34" charset="0"/>
            </a:endParaRPr>
          </a:p>
        </p:txBody>
      </p:sp>
      <p:pic>
        <p:nvPicPr>
          <p:cNvPr id="1026" name="Picture 2" descr="Resultado de imagen para Dones espirituales">
            <a:extLst>
              <a:ext uri="{FF2B5EF4-FFF2-40B4-BE49-F238E27FC236}">
                <a16:creationId xmlns:a16="http://schemas.microsoft.com/office/drawing/2014/main" id="{7FA3D6EC-8948-41B5-885C-9A0D3939E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5" b="12585"/>
          <a:stretch/>
        </p:blipFill>
        <p:spPr bwMode="auto">
          <a:xfrm>
            <a:off x="7189609" y="1390261"/>
            <a:ext cx="4930826" cy="27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21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Resultado de imagen para Preaching Bible">
            <a:extLst>
              <a:ext uri="{FF2B5EF4-FFF2-40B4-BE49-F238E27FC236}">
                <a16:creationId xmlns:a16="http://schemas.microsoft.com/office/drawing/2014/main" id="{F058A10F-4B55-43EB-B1C0-23BDD9E27D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7" t="5559"/>
          <a:stretch/>
        </p:blipFill>
        <p:spPr bwMode="auto">
          <a:xfrm flipH="1">
            <a:off x="9359150" y="0"/>
            <a:ext cx="2832849" cy="589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Preaching Bible">
            <a:extLst>
              <a:ext uri="{FF2B5EF4-FFF2-40B4-BE49-F238E27FC236}">
                <a16:creationId xmlns:a16="http://schemas.microsoft.com/office/drawing/2014/main" id="{2C8C720B-3EBE-4F18-8681-78D4B9354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9"/>
          <a:stretch/>
        </p:blipFill>
        <p:spPr bwMode="auto">
          <a:xfrm>
            <a:off x="0" y="6013"/>
            <a:ext cx="9359153" cy="589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91240" y="5746734"/>
            <a:ext cx="10515600" cy="10517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es-EC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" name="Título 1"/>
          <p:cNvSpPr txBox="1">
            <a:spLocks/>
          </p:cNvSpPr>
          <p:nvPr/>
        </p:nvSpPr>
        <p:spPr>
          <a:xfrm>
            <a:off x="191240" y="5746734"/>
            <a:ext cx="10515600" cy="10517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es-EC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6587" y="5640380"/>
            <a:ext cx="12049481" cy="1178809"/>
            <a:chOff x="46587" y="5640380"/>
            <a:chExt cx="12049481" cy="1178809"/>
          </a:xfrm>
        </p:grpSpPr>
        <p:grpSp>
          <p:nvGrpSpPr>
            <p:cNvPr id="9" name="Grupo 8"/>
            <p:cNvGrpSpPr/>
            <p:nvPr/>
          </p:nvGrpSpPr>
          <p:grpSpPr>
            <a:xfrm>
              <a:off x="46587" y="5640380"/>
              <a:ext cx="12039840" cy="1178809"/>
              <a:chOff x="46587" y="5640380"/>
              <a:chExt cx="12039840" cy="1178809"/>
            </a:xfrm>
          </p:grpSpPr>
          <p:sp>
            <p:nvSpPr>
              <p:cNvPr id="8" name="Rectángulo 7"/>
              <p:cNvSpPr/>
              <p:nvPr/>
            </p:nvSpPr>
            <p:spPr>
              <a:xfrm>
                <a:off x="304800" y="5710719"/>
                <a:ext cx="11781627" cy="1052554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 dirty="0"/>
              </a:p>
            </p:txBody>
          </p:sp>
          <p:grpSp>
            <p:nvGrpSpPr>
              <p:cNvPr id="7" name="Grupo 6"/>
              <p:cNvGrpSpPr/>
              <p:nvPr/>
            </p:nvGrpSpPr>
            <p:grpSpPr>
              <a:xfrm>
                <a:off x="46587" y="5640380"/>
                <a:ext cx="1883612" cy="1178809"/>
                <a:chOff x="11418" y="5687272"/>
                <a:chExt cx="1883612" cy="1120194"/>
              </a:xfrm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tx1">
                    <a:alpha val="4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</p:grpSpPr>
            <p:sp>
              <p:nvSpPr>
                <p:cNvPr id="4" name="Flecha: pentágono 3"/>
                <p:cNvSpPr/>
                <p:nvPr/>
              </p:nvSpPr>
              <p:spPr>
                <a:xfrm>
                  <a:off x="968234" y="5687273"/>
                  <a:ext cx="926796" cy="1120193"/>
                </a:xfrm>
                <a:prstGeom prst="homePlate">
                  <a:avLst>
                    <a:gd name="adj" fmla="val 30116"/>
                  </a:avLst>
                </a:prstGeom>
                <a:grpFill/>
                <a:ln>
                  <a:noFill/>
                </a:ln>
                <a:effectLst/>
                <a:sp3d>
                  <a:bevelT w="139700" h="139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p3d extrusionH="57150">
                    <a:bevelT h="25400" prst="softRound"/>
                  </a:sp3d>
                </a:bodyPr>
                <a:lstStyle/>
                <a:p>
                  <a:pPr algn="ctr"/>
                  <a:endParaRPr lang="es-EC"/>
                </a:p>
              </p:txBody>
            </p:sp>
            <p:sp>
              <p:nvSpPr>
                <p:cNvPr id="21" name="Flecha: pentágono 20"/>
                <p:cNvSpPr/>
                <p:nvPr/>
              </p:nvSpPr>
              <p:spPr>
                <a:xfrm flipH="1">
                  <a:off x="11418" y="5687272"/>
                  <a:ext cx="956816" cy="1120193"/>
                </a:xfrm>
                <a:prstGeom prst="homePlate">
                  <a:avLst>
                    <a:gd name="adj" fmla="val 30116"/>
                  </a:avLst>
                </a:prstGeom>
                <a:grpFill/>
                <a:ln>
                  <a:noFill/>
                </a:ln>
                <a:effectLst/>
                <a:sp3d>
                  <a:bevelT w="139700" h="139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p3d extrusionH="57150">
                    <a:bevelT h="25400" prst="softRound"/>
                  </a:sp3d>
                </a:bodyPr>
                <a:lstStyle/>
                <a:p>
                  <a:pPr algn="ctr"/>
                  <a:endParaRPr lang="es-EC"/>
                </a:p>
              </p:txBody>
            </p:sp>
          </p:grpSp>
        </p:grp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1950473" y="6062410"/>
              <a:ext cx="5140312" cy="4143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i="1" dirty="0">
                  <a:solidFill>
                    <a:schemeClr val="accent5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Sábado, 17 de agosto de 2019</a:t>
              </a:r>
              <a:endParaRPr lang="es-EC" sz="28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10674618" y="5687274"/>
              <a:ext cx="1421450" cy="1120193"/>
              <a:chOff x="10688166" y="5753878"/>
              <a:chExt cx="1421450" cy="1120193"/>
            </a:xfrm>
          </p:grpSpPr>
          <p:sp>
            <p:nvSpPr>
              <p:cNvPr id="27" name="CuadroTexto 26"/>
              <p:cNvSpPr txBox="1"/>
              <p:nvPr/>
            </p:nvSpPr>
            <p:spPr>
              <a:xfrm>
                <a:off x="10688166" y="6327985"/>
                <a:ext cx="14214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57150" h="38100" prst="artDeco"/>
                </a:sp3d>
              </a:bodyPr>
              <a:lstStyle/>
              <a:p>
                <a:pPr algn="r"/>
                <a:r>
                  <a:rPr lang="es-MX" sz="2000" dirty="0">
                    <a:solidFill>
                      <a:schemeClr val="accent2">
                        <a:lumMod val="50000"/>
                      </a:schemeClr>
                    </a:solidFill>
                    <a:latin typeface="Copperplate Gothic Bold" panose="020E0705020206020404" pitchFamily="34" charset="0"/>
                  </a:rPr>
                  <a:t>Escuela</a:t>
                </a:r>
              </a:p>
            </p:txBody>
          </p:sp>
          <p:sp>
            <p:nvSpPr>
              <p:cNvPr id="30" name="CuadroTexto 29"/>
              <p:cNvSpPr txBox="1"/>
              <p:nvPr/>
            </p:nvSpPr>
            <p:spPr>
              <a:xfrm>
                <a:off x="10967943" y="6566294"/>
                <a:ext cx="1097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 prst="convex"/>
                </a:sp3d>
              </a:bodyPr>
              <a:lstStyle/>
              <a:p>
                <a:pPr algn="r"/>
                <a:r>
                  <a:rPr lang="es-MX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rPr>
                  <a:t>Sabática</a:t>
                </a:r>
                <a:endParaRPr lang="es-EC" sz="1400" dirty="0">
                  <a:ln w="3175">
                    <a:noFill/>
                  </a:ln>
                  <a:solidFill>
                    <a:schemeClr val="accent2">
                      <a:lumMod val="75000"/>
                    </a:schemeClr>
                  </a:solidFill>
                  <a:latin typeface="Copperplate Gothic Bold" panose="020E0705020206020404" pitchFamily="34" charset="0"/>
                </a:endParaRPr>
              </a:p>
            </p:txBody>
          </p:sp>
          <p:pic>
            <p:nvPicPr>
              <p:cNvPr id="14" name="Imagen 1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90" t="19605" r="27611" b="55011"/>
              <a:stretch/>
            </p:blipFill>
            <p:spPr>
              <a:xfrm>
                <a:off x="10975753" y="5753878"/>
                <a:ext cx="1035322" cy="673878"/>
              </a:xfrm>
              <a:prstGeom prst="rect">
                <a:avLst/>
              </a:prstGeom>
            </p:spPr>
          </p:pic>
        </p:grpSp>
      </p:grp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2662" y="5670017"/>
            <a:ext cx="1579404" cy="508045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  <a:effectLst/>
                <a:latin typeface="Centaur" panose="02030504050205020304" pitchFamily="18" charset="0"/>
              </a:rPr>
              <a:t>Lección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65998" y="6070549"/>
            <a:ext cx="449162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MX" sz="4400" dirty="0">
                <a:latin typeface="Adobe Garamond Pro Bold" panose="02020702060506020403" pitchFamily="18" charset="0"/>
              </a:rPr>
              <a:t>7</a:t>
            </a:r>
            <a:endParaRPr lang="es-EC" sz="4400" dirty="0">
              <a:latin typeface="Adobe Garamond Pro Bold" panose="02020702060506020403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320989" y="27086"/>
            <a:ext cx="777407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5500" dirty="0">
                <a:solidFill>
                  <a:schemeClr val="bg1"/>
                </a:solidFill>
                <a:effectLst>
                  <a:glow rad="127000">
                    <a:schemeClr val="tx1"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Ser un maestro</a:t>
            </a:r>
            <a:endParaRPr lang="es-EC" sz="15500" dirty="0">
              <a:solidFill>
                <a:schemeClr val="bg1"/>
              </a:solidFill>
              <a:effectLst>
                <a:glow rad="127000">
                  <a:schemeClr val="tx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6051606" y="65181"/>
            <a:ext cx="6065487" cy="55019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2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Rectángulo 19"/>
          <p:cNvSpPr/>
          <p:nvPr/>
        </p:nvSpPr>
        <p:spPr>
          <a:xfrm>
            <a:off x="65570" y="67824"/>
            <a:ext cx="5858152" cy="54979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24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78763" y="1676057"/>
            <a:ext cx="5633413" cy="3825786"/>
          </a:xfrm>
        </p:spPr>
        <p:txBody>
          <a:bodyPr>
            <a:normAutofit lnSpcReduction="10000"/>
          </a:bodyPr>
          <a:lstStyle/>
          <a:p>
            <a:r>
              <a:rPr lang="es-EC" sz="3600" dirty="0">
                <a:latin typeface="Eras Bold ITC" panose="020B0907030504020204" pitchFamily="34" charset="0"/>
              </a:rPr>
              <a:t>“Procura con diligencia presentarte a Dios aprobado, como obrero que no tiene de qué avergonzarse, que usa bien la palabra de verdad”</a:t>
            </a:r>
          </a:p>
          <a:p>
            <a:r>
              <a:rPr lang="es-MX" sz="1800" dirty="0">
                <a:latin typeface="Eras Demi ITC" panose="020B0805030504020804" pitchFamily="34" charset="0"/>
              </a:rPr>
              <a:t>2 Timoteo 2:15</a:t>
            </a:r>
            <a:endParaRPr lang="es-EC" sz="1800" dirty="0">
              <a:latin typeface="Eras Demi ITC" panose="020B0805030504020804" pitchFamily="34" charset="0"/>
            </a:endParaRPr>
          </a:p>
        </p:txBody>
      </p:sp>
      <p:pic>
        <p:nvPicPr>
          <p:cNvPr id="19466" name="Picture 10" descr="Resultado de imagen para franja pn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4"/>
          <a:stretch/>
        </p:blipFill>
        <p:spPr bwMode="auto">
          <a:xfrm>
            <a:off x="178799" y="57470"/>
            <a:ext cx="5813173" cy="171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Resultado de imagen para pensar 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0" r="12198"/>
          <a:stretch/>
        </p:blipFill>
        <p:spPr bwMode="auto">
          <a:xfrm>
            <a:off x="79515" y="184561"/>
            <a:ext cx="2054085" cy="13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41249" y="215313"/>
            <a:ext cx="4139133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/>
            <a:r>
              <a:rPr lang="es-MX" sz="34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  <a:t>Verso bíblico       </a:t>
            </a:r>
            <a:r>
              <a:rPr lang="es-MX" sz="4400" u="sng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  <a:t>de memoria</a:t>
            </a:r>
            <a:endParaRPr lang="es-EC" sz="5000" u="sng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6142158" y="189051"/>
            <a:ext cx="5884347" cy="3699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400" b="1" dirty="0"/>
              <a:t>“Los maestros han de velar sobre sus alumnos como el pastor vela sobre el rebaño confiado a su cuidado. Deben cuidar las almas, como quienes han de dar cuenta.”</a:t>
            </a:r>
          </a:p>
          <a:p>
            <a:r>
              <a:rPr lang="es-EC" dirty="0"/>
              <a:t>Consejos para los Maestros, Padres y Alumnos, pág. 64.</a:t>
            </a:r>
            <a:endParaRPr lang="es-EC" sz="900" dirty="0"/>
          </a:p>
        </p:txBody>
      </p:sp>
      <p:grpSp>
        <p:nvGrpSpPr>
          <p:cNvPr id="36" name="Grupo 35"/>
          <p:cNvGrpSpPr/>
          <p:nvPr/>
        </p:nvGrpSpPr>
        <p:grpSpPr>
          <a:xfrm>
            <a:off x="-4214" y="5616931"/>
            <a:ext cx="12189182" cy="1178809"/>
            <a:chOff x="-4214" y="5640380"/>
            <a:chExt cx="12189182" cy="1178809"/>
          </a:xfrm>
        </p:grpSpPr>
        <p:grpSp>
          <p:nvGrpSpPr>
            <p:cNvPr id="37" name="Grupo 36"/>
            <p:cNvGrpSpPr/>
            <p:nvPr/>
          </p:nvGrpSpPr>
          <p:grpSpPr>
            <a:xfrm>
              <a:off x="-4214" y="5640380"/>
              <a:ext cx="12188704" cy="1178809"/>
              <a:chOff x="-4214" y="5640380"/>
              <a:chExt cx="12188704" cy="1178809"/>
            </a:xfrm>
          </p:grpSpPr>
          <p:sp>
            <p:nvSpPr>
              <p:cNvPr id="43" name="Rectángulo 42"/>
              <p:cNvSpPr/>
              <p:nvPr/>
            </p:nvSpPr>
            <p:spPr>
              <a:xfrm>
                <a:off x="304800" y="5710719"/>
                <a:ext cx="11879690" cy="1052554"/>
              </a:xfrm>
              <a:prstGeom prst="rect">
                <a:avLst/>
              </a:prstGeom>
              <a:blipFill>
                <a:blip r:embed="rId4"/>
                <a:tile tx="0" ty="0" sx="100000" sy="100000" flip="none" algn="tl"/>
              </a:blip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 dirty="0"/>
              </a:p>
            </p:txBody>
          </p:sp>
          <p:grpSp>
            <p:nvGrpSpPr>
              <p:cNvPr id="44" name="Grupo 43"/>
              <p:cNvGrpSpPr/>
              <p:nvPr/>
            </p:nvGrpSpPr>
            <p:grpSpPr>
              <a:xfrm>
                <a:off x="-4214" y="5640380"/>
                <a:ext cx="2519719" cy="1178809"/>
                <a:chOff x="-39383" y="5687272"/>
                <a:chExt cx="2519719" cy="1120194"/>
              </a:xfrm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tx1">
                    <a:alpha val="4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</p:grpSpPr>
            <p:sp>
              <p:nvSpPr>
                <p:cNvPr id="45" name="Flecha: pentágono 44"/>
                <p:cNvSpPr/>
                <p:nvPr/>
              </p:nvSpPr>
              <p:spPr>
                <a:xfrm>
                  <a:off x="917433" y="5687273"/>
                  <a:ext cx="1562903" cy="1120193"/>
                </a:xfrm>
                <a:prstGeom prst="homePlate">
                  <a:avLst>
                    <a:gd name="adj" fmla="val 30116"/>
                  </a:avLst>
                </a:prstGeom>
                <a:grpFill/>
                <a:ln>
                  <a:noFill/>
                </a:ln>
                <a:effectLst/>
                <a:sp3d>
                  <a:bevelT w="139700" h="139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p3d extrusionH="57150">
                    <a:bevelT h="25400" prst="softRound"/>
                  </a:sp3d>
                </a:bodyPr>
                <a:lstStyle/>
                <a:p>
                  <a:pPr algn="ctr"/>
                  <a:endParaRPr lang="es-EC"/>
                </a:p>
              </p:txBody>
            </p:sp>
            <p:sp>
              <p:nvSpPr>
                <p:cNvPr id="46" name="Flecha: pentágono 45"/>
                <p:cNvSpPr/>
                <p:nvPr/>
              </p:nvSpPr>
              <p:spPr>
                <a:xfrm flipH="1">
                  <a:off x="-39383" y="5687272"/>
                  <a:ext cx="1613527" cy="1120193"/>
                </a:xfrm>
                <a:prstGeom prst="homePlate">
                  <a:avLst>
                    <a:gd name="adj" fmla="val 30116"/>
                  </a:avLst>
                </a:prstGeom>
                <a:grpFill/>
                <a:ln>
                  <a:noFill/>
                </a:ln>
                <a:effectLst/>
                <a:sp3d>
                  <a:bevelT w="139700" h="139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p3d extrusionH="57150">
                    <a:bevelT h="25400" prst="softRound"/>
                  </a:sp3d>
                </a:bodyPr>
                <a:lstStyle/>
                <a:p>
                  <a:pPr algn="ctr"/>
                  <a:endParaRPr lang="es-EC"/>
                </a:p>
              </p:txBody>
            </p:sp>
          </p:grpSp>
        </p:grpSp>
        <p:sp>
          <p:nvSpPr>
            <p:cNvPr id="38" name="Título 1"/>
            <p:cNvSpPr txBox="1">
              <a:spLocks/>
            </p:cNvSpPr>
            <p:nvPr/>
          </p:nvSpPr>
          <p:spPr>
            <a:xfrm>
              <a:off x="2571792" y="6062410"/>
              <a:ext cx="5140312" cy="4143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i="1" dirty="0">
                  <a:solidFill>
                    <a:schemeClr val="accent5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Sábado, 17 de agosto de 2019</a:t>
              </a:r>
              <a:endParaRPr lang="es-EC" sz="28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grpSp>
          <p:nvGrpSpPr>
            <p:cNvPr id="39" name="Grupo 38"/>
            <p:cNvGrpSpPr/>
            <p:nvPr/>
          </p:nvGrpSpPr>
          <p:grpSpPr>
            <a:xfrm>
              <a:off x="10763518" y="5687274"/>
              <a:ext cx="1421450" cy="1120193"/>
              <a:chOff x="10777066" y="5753878"/>
              <a:chExt cx="1421450" cy="1120193"/>
            </a:xfrm>
          </p:grpSpPr>
          <p:sp>
            <p:nvSpPr>
              <p:cNvPr id="40" name="CuadroTexto 39"/>
              <p:cNvSpPr txBox="1"/>
              <p:nvPr/>
            </p:nvSpPr>
            <p:spPr>
              <a:xfrm>
                <a:off x="10777066" y="6327985"/>
                <a:ext cx="14214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57150" h="38100" prst="artDeco"/>
                </a:sp3d>
              </a:bodyPr>
              <a:lstStyle/>
              <a:p>
                <a:pPr algn="r"/>
                <a:r>
                  <a:rPr lang="es-MX" sz="2000" dirty="0">
                    <a:solidFill>
                      <a:schemeClr val="accent2">
                        <a:lumMod val="50000"/>
                      </a:schemeClr>
                    </a:solidFill>
                    <a:latin typeface="Copperplate Gothic Bold" panose="020E0705020206020404" pitchFamily="34" charset="0"/>
                  </a:rPr>
                  <a:t>Escuela</a:t>
                </a:r>
              </a:p>
            </p:txBody>
          </p:sp>
          <p:sp>
            <p:nvSpPr>
              <p:cNvPr id="41" name="CuadroTexto 40"/>
              <p:cNvSpPr txBox="1"/>
              <p:nvPr/>
            </p:nvSpPr>
            <p:spPr>
              <a:xfrm>
                <a:off x="11056843" y="6566294"/>
                <a:ext cx="1097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 prst="convex"/>
                </a:sp3d>
              </a:bodyPr>
              <a:lstStyle/>
              <a:p>
                <a:pPr algn="r"/>
                <a:r>
                  <a:rPr lang="es-MX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rPr>
                  <a:t>Sabática</a:t>
                </a:r>
                <a:endParaRPr lang="es-EC" sz="1400" dirty="0">
                  <a:ln w="3175">
                    <a:noFill/>
                  </a:ln>
                  <a:solidFill>
                    <a:schemeClr val="accent2">
                      <a:lumMod val="75000"/>
                    </a:schemeClr>
                  </a:solidFill>
                  <a:latin typeface="Copperplate Gothic Bold" panose="020E0705020206020404" pitchFamily="34" charset="0"/>
                </a:endParaRPr>
              </a:p>
            </p:txBody>
          </p:sp>
          <p:pic>
            <p:nvPicPr>
              <p:cNvPr id="42" name="Imagen 4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90" t="19605" r="27611" b="55011"/>
              <a:stretch/>
            </p:blipFill>
            <p:spPr>
              <a:xfrm>
                <a:off x="11064653" y="5753878"/>
                <a:ext cx="1035322" cy="673878"/>
              </a:xfrm>
              <a:prstGeom prst="rect">
                <a:avLst/>
              </a:prstGeom>
            </p:spPr>
          </p:pic>
        </p:grpSp>
      </p:grpSp>
      <p:sp>
        <p:nvSpPr>
          <p:cNvPr id="10" name="Título 1"/>
          <p:cNvSpPr txBox="1">
            <a:spLocks/>
          </p:cNvSpPr>
          <p:nvPr/>
        </p:nvSpPr>
        <p:spPr>
          <a:xfrm>
            <a:off x="204788" y="5754723"/>
            <a:ext cx="10515600" cy="10517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es-EC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535052" y="5817248"/>
            <a:ext cx="151399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MX" sz="3200" b="1" spc="300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Intro</a:t>
            </a:r>
            <a:endParaRPr lang="es-EC" sz="3200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6036915" y="3398072"/>
            <a:ext cx="6075569" cy="2202393"/>
            <a:chOff x="6036915" y="3398072"/>
            <a:chExt cx="6075569" cy="2202393"/>
          </a:xfrm>
        </p:grpSpPr>
        <p:pic>
          <p:nvPicPr>
            <p:cNvPr id="47" name="Picture 10" descr="Resultado de imagen para franja pn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54"/>
            <a:stretch/>
          </p:blipFill>
          <p:spPr bwMode="auto">
            <a:xfrm flipH="1">
              <a:off x="6036915" y="3736228"/>
              <a:ext cx="5967288" cy="1864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ítulo 1"/>
            <p:cNvSpPr txBox="1">
              <a:spLocks/>
            </p:cNvSpPr>
            <p:nvPr/>
          </p:nvSpPr>
          <p:spPr>
            <a:xfrm>
              <a:off x="6930886" y="4175442"/>
              <a:ext cx="3551770" cy="817177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vert="horz" lIns="91440" tIns="45720" rIns="91440" bIns="45720" rtlCol="0" anchor="b">
              <a:noAutofit/>
              <a:sp3d extrusionH="57150">
                <a:bevelT w="38100" h="38100" prst="angle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MX" sz="4400" dirty="0">
                  <a:solidFill>
                    <a:schemeClr val="bg1"/>
                  </a:solidFill>
                  <a:latin typeface="Eras Bold ITC" panose="020B0907030504020204" pitchFamily="34" charset="0"/>
                </a:rPr>
                <a:t>Idea central</a:t>
              </a:r>
              <a:endParaRPr lang="es-EC" sz="4400" dirty="0">
                <a:solidFill>
                  <a:schemeClr val="bg1"/>
                </a:solidFill>
                <a:latin typeface="Eras Bold ITC" panose="020B0907030504020204" pitchFamily="34" charset="0"/>
              </a:endParaRPr>
            </a:p>
          </p:txBody>
        </p:sp>
        <p:pic>
          <p:nvPicPr>
            <p:cNvPr id="19468" name="Picture 12" descr="Imagen relacionada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54" r="9160"/>
            <a:stretch/>
          </p:blipFill>
          <p:spPr bwMode="auto">
            <a:xfrm>
              <a:off x="10363741" y="3398072"/>
              <a:ext cx="1748743" cy="21700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 relacionada">
            <a:extLst>
              <a:ext uri="{FF2B5EF4-FFF2-40B4-BE49-F238E27FC236}">
                <a16:creationId xmlns:a16="http://schemas.microsoft.com/office/drawing/2014/main" id="{5465408B-85B7-48AA-9645-B56B6FCFE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145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35">
            <a:extLst>
              <a:ext uri="{FF2B5EF4-FFF2-40B4-BE49-F238E27FC236}">
                <a16:creationId xmlns:a16="http://schemas.microsoft.com/office/drawing/2014/main" id="{9AB24222-4338-4ACE-B8C8-31CED4ECA086}"/>
              </a:ext>
            </a:extLst>
          </p:cNvPr>
          <p:cNvGrpSpPr/>
          <p:nvPr/>
        </p:nvGrpSpPr>
        <p:grpSpPr>
          <a:xfrm>
            <a:off x="4309291" y="5816180"/>
            <a:ext cx="2346963" cy="542591"/>
            <a:chOff x="5853028" y="6176859"/>
            <a:chExt cx="2104558" cy="542591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DC92A0C8-CAD7-4AAF-B760-DB5624643B5F}"/>
                </a:ext>
              </a:extLst>
            </p:cNvPr>
            <p:cNvSpPr txBox="1"/>
            <p:nvPr/>
          </p:nvSpPr>
          <p:spPr>
            <a:xfrm>
              <a:off x="6199925" y="6309656"/>
              <a:ext cx="175766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i="1"/>
                <a:t>With</a:t>
              </a:r>
              <a:r>
                <a:rPr lang="en-US" sz="1200" b="1" i="1"/>
                <a:t> 3-D Rotation Effect </a:t>
              </a:r>
            </a:p>
          </p:txBody>
        </p:sp>
        <p:pic>
          <p:nvPicPr>
            <p:cNvPr id="50" name="Picture 37">
              <a:extLst>
                <a:ext uri="{FF2B5EF4-FFF2-40B4-BE49-F238E27FC236}">
                  <a16:creationId xmlns:a16="http://schemas.microsoft.com/office/drawing/2014/main" id="{A03D0D61-1E69-44D2-BDA9-2FA568D24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3028" y="6176859"/>
              <a:ext cx="377985" cy="542591"/>
            </a:xfrm>
            <a:prstGeom prst="rect">
              <a:avLst/>
            </a:prstGeom>
          </p:spPr>
        </p:pic>
      </p:grpSp>
      <p:grpSp>
        <p:nvGrpSpPr>
          <p:cNvPr id="6" name="Grupo 5"/>
          <p:cNvGrpSpPr/>
          <p:nvPr/>
        </p:nvGrpSpPr>
        <p:grpSpPr>
          <a:xfrm>
            <a:off x="48794" y="5616931"/>
            <a:ext cx="12043410" cy="1178809"/>
            <a:chOff x="48794" y="5616931"/>
            <a:chExt cx="12043410" cy="1178809"/>
          </a:xfrm>
        </p:grpSpPr>
        <p:grpSp>
          <p:nvGrpSpPr>
            <p:cNvPr id="19" name="Grupo 18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3" name="Rectángulo 3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4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4" name="Grupo 3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5" name="Flecha: pentágono 3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6" name="Flecha: pentágono 3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Cualidades de un maestro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4" name="CuadroTexto 23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6" name="CuadroTexto 25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32" name="Imagen 31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Rectángulo 3"/>
            <p:cNvSpPr/>
            <p:nvPr/>
          </p:nvSpPr>
          <p:spPr>
            <a:xfrm>
              <a:off x="144579" y="5907385"/>
              <a:ext cx="2359941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Domingo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C4CE482-6FF7-483F-9A9F-4FB8BBF05600}"/>
              </a:ext>
            </a:extLst>
          </p:cNvPr>
          <p:cNvSpPr/>
          <p:nvPr/>
        </p:nvSpPr>
        <p:spPr>
          <a:xfrm>
            <a:off x="180438" y="1798363"/>
            <a:ext cx="30647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00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¿Hacia quién debe dirigir el maestro a sus alumnos?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1501A6E-6757-47EC-8AB1-CD025C9A75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7977742"/>
              </p:ext>
            </p:extLst>
          </p:nvPr>
        </p:nvGraphicFramePr>
        <p:xfrm>
          <a:off x="6974540" y="118176"/>
          <a:ext cx="5111887" cy="5416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96488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5CEBD-B15C-46B0-81ED-B19648C4B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E95CEBD-B15C-46B0-81ED-B19648C4B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E95CEBD-B15C-46B0-81ED-B19648C4B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A2DCB2-08E5-445E-A6B8-116A0549C5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13A2DCB2-08E5-445E-A6B8-116A0549C5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13A2DCB2-08E5-445E-A6B8-116A0549C5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4006D0-303D-4C4F-89DF-EFCD162DF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B84006D0-303D-4C4F-89DF-EFCD162DF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B84006D0-303D-4C4F-89DF-EFCD162DF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954C61-1BA6-4A06-81F1-A916C71A33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F954C61-1BA6-4A06-81F1-A916C71A33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F954C61-1BA6-4A06-81F1-A916C71A33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6F7232-B079-4A3F-9231-74E11704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66F7232-B079-4A3F-9231-74E11704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66F7232-B079-4A3F-9231-74E11704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54D020-48A2-44D9-A2D8-6D5D920BF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954D020-48A2-44D9-A2D8-6D5D920BF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954D020-48A2-44D9-A2D8-6D5D920BF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AE0161-3CAB-41DC-B789-9BFB05119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7AE0161-3CAB-41DC-B789-9BFB05119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87AE0161-3CAB-41DC-B789-9BFB05119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Resultado de imagen para Preaching Bible">
            <a:extLst>
              <a:ext uri="{FF2B5EF4-FFF2-40B4-BE49-F238E27FC236}">
                <a16:creationId xmlns:a16="http://schemas.microsoft.com/office/drawing/2014/main" id="{0CE4ABC9-FCF3-4A8D-9243-D6FE2DAA4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5"/>
          <a:stretch/>
        </p:blipFill>
        <p:spPr bwMode="auto">
          <a:xfrm>
            <a:off x="0" y="0"/>
            <a:ext cx="7620000" cy="568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35">
            <a:extLst>
              <a:ext uri="{FF2B5EF4-FFF2-40B4-BE49-F238E27FC236}">
                <a16:creationId xmlns:a16="http://schemas.microsoft.com/office/drawing/2014/main" id="{9AB24222-4338-4ACE-B8C8-31CED4ECA086}"/>
              </a:ext>
            </a:extLst>
          </p:cNvPr>
          <p:cNvGrpSpPr/>
          <p:nvPr/>
        </p:nvGrpSpPr>
        <p:grpSpPr>
          <a:xfrm>
            <a:off x="4309291" y="5816180"/>
            <a:ext cx="2346963" cy="542591"/>
            <a:chOff x="5853028" y="6176859"/>
            <a:chExt cx="2104558" cy="542591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DC92A0C8-CAD7-4AAF-B760-DB5624643B5F}"/>
                </a:ext>
              </a:extLst>
            </p:cNvPr>
            <p:cNvSpPr txBox="1"/>
            <p:nvPr/>
          </p:nvSpPr>
          <p:spPr>
            <a:xfrm>
              <a:off x="6199925" y="6309656"/>
              <a:ext cx="175766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i="1"/>
                <a:t>With</a:t>
              </a:r>
              <a:r>
                <a:rPr lang="en-US" sz="1200" b="1" i="1"/>
                <a:t> 3-D Rotation Effect </a:t>
              </a:r>
            </a:p>
          </p:txBody>
        </p:sp>
        <p:pic>
          <p:nvPicPr>
            <p:cNvPr id="50" name="Picture 37">
              <a:extLst>
                <a:ext uri="{FF2B5EF4-FFF2-40B4-BE49-F238E27FC236}">
                  <a16:creationId xmlns:a16="http://schemas.microsoft.com/office/drawing/2014/main" id="{A03D0D61-1E69-44D2-BDA9-2FA568D24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3028" y="6176859"/>
              <a:ext cx="377985" cy="542591"/>
            </a:xfrm>
            <a:prstGeom prst="rect">
              <a:avLst/>
            </a:prstGeom>
          </p:spPr>
        </p:pic>
      </p:grpSp>
      <p:grpSp>
        <p:nvGrpSpPr>
          <p:cNvPr id="6" name="Grupo 5"/>
          <p:cNvGrpSpPr/>
          <p:nvPr/>
        </p:nvGrpSpPr>
        <p:grpSpPr>
          <a:xfrm>
            <a:off x="48794" y="5616931"/>
            <a:ext cx="12043410" cy="1178809"/>
            <a:chOff x="48794" y="5616931"/>
            <a:chExt cx="12043410" cy="1178809"/>
          </a:xfrm>
        </p:grpSpPr>
        <p:grpSp>
          <p:nvGrpSpPr>
            <p:cNvPr id="19" name="Grupo 18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3" name="Rectángulo 3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4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4" name="Grupo 3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5" name="Flecha: pentágono 3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6" name="Flecha: pentágono 3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Cualidades de un maestro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4" name="CuadroTexto 23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6" name="CuadroTexto 25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32" name="Imagen 31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Rectángulo 3"/>
            <p:cNvSpPr/>
            <p:nvPr/>
          </p:nvSpPr>
          <p:spPr>
            <a:xfrm>
              <a:off x="144579" y="5907385"/>
              <a:ext cx="2359941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Domingo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A7904CD-DE44-44CA-B8A0-EFE974A886EB}"/>
              </a:ext>
            </a:extLst>
          </p:cNvPr>
          <p:cNvSpPr/>
          <p:nvPr/>
        </p:nvSpPr>
        <p:spPr>
          <a:xfrm>
            <a:off x="1128546" y="4381720"/>
            <a:ext cx="61866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400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¿Qué experiencia espiritual es necesaria?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547A217-D013-4B54-A7B6-16953DD9F3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680109"/>
              </p:ext>
            </p:extLst>
          </p:nvPr>
        </p:nvGraphicFramePr>
        <p:xfrm>
          <a:off x="7530354" y="73982"/>
          <a:ext cx="4554060" cy="5552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85901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4D10AC-F854-442A-83F7-CF31B37780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314D10AC-F854-442A-83F7-CF31B37780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314D10AC-F854-442A-83F7-CF31B37780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6BC6B0-0821-496C-87CD-95A96661C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066BC6B0-0821-496C-87CD-95A96661C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066BC6B0-0821-496C-87CD-95A96661C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A1C8B0-F1D1-4E40-907F-4044BDE40D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C6A1C8B0-F1D1-4E40-907F-4044BDE40D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C6A1C8B0-F1D1-4E40-907F-4044BDE40D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CD844B-BE4B-463A-957A-01E5CEB5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A8CD844B-BE4B-463A-957A-01E5CEB5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A8CD844B-BE4B-463A-957A-01E5CEB5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9B5296-373F-4D3A-BB71-5497E8373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1B9B5296-373F-4D3A-BB71-5497E8373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1B9B5296-373F-4D3A-BB71-5497E8373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0892B2-9D36-4E86-8861-47E0EBB63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240892B2-9D36-4E86-8861-47E0EBB63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240892B2-9D36-4E86-8861-47E0EBB63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niÃ±o deseando leche">
            <a:extLst>
              <a:ext uri="{FF2B5EF4-FFF2-40B4-BE49-F238E27FC236}">
                <a16:creationId xmlns:a16="http://schemas.microsoft.com/office/drawing/2014/main" id="{4B916436-A0A8-4057-B5E1-C0761281F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577" y="0"/>
            <a:ext cx="7666423" cy="576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upo 24"/>
          <p:cNvGrpSpPr/>
          <p:nvPr/>
        </p:nvGrpSpPr>
        <p:grpSpPr>
          <a:xfrm>
            <a:off x="48794" y="5616931"/>
            <a:ext cx="12043410" cy="1178809"/>
            <a:chOff x="48794" y="5616931"/>
            <a:chExt cx="12043410" cy="1178809"/>
          </a:xfrm>
        </p:grpSpPr>
        <p:grpSp>
          <p:nvGrpSpPr>
            <p:cNvPr id="35" name="Grupo 34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43" name="Rectángulo 4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44" name="Grupo 4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45" name="Flecha: pentágono 4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46" name="Flecha: pentágono 4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38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Siendo capacitados para enseñar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39" name="Grupo 38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40" name="CuadroTexto 39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41" name="CuadroTexto 40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42" name="Imagen 4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36" name="Rectángulo 35"/>
            <p:cNvSpPr/>
            <p:nvPr/>
          </p:nvSpPr>
          <p:spPr>
            <a:xfrm>
              <a:off x="462627" y="5907385"/>
              <a:ext cx="1641796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Lunes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AD08B2F-FD8D-42BB-8A3F-657F6248A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876738"/>
              </p:ext>
            </p:extLst>
          </p:nvPr>
        </p:nvGraphicFramePr>
        <p:xfrm>
          <a:off x="38607" y="25439"/>
          <a:ext cx="4396951" cy="5499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9184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59E3EA-C920-476B-A1E8-79DEBFE25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A59E3EA-C920-476B-A1E8-79DEBFE25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A59E3EA-C920-476B-A1E8-79DEBFE25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0C3DC7-92FB-4986-A922-EA82B5E1E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B0C3DC7-92FB-4986-A922-EA82B5E1E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B0C3DC7-92FB-4986-A922-EA82B5E1E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A3DA3-0231-46AB-B933-C59AAF746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8AA3DA3-0231-46AB-B933-C59AAF746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8AA3DA3-0231-46AB-B933-C59AAF746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5E8821-DF3D-43BF-A4E4-294EC1CBF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E65E8821-DF3D-43BF-A4E4-294EC1CBF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E65E8821-DF3D-43BF-A4E4-294EC1CBF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para studying bible">
            <a:extLst>
              <a:ext uri="{FF2B5EF4-FFF2-40B4-BE49-F238E27FC236}">
                <a16:creationId xmlns:a16="http://schemas.microsoft.com/office/drawing/2014/main" id="{9F51307D-47ED-4BCD-A40D-5D1D02C48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r="14322"/>
          <a:stretch/>
        </p:blipFill>
        <p:spPr bwMode="auto">
          <a:xfrm>
            <a:off x="5450540" y="0"/>
            <a:ext cx="6737119" cy="576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upo 24"/>
          <p:cNvGrpSpPr/>
          <p:nvPr/>
        </p:nvGrpSpPr>
        <p:grpSpPr>
          <a:xfrm>
            <a:off x="48794" y="5616931"/>
            <a:ext cx="12043410" cy="1178809"/>
            <a:chOff x="48794" y="5616931"/>
            <a:chExt cx="12043410" cy="1178809"/>
          </a:xfrm>
        </p:grpSpPr>
        <p:grpSp>
          <p:nvGrpSpPr>
            <p:cNvPr id="35" name="Grupo 34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43" name="Rectángulo 4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44" name="Grupo 4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45" name="Flecha: pentágono 4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46" name="Flecha: pentágono 4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38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Siendo capacitados para enseñar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39" name="Grupo 38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40" name="CuadroTexto 39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41" name="CuadroTexto 40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42" name="Imagen 4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36" name="Rectángulo 35"/>
            <p:cNvSpPr/>
            <p:nvPr/>
          </p:nvSpPr>
          <p:spPr>
            <a:xfrm>
              <a:off x="462627" y="5907385"/>
              <a:ext cx="1641796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Lunes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4086B7B-24EC-4FEF-86CC-D60671F31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206045"/>
              </p:ext>
            </p:extLst>
          </p:nvPr>
        </p:nvGraphicFramePr>
        <p:xfrm>
          <a:off x="48794" y="34771"/>
          <a:ext cx="5337578" cy="1932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19204B5D-4B8E-4FBB-803B-140DBAFBF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257280"/>
              </p:ext>
            </p:extLst>
          </p:nvPr>
        </p:nvGraphicFramePr>
        <p:xfrm>
          <a:off x="48794" y="2110773"/>
          <a:ext cx="5337578" cy="3432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9620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A8124E-F974-4594-9717-90068463F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51C13-9F09-4DFE-80B2-2A837E063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C36AE1-FB3D-466A-BF82-8D6D00E95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2EE310A7-13D0-494D-B5CE-3A0E4934A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>
                                            <p:graphicEl>
                                              <a:dgm id="{2EE310A7-13D0-494D-B5CE-3A0E4934A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graphicEl>
                                              <a:dgm id="{2EE310A7-13D0-494D-B5CE-3A0E4934A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2A29BEE2-EF66-4CB1-9D05-48ABBEFA0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>
                                            <p:graphicEl>
                                              <a:dgm id="{2A29BEE2-EF66-4CB1-9D05-48ABBEFA0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graphicEl>
                                              <a:dgm id="{2A29BEE2-EF66-4CB1-9D05-48ABBEFA0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41910301-1474-4FCA-ABC8-83F1D6830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>
                                            <p:graphicEl>
                                              <a:dgm id="{41910301-1474-4FCA-ABC8-83F1D6830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>
                                            <p:graphicEl>
                                              <a:dgm id="{41910301-1474-4FCA-ABC8-83F1D6830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3AAFE274-DF97-4DDF-ABF6-D169280F0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>
                                            <p:graphicEl>
                                              <a:dgm id="{3AAFE274-DF97-4DDF-ABF6-D169280F0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>
                                            <p:graphicEl>
                                              <a:dgm id="{3AAFE274-DF97-4DDF-ABF6-D169280F0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B2991DF2-80B8-4DF2-A6C7-CEA7639F8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graphicEl>
                                              <a:dgm id="{B2991DF2-80B8-4DF2-A6C7-CEA7639F8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>
                                            <p:graphicEl>
                                              <a:dgm id="{B2991DF2-80B8-4DF2-A6C7-CEA7639F8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2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/>
        </p:nvGrpSpPr>
        <p:grpSpPr>
          <a:xfrm>
            <a:off x="48794" y="5616931"/>
            <a:ext cx="12043410" cy="1178809"/>
            <a:chOff x="48794" y="5616931"/>
            <a:chExt cx="12043410" cy="1178809"/>
          </a:xfrm>
        </p:grpSpPr>
        <p:grpSp>
          <p:nvGrpSpPr>
            <p:cNvPr id="35" name="Grupo 34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43" name="Rectángulo 4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2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44" name="Grupo 4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45" name="Flecha: pentágono 4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46" name="Flecha: pentágono 4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38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Siendo capacitados para enseñar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39" name="Grupo 38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40" name="CuadroTexto 39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41" name="CuadroTexto 40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42" name="Imagen 41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36" name="Rectángulo 35"/>
            <p:cNvSpPr/>
            <p:nvPr/>
          </p:nvSpPr>
          <p:spPr>
            <a:xfrm>
              <a:off x="462627" y="5907385"/>
              <a:ext cx="1641796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Lunes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pic>
        <p:nvPicPr>
          <p:cNvPr id="7172" name="Picture 4" descr="Resultado de imagen para studying bible">
            <a:extLst>
              <a:ext uri="{FF2B5EF4-FFF2-40B4-BE49-F238E27FC236}">
                <a16:creationId xmlns:a16="http://schemas.microsoft.com/office/drawing/2014/main" id="{77BDC21A-551E-4417-B8CD-32713D8F3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3"/>
          <a:stretch/>
        </p:blipFill>
        <p:spPr bwMode="auto">
          <a:xfrm>
            <a:off x="-2844" y="-22899"/>
            <a:ext cx="12192000" cy="337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043D2BF-4163-434C-AA59-EB2A77BA3D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485388"/>
              </p:ext>
            </p:extLst>
          </p:nvPr>
        </p:nvGraphicFramePr>
        <p:xfrm>
          <a:off x="20161" y="3382861"/>
          <a:ext cx="12066266" cy="217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666BFBA5-1558-46A6-AE3B-37080AD68796}"/>
              </a:ext>
            </a:extLst>
          </p:cNvPr>
          <p:cNvSpPr/>
          <p:nvPr/>
        </p:nvSpPr>
        <p:spPr>
          <a:xfrm>
            <a:off x="5056095" y="76526"/>
            <a:ext cx="7039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C" sz="3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Eras Bold ITC" panose="020B0907030504020204" pitchFamily="34" charset="0"/>
              </a:rPr>
              <a:t>¿Cuál fue el ejemplo de los de Berea al escudriñar las Escrituras?</a:t>
            </a:r>
            <a:endParaRPr lang="es-EC" sz="32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11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FC02B3-EB84-4329-9997-5DA9D5115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420061-29C4-402C-AA24-9552C2BCE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AF842E-CFAB-480B-BC23-B41B1DACA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praying">
            <a:extLst>
              <a:ext uri="{FF2B5EF4-FFF2-40B4-BE49-F238E27FC236}">
                <a16:creationId xmlns:a16="http://schemas.microsoft.com/office/drawing/2014/main" id="{43A2DF37-126C-451C-B85C-A6536FF6B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o 19"/>
          <p:cNvGrpSpPr/>
          <p:nvPr/>
        </p:nvGrpSpPr>
        <p:grpSpPr>
          <a:xfrm>
            <a:off x="88550" y="5603683"/>
            <a:ext cx="12043410" cy="1178809"/>
            <a:chOff x="48794" y="5616931"/>
            <a:chExt cx="12043410" cy="1178809"/>
          </a:xfrm>
        </p:grpSpPr>
        <p:grpSp>
          <p:nvGrpSpPr>
            <p:cNvPr id="21" name="Grupo 20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3" name="Grupo 22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8" name="Rectángulo 37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9" name="Grupo 38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40" name="Flecha: pentágono 39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41" name="Flecha: pentágono 40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4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Preparación mental para la enseñanza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5" name="Grupo 24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35" name="CuadroTexto 34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36" name="CuadroTexto 35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37" name="Imagen 36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22" name="Rectángulo 21"/>
            <p:cNvSpPr/>
            <p:nvPr/>
          </p:nvSpPr>
          <p:spPr>
            <a:xfrm>
              <a:off x="341695" y="5907385"/>
              <a:ext cx="1871025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2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Martes</a:t>
              </a:r>
              <a:endParaRPr lang="es-EC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88550" y="49496"/>
            <a:ext cx="1201658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C" sz="3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Eras Bold ITC" panose="020B0907030504020204" pitchFamily="34" charset="0"/>
              </a:rPr>
              <a:t>¿Qué debemos pedirle a Dios que nos conceda como preparación para compartir la verdad con otros?</a:t>
            </a:r>
            <a:endParaRPr lang="es-ES" sz="38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Eras Bold ITC" panose="020B0907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9A7250-6C81-4611-8D4F-A88DAD8B19C8}"/>
              </a:ext>
            </a:extLst>
          </p:cNvPr>
          <p:cNvSpPr txBox="1"/>
          <p:nvPr/>
        </p:nvSpPr>
        <p:spPr>
          <a:xfrm>
            <a:off x="126500" y="2143646"/>
            <a:ext cx="34952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Es un pecado ser negligente, en cuanto al estudio de la Palabra mientras intentan enseñarla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13997F-F8A1-4022-8C83-F38D079CA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732298"/>
              </p:ext>
            </p:extLst>
          </p:nvPr>
        </p:nvGraphicFramePr>
        <p:xfrm>
          <a:off x="6167719" y="2084607"/>
          <a:ext cx="5937418" cy="3530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6046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BCB11D-6B5A-4000-92C7-20BDF7DA0D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CBCB11D-6B5A-4000-92C7-20BDF7DA0D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CBCB11D-6B5A-4000-92C7-20BDF7DA0D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155177-175F-4DC8-B59F-5042FED6A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99155177-175F-4DC8-B59F-5042FED6A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9155177-175F-4DC8-B59F-5042FED6A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0E7B14-1153-41C3-A463-2A4B3A3CE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C0E7B14-1153-41C3-A463-2A4B3A3CE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C0E7B14-1153-41C3-A463-2A4B3A3CE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A72F55-18B1-4055-8873-4CD382AE0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FA72F55-18B1-4055-8873-4CD382AE0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EFA72F55-18B1-4055-8873-4CD382AE0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6C9EE1-B9F9-428A-AE86-F79AEB237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A46C9EE1-B9F9-428A-AE86-F79AEB237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A46C9EE1-B9F9-428A-AE86-F79AEB237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D12270-D2BF-48D9-8DEC-7D5864CEC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9ED12270-D2BF-48D9-8DEC-7D5864CEC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9ED12270-D2BF-48D9-8DEC-7D5864CEC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n para confundido">
            <a:extLst>
              <a:ext uri="{FF2B5EF4-FFF2-40B4-BE49-F238E27FC236}">
                <a16:creationId xmlns:a16="http://schemas.microsoft.com/office/drawing/2014/main" id="{2A6FB127-0C05-4CD9-A9A8-392E84846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8"/>
          <a:stretch/>
        </p:blipFill>
        <p:spPr bwMode="auto">
          <a:xfrm>
            <a:off x="3" y="0"/>
            <a:ext cx="4403868" cy="583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88550" y="5603683"/>
            <a:ext cx="12043410" cy="1178809"/>
            <a:chOff x="48794" y="5616931"/>
            <a:chExt cx="12043410" cy="1178809"/>
          </a:xfrm>
        </p:grpSpPr>
        <p:grpSp>
          <p:nvGrpSpPr>
            <p:cNvPr id="18" name="Grupo 17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6" name="Grupo 35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7" name="Flecha: pentágono 36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8" name="Flecha: pentágono 37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Preparación mental para la enseñanza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3" name="CuadroTexto 22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4" name="CuadroTexto 23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25" name="Imagen 24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19" name="Rectángulo 18"/>
            <p:cNvSpPr/>
            <p:nvPr/>
          </p:nvSpPr>
          <p:spPr>
            <a:xfrm>
              <a:off x="468209" y="5907385"/>
              <a:ext cx="1686680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28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Martes</a:t>
              </a:r>
              <a:endParaRPr lang="es-EC" sz="28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39" name="CuadroTexto 38"/>
          <p:cNvSpPr txBox="1"/>
          <p:nvPr/>
        </p:nvSpPr>
        <p:spPr>
          <a:xfrm>
            <a:off x="3137646" y="91422"/>
            <a:ext cx="8962915" cy="1569660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es-EC" sz="3200" dirty="0">
                <a:effectLst/>
                <a:latin typeface="Eras Bold ITC" panose="020B0907030504020204" pitchFamily="34" charset="0"/>
              </a:rPr>
              <a:t>¿Qué peligro enfrentan aquellos que no hacen una preparación apropiada y que son espiritualmente inestables?</a:t>
            </a:r>
            <a:endParaRPr lang="es-MX" sz="3200" dirty="0">
              <a:effectLst/>
              <a:latin typeface="Eras Bold ITC" panose="020B0907030504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AD65623-8C2E-4489-AE38-743E4E6A0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5300839"/>
              </p:ext>
            </p:extLst>
          </p:nvPr>
        </p:nvGraphicFramePr>
        <p:xfrm>
          <a:off x="2779059" y="1732800"/>
          <a:ext cx="9326078" cy="384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7321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8609A5-5FDB-4972-A4F0-A7065745D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498609A5-5FDB-4972-A4F0-A7065745D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498609A5-5FDB-4972-A4F0-A7065745D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6464606-A739-4A45-8493-EBF7818B17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96464606-A739-4A45-8493-EBF7818B17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96464606-A739-4A45-8493-EBF7818B17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25DA64-8D02-49CF-A576-560B83AB7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C925DA64-8D02-49CF-A576-560B83AB7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C925DA64-8D02-49CF-A576-560B83AB7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3923A2-046D-42A2-8577-805DF33C5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A13923A2-046D-42A2-8577-805DF33C5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A13923A2-046D-42A2-8577-805DF33C5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9B8E49-E5CF-41F3-81F3-CB7C29158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549B8E49-E5CF-41F3-81F3-CB7C29158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549B8E49-E5CF-41F3-81F3-CB7C29158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88550" y="5603683"/>
            <a:ext cx="12043410" cy="1178809"/>
            <a:chOff x="48794" y="5616931"/>
            <a:chExt cx="12043410" cy="1178809"/>
          </a:xfrm>
        </p:grpSpPr>
        <p:grpSp>
          <p:nvGrpSpPr>
            <p:cNvPr id="18" name="Grupo 17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2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6" name="Grupo 35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7" name="Flecha: pentágono 36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8" name="Flecha: pentágono 37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Enfrentándose a la oposición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3" name="CuadroTexto 22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4" name="CuadroTexto 23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25" name="Imagen 24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19" name="Rectángulo 18"/>
            <p:cNvSpPr/>
            <p:nvPr/>
          </p:nvSpPr>
          <p:spPr>
            <a:xfrm>
              <a:off x="131327" y="5907385"/>
              <a:ext cx="2446504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29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Miércoles</a:t>
              </a:r>
              <a:endParaRPr lang="es-EC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6" name="CuadroTexto 25"/>
          <p:cNvSpPr txBox="1"/>
          <p:nvPr/>
        </p:nvSpPr>
        <p:spPr>
          <a:xfrm>
            <a:off x="160266" y="4492316"/>
            <a:ext cx="11944869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s-EC" sz="3600" dirty="0">
                <a:effectLst/>
                <a:latin typeface="Eras Bold ITC" panose="020B0907030504020204" pitchFamily="34" charset="0"/>
              </a:rPr>
              <a:t>¿Para qué deben estar preparados los que enseñan el evangelio?</a:t>
            </a:r>
            <a:endParaRPr lang="es-MX" sz="3600" dirty="0">
              <a:effectLst/>
              <a:latin typeface="Eras Bold ITC" panose="020B0907030504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90060FC-327B-4694-9B3F-1FA28D755C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2246937"/>
              </p:ext>
            </p:extLst>
          </p:nvPr>
        </p:nvGraphicFramePr>
        <p:xfrm>
          <a:off x="86864" y="131424"/>
          <a:ext cx="4754078" cy="3926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42" name="Picture 2" descr="Resultado de imagen para preACHING BIBLE">
            <a:extLst>
              <a:ext uri="{FF2B5EF4-FFF2-40B4-BE49-F238E27FC236}">
                <a16:creationId xmlns:a16="http://schemas.microsoft.com/office/drawing/2014/main" id="{33E39E4F-742E-4CA0-85B2-F2E166930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59" y="0"/>
            <a:ext cx="7279341" cy="45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17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E0087C-8CBC-497D-AD80-4A7F91CF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2E0087C-8CBC-497D-AD80-4A7F91CF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2E0087C-8CBC-497D-AD80-4A7F91CF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700624-B3B4-4AD4-8BB8-5C9D32070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52700624-B3B4-4AD4-8BB8-5C9D32070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52700624-B3B4-4AD4-8BB8-5C9D32070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6A5CC2-DA4F-4B0E-A427-CBAD1428B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C6A5CC2-DA4F-4B0E-A427-CBAD1428B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C6A5CC2-DA4F-4B0E-A427-CBAD1428B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F35187-BA74-45E5-9A19-6EDCB1037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BDF35187-BA74-45E5-9A19-6EDCB1037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DF35187-BA74-45E5-9A19-6EDCB1037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CFA31B-881B-49F7-A1F8-43F412461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DCFA31B-881B-49F7-A1F8-43F412461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DCFA31B-881B-49F7-A1F8-43F412461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sultado de imagen para David armadura de SaÃºl">
            <a:extLst>
              <a:ext uri="{FF2B5EF4-FFF2-40B4-BE49-F238E27FC236}">
                <a16:creationId xmlns:a16="http://schemas.microsoft.com/office/drawing/2014/main" id="{C7360FA9-66A1-4CB7-BBF1-4674128C0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" y="432847"/>
            <a:ext cx="4844194" cy="528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88550" y="5666562"/>
            <a:ext cx="12043410" cy="1178809"/>
            <a:chOff x="48794" y="5616931"/>
            <a:chExt cx="12043410" cy="1178809"/>
          </a:xfrm>
        </p:grpSpPr>
        <p:grpSp>
          <p:nvGrpSpPr>
            <p:cNvPr id="18" name="Grupo 17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6" name="Grupo 35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7" name="Flecha: pentágono 36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8" name="Flecha: pentágono 37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Enfrentándose a la oposición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3" name="CuadroTexto 22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4" name="CuadroTexto 23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25" name="Imagen 24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19" name="Rectángulo 18"/>
            <p:cNvSpPr/>
            <p:nvPr/>
          </p:nvSpPr>
          <p:spPr>
            <a:xfrm>
              <a:off x="131327" y="5907385"/>
              <a:ext cx="2446504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29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Miércoles</a:t>
              </a:r>
              <a:endParaRPr lang="es-EC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1BF08ED-A8D3-4CD2-8ADE-164C765B2891}"/>
              </a:ext>
            </a:extLst>
          </p:cNvPr>
          <p:cNvSpPr txBox="1"/>
          <p:nvPr/>
        </p:nvSpPr>
        <p:spPr>
          <a:xfrm>
            <a:off x="4249271" y="54864"/>
            <a:ext cx="7820809" cy="1384995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r"/>
            <a:r>
              <a:rPr lang="es-EC" sz="2800" dirty="0">
                <a:effectLst/>
                <a:latin typeface="Eras Bold ITC" panose="020B0907030504020204" pitchFamily="34" charset="0"/>
              </a:rPr>
              <a:t>¿Qué lección espiritual podemos aprender de la negativa de David a usar la armadura de Saúl para encontrarse con Goliat?</a:t>
            </a:r>
            <a:endParaRPr lang="es-MX" sz="2800" dirty="0">
              <a:effectLst/>
              <a:latin typeface="Eras Bold ITC" panose="020B0907030504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1F43352-C4C9-40C7-B793-22D32E6A34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146938"/>
              </p:ext>
            </p:extLst>
          </p:nvPr>
        </p:nvGraphicFramePr>
        <p:xfrm>
          <a:off x="4697507" y="1439860"/>
          <a:ext cx="7405944" cy="4242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951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A1152B-8D9D-40B2-BE88-AEC7F7A27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02A1152B-8D9D-40B2-BE88-AEC7F7A27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02A1152B-8D9D-40B2-BE88-AEC7F7A27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C0F56B4-66E9-4815-AF1C-2D732AF78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EC0F56B4-66E9-4815-AF1C-2D732AF78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EC0F56B4-66E9-4815-AF1C-2D732AF78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FD8503-797F-49C6-AC4B-D8B8330AF7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B4FD8503-797F-49C6-AC4B-D8B8330AF7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B4FD8503-797F-49C6-AC4B-D8B8330AF7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385D0B1-8DF9-4E81-A7F2-B63221D22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6385D0B1-8DF9-4E81-A7F2-B63221D22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6385D0B1-8DF9-4E81-A7F2-B63221D22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4BFE98-B1AA-4C8C-89A2-43D746E84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824BFE98-B1AA-4C8C-89A2-43D746E84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824BFE98-B1AA-4C8C-89A2-43D746E84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n relacionada">
            <a:extLst>
              <a:ext uri="{FF2B5EF4-FFF2-40B4-BE49-F238E27FC236}">
                <a16:creationId xmlns:a16="http://schemas.microsoft.com/office/drawing/2014/main" id="{BC402005-3300-4F69-9B0F-819A19CC2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34" y="-1544"/>
            <a:ext cx="5914366" cy="591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88550" y="5666562"/>
            <a:ext cx="12043410" cy="1178809"/>
            <a:chOff x="48794" y="5616931"/>
            <a:chExt cx="12043410" cy="1178809"/>
          </a:xfrm>
        </p:grpSpPr>
        <p:grpSp>
          <p:nvGrpSpPr>
            <p:cNvPr id="18" name="Grupo 17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6" name="Grupo 35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7" name="Flecha: pentágono 36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8" name="Flecha: pentágono 37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grpFill/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1" name="Título 1"/>
              <p:cNvSpPr txBox="1">
                <a:spLocks/>
              </p:cNvSpPr>
              <p:nvPr/>
            </p:nvSpPr>
            <p:spPr>
              <a:xfrm>
                <a:off x="2571791" y="5930834"/>
                <a:ext cx="7545473" cy="54594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2800" b="1" i="1" dirty="0">
                    <a:solidFill>
                      <a:srgbClr val="C00000"/>
                    </a:solidFill>
                    <a:latin typeface="Bookman Old Style" panose="02050604050505020204" pitchFamily="18" charset="0"/>
                  </a:rPr>
                  <a:t>Hazlos tuyos</a:t>
                </a:r>
                <a:endParaRPr lang="es-EC" sz="2800" b="1" i="1" dirty="0">
                  <a:solidFill>
                    <a:srgbClr val="C00000"/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2" name="Grupo 21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23" name="CuadroTexto 22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24" name="CuadroTexto 23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accent2">
                          <a:lumMod val="7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25" name="Imagen 24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19" name="Rectángulo 18"/>
            <p:cNvSpPr/>
            <p:nvPr/>
          </p:nvSpPr>
          <p:spPr>
            <a:xfrm>
              <a:off x="364404" y="5907385"/>
              <a:ext cx="1749197" cy="53860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2900" b="1" spc="300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Jueves</a:t>
              </a:r>
              <a:endParaRPr lang="es-EC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1BF08ED-A8D3-4CD2-8ADE-164C765B2891}"/>
              </a:ext>
            </a:extLst>
          </p:cNvPr>
          <p:cNvSpPr txBox="1"/>
          <p:nvPr/>
        </p:nvSpPr>
        <p:spPr>
          <a:xfrm>
            <a:off x="52692" y="86474"/>
            <a:ext cx="6189084" cy="1138773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r"/>
            <a:r>
              <a:rPr lang="es-EC" sz="3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Eras Bold ITC" panose="020B0907030504020204" pitchFamily="34" charset="0"/>
              </a:rPr>
              <a:t>¿Qué ejemplo inspirador dejó Esdras el escriba?</a:t>
            </a:r>
            <a:endParaRPr lang="es-MX" sz="34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Eras Bold ITC" panose="020B0907030504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EBCC0B5-A89C-4AD8-8410-88A8815E1B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071892"/>
              </p:ext>
            </p:extLst>
          </p:nvPr>
        </p:nvGraphicFramePr>
        <p:xfrm>
          <a:off x="63506" y="1357141"/>
          <a:ext cx="6170060" cy="4253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094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D2E999-F8AA-42D7-9C43-EFFAF4E59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BD2E999-F8AA-42D7-9C43-EFFAF4E59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BD2E999-F8AA-42D7-9C43-EFFAF4E59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DBF41A-E43F-4BFD-B8AD-CB407EEBE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96DBF41A-E43F-4BFD-B8AD-CB407EEBE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96DBF41A-E43F-4BFD-B8AD-CB407EEBE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331E11-7E3C-4589-A0F2-EAD7461BE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CD331E11-7E3C-4589-A0F2-EAD7461BE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CD331E11-7E3C-4589-A0F2-EAD7461BE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222933-AC66-4734-BCD9-C6CD31CD6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EC222933-AC66-4734-BCD9-C6CD31CD6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EC222933-AC66-4734-BCD9-C6CD31CD6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FDA12E-87E0-4E33-A769-3E4066BEC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6FDA12E-87E0-4E33-A769-3E4066BEC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6FDA12E-87E0-4E33-A769-3E4066BEC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A95BE4-D046-4A2E-B6DE-2A9BAC8F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DDA95BE4-D046-4A2E-B6DE-2A9BAC8F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DDA95BE4-D046-4A2E-B6DE-2A9BAC8F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20A43B-AB42-45F3-AD74-25D552E37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C220A43B-AB42-45F3-AD74-25D552E37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C220A43B-AB42-45F3-AD74-25D552E37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F2D61-CC30-4309-9E30-91033BA4E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43BF2D61-CC30-4309-9E30-91033BA4E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43BF2D61-CC30-4309-9E30-91033BA4E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: esquinas superiores redondeadas 21"/>
          <p:cNvSpPr/>
          <p:nvPr/>
        </p:nvSpPr>
        <p:spPr>
          <a:xfrm>
            <a:off x="208340" y="675861"/>
            <a:ext cx="2220699" cy="4847416"/>
          </a:xfrm>
          <a:prstGeom prst="round2Same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1950" dirty="0">
                <a:solidFill>
                  <a:schemeClr val="tx1"/>
                </a:solidFill>
                <a:latin typeface="Eras Demi ITC" panose="020B0805030504020804" pitchFamily="34" charset="0"/>
              </a:rPr>
              <a:t>Un verdadero maestro de  la Biblia siempre dirigirá la mirada de sus alumnos hacia Cristo, siendo ejemplo de refinamiento, aseo, cortesía, conocimiento y sobre todo de una dedicada vida de oración</a:t>
            </a:r>
            <a:endParaRPr lang="es-EC" sz="195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3" name="Rectángulo: esquinas superiores redondeadas 22"/>
          <p:cNvSpPr/>
          <p:nvPr/>
        </p:nvSpPr>
        <p:spPr>
          <a:xfrm>
            <a:off x="2590593" y="675860"/>
            <a:ext cx="2220699" cy="4847416"/>
          </a:xfrm>
          <a:prstGeom prst="round2Same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Para llegar a enseñar de forma correcta la Biblia debemos primero acudir a Dios a fin de recibir el alimento espiritual para nuestra alma investigando por nosotros mismos</a:t>
            </a:r>
            <a:endParaRPr lang="es-EC" sz="2000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24" name="Rectángulo: esquinas superiores redondeadas 23"/>
          <p:cNvSpPr/>
          <p:nvPr/>
        </p:nvSpPr>
        <p:spPr>
          <a:xfrm>
            <a:off x="4972846" y="675860"/>
            <a:ext cx="2220699" cy="4847416"/>
          </a:xfrm>
          <a:prstGeom prst="round2Same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En la Biblia hay cosas difíciles de entender y si no nos esforzamos por estudiarla con diligencia la torceremos para nuestra propia perdición, haciéndole decir cosas que no están escritas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5" name="Rectángulo: esquinas superiores redondeadas 24"/>
          <p:cNvSpPr/>
          <p:nvPr/>
        </p:nvSpPr>
        <p:spPr>
          <a:xfrm>
            <a:off x="7355099" y="710025"/>
            <a:ext cx="2220699" cy="4813251"/>
          </a:xfrm>
          <a:prstGeom prst="round2Same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nuestra experiencia cristiana encontraremos oponentes con quienes deberemos debatir, y si  no investigamos por nosotros mismos, no estaremos preparados para hacerles frente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6" name="Rectángulo: esquinas superiores redondeadas 25"/>
          <p:cNvSpPr/>
          <p:nvPr/>
        </p:nvSpPr>
        <p:spPr>
          <a:xfrm>
            <a:off x="9737352" y="699634"/>
            <a:ext cx="2220699" cy="4812405"/>
          </a:xfrm>
          <a:prstGeom prst="round2Same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Debemos organizarnos y disciplinarnos, levantándonos temprano para estudiar con  diligencia la Biblia; pues no estar familiarizado con las Escrituras es holgazanería y negligencia</a:t>
            </a:r>
            <a:endParaRPr lang="es-EC" sz="2400" dirty="0">
              <a:solidFill>
                <a:srgbClr val="C00000"/>
              </a:solidFill>
              <a:latin typeface="Eras Demi ITC" panose="020B08050305040208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46786" y="95140"/>
            <a:ext cx="737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Hobo Std" panose="020B0803040709020204" pitchFamily="34" charset="0"/>
              </a:rPr>
              <a:t>1</a:t>
            </a:r>
            <a:endParaRPr lang="es-EC" sz="6000" b="1" dirty="0">
              <a:solidFill>
                <a:srgbClr val="0070C0"/>
              </a:solidFill>
              <a:latin typeface="Hobo Std" panose="020B0803040709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2327283" y="95141"/>
            <a:ext cx="737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Hobo Std" panose="020B0803040709020204" pitchFamily="34" charset="0"/>
              </a:rPr>
              <a:t>2</a:t>
            </a:r>
            <a:endParaRPr lang="es-EC" sz="6000" b="1" dirty="0">
              <a:solidFill>
                <a:srgbClr val="0070C0"/>
              </a:solidFill>
              <a:latin typeface="Hobo Std" panose="020B0803040709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4817107" y="97227"/>
            <a:ext cx="737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Hobo Std" panose="020B0803040709020204" pitchFamily="34" charset="0"/>
              </a:rPr>
              <a:t>3</a:t>
            </a:r>
            <a:endParaRPr lang="es-EC" sz="6000" b="1" dirty="0">
              <a:solidFill>
                <a:srgbClr val="0070C0"/>
              </a:solidFill>
              <a:latin typeface="Hobo Std" panose="020B0803040709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7199360" y="44491"/>
            <a:ext cx="737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Hobo Std" panose="020B0803040709020204" pitchFamily="34" charset="0"/>
              </a:rPr>
              <a:t>4</a:t>
            </a:r>
            <a:endParaRPr lang="es-EC" sz="6000" b="1" dirty="0">
              <a:solidFill>
                <a:srgbClr val="0070C0"/>
              </a:solidFill>
              <a:latin typeface="Hobo Std" panose="020B0803040709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9575798" y="44491"/>
            <a:ext cx="7379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s-MX" sz="6000" b="1" dirty="0">
                <a:solidFill>
                  <a:srgbClr val="0070C0"/>
                </a:solidFill>
                <a:latin typeface="Hobo Std" panose="020B0803040709020204" pitchFamily="34" charset="0"/>
              </a:rPr>
              <a:t>5</a:t>
            </a:r>
            <a:endParaRPr lang="es-EC" sz="6000" b="1" dirty="0">
              <a:solidFill>
                <a:srgbClr val="0070C0"/>
              </a:solidFill>
              <a:latin typeface="Hobo Std" panose="020B0803040709020204" pitchFamily="34" charset="0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88550" y="5603683"/>
            <a:ext cx="12043410" cy="1178809"/>
            <a:chOff x="48794" y="5616931"/>
            <a:chExt cx="12043410" cy="1178809"/>
          </a:xfrm>
        </p:grpSpPr>
        <p:grpSp>
          <p:nvGrpSpPr>
            <p:cNvPr id="33" name="Grupo 32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35" name="Grupo 34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41" name="Rectángulo 40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2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42" name="Grupo 41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43" name="Flecha: pentágono 42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44" name="Flecha: pentágono 43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36" name="Título 1"/>
              <p:cNvSpPr txBox="1">
                <a:spLocks/>
              </p:cNvSpPr>
              <p:nvPr/>
            </p:nvSpPr>
            <p:spPr>
              <a:xfrm>
                <a:off x="2571791" y="5827629"/>
                <a:ext cx="7545473" cy="715405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3600" b="1" i="1" dirty="0">
                    <a:solidFill>
                      <a:schemeClr val="accent5">
                        <a:lumMod val="75000"/>
                      </a:schemeClr>
                    </a:solidFill>
                    <a:latin typeface="Bookman Old Style" panose="02050604050505020204" pitchFamily="18" charset="0"/>
                  </a:rPr>
                  <a:t>Afirmo lo que aprendí</a:t>
                </a:r>
                <a:endParaRPr lang="es-EC" sz="3600" b="1" i="1" dirty="0">
                  <a:solidFill>
                    <a:schemeClr val="accent5">
                      <a:lumMod val="75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37" name="Grupo 36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38" name="CuadroTexto 37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39" name="CuadroTexto 38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40" name="Imagen 39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34" name="Rectángulo 33"/>
            <p:cNvSpPr/>
            <p:nvPr/>
          </p:nvSpPr>
          <p:spPr>
            <a:xfrm>
              <a:off x="157831" y="5894133"/>
              <a:ext cx="2425664" cy="58477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100" b="1" spc="300" dirty="0">
                  <a:solidFill>
                    <a:schemeClr val="bg1"/>
                  </a:solidFill>
                  <a:latin typeface="Bookman Old Style" panose="02050604050505020204" pitchFamily="18" charset="0"/>
                </a:rPr>
                <a:t>Resumen</a:t>
              </a:r>
              <a:endParaRPr lang="es-EC" sz="3100" dirty="0">
                <a:solidFill>
                  <a:schemeClr val="bg1"/>
                </a:solidFill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sultado de imagen para preACHING BIBLE">
            <a:extLst>
              <a:ext uri="{FF2B5EF4-FFF2-40B4-BE49-F238E27FC236}">
                <a16:creationId xmlns:a16="http://schemas.microsoft.com/office/drawing/2014/main" id="{C0C63DDA-BDAD-4A36-9968-E61551F39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9"/>
          <a:stretch/>
        </p:blipFill>
        <p:spPr bwMode="auto">
          <a:xfrm>
            <a:off x="-20711" y="0"/>
            <a:ext cx="12212712" cy="68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270739" y="81489"/>
            <a:ext cx="117274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effectLst/>
                <a:latin typeface="Eras Medium ITC" panose="020B0602030504020804" pitchFamily="34" charset="0"/>
              </a:rPr>
              <a:t>Creo que es un pecado ser negligente en el estudio de la Palabra mientras intento enseñar a otros. </a:t>
            </a:r>
            <a:endParaRPr lang="es-EC" sz="3600" dirty="0">
              <a:solidFill>
                <a:schemeClr val="bg1"/>
              </a:solidFill>
              <a:effectLst/>
              <a:latin typeface="Eras Medium ITC" panose="020B0602030504020804" pitchFamily="34" charset="0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88550" y="5603683"/>
            <a:ext cx="12043410" cy="1178809"/>
            <a:chOff x="48794" y="5616931"/>
            <a:chExt cx="12043410" cy="1178809"/>
          </a:xfrm>
        </p:grpSpPr>
        <p:grpSp>
          <p:nvGrpSpPr>
            <p:cNvPr id="25" name="Grupo 24"/>
            <p:cNvGrpSpPr/>
            <p:nvPr/>
          </p:nvGrpSpPr>
          <p:grpSpPr>
            <a:xfrm>
              <a:off x="48794" y="5616931"/>
              <a:ext cx="12043410" cy="1178809"/>
              <a:chOff x="48794" y="5640380"/>
              <a:chExt cx="12043410" cy="1178809"/>
            </a:xfrm>
          </p:grpSpPr>
          <p:grpSp>
            <p:nvGrpSpPr>
              <p:cNvPr id="27" name="Grupo 26"/>
              <p:cNvGrpSpPr/>
              <p:nvPr/>
            </p:nvGrpSpPr>
            <p:grpSpPr>
              <a:xfrm>
                <a:off x="48794" y="5640380"/>
                <a:ext cx="12037633" cy="1178809"/>
                <a:chOff x="48794" y="5640380"/>
                <a:chExt cx="12037633" cy="1178809"/>
              </a:xfrm>
            </p:grpSpPr>
            <p:sp>
              <p:nvSpPr>
                <p:cNvPr id="33" name="Rectángulo 32"/>
                <p:cNvSpPr/>
                <p:nvPr/>
              </p:nvSpPr>
              <p:spPr>
                <a:xfrm>
                  <a:off x="490330" y="5710719"/>
                  <a:ext cx="11596097" cy="1052554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C" dirty="0"/>
                </a:p>
              </p:txBody>
            </p:sp>
            <p:grpSp>
              <p:nvGrpSpPr>
                <p:cNvPr id="34" name="Grupo 33"/>
                <p:cNvGrpSpPr/>
                <p:nvPr/>
              </p:nvGrpSpPr>
              <p:grpSpPr>
                <a:xfrm>
                  <a:off x="48794" y="5640380"/>
                  <a:ext cx="2466711" cy="1178809"/>
                  <a:chOff x="13625" y="5687272"/>
                  <a:chExt cx="2466711" cy="1120194"/>
                </a:xfrm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sp>
                <p:nvSpPr>
                  <p:cNvPr id="35" name="Flecha: pentágono 34"/>
                  <p:cNvSpPr/>
                  <p:nvPr/>
                </p:nvSpPr>
                <p:spPr>
                  <a:xfrm>
                    <a:off x="917433" y="5687273"/>
                    <a:ext cx="1562903" cy="1120193"/>
                  </a:xfrm>
                  <a:prstGeom prst="homePlate">
                    <a:avLst>
                      <a:gd name="adj" fmla="val 30116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  <p:sp>
                <p:nvSpPr>
                  <p:cNvPr id="36" name="Flecha: pentágono 35"/>
                  <p:cNvSpPr/>
                  <p:nvPr/>
                </p:nvSpPr>
                <p:spPr>
                  <a:xfrm flipH="1">
                    <a:off x="13625" y="5687272"/>
                    <a:ext cx="1613527" cy="1120193"/>
                  </a:xfrm>
                  <a:prstGeom prst="homePlate">
                    <a:avLst>
                      <a:gd name="adj" fmla="val 30116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>
                    <a:sp3d extrusionH="57150">
                      <a:bevelT h="25400" prst="softRound"/>
                    </a:sp3d>
                  </a:bodyPr>
                  <a:lstStyle/>
                  <a:p>
                    <a:pPr algn="ctr"/>
                    <a:endParaRPr lang="es-EC"/>
                  </a:p>
                </p:txBody>
              </p:sp>
            </p:grpSp>
          </p:grpSp>
          <p:sp>
            <p:nvSpPr>
              <p:cNvPr id="28" name="Título 1"/>
              <p:cNvSpPr txBox="1">
                <a:spLocks/>
              </p:cNvSpPr>
              <p:nvPr/>
            </p:nvSpPr>
            <p:spPr>
              <a:xfrm>
                <a:off x="2571791" y="5827629"/>
                <a:ext cx="7819723" cy="715405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MX" sz="3600" b="1" i="1" dirty="0">
                    <a:solidFill>
                      <a:schemeClr val="accent5">
                        <a:lumMod val="75000"/>
                      </a:schemeClr>
                    </a:solidFill>
                    <a:latin typeface="Bookman Old Style" panose="02050604050505020204" pitchFamily="18" charset="0"/>
                  </a:rPr>
                  <a:t>Aplico a mi vida lo que aprendí</a:t>
                </a:r>
                <a:endParaRPr lang="es-EC" sz="3600" b="1" i="1" dirty="0">
                  <a:solidFill>
                    <a:schemeClr val="accent5">
                      <a:lumMod val="75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  <p:grpSp>
            <p:nvGrpSpPr>
              <p:cNvPr id="29" name="Grupo 28"/>
              <p:cNvGrpSpPr/>
              <p:nvPr/>
            </p:nvGrpSpPr>
            <p:grpSpPr>
              <a:xfrm>
                <a:off x="10670754" y="5687274"/>
                <a:ext cx="1421450" cy="1120193"/>
                <a:chOff x="10684302" y="5753878"/>
                <a:chExt cx="1421450" cy="1120193"/>
              </a:xfrm>
            </p:grpSpPr>
            <p:sp>
              <p:nvSpPr>
                <p:cNvPr id="30" name="CuadroTexto 29"/>
                <p:cNvSpPr txBox="1"/>
                <p:nvPr/>
              </p:nvSpPr>
              <p:spPr>
                <a:xfrm>
                  <a:off x="10684302" y="6327985"/>
                  <a:ext cx="14214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57150" h="38100" prst="artDeco"/>
                  </a:sp3d>
                </a:bodyPr>
                <a:lstStyle/>
                <a:p>
                  <a:pPr algn="r"/>
                  <a:r>
                    <a:rPr lang="es-MX" sz="2000" dirty="0">
                      <a:solidFill>
                        <a:schemeClr val="accent2">
                          <a:lumMod val="50000"/>
                        </a:schemeClr>
                      </a:solidFill>
                      <a:latin typeface="Copperplate Gothic Bold" panose="020E0705020206020404" pitchFamily="34" charset="0"/>
                    </a:rPr>
                    <a:t>Escuela</a:t>
                  </a:r>
                </a:p>
              </p:txBody>
            </p:sp>
            <p:sp>
              <p:nvSpPr>
                <p:cNvPr id="31" name="CuadroTexto 30"/>
                <p:cNvSpPr txBox="1"/>
                <p:nvPr/>
              </p:nvSpPr>
              <p:spPr>
                <a:xfrm>
                  <a:off x="10964079" y="6566294"/>
                  <a:ext cx="10976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 prst="convex"/>
                  </a:sp3d>
                </a:bodyPr>
                <a:lstStyle/>
                <a:p>
                  <a:pPr algn="r"/>
                  <a:r>
                    <a:rPr lang="es-MX" sz="1400" dirty="0">
                      <a:ln w="3175"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opperplate Gothic Bold" panose="020E0705020206020404" pitchFamily="34" charset="0"/>
                    </a:rPr>
                    <a:t>Sabática</a:t>
                  </a:r>
                  <a:endParaRPr lang="es-EC" sz="1400" dirty="0">
                    <a:ln w="3175"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pperplate Gothic Bold" panose="020E0705020206020404" pitchFamily="34" charset="0"/>
                  </a:endParaRPr>
                </a:p>
              </p:txBody>
            </p:sp>
            <p:pic>
              <p:nvPicPr>
                <p:cNvPr id="32" name="Imagen 3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390" t="19605" r="27611" b="55011"/>
                <a:stretch/>
              </p:blipFill>
              <p:spPr>
                <a:xfrm>
                  <a:off x="10971889" y="5753878"/>
                  <a:ext cx="1035322" cy="673878"/>
                </a:xfrm>
                <a:prstGeom prst="rect">
                  <a:avLst/>
                </a:prstGeom>
              </p:spPr>
            </p:pic>
          </p:grpSp>
        </p:grpSp>
        <p:sp>
          <p:nvSpPr>
            <p:cNvPr id="26" name="Rectángulo 25"/>
            <p:cNvSpPr/>
            <p:nvPr/>
          </p:nvSpPr>
          <p:spPr>
            <a:xfrm>
              <a:off x="157831" y="5894133"/>
              <a:ext cx="2273379" cy="56938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s-MX" sz="3100" b="1" spc="300" dirty="0">
                  <a:solidFill>
                    <a:schemeClr val="bg1"/>
                  </a:solidFill>
                  <a:latin typeface="Bookman Old Style" panose="02050604050505020204" pitchFamily="18" charset="0"/>
                </a:rPr>
                <a:t>Decisión</a:t>
              </a:r>
              <a:endParaRPr lang="es-EC" sz="3100" dirty="0">
                <a:solidFill>
                  <a:schemeClr val="bg1"/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88550" y="1558003"/>
            <a:ext cx="119993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Eras Bold ITC" panose="020B0907030504020204" pitchFamily="34" charset="0"/>
              </a:rPr>
              <a:t>Decido dedicar tiempo para una investigación detallada de las Escrituras y estar así bien familiarizado con las verdades Bíblicas!</a:t>
            </a:r>
            <a:endParaRPr lang="es-EC" sz="40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365355</TotalTime>
  <Words>964</Words>
  <Application>Microsoft Office PowerPoint</Application>
  <PresentationFormat>Panorámica</PresentationFormat>
  <Paragraphs>145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9" baseType="lpstr">
      <vt:lpstr>Adobe Garamond Pro Bold</vt:lpstr>
      <vt:lpstr>Arial</vt:lpstr>
      <vt:lpstr>Bookman Old Style</vt:lpstr>
      <vt:lpstr>Calibri</vt:lpstr>
      <vt:lpstr>Calibri Light</vt:lpstr>
      <vt:lpstr>Candara</vt:lpstr>
      <vt:lpstr>Centaur</vt:lpstr>
      <vt:lpstr>Copperplate Gothic Bold</vt:lpstr>
      <vt:lpstr>Eras Bold ITC</vt:lpstr>
      <vt:lpstr>Eras Demi ITC</vt:lpstr>
      <vt:lpstr>Eras Medium ITC</vt:lpstr>
      <vt:lpstr>Hobo Std</vt:lpstr>
      <vt:lpstr>Tema de Office</vt:lpstr>
      <vt:lpstr>Presentación de PowerPoint</vt:lpstr>
      <vt:lpstr>Dones Espirituales</vt:lpstr>
      <vt:lpstr>Presentación de PowerPoint</vt:lpstr>
      <vt:lpstr>Verso bíblico      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Joffre Castro Martinez</cp:lastModifiedBy>
  <cp:revision>2577</cp:revision>
  <dcterms:created xsi:type="dcterms:W3CDTF">2017-06-02T15:34:13Z</dcterms:created>
  <dcterms:modified xsi:type="dcterms:W3CDTF">2019-08-13T19:51:28Z</dcterms:modified>
</cp:coreProperties>
</file>