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395" r:id="rId2"/>
    <p:sldId id="256" r:id="rId3"/>
    <p:sldId id="340" r:id="rId4"/>
    <p:sldId id="339" r:id="rId5"/>
    <p:sldId id="392" r:id="rId6"/>
    <p:sldId id="274" r:id="rId7"/>
    <p:sldId id="515" r:id="rId8"/>
    <p:sldId id="518" r:id="rId9"/>
    <p:sldId id="526" r:id="rId10"/>
    <p:sldId id="512" r:id="rId11"/>
    <p:sldId id="495" r:id="rId12"/>
    <p:sldId id="524" r:id="rId13"/>
    <p:sldId id="516" r:id="rId14"/>
    <p:sldId id="464" r:id="rId15"/>
    <p:sldId id="474" r:id="rId16"/>
    <p:sldId id="500" r:id="rId17"/>
    <p:sldId id="527" r:id="rId18"/>
    <p:sldId id="528" r:id="rId19"/>
    <p:sldId id="529" r:id="rId20"/>
    <p:sldId id="276" r:id="rId21"/>
    <p:sldId id="265" r:id="rId22"/>
    <p:sldId id="393" r:id="rId2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F1EAE4"/>
    <a:srgbClr val="FBA94A"/>
    <a:srgbClr val="F6E1B9"/>
    <a:srgbClr val="0A2560"/>
    <a:srgbClr val="000209"/>
    <a:srgbClr val="F5EEE6"/>
    <a:srgbClr val="189E0E"/>
    <a:srgbClr val="FAFAFA"/>
    <a:srgbClr val="F6F6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9" autoAdjust="0"/>
    <p:restoredTop sz="86556" autoAdjust="0"/>
  </p:normalViewPr>
  <p:slideViewPr>
    <p:cSldViewPr snapToGrid="0">
      <p:cViewPr varScale="1">
        <p:scale>
          <a:sx n="63" d="100"/>
          <a:sy n="63" d="100"/>
        </p:scale>
        <p:origin x="816" y="48"/>
      </p:cViewPr>
      <p:guideLst/>
    </p:cSldViewPr>
  </p:slideViewPr>
  <p:notesTextViewPr>
    <p:cViewPr>
      <p:scale>
        <a:sx n="1" d="1"/>
        <a:sy n="1" d="1"/>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F4F73D-4739-4436-8089-8A06B40992D4}" type="doc">
      <dgm:prSet loTypeId="urn:microsoft.com/office/officeart/2005/8/layout/venn3" loCatId="relationship" qsTypeId="urn:microsoft.com/office/officeart/2005/8/quickstyle/simple1" qsCatId="simple" csTypeId="urn:microsoft.com/office/officeart/2005/8/colors/colorful4" csCatId="colorful" phldr="1"/>
      <dgm:spPr/>
      <dgm:t>
        <a:bodyPr/>
        <a:lstStyle/>
        <a:p>
          <a:endParaRPr lang="es-EC"/>
        </a:p>
      </dgm:t>
    </dgm:pt>
    <dgm:pt modelId="{B44B54C9-00E8-4356-B682-FD34A8F49DB3}">
      <dgm:prSet phldrT="[Texto]" custT="1"/>
      <dgm:spPr/>
      <dgm:t>
        <a:bodyPr/>
        <a:lstStyle/>
        <a:p>
          <a:r>
            <a:rPr lang="es-EC" sz="2200" b="0" dirty="0">
              <a:latin typeface="Bw Modelica" panose="00000600000000000000" pitchFamily="50" charset="0"/>
            </a:rPr>
            <a:t>Todo lo que Dios estableció en el Edén era “bueno en gran manera”…</a:t>
          </a:r>
        </a:p>
      </dgm:t>
    </dgm:pt>
    <dgm:pt modelId="{73F24D26-1DFE-48DD-A5C3-CDBADF37AD86}" type="parTrans" cxnId="{5FE4B61E-84E6-42A5-9C63-55039B76315A}">
      <dgm:prSet/>
      <dgm:spPr/>
      <dgm:t>
        <a:bodyPr/>
        <a:lstStyle/>
        <a:p>
          <a:endParaRPr lang="es-EC" sz="2200">
            <a:latin typeface="Bw Modelica" panose="00000600000000000000" pitchFamily="50" charset="0"/>
          </a:endParaRPr>
        </a:p>
      </dgm:t>
    </dgm:pt>
    <dgm:pt modelId="{A18D1C23-F400-44C2-A0A1-E29C64ADCA1C}" type="sibTrans" cxnId="{5FE4B61E-84E6-42A5-9C63-55039B76315A}">
      <dgm:prSet custT="1"/>
      <dgm:spPr/>
      <dgm:t>
        <a:bodyPr/>
        <a:lstStyle/>
        <a:p>
          <a:endParaRPr lang="es-EC" sz="2200">
            <a:latin typeface="Bw Modelica" panose="00000600000000000000" pitchFamily="50" charset="0"/>
          </a:endParaRPr>
        </a:p>
      </dgm:t>
    </dgm:pt>
    <dgm:pt modelId="{61CEAC43-5F91-4C32-93E4-46C7F44EB923}">
      <dgm:prSet phldrT="[Texto]" custT="1"/>
      <dgm:spPr/>
      <dgm:t>
        <a:bodyPr/>
        <a:lstStyle/>
        <a:p>
          <a:r>
            <a:rPr lang="es-EC" sz="2200" b="0" dirty="0">
              <a:latin typeface="Bw Modelica" panose="00000600000000000000" pitchFamily="50" charset="0"/>
            </a:rPr>
            <a:t>…todo fue perfecto, incluyendo la eterna ley moral que Adán recibió.</a:t>
          </a:r>
        </a:p>
      </dgm:t>
    </dgm:pt>
    <dgm:pt modelId="{DF4B30BD-9C2C-46F6-95B4-0267DD823D2A}" type="parTrans" cxnId="{D06C227F-C27E-4C2C-B75E-BFFFD691B016}">
      <dgm:prSet/>
      <dgm:spPr/>
      <dgm:t>
        <a:bodyPr/>
        <a:lstStyle/>
        <a:p>
          <a:endParaRPr lang="es-EC" sz="2200">
            <a:latin typeface="Bw Modelica" panose="00000600000000000000" pitchFamily="50" charset="0"/>
          </a:endParaRPr>
        </a:p>
      </dgm:t>
    </dgm:pt>
    <dgm:pt modelId="{6648F1C7-9C26-409E-97C2-5993A85DC841}" type="sibTrans" cxnId="{D06C227F-C27E-4C2C-B75E-BFFFD691B016}">
      <dgm:prSet custT="1"/>
      <dgm:spPr/>
      <dgm:t>
        <a:bodyPr/>
        <a:lstStyle/>
        <a:p>
          <a:endParaRPr lang="es-EC" sz="2200">
            <a:latin typeface="Bw Modelica" panose="00000600000000000000" pitchFamily="50" charset="0"/>
          </a:endParaRPr>
        </a:p>
      </dgm:t>
    </dgm:pt>
    <dgm:pt modelId="{9F9DD688-280A-4F53-8AA2-1F25D283D97C}" type="pres">
      <dgm:prSet presAssocID="{FAF4F73D-4739-4436-8089-8A06B40992D4}" presName="Name0" presStyleCnt="0">
        <dgm:presLayoutVars>
          <dgm:dir/>
          <dgm:resizeHandles val="exact"/>
        </dgm:presLayoutVars>
      </dgm:prSet>
      <dgm:spPr/>
    </dgm:pt>
    <dgm:pt modelId="{5A8ECDD5-015E-4EC5-9DB3-CA4CA9E1D579}" type="pres">
      <dgm:prSet presAssocID="{B44B54C9-00E8-4356-B682-FD34A8F49DB3}" presName="Name5" presStyleLbl="vennNode1" presStyleIdx="0" presStyleCnt="2" custScaleX="237178" custScaleY="170389" custLinFactNeighborX="-72540">
        <dgm:presLayoutVars>
          <dgm:bulletEnabled val="1"/>
        </dgm:presLayoutVars>
      </dgm:prSet>
      <dgm:spPr>
        <a:prstGeom prst="roundRect">
          <a:avLst/>
        </a:prstGeom>
      </dgm:spPr>
    </dgm:pt>
    <dgm:pt modelId="{B6655127-8312-4DB4-816E-60FCB8ECD894}" type="pres">
      <dgm:prSet presAssocID="{A18D1C23-F400-44C2-A0A1-E29C64ADCA1C}" presName="space" presStyleCnt="0"/>
      <dgm:spPr/>
    </dgm:pt>
    <dgm:pt modelId="{4B295496-6F9B-41C2-A39C-7374C7619F12}" type="pres">
      <dgm:prSet presAssocID="{61CEAC43-5F91-4C32-93E4-46C7F44EB923}" presName="Name5" presStyleLbl="vennNode1" presStyleIdx="1" presStyleCnt="2" custScaleX="225904" custScaleY="164653">
        <dgm:presLayoutVars>
          <dgm:bulletEnabled val="1"/>
        </dgm:presLayoutVars>
      </dgm:prSet>
      <dgm:spPr>
        <a:prstGeom prst="roundRect">
          <a:avLst/>
        </a:prstGeom>
      </dgm:spPr>
    </dgm:pt>
  </dgm:ptLst>
  <dgm:cxnLst>
    <dgm:cxn modelId="{16919410-007D-40C4-A8C0-FE6665EAF4E1}" type="presOf" srcId="{FAF4F73D-4739-4436-8089-8A06B40992D4}" destId="{9F9DD688-280A-4F53-8AA2-1F25D283D97C}" srcOrd="0" destOrd="0" presId="urn:microsoft.com/office/officeart/2005/8/layout/venn3"/>
    <dgm:cxn modelId="{5FE4B61E-84E6-42A5-9C63-55039B76315A}" srcId="{FAF4F73D-4739-4436-8089-8A06B40992D4}" destId="{B44B54C9-00E8-4356-B682-FD34A8F49DB3}" srcOrd="0" destOrd="0" parTransId="{73F24D26-1DFE-48DD-A5C3-CDBADF37AD86}" sibTransId="{A18D1C23-F400-44C2-A0A1-E29C64ADCA1C}"/>
    <dgm:cxn modelId="{D06C227F-C27E-4C2C-B75E-BFFFD691B016}" srcId="{FAF4F73D-4739-4436-8089-8A06B40992D4}" destId="{61CEAC43-5F91-4C32-93E4-46C7F44EB923}" srcOrd="1" destOrd="0" parTransId="{DF4B30BD-9C2C-46F6-95B4-0267DD823D2A}" sibTransId="{6648F1C7-9C26-409E-97C2-5993A85DC841}"/>
    <dgm:cxn modelId="{00D3128B-1CFB-4EFE-9E6A-0989E513000D}" type="presOf" srcId="{61CEAC43-5F91-4C32-93E4-46C7F44EB923}" destId="{4B295496-6F9B-41C2-A39C-7374C7619F12}" srcOrd="0" destOrd="0" presId="urn:microsoft.com/office/officeart/2005/8/layout/venn3"/>
    <dgm:cxn modelId="{FFB68AF4-C952-45D4-B1DF-ECA0824B9F91}" type="presOf" srcId="{B44B54C9-00E8-4356-B682-FD34A8F49DB3}" destId="{5A8ECDD5-015E-4EC5-9DB3-CA4CA9E1D579}" srcOrd="0" destOrd="0" presId="urn:microsoft.com/office/officeart/2005/8/layout/venn3"/>
    <dgm:cxn modelId="{E4158356-A001-452A-8FD3-1FE57F6F9C62}" type="presParOf" srcId="{9F9DD688-280A-4F53-8AA2-1F25D283D97C}" destId="{5A8ECDD5-015E-4EC5-9DB3-CA4CA9E1D579}" srcOrd="0" destOrd="0" presId="urn:microsoft.com/office/officeart/2005/8/layout/venn3"/>
    <dgm:cxn modelId="{8C710B42-19A0-40EF-AD86-91BBA69701B1}" type="presParOf" srcId="{9F9DD688-280A-4F53-8AA2-1F25D283D97C}" destId="{B6655127-8312-4DB4-816E-60FCB8ECD894}" srcOrd="1" destOrd="0" presId="urn:microsoft.com/office/officeart/2005/8/layout/venn3"/>
    <dgm:cxn modelId="{CC912561-9A8D-4641-A3C5-30D226FEEB20}" type="presParOf" srcId="{9F9DD688-280A-4F53-8AA2-1F25D283D97C}" destId="{4B295496-6F9B-41C2-A39C-7374C7619F12}" srcOrd="2" destOrd="0" presId="urn:microsoft.com/office/officeart/2005/8/layout/ven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E02800-F5CD-4B41-9818-3301CC4886D9}" type="doc">
      <dgm:prSet loTypeId="urn:microsoft.com/office/officeart/2005/8/layout/lProcess3" loCatId="process" qsTypeId="urn:microsoft.com/office/officeart/2005/8/quickstyle/simple1" qsCatId="simple" csTypeId="urn:microsoft.com/office/officeart/2005/8/colors/colorful2" csCatId="colorful" phldr="1"/>
      <dgm:spPr/>
      <dgm:t>
        <a:bodyPr/>
        <a:lstStyle/>
        <a:p>
          <a:endParaRPr lang="es-EC"/>
        </a:p>
      </dgm:t>
    </dgm:pt>
    <dgm:pt modelId="{E68DFDC0-77F1-41AB-95A0-A623BAB56A60}">
      <dgm:prSet phldrT="[Texto]" custT="1"/>
      <dgm:spPr/>
      <dgm:t>
        <a:bodyPr/>
        <a:lstStyle/>
        <a:p>
          <a:r>
            <a:rPr lang="es-EC" sz="2200" dirty="0">
              <a:latin typeface="Bw Modelica" panose="00000600000000000000" pitchFamily="50" charset="0"/>
            </a:rPr>
            <a:t>…pues con su muerte, clavó en la cruz el registro de la deuda y condenación del hombre..…</a:t>
          </a:r>
        </a:p>
      </dgm:t>
    </dgm:pt>
    <dgm:pt modelId="{051A1565-1D83-4715-B164-5A4B3E5C8537}" type="parTrans" cxnId="{4599E8CF-03F9-4D49-A764-6F5585CD5482}">
      <dgm:prSet/>
      <dgm:spPr/>
      <dgm:t>
        <a:bodyPr/>
        <a:lstStyle/>
        <a:p>
          <a:endParaRPr lang="es-EC" sz="2200">
            <a:latin typeface="Bw Modelica" panose="00000600000000000000" pitchFamily="50" charset="0"/>
          </a:endParaRPr>
        </a:p>
      </dgm:t>
    </dgm:pt>
    <dgm:pt modelId="{1AFAE86D-74FF-41F3-B759-8D2C5320DF41}" type="sibTrans" cxnId="{4599E8CF-03F9-4D49-A764-6F5585CD5482}">
      <dgm:prSet custT="1"/>
      <dgm:spPr/>
      <dgm:t>
        <a:bodyPr/>
        <a:lstStyle/>
        <a:p>
          <a:endParaRPr lang="es-EC" sz="2200">
            <a:latin typeface="Bw Modelica" panose="00000600000000000000" pitchFamily="50" charset="0"/>
          </a:endParaRPr>
        </a:p>
      </dgm:t>
    </dgm:pt>
    <dgm:pt modelId="{357C3740-072F-495E-905E-90099A40019A}">
      <dgm:prSet phldrT="[Texto]" custT="1"/>
      <dgm:spPr/>
      <dgm:t>
        <a:bodyPr/>
        <a:lstStyle/>
        <a:p>
          <a:r>
            <a:rPr lang="es-EC" sz="2200" dirty="0">
              <a:latin typeface="Bw Modelica" panose="00000600000000000000" pitchFamily="50" charset="0"/>
            </a:rPr>
            <a:t>…por lo tanto, no necesita cumplir con ceremonias y rituales para obtener la aceptación de Cristo.</a:t>
          </a:r>
        </a:p>
      </dgm:t>
    </dgm:pt>
    <dgm:pt modelId="{DE1F8A22-0528-48AB-AA71-2FCD77E3C89E}" type="parTrans" cxnId="{F0E37F80-07C6-485F-B4F6-15A89231374D}">
      <dgm:prSet/>
      <dgm:spPr/>
      <dgm:t>
        <a:bodyPr/>
        <a:lstStyle/>
        <a:p>
          <a:endParaRPr lang="es-EC"/>
        </a:p>
      </dgm:t>
    </dgm:pt>
    <dgm:pt modelId="{B8895663-7D19-44C2-A9B5-39A44FFCD041}" type="sibTrans" cxnId="{F0E37F80-07C6-485F-B4F6-15A89231374D}">
      <dgm:prSet/>
      <dgm:spPr/>
      <dgm:t>
        <a:bodyPr/>
        <a:lstStyle/>
        <a:p>
          <a:endParaRPr lang="es-EC"/>
        </a:p>
      </dgm:t>
    </dgm:pt>
    <dgm:pt modelId="{36A41437-70C9-4DAB-B25B-BF0759867CE0}">
      <dgm:prSet phldrT="[Texto]" custT="1"/>
      <dgm:spPr/>
      <dgm:t>
        <a:bodyPr/>
        <a:lstStyle/>
        <a:p>
          <a:r>
            <a:rPr lang="es-EC" sz="2200" dirty="0">
              <a:latin typeface="Bw Modelica" panose="00000600000000000000" pitchFamily="50" charset="0"/>
            </a:rPr>
            <a:t>La Biblia la describe como nula, abolida y quitada del medio por el sacrificio de Cristo…</a:t>
          </a:r>
        </a:p>
      </dgm:t>
    </dgm:pt>
    <dgm:pt modelId="{AF1E37FB-E9F4-4FFE-B37C-082F40333B2E}" type="sibTrans" cxnId="{FD9D1C49-7C54-49D6-902E-E4A01AD5E6AD}">
      <dgm:prSet custT="1"/>
      <dgm:spPr/>
      <dgm:t>
        <a:bodyPr/>
        <a:lstStyle/>
        <a:p>
          <a:endParaRPr lang="es-EC" sz="2200">
            <a:latin typeface="Bw Modelica" panose="00000600000000000000" pitchFamily="50" charset="0"/>
          </a:endParaRPr>
        </a:p>
      </dgm:t>
    </dgm:pt>
    <dgm:pt modelId="{583BCC0E-39CB-49C6-B001-AAFBD07A240F}" type="parTrans" cxnId="{FD9D1C49-7C54-49D6-902E-E4A01AD5E6AD}">
      <dgm:prSet/>
      <dgm:spPr/>
      <dgm:t>
        <a:bodyPr/>
        <a:lstStyle/>
        <a:p>
          <a:endParaRPr lang="es-EC" sz="2200">
            <a:latin typeface="Bw Modelica" panose="00000600000000000000" pitchFamily="50" charset="0"/>
          </a:endParaRPr>
        </a:p>
      </dgm:t>
    </dgm:pt>
    <dgm:pt modelId="{114E6780-4115-4375-9172-BBD2FDCE735B}" type="pres">
      <dgm:prSet presAssocID="{B8E02800-F5CD-4B41-9818-3301CC4886D9}" presName="Name0" presStyleCnt="0">
        <dgm:presLayoutVars>
          <dgm:chPref val="3"/>
          <dgm:dir val="rev"/>
          <dgm:animLvl val="lvl"/>
          <dgm:resizeHandles/>
        </dgm:presLayoutVars>
      </dgm:prSet>
      <dgm:spPr/>
    </dgm:pt>
    <dgm:pt modelId="{A3922BF6-34CA-4D34-BF03-1572851D4CFE}" type="pres">
      <dgm:prSet presAssocID="{36A41437-70C9-4DAB-B25B-BF0759867CE0}" presName="horFlow" presStyleCnt="0"/>
      <dgm:spPr/>
    </dgm:pt>
    <dgm:pt modelId="{1E3F319C-8D21-40B6-83FE-637515AED8A1}" type="pres">
      <dgm:prSet presAssocID="{36A41437-70C9-4DAB-B25B-BF0759867CE0}" presName="bigChev" presStyleLbl="node1" presStyleIdx="0" presStyleCnt="3" custScaleX="384153"/>
      <dgm:spPr/>
    </dgm:pt>
    <dgm:pt modelId="{EDD909C7-8179-4898-A5DD-2F81B5E6A831}" type="pres">
      <dgm:prSet presAssocID="{36A41437-70C9-4DAB-B25B-BF0759867CE0}" presName="vSp" presStyleCnt="0"/>
      <dgm:spPr/>
    </dgm:pt>
    <dgm:pt modelId="{CFD53425-CB48-43A8-BA19-B4AE548448CA}" type="pres">
      <dgm:prSet presAssocID="{E68DFDC0-77F1-41AB-95A0-A623BAB56A60}" presName="horFlow" presStyleCnt="0"/>
      <dgm:spPr/>
    </dgm:pt>
    <dgm:pt modelId="{79D79126-9FD4-44BC-8444-94E480B17528}" type="pres">
      <dgm:prSet presAssocID="{E68DFDC0-77F1-41AB-95A0-A623BAB56A60}" presName="bigChev" presStyleLbl="node1" presStyleIdx="1" presStyleCnt="3" custScaleX="384153"/>
      <dgm:spPr/>
    </dgm:pt>
    <dgm:pt modelId="{981AF462-EB7C-4FCE-A82E-8FF8F1941BB6}" type="pres">
      <dgm:prSet presAssocID="{E68DFDC0-77F1-41AB-95A0-A623BAB56A60}" presName="vSp" presStyleCnt="0"/>
      <dgm:spPr/>
    </dgm:pt>
    <dgm:pt modelId="{AAF3E467-C8A2-48C1-BA33-73F77E307133}" type="pres">
      <dgm:prSet presAssocID="{357C3740-072F-495E-905E-90099A40019A}" presName="horFlow" presStyleCnt="0"/>
      <dgm:spPr/>
    </dgm:pt>
    <dgm:pt modelId="{930E22B2-CC20-497C-957D-39CFB87606A3}" type="pres">
      <dgm:prSet presAssocID="{357C3740-072F-495E-905E-90099A40019A}" presName="bigChev" presStyleLbl="node1" presStyleIdx="2" presStyleCnt="3" custScaleX="384153"/>
      <dgm:spPr/>
    </dgm:pt>
  </dgm:ptLst>
  <dgm:cxnLst>
    <dgm:cxn modelId="{3F7F8D35-8BAA-42A3-ABAC-5FF1F02EDBF1}" type="presOf" srcId="{357C3740-072F-495E-905E-90099A40019A}" destId="{930E22B2-CC20-497C-957D-39CFB87606A3}" srcOrd="0" destOrd="0" presId="urn:microsoft.com/office/officeart/2005/8/layout/lProcess3"/>
    <dgm:cxn modelId="{C2C35243-643C-4FA1-96DA-EDBB6690E12B}" type="presOf" srcId="{36A41437-70C9-4DAB-B25B-BF0759867CE0}" destId="{1E3F319C-8D21-40B6-83FE-637515AED8A1}" srcOrd="0" destOrd="0" presId="urn:microsoft.com/office/officeart/2005/8/layout/lProcess3"/>
    <dgm:cxn modelId="{FD9D1C49-7C54-49D6-902E-E4A01AD5E6AD}" srcId="{B8E02800-F5CD-4B41-9818-3301CC4886D9}" destId="{36A41437-70C9-4DAB-B25B-BF0759867CE0}" srcOrd="0" destOrd="0" parTransId="{583BCC0E-39CB-49C6-B001-AAFBD07A240F}" sibTransId="{AF1E37FB-E9F4-4FFE-B37C-082F40333B2E}"/>
    <dgm:cxn modelId="{F0E37F80-07C6-485F-B4F6-15A89231374D}" srcId="{B8E02800-F5CD-4B41-9818-3301CC4886D9}" destId="{357C3740-072F-495E-905E-90099A40019A}" srcOrd="2" destOrd="0" parTransId="{DE1F8A22-0528-48AB-AA71-2FCD77E3C89E}" sibTransId="{B8895663-7D19-44C2-A9B5-39A44FFCD041}"/>
    <dgm:cxn modelId="{6A5111AB-8BCF-4AB7-9D7D-E8E76690A53B}" type="presOf" srcId="{B8E02800-F5CD-4B41-9818-3301CC4886D9}" destId="{114E6780-4115-4375-9172-BBD2FDCE735B}" srcOrd="0" destOrd="0" presId="urn:microsoft.com/office/officeart/2005/8/layout/lProcess3"/>
    <dgm:cxn modelId="{4599E8CF-03F9-4D49-A764-6F5585CD5482}" srcId="{B8E02800-F5CD-4B41-9818-3301CC4886D9}" destId="{E68DFDC0-77F1-41AB-95A0-A623BAB56A60}" srcOrd="1" destOrd="0" parTransId="{051A1565-1D83-4715-B164-5A4B3E5C8537}" sibTransId="{1AFAE86D-74FF-41F3-B759-8D2C5320DF41}"/>
    <dgm:cxn modelId="{B2F0DDDD-1FE3-4330-99E3-5D2A3B03972C}" type="presOf" srcId="{E68DFDC0-77F1-41AB-95A0-A623BAB56A60}" destId="{79D79126-9FD4-44BC-8444-94E480B17528}" srcOrd="0" destOrd="0" presId="urn:microsoft.com/office/officeart/2005/8/layout/lProcess3"/>
    <dgm:cxn modelId="{C0D21F68-87AC-4CE4-A957-9C24BEC2E9AB}" type="presParOf" srcId="{114E6780-4115-4375-9172-BBD2FDCE735B}" destId="{A3922BF6-34CA-4D34-BF03-1572851D4CFE}" srcOrd="0" destOrd="0" presId="urn:microsoft.com/office/officeart/2005/8/layout/lProcess3"/>
    <dgm:cxn modelId="{9C13E8E9-BB93-46EC-8450-170B93B88165}" type="presParOf" srcId="{A3922BF6-34CA-4D34-BF03-1572851D4CFE}" destId="{1E3F319C-8D21-40B6-83FE-637515AED8A1}" srcOrd="0" destOrd="0" presId="urn:microsoft.com/office/officeart/2005/8/layout/lProcess3"/>
    <dgm:cxn modelId="{25DA9D61-E446-489E-828F-4CD872713141}" type="presParOf" srcId="{114E6780-4115-4375-9172-BBD2FDCE735B}" destId="{EDD909C7-8179-4898-A5DD-2F81B5E6A831}" srcOrd="1" destOrd="0" presId="urn:microsoft.com/office/officeart/2005/8/layout/lProcess3"/>
    <dgm:cxn modelId="{084FCC30-0DA8-4AE8-8BD3-9F8809FEC7C6}" type="presParOf" srcId="{114E6780-4115-4375-9172-BBD2FDCE735B}" destId="{CFD53425-CB48-43A8-BA19-B4AE548448CA}" srcOrd="2" destOrd="0" presId="urn:microsoft.com/office/officeart/2005/8/layout/lProcess3"/>
    <dgm:cxn modelId="{73EBD513-D06F-408F-BB53-32D148F3F300}" type="presParOf" srcId="{CFD53425-CB48-43A8-BA19-B4AE548448CA}" destId="{79D79126-9FD4-44BC-8444-94E480B17528}" srcOrd="0" destOrd="0" presId="urn:microsoft.com/office/officeart/2005/8/layout/lProcess3"/>
    <dgm:cxn modelId="{A54D2337-029A-4FF3-BFFC-BA4431645CC4}" type="presParOf" srcId="{114E6780-4115-4375-9172-BBD2FDCE735B}" destId="{981AF462-EB7C-4FCE-A82E-8FF8F1941BB6}" srcOrd="3" destOrd="0" presId="urn:microsoft.com/office/officeart/2005/8/layout/lProcess3"/>
    <dgm:cxn modelId="{7AC3986F-5BA9-46B1-A983-7F8E1162E771}" type="presParOf" srcId="{114E6780-4115-4375-9172-BBD2FDCE735B}" destId="{AAF3E467-C8A2-48C1-BA33-73F77E307133}" srcOrd="4" destOrd="0" presId="urn:microsoft.com/office/officeart/2005/8/layout/lProcess3"/>
    <dgm:cxn modelId="{6E798FE9-8239-48DC-A4F9-034F9547228B}" type="presParOf" srcId="{AAF3E467-C8A2-48C1-BA33-73F77E307133}" destId="{930E22B2-CC20-497C-957D-39CFB87606A3}" srcOrd="0" destOrd="0" presId="urn:microsoft.com/office/officeart/2005/8/layout/lProcess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FF4846-60CD-4FDC-B2F1-79EDC99F46AE}" type="doc">
      <dgm:prSet loTypeId="urn:microsoft.com/office/officeart/2009/3/layout/StepUpProcess" loCatId="process" qsTypeId="urn:microsoft.com/office/officeart/2005/8/quickstyle/simple1" qsCatId="simple" csTypeId="urn:microsoft.com/office/officeart/2005/8/colors/colorful4" csCatId="colorful" phldr="1"/>
      <dgm:spPr/>
      <dgm:t>
        <a:bodyPr/>
        <a:lstStyle/>
        <a:p>
          <a:endParaRPr lang="es-EC"/>
        </a:p>
      </dgm:t>
    </dgm:pt>
    <dgm:pt modelId="{AF8F8CC4-F877-48FA-BFEB-F9FF94031B95}">
      <dgm:prSet phldrT="[Texto]"/>
      <dgm:spPr/>
      <dgm:t>
        <a:bodyPr/>
        <a:lstStyle/>
        <a:p>
          <a:r>
            <a:rPr lang="es-EC" dirty="0">
              <a:latin typeface="Bw Modelica" panose="00000600000000000000" pitchFamily="50" charset="0"/>
            </a:rPr>
            <a:t>Reglamentos en cuanto a comidas y bebidas…</a:t>
          </a:r>
        </a:p>
      </dgm:t>
    </dgm:pt>
    <dgm:pt modelId="{C360A6E2-4654-4C61-8961-323359F86577}" type="parTrans" cxnId="{31025056-7AA7-4742-BC67-7685F3AC0C4D}">
      <dgm:prSet/>
      <dgm:spPr/>
      <dgm:t>
        <a:bodyPr/>
        <a:lstStyle/>
        <a:p>
          <a:endParaRPr lang="es-EC">
            <a:latin typeface="Bw Modelica" panose="00000600000000000000" pitchFamily="50" charset="0"/>
          </a:endParaRPr>
        </a:p>
      </dgm:t>
    </dgm:pt>
    <dgm:pt modelId="{5CE18F6B-542A-4751-8A8C-2A8B0B6605C4}" type="sibTrans" cxnId="{31025056-7AA7-4742-BC67-7685F3AC0C4D}">
      <dgm:prSet/>
      <dgm:spPr/>
      <dgm:t>
        <a:bodyPr/>
        <a:lstStyle/>
        <a:p>
          <a:endParaRPr lang="es-EC">
            <a:latin typeface="Bw Modelica" panose="00000600000000000000" pitchFamily="50" charset="0"/>
          </a:endParaRPr>
        </a:p>
      </dgm:t>
    </dgm:pt>
    <dgm:pt modelId="{0B36B31F-251B-4E34-B78C-2EE1EDE598AA}">
      <dgm:prSet phldrT="[Texto]"/>
      <dgm:spPr/>
      <dgm:t>
        <a:bodyPr/>
        <a:lstStyle/>
        <a:p>
          <a:r>
            <a:rPr lang="es-EC" dirty="0">
              <a:latin typeface="Bw Modelica" panose="00000600000000000000" pitchFamily="50" charset="0"/>
            </a:rPr>
            <a:t>…ordenanzas en cuanto a la observancia de diversos días de fiesta…</a:t>
          </a:r>
        </a:p>
      </dgm:t>
    </dgm:pt>
    <dgm:pt modelId="{790ADA33-EA8D-497D-A9AC-1D261170C6E5}" type="parTrans" cxnId="{96B2854D-DF8B-4D98-ABD4-7A8271317E91}">
      <dgm:prSet/>
      <dgm:spPr/>
      <dgm:t>
        <a:bodyPr/>
        <a:lstStyle/>
        <a:p>
          <a:endParaRPr lang="es-EC">
            <a:latin typeface="Bw Modelica" panose="00000600000000000000" pitchFamily="50" charset="0"/>
          </a:endParaRPr>
        </a:p>
      </dgm:t>
    </dgm:pt>
    <dgm:pt modelId="{A7A21627-AAE9-4E84-BAD9-6376D7AFF2EE}" type="sibTrans" cxnId="{96B2854D-DF8B-4D98-ABD4-7A8271317E91}">
      <dgm:prSet/>
      <dgm:spPr/>
      <dgm:t>
        <a:bodyPr/>
        <a:lstStyle/>
        <a:p>
          <a:endParaRPr lang="es-EC">
            <a:latin typeface="Bw Modelica" panose="00000600000000000000" pitchFamily="50" charset="0"/>
          </a:endParaRPr>
        </a:p>
      </dgm:t>
    </dgm:pt>
    <dgm:pt modelId="{AE830A4D-4ECD-4F9C-B0E4-8BB0FA75700F}">
      <dgm:prSet phldrT="[Texto]"/>
      <dgm:spPr/>
      <dgm:t>
        <a:bodyPr/>
        <a:lstStyle/>
        <a:p>
          <a:r>
            <a:rPr lang="es-EC" dirty="0">
              <a:latin typeface="Bw Modelica" panose="00000600000000000000" pitchFamily="50" charset="0"/>
            </a:rPr>
            <a:t>…sacrificios establecidos y los animales que se podían presentar.</a:t>
          </a:r>
        </a:p>
      </dgm:t>
    </dgm:pt>
    <dgm:pt modelId="{A51210D8-FA4C-49E6-9F70-011B3E2BA6E4}" type="parTrans" cxnId="{5906697C-CA5E-4086-8C67-118E46C1AAE3}">
      <dgm:prSet/>
      <dgm:spPr/>
      <dgm:t>
        <a:bodyPr/>
        <a:lstStyle/>
        <a:p>
          <a:endParaRPr lang="es-EC">
            <a:latin typeface="Bw Modelica" panose="00000600000000000000" pitchFamily="50" charset="0"/>
          </a:endParaRPr>
        </a:p>
      </dgm:t>
    </dgm:pt>
    <dgm:pt modelId="{C9B0D046-A7EE-48ED-9AB8-B016828AFC95}" type="sibTrans" cxnId="{5906697C-CA5E-4086-8C67-118E46C1AAE3}">
      <dgm:prSet/>
      <dgm:spPr/>
      <dgm:t>
        <a:bodyPr/>
        <a:lstStyle/>
        <a:p>
          <a:endParaRPr lang="es-EC">
            <a:latin typeface="Bw Modelica" panose="00000600000000000000" pitchFamily="50" charset="0"/>
          </a:endParaRPr>
        </a:p>
      </dgm:t>
    </dgm:pt>
    <dgm:pt modelId="{53597818-1C62-4AED-99B6-D614A995FD14}" type="pres">
      <dgm:prSet presAssocID="{A8FF4846-60CD-4FDC-B2F1-79EDC99F46AE}" presName="rootnode" presStyleCnt="0">
        <dgm:presLayoutVars>
          <dgm:chMax/>
          <dgm:chPref/>
          <dgm:dir val="rev"/>
          <dgm:animLvl val="lvl"/>
        </dgm:presLayoutVars>
      </dgm:prSet>
      <dgm:spPr/>
    </dgm:pt>
    <dgm:pt modelId="{A5BD49E4-BEF6-422A-B900-8CDB593AF59D}" type="pres">
      <dgm:prSet presAssocID="{AF8F8CC4-F877-48FA-BFEB-F9FF94031B95}" presName="composite" presStyleCnt="0"/>
      <dgm:spPr/>
    </dgm:pt>
    <dgm:pt modelId="{2FE6CAEC-25FD-4CA2-A1DD-F78E08CC3A79}" type="pres">
      <dgm:prSet presAssocID="{AF8F8CC4-F877-48FA-BFEB-F9FF94031B95}" presName="LShape" presStyleLbl="alignNode1" presStyleIdx="0" presStyleCnt="5"/>
      <dgm:spPr/>
    </dgm:pt>
    <dgm:pt modelId="{BC114591-21B3-43CA-9AF5-E94ECEC5CBA6}" type="pres">
      <dgm:prSet presAssocID="{AF8F8CC4-F877-48FA-BFEB-F9FF94031B95}" presName="ParentText" presStyleLbl="revTx" presStyleIdx="0" presStyleCnt="3">
        <dgm:presLayoutVars>
          <dgm:chMax val="0"/>
          <dgm:chPref val="0"/>
          <dgm:bulletEnabled val="1"/>
        </dgm:presLayoutVars>
      </dgm:prSet>
      <dgm:spPr/>
    </dgm:pt>
    <dgm:pt modelId="{DB0661DD-1581-400A-B395-7D498C82EE82}" type="pres">
      <dgm:prSet presAssocID="{AF8F8CC4-F877-48FA-BFEB-F9FF94031B95}" presName="Triangle" presStyleLbl="alignNode1" presStyleIdx="1" presStyleCnt="5"/>
      <dgm:spPr/>
    </dgm:pt>
    <dgm:pt modelId="{07430CF0-C8EF-448E-B489-B57D95A65FD0}" type="pres">
      <dgm:prSet presAssocID="{5CE18F6B-542A-4751-8A8C-2A8B0B6605C4}" presName="sibTrans" presStyleCnt="0"/>
      <dgm:spPr/>
    </dgm:pt>
    <dgm:pt modelId="{0E3F8AFD-2BD6-486A-9563-D811AF96136C}" type="pres">
      <dgm:prSet presAssocID="{5CE18F6B-542A-4751-8A8C-2A8B0B6605C4}" presName="space" presStyleCnt="0"/>
      <dgm:spPr/>
    </dgm:pt>
    <dgm:pt modelId="{A43AC3C9-C1FA-4F76-BEAF-694BB1126238}" type="pres">
      <dgm:prSet presAssocID="{0B36B31F-251B-4E34-B78C-2EE1EDE598AA}" presName="composite" presStyleCnt="0"/>
      <dgm:spPr/>
    </dgm:pt>
    <dgm:pt modelId="{6F828282-64CB-4860-855F-A17619191190}" type="pres">
      <dgm:prSet presAssocID="{0B36B31F-251B-4E34-B78C-2EE1EDE598AA}" presName="LShape" presStyleLbl="alignNode1" presStyleIdx="2" presStyleCnt="5"/>
      <dgm:spPr/>
    </dgm:pt>
    <dgm:pt modelId="{81590C92-5804-4241-9B16-AE69E99FAE83}" type="pres">
      <dgm:prSet presAssocID="{0B36B31F-251B-4E34-B78C-2EE1EDE598AA}" presName="ParentText" presStyleLbl="revTx" presStyleIdx="1" presStyleCnt="3">
        <dgm:presLayoutVars>
          <dgm:chMax val="0"/>
          <dgm:chPref val="0"/>
          <dgm:bulletEnabled val="1"/>
        </dgm:presLayoutVars>
      </dgm:prSet>
      <dgm:spPr/>
    </dgm:pt>
    <dgm:pt modelId="{0BF74842-D823-4450-BC8A-45B590116D9D}" type="pres">
      <dgm:prSet presAssocID="{0B36B31F-251B-4E34-B78C-2EE1EDE598AA}" presName="Triangle" presStyleLbl="alignNode1" presStyleIdx="3" presStyleCnt="5"/>
      <dgm:spPr/>
    </dgm:pt>
    <dgm:pt modelId="{274AF679-6735-44A1-AC97-2763EB4ADD79}" type="pres">
      <dgm:prSet presAssocID="{A7A21627-AAE9-4E84-BAD9-6376D7AFF2EE}" presName="sibTrans" presStyleCnt="0"/>
      <dgm:spPr/>
    </dgm:pt>
    <dgm:pt modelId="{597C82EA-CC24-44B0-ADD5-3473D775601B}" type="pres">
      <dgm:prSet presAssocID="{A7A21627-AAE9-4E84-BAD9-6376D7AFF2EE}" presName="space" presStyleCnt="0"/>
      <dgm:spPr/>
    </dgm:pt>
    <dgm:pt modelId="{8DED8CAD-E85A-47E5-92B3-B063E2BDB41F}" type="pres">
      <dgm:prSet presAssocID="{AE830A4D-4ECD-4F9C-B0E4-8BB0FA75700F}" presName="composite" presStyleCnt="0"/>
      <dgm:spPr/>
    </dgm:pt>
    <dgm:pt modelId="{5095FA46-AB07-4E11-95EF-0CD5F1F6A047}" type="pres">
      <dgm:prSet presAssocID="{AE830A4D-4ECD-4F9C-B0E4-8BB0FA75700F}" presName="LShape" presStyleLbl="alignNode1" presStyleIdx="4" presStyleCnt="5"/>
      <dgm:spPr/>
    </dgm:pt>
    <dgm:pt modelId="{8D16CF65-D8EC-4E89-B027-D469DD011481}" type="pres">
      <dgm:prSet presAssocID="{AE830A4D-4ECD-4F9C-B0E4-8BB0FA75700F}" presName="ParentText" presStyleLbl="revTx" presStyleIdx="2" presStyleCnt="3">
        <dgm:presLayoutVars>
          <dgm:chMax val="0"/>
          <dgm:chPref val="0"/>
          <dgm:bulletEnabled val="1"/>
        </dgm:presLayoutVars>
      </dgm:prSet>
      <dgm:spPr/>
    </dgm:pt>
  </dgm:ptLst>
  <dgm:cxnLst>
    <dgm:cxn modelId="{CF262B45-726C-441B-A1AF-4CA42DB5348B}" type="presOf" srcId="{A8FF4846-60CD-4FDC-B2F1-79EDC99F46AE}" destId="{53597818-1C62-4AED-99B6-D614A995FD14}" srcOrd="0" destOrd="0" presId="urn:microsoft.com/office/officeart/2009/3/layout/StepUpProcess"/>
    <dgm:cxn modelId="{96B2854D-DF8B-4D98-ABD4-7A8271317E91}" srcId="{A8FF4846-60CD-4FDC-B2F1-79EDC99F46AE}" destId="{0B36B31F-251B-4E34-B78C-2EE1EDE598AA}" srcOrd="1" destOrd="0" parTransId="{790ADA33-EA8D-497D-A9AC-1D261170C6E5}" sibTransId="{A7A21627-AAE9-4E84-BAD9-6376D7AFF2EE}"/>
    <dgm:cxn modelId="{DEA2576E-D055-4A5C-A448-BC90EC4AC2FC}" type="presOf" srcId="{AE830A4D-4ECD-4F9C-B0E4-8BB0FA75700F}" destId="{8D16CF65-D8EC-4E89-B027-D469DD011481}" srcOrd="0" destOrd="0" presId="urn:microsoft.com/office/officeart/2009/3/layout/StepUpProcess"/>
    <dgm:cxn modelId="{31025056-7AA7-4742-BC67-7685F3AC0C4D}" srcId="{A8FF4846-60CD-4FDC-B2F1-79EDC99F46AE}" destId="{AF8F8CC4-F877-48FA-BFEB-F9FF94031B95}" srcOrd="0" destOrd="0" parTransId="{C360A6E2-4654-4C61-8961-323359F86577}" sibTransId="{5CE18F6B-542A-4751-8A8C-2A8B0B6605C4}"/>
    <dgm:cxn modelId="{5906697C-CA5E-4086-8C67-118E46C1AAE3}" srcId="{A8FF4846-60CD-4FDC-B2F1-79EDC99F46AE}" destId="{AE830A4D-4ECD-4F9C-B0E4-8BB0FA75700F}" srcOrd="2" destOrd="0" parTransId="{A51210D8-FA4C-49E6-9F70-011B3E2BA6E4}" sibTransId="{C9B0D046-A7EE-48ED-9AB8-B016828AFC95}"/>
    <dgm:cxn modelId="{882E56C6-2E7A-4EA0-917F-A1C173211199}" type="presOf" srcId="{0B36B31F-251B-4E34-B78C-2EE1EDE598AA}" destId="{81590C92-5804-4241-9B16-AE69E99FAE83}" srcOrd="0" destOrd="0" presId="urn:microsoft.com/office/officeart/2009/3/layout/StepUpProcess"/>
    <dgm:cxn modelId="{B93031D0-9BB3-457C-AD77-C26A90370607}" type="presOf" srcId="{AF8F8CC4-F877-48FA-BFEB-F9FF94031B95}" destId="{BC114591-21B3-43CA-9AF5-E94ECEC5CBA6}" srcOrd="0" destOrd="0" presId="urn:microsoft.com/office/officeart/2009/3/layout/StepUpProcess"/>
    <dgm:cxn modelId="{A8B8F831-98AF-4F92-8074-A68685451DD4}" type="presParOf" srcId="{53597818-1C62-4AED-99B6-D614A995FD14}" destId="{A5BD49E4-BEF6-422A-B900-8CDB593AF59D}" srcOrd="0" destOrd="0" presId="urn:microsoft.com/office/officeart/2009/3/layout/StepUpProcess"/>
    <dgm:cxn modelId="{97B49AFC-24C7-42ED-AD3F-19C45FC5EAEB}" type="presParOf" srcId="{A5BD49E4-BEF6-422A-B900-8CDB593AF59D}" destId="{2FE6CAEC-25FD-4CA2-A1DD-F78E08CC3A79}" srcOrd="0" destOrd="0" presId="urn:microsoft.com/office/officeart/2009/3/layout/StepUpProcess"/>
    <dgm:cxn modelId="{1F748A55-183F-4735-B9EE-9D2E841B9AA2}" type="presParOf" srcId="{A5BD49E4-BEF6-422A-B900-8CDB593AF59D}" destId="{BC114591-21B3-43CA-9AF5-E94ECEC5CBA6}" srcOrd="1" destOrd="0" presId="urn:microsoft.com/office/officeart/2009/3/layout/StepUpProcess"/>
    <dgm:cxn modelId="{B77DF0AE-A596-4C61-A424-5F02AE1E98A2}" type="presParOf" srcId="{A5BD49E4-BEF6-422A-B900-8CDB593AF59D}" destId="{DB0661DD-1581-400A-B395-7D498C82EE82}" srcOrd="2" destOrd="0" presId="urn:microsoft.com/office/officeart/2009/3/layout/StepUpProcess"/>
    <dgm:cxn modelId="{3DCAF135-3E67-4EE9-A311-018C2260C8C9}" type="presParOf" srcId="{53597818-1C62-4AED-99B6-D614A995FD14}" destId="{07430CF0-C8EF-448E-B489-B57D95A65FD0}" srcOrd="1" destOrd="0" presId="urn:microsoft.com/office/officeart/2009/3/layout/StepUpProcess"/>
    <dgm:cxn modelId="{9C172E85-2A58-4A9E-B971-00FAAC2942B4}" type="presParOf" srcId="{07430CF0-C8EF-448E-B489-B57D95A65FD0}" destId="{0E3F8AFD-2BD6-486A-9563-D811AF96136C}" srcOrd="0" destOrd="0" presId="urn:microsoft.com/office/officeart/2009/3/layout/StepUpProcess"/>
    <dgm:cxn modelId="{ECF04BD5-9698-4758-8D1E-31F201D1B4D6}" type="presParOf" srcId="{53597818-1C62-4AED-99B6-D614A995FD14}" destId="{A43AC3C9-C1FA-4F76-BEAF-694BB1126238}" srcOrd="2" destOrd="0" presId="urn:microsoft.com/office/officeart/2009/3/layout/StepUpProcess"/>
    <dgm:cxn modelId="{DF719785-A50F-4F0B-B22D-C98BA2EC2396}" type="presParOf" srcId="{A43AC3C9-C1FA-4F76-BEAF-694BB1126238}" destId="{6F828282-64CB-4860-855F-A17619191190}" srcOrd="0" destOrd="0" presId="urn:microsoft.com/office/officeart/2009/3/layout/StepUpProcess"/>
    <dgm:cxn modelId="{FCEF090D-726B-4B74-A28F-00CC778A98D9}" type="presParOf" srcId="{A43AC3C9-C1FA-4F76-BEAF-694BB1126238}" destId="{81590C92-5804-4241-9B16-AE69E99FAE83}" srcOrd="1" destOrd="0" presId="urn:microsoft.com/office/officeart/2009/3/layout/StepUpProcess"/>
    <dgm:cxn modelId="{FBB988C8-1380-4B61-8BE9-2843BD8CDB25}" type="presParOf" srcId="{A43AC3C9-C1FA-4F76-BEAF-694BB1126238}" destId="{0BF74842-D823-4450-BC8A-45B590116D9D}" srcOrd="2" destOrd="0" presId="urn:microsoft.com/office/officeart/2009/3/layout/StepUpProcess"/>
    <dgm:cxn modelId="{19480567-8B5F-4519-AE6F-EDA697064DDB}" type="presParOf" srcId="{53597818-1C62-4AED-99B6-D614A995FD14}" destId="{274AF679-6735-44A1-AC97-2763EB4ADD79}" srcOrd="3" destOrd="0" presId="urn:microsoft.com/office/officeart/2009/3/layout/StepUpProcess"/>
    <dgm:cxn modelId="{1DBA140B-0D06-4CC5-A766-4BB4B0EFCC46}" type="presParOf" srcId="{274AF679-6735-44A1-AC97-2763EB4ADD79}" destId="{597C82EA-CC24-44B0-ADD5-3473D775601B}" srcOrd="0" destOrd="0" presId="urn:microsoft.com/office/officeart/2009/3/layout/StepUpProcess"/>
    <dgm:cxn modelId="{5A1C16CC-2F6D-4182-87CC-B76DDF29D719}" type="presParOf" srcId="{53597818-1C62-4AED-99B6-D614A995FD14}" destId="{8DED8CAD-E85A-47E5-92B3-B063E2BDB41F}" srcOrd="4" destOrd="0" presId="urn:microsoft.com/office/officeart/2009/3/layout/StepUpProcess"/>
    <dgm:cxn modelId="{429270D9-2748-4D5A-87C6-5570D0524F50}" type="presParOf" srcId="{8DED8CAD-E85A-47E5-92B3-B063E2BDB41F}" destId="{5095FA46-AB07-4E11-95EF-0CD5F1F6A047}" srcOrd="0" destOrd="0" presId="urn:microsoft.com/office/officeart/2009/3/layout/StepUpProcess"/>
    <dgm:cxn modelId="{526026F2-C4B6-4C65-A0D9-A4838B32BB07}" type="presParOf" srcId="{8DED8CAD-E85A-47E5-92B3-B063E2BDB41F}" destId="{8D16CF65-D8EC-4E89-B027-D469DD011481}"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F72AE9-8D92-4C69-8996-986C516458D6}" type="doc">
      <dgm:prSet loTypeId="urn:microsoft.com/office/officeart/2005/8/layout/vList5" loCatId="list" qsTypeId="urn:microsoft.com/office/officeart/2005/8/quickstyle/simple1" qsCatId="simple" csTypeId="urn:microsoft.com/office/officeart/2005/8/colors/colorful1" csCatId="colorful" phldr="1"/>
      <dgm:spPr/>
    </dgm:pt>
    <dgm:pt modelId="{A7D8BB15-279A-42F3-8B77-167063FF942A}">
      <dgm:prSet phldrT="[Texto]" custT="1"/>
      <dgm:spPr/>
      <dgm:t>
        <a:bodyPr/>
        <a:lstStyle/>
        <a:p>
          <a:r>
            <a:rPr lang="es-EC" sz="2400" dirty="0">
              <a:latin typeface="Bw Modelica" panose="00000600000000000000" pitchFamily="50" charset="0"/>
            </a:rPr>
            <a:t>Las ceremonias y sacrificios eran “sombra” de lo porvenir…</a:t>
          </a:r>
        </a:p>
      </dgm:t>
    </dgm:pt>
    <dgm:pt modelId="{15F04ED1-9D51-4DBD-AD79-4BDD2D082F6F}" type="parTrans" cxnId="{D560248F-31CC-44A5-B230-D7AD3B03B7FD}">
      <dgm:prSet/>
      <dgm:spPr/>
      <dgm:t>
        <a:bodyPr/>
        <a:lstStyle/>
        <a:p>
          <a:endParaRPr lang="es-EC" sz="2400">
            <a:latin typeface="Bw Modelica" panose="00000600000000000000" pitchFamily="50" charset="0"/>
          </a:endParaRPr>
        </a:p>
      </dgm:t>
    </dgm:pt>
    <dgm:pt modelId="{1F7B88D8-2353-46B3-B9E8-FDBC8BAB0085}" type="sibTrans" cxnId="{D560248F-31CC-44A5-B230-D7AD3B03B7FD}">
      <dgm:prSet custT="1"/>
      <dgm:spPr/>
      <dgm:t>
        <a:bodyPr/>
        <a:lstStyle/>
        <a:p>
          <a:endParaRPr lang="es-EC" sz="2400">
            <a:latin typeface="Bw Modelica" panose="00000600000000000000" pitchFamily="50" charset="0"/>
          </a:endParaRPr>
        </a:p>
      </dgm:t>
    </dgm:pt>
    <dgm:pt modelId="{069B2F27-5999-48BE-9499-DD042322867B}">
      <dgm:prSet phldrT="[Texto]" custT="1"/>
      <dgm:spPr/>
      <dgm:t>
        <a:bodyPr/>
        <a:lstStyle/>
        <a:p>
          <a:r>
            <a:rPr lang="es-EC" sz="2400" dirty="0">
              <a:latin typeface="Bw Modelica" panose="00000600000000000000" pitchFamily="50" charset="0"/>
            </a:rPr>
            <a:t>…prefiguraban el sacrificio de Cristo.</a:t>
          </a:r>
        </a:p>
      </dgm:t>
    </dgm:pt>
    <dgm:pt modelId="{785FD528-8D32-4E4D-8727-0467DC1FD4B6}" type="parTrans" cxnId="{C04E2DB9-10C5-4118-9460-C482917969BE}">
      <dgm:prSet/>
      <dgm:spPr/>
      <dgm:t>
        <a:bodyPr/>
        <a:lstStyle/>
        <a:p>
          <a:endParaRPr lang="es-EC" sz="2400">
            <a:latin typeface="Bw Modelica" panose="00000600000000000000" pitchFamily="50" charset="0"/>
          </a:endParaRPr>
        </a:p>
      </dgm:t>
    </dgm:pt>
    <dgm:pt modelId="{E7F95D5A-039F-417F-A268-09AF0F1AB2E7}" type="sibTrans" cxnId="{C04E2DB9-10C5-4118-9460-C482917969BE}">
      <dgm:prSet/>
      <dgm:spPr/>
      <dgm:t>
        <a:bodyPr/>
        <a:lstStyle/>
        <a:p>
          <a:endParaRPr lang="es-EC" sz="2400">
            <a:latin typeface="Bw Modelica" panose="00000600000000000000" pitchFamily="50" charset="0"/>
          </a:endParaRPr>
        </a:p>
      </dgm:t>
    </dgm:pt>
    <dgm:pt modelId="{9A3A56D7-3CE2-4CA0-B874-56B7CE4AC5EC}" type="pres">
      <dgm:prSet presAssocID="{FFF72AE9-8D92-4C69-8996-986C516458D6}" presName="Name0" presStyleCnt="0">
        <dgm:presLayoutVars>
          <dgm:dir/>
          <dgm:animLvl val="lvl"/>
          <dgm:resizeHandles val="exact"/>
        </dgm:presLayoutVars>
      </dgm:prSet>
      <dgm:spPr/>
    </dgm:pt>
    <dgm:pt modelId="{816933F7-66A7-480F-A86D-ABF6F4CC1C70}" type="pres">
      <dgm:prSet presAssocID="{A7D8BB15-279A-42F3-8B77-167063FF942A}" presName="linNode" presStyleCnt="0"/>
      <dgm:spPr/>
    </dgm:pt>
    <dgm:pt modelId="{28190824-DBB3-44C8-BE3F-4557E62527EB}" type="pres">
      <dgm:prSet presAssocID="{A7D8BB15-279A-42F3-8B77-167063FF942A}" presName="parentText" presStyleLbl="node1" presStyleIdx="0" presStyleCnt="2" custScaleX="277778" custScaleY="172836">
        <dgm:presLayoutVars>
          <dgm:chMax val="1"/>
          <dgm:bulletEnabled val="1"/>
        </dgm:presLayoutVars>
      </dgm:prSet>
      <dgm:spPr/>
    </dgm:pt>
    <dgm:pt modelId="{6B35B659-CEDD-493B-B6E9-C51C7ACF18EA}" type="pres">
      <dgm:prSet presAssocID="{1F7B88D8-2353-46B3-B9E8-FDBC8BAB0085}" presName="sp" presStyleCnt="0"/>
      <dgm:spPr/>
    </dgm:pt>
    <dgm:pt modelId="{29726EEE-E006-4C34-9CEB-BB82C6A899F7}" type="pres">
      <dgm:prSet presAssocID="{069B2F27-5999-48BE-9499-DD042322867B}" presName="linNode" presStyleCnt="0"/>
      <dgm:spPr/>
    </dgm:pt>
    <dgm:pt modelId="{F8DA19E6-C251-4D9A-B98F-D3F1F5FD9E18}" type="pres">
      <dgm:prSet presAssocID="{069B2F27-5999-48BE-9499-DD042322867B}" presName="parentText" presStyleLbl="node1" presStyleIdx="1" presStyleCnt="2" custScaleX="277778">
        <dgm:presLayoutVars>
          <dgm:chMax val="1"/>
          <dgm:bulletEnabled val="1"/>
        </dgm:presLayoutVars>
      </dgm:prSet>
      <dgm:spPr/>
    </dgm:pt>
  </dgm:ptLst>
  <dgm:cxnLst>
    <dgm:cxn modelId="{6567062E-BD06-4510-B189-C4EF578C89C3}" type="presOf" srcId="{FFF72AE9-8D92-4C69-8996-986C516458D6}" destId="{9A3A56D7-3CE2-4CA0-B874-56B7CE4AC5EC}" srcOrd="0" destOrd="0" presId="urn:microsoft.com/office/officeart/2005/8/layout/vList5"/>
    <dgm:cxn modelId="{1F15C564-3211-4BCE-9E82-FA0A04E9A7CF}" type="presOf" srcId="{069B2F27-5999-48BE-9499-DD042322867B}" destId="{F8DA19E6-C251-4D9A-B98F-D3F1F5FD9E18}" srcOrd="0" destOrd="0" presId="urn:microsoft.com/office/officeart/2005/8/layout/vList5"/>
    <dgm:cxn modelId="{3A0AD355-5ED9-436D-8A6C-773EAC094EDA}" type="presOf" srcId="{A7D8BB15-279A-42F3-8B77-167063FF942A}" destId="{28190824-DBB3-44C8-BE3F-4557E62527EB}" srcOrd="0" destOrd="0" presId="urn:microsoft.com/office/officeart/2005/8/layout/vList5"/>
    <dgm:cxn modelId="{D560248F-31CC-44A5-B230-D7AD3B03B7FD}" srcId="{FFF72AE9-8D92-4C69-8996-986C516458D6}" destId="{A7D8BB15-279A-42F3-8B77-167063FF942A}" srcOrd="0" destOrd="0" parTransId="{15F04ED1-9D51-4DBD-AD79-4BDD2D082F6F}" sibTransId="{1F7B88D8-2353-46B3-B9E8-FDBC8BAB0085}"/>
    <dgm:cxn modelId="{C04E2DB9-10C5-4118-9460-C482917969BE}" srcId="{FFF72AE9-8D92-4C69-8996-986C516458D6}" destId="{069B2F27-5999-48BE-9499-DD042322867B}" srcOrd="1" destOrd="0" parTransId="{785FD528-8D32-4E4D-8727-0467DC1FD4B6}" sibTransId="{E7F95D5A-039F-417F-A268-09AF0F1AB2E7}"/>
    <dgm:cxn modelId="{AC0CE1E1-F95E-4C46-9423-984D7CE9B911}" type="presParOf" srcId="{9A3A56D7-3CE2-4CA0-B874-56B7CE4AC5EC}" destId="{816933F7-66A7-480F-A86D-ABF6F4CC1C70}" srcOrd="0" destOrd="0" presId="urn:microsoft.com/office/officeart/2005/8/layout/vList5"/>
    <dgm:cxn modelId="{2435892F-0518-4D72-A279-4106D8AA3892}" type="presParOf" srcId="{816933F7-66A7-480F-A86D-ABF6F4CC1C70}" destId="{28190824-DBB3-44C8-BE3F-4557E62527EB}" srcOrd="0" destOrd="0" presId="urn:microsoft.com/office/officeart/2005/8/layout/vList5"/>
    <dgm:cxn modelId="{0ADF2226-D761-4C1A-9AC6-FF9DD3193455}" type="presParOf" srcId="{9A3A56D7-3CE2-4CA0-B874-56B7CE4AC5EC}" destId="{6B35B659-CEDD-493B-B6E9-C51C7ACF18EA}" srcOrd="1" destOrd="0" presId="urn:microsoft.com/office/officeart/2005/8/layout/vList5"/>
    <dgm:cxn modelId="{9033D02B-4EFA-4C18-9119-D9F80B60E257}" type="presParOf" srcId="{9A3A56D7-3CE2-4CA0-B874-56B7CE4AC5EC}" destId="{29726EEE-E006-4C34-9CEB-BB82C6A899F7}" srcOrd="2" destOrd="0" presId="urn:microsoft.com/office/officeart/2005/8/layout/vList5"/>
    <dgm:cxn modelId="{CB1ADDFB-5735-4B8F-BEB7-B99E75868C28}" type="presParOf" srcId="{29726EEE-E006-4C34-9CEB-BB82C6A899F7}" destId="{F8DA19E6-C251-4D9A-B98F-D3F1F5FD9E18}"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1580E7-ECEB-436D-B6F8-29A549B1C330}" type="doc">
      <dgm:prSet loTypeId="urn:microsoft.com/office/officeart/2005/8/layout/arrow2" loCatId="process" qsTypeId="urn:microsoft.com/office/officeart/2005/8/quickstyle/simple1" qsCatId="simple" csTypeId="urn:microsoft.com/office/officeart/2005/8/colors/colorful1" csCatId="colorful" phldr="1"/>
      <dgm:spPr/>
    </dgm:pt>
    <dgm:pt modelId="{2653411C-A6D1-4A9B-938B-5C4013169220}">
      <dgm:prSet phldrT="[Texto]" custT="1"/>
      <dgm:spPr/>
      <dgm:t>
        <a:bodyPr/>
        <a:lstStyle/>
        <a:p>
          <a:r>
            <a:rPr lang="es-EC" sz="2200" dirty="0">
              <a:latin typeface="Bw Modelica" panose="00000600000000000000" pitchFamily="50" charset="0"/>
            </a:rPr>
            <a:t>Todas estas ceremonias estaban contenidas en una ley…</a:t>
          </a:r>
        </a:p>
      </dgm:t>
    </dgm:pt>
    <dgm:pt modelId="{D1EC0024-9FAC-45FA-BE43-9661399321BC}" type="parTrans" cxnId="{DD6F3196-B3CC-4AC6-93FE-201CF67CC5A7}">
      <dgm:prSet/>
      <dgm:spPr/>
      <dgm:t>
        <a:bodyPr/>
        <a:lstStyle/>
        <a:p>
          <a:endParaRPr lang="es-EC" sz="2200">
            <a:latin typeface="Bw Modelica" panose="00000600000000000000" pitchFamily="50" charset="0"/>
          </a:endParaRPr>
        </a:p>
      </dgm:t>
    </dgm:pt>
    <dgm:pt modelId="{0F91168B-5095-46EF-A055-BABA3C3C94FA}" type="sibTrans" cxnId="{DD6F3196-B3CC-4AC6-93FE-201CF67CC5A7}">
      <dgm:prSet/>
      <dgm:spPr/>
      <dgm:t>
        <a:bodyPr/>
        <a:lstStyle/>
        <a:p>
          <a:endParaRPr lang="es-EC" sz="2200">
            <a:latin typeface="Bw Modelica" panose="00000600000000000000" pitchFamily="50" charset="0"/>
          </a:endParaRPr>
        </a:p>
      </dgm:t>
    </dgm:pt>
    <dgm:pt modelId="{42C05A2F-7C49-4231-A333-C298E1172E73}">
      <dgm:prSet phldrT="[Texto]" custT="1"/>
      <dgm:spPr/>
      <dgm:t>
        <a:bodyPr/>
        <a:lstStyle/>
        <a:p>
          <a:r>
            <a:rPr lang="es-EC" sz="2200" dirty="0">
              <a:latin typeface="Bw Modelica" panose="00000600000000000000" pitchFamily="50" charset="0"/>
            </a:rPr>
            <a:t>…esta es conocida como la ley ceremonial…</a:t>
          </a:r>
        </a:p>
      </dgm:t>
    </dgm:pt>
    <dgm:pt modelId="{9F6ED013-062E-440F-B637-F2C11E6FD2B6}" type="parTrans" cxnId="{32EEFB6D-3E40-45E7-BAC3-046B4E70447F}">
      <dgm:prSet/>
      <dgm:spPr/>
      <dgm:t>
        <a:bodyPr/>
        <a:lstStyle/>
        <a:p>
          <a:endParaRPr lang="es-EC" sz="2200">
            <a:latin typeface="Bw Modelica" panose="00000600000000000000" pitchFamily="50" charset="0"/>
          </a:endParaRPr>
        </a:p>
      </dgm:t>
    </dgm:pt>
    <dgm:pt modelId="{ED41E79F-D313-418D-84C2-FF2DA5628976}" type="sibTrans" cxnId="{32EEFB6D-3E40-45E7-BAC3-046B4E70447F}">
      <dgm:prSet/>
      <dgm:spPr/>
      <dgm:t>
        <a:bodyPr/>
        <a:lstStyle/>
        <a:p>
          <a:endParaRPr lang="es-EC" sz="2200">
            <a:latin typeface="Bw Modelica" panose="00000600000000000000" pitchFamily="50" charset="0"/>
          </a:endParaRPr>
        </a:p>
      </dgm:t>
    </dgm:pt>
    <dgm:pt modelId="{819C2714-5535-4075-A4E7-D5399AB36BB9}">
      <dgm:prSet phldrT="[Texto]" custT="1"/>
      <dgm:spPr/>
      <dgm:t>
        <a:bodyPr/>
        <a:lstStyle/>
        <a:p>
          <a:r>
            <a:rPr lang="es-EC" sz="2200" dirty="0">
              <a:latin typeface="Bw Modelica" panose="00000600000000000000" pitchFamily="50" charset="0"/>
            </a:rPr>
            <a:t>…sus requerimientos eran obligatorios para el pueblo hebreo.</a:t>
          </a:r>
        </a:p>
      </dgm:t>
    </dgm:pt>
    <dgm:pt modelId="{2848CAF7-2304-430D-8F39-98A0CA8C6492}" type="parTrans" cxnId="{EA4335F0-2B58-4697-8A95-31F35ACF7A60}">
      <dgm:prSet/>
      <dgm:spPr/>
      <dgm:t>
        <a:bodyPr/>
        <a:lstStyle/>
        <a:p>
          <a:endParaRPr lang="es-EC" sz="2200">
            <a:latin typeface="Bw Modelica" panose="00000600000000000000" pitchFamily="50" charset="0"/>
          </a:endParaRPr>
        </a:p>
      </dgm:t>
    </dgm:pt>
    <dgm:pt modelId="{6CB0B9D4-B4F3-40EE-A54A-4A16127D4B76}" type="sibTrans" cxnId="{EA4335F0-2B58-4697-8A95-31F35ACF7A60}">
      <dgm:prSet/>
      <dgm:spPr/>
      <dgm:t>
        <a:bodyPr/>
        <a:lstStyle/>
        <a:p>
          <a:endParaRPr lang="es-EC" sz="2200">
            <a:latin typeface="Bw Modelica" panose="00000600000000000000" pitchFamily="50" charset="0"/>
          </a:endParaRPr>
        </a:p>
      </dgm:t>
    </dgm:pt>
    <dgm:pt modelId="{5712D15B-7F7D-401E-90D3-8F6E3265A0BC}" type="pres">
      <dgm:prSet presAssocID="{771580E7-ECEB-436D-B6F8-29A549B1C330}" presName="arrowDiagram" presStyleCnt="0">
        <dgm:presLayoutVars>
          <dgm:chMax val="5"/>
          <dgm:dir/>
          <dgm:resizeHandles val="exact"/>
        </dgm:presLayoutVars>
      </dgm:prSet>
      <dgm:spPr/>
    </dgm:pt>
    <dgm:pt modelId="{200A6226-FA65-4EAF-8568-6840CBE247DA}" type="pres">
      <dgm:prSet presAssocID="{771580E7-ECEB-436D-B6F8-29A549B1C330}" presName="arrow" presStyleLbl="bgShp" presStyleIdx="0" presStyleCnt="1"/>
      <dgm:spPr/>
    </dgm:pt>
    <dgm:pt modelId="{CB2A5525-33E9-44BE-85B0-7FC37E85C893}" type="pres">
      <dgm:prSet presAssocID="{771580E7-ECEB-436D-B6F8-29A549B1C330}" presName="arrowDiagram3" presStyleCnt="0"/>
      <dgm:spPr/>
    </dgm:pt>
    <dgm:pt modelId="{7E4D90F6-9092-4BE0-89BA-DA7AFF6ED424}" type="pres">
      <dgm:prSet presAssocID="{2653411C-A6D1-4A9B-938B-5C4013169220}" presName="bullet3a" presStyleLbl="node1" presStyleIdx="0" presStyleCnt="3"/>
      <dgm:spPr/>
    </dgm:pt>
    <dgm:pt modelId="{A0A060B5-CCEE-471B-B900-B46E101DDABE}" type="pres">
      <dgm:prSet presAssocID="{2653411C-A6D1-4A9B-938B-5C4013169220}" presName="textBox3a" presStyleLbl="revTx" presStyleIdx="0" presStyleCnt="3" custScaleX="162980" custScaleY="70955" custLinFactNeighborX="24445" custLinFactNeighborY="8198">
        <dgm:presLayoutVars>
          <dgm:bulletEnabled val="1"/>
        </dgm:presLayoutVars>
      </dgm:prSet>
      <dgm:spPr/>
    </dgm:pt>
    <dgm:pt modelId="{63279B2E-A63D-4C00-BDA9-3E34EB05F08C}" type="pres">
      <dgm:prSet presAssocID="{42C05A2F-7C49-4231-A333-C298E1172E73}" presName="bullet3b" presStyleLbl="node1" presStyleIdx="1" presStyleCnt="3"/>
      <dgm:spPr/>
    </dgm:pt>
    <dgm:pt modelId="{13F29D2C-A1C4-4E57-AE24-946CEF4CE451}" type="pres">
      <dgm:prSet presAssocID="{42C05A2F-7C49-4231-A333-C298E1172E73}" presName="textBox3b" presStyleLbl="revTx" presStyleIdx="1" presStyleCnt="3" custScaleX="160963" custScaleY="39201" custLinFactY="-13459" custLinFactNeighborX="-33819" custLinFactNeighborY="-100000">
        <dgm:presLayoutVars>
          <dgm:bulletEnabled val="1"/>
        </dgm:presLayoutVars>
      </dgm:prSet>
      <dgm:spPr/>
    </dgm:pt>
    <dgm:pt modelId="{ECB6D996-6FE7-4BB2-9BA2-D38E849C6804}" type="pres">
      <dgm:prSet presAssocID="{819C2714-5535-4075-A4E7-D5399AB36BB9}" presName="bullet3c" presStyleLbl="node1" presStyleIdx="2" presStyleCnt="3"/>
      <dgm:spPr/>
    </dgm:pt>
    <dgm:pt modelId="{4973D9DA-A872-4916-BB63-454D41625D47}" type="pres">
      <dgm:prSet presAssocID="{819C2714-5535-4075-A4E7-D5399AB36BB9}" presName="textBox3c" presStyleLbl="revTx" presStyleIdx="2" presStyleCnt="3" custScaleX="159331" custScaleY="37084" custLinFactNeighborX="-22465" custLinFactNeighborY="-13650">
        <dgm:presLayoutVars>
          <dgm:bulletEnabled val="1"/>
        </dgm:presLayoutVars>
      </dgm:prSet>
      <dgm:spPr/>
    </dgm:pt>
  </dgm:ptLst>
  <dgm:cxnLst>
    <dgm:cxn modelId="{F5548911-2624-4859-8674-4EA2B40BF7DD}" type="presOf" srcId="{771580E7-ECEB-436D-B6F8-29A549B1C330}" destId="{5712D15B-7F7D-401E-90D3-8F6E3265A0BC}" srcOrd="0" destOrd="0" presId="urn:microsoft.com/office/officeart/2005/8/layout/arrow2"/>
    <dgm:cxn modelId="{32EEFB6D-3E40-45E7-BAC3-046B4E70447F}" srcId="{771580E7-ECEB-436D-B6F8-29A549B1C330}" destId="{42C05A2F-7C49-4231-A333-C298E1172E73}" srcOrd="1" destOrd="0" parTransId="{9F6ED013-062E-440F-B637-F2C11E6FD2B6}" sibTransId="{ED41E79F-D313-418D-84C2-FF2DA5628976}"/>
    <dgm:cxn modelId="{14D0DC70-278A-4BB0-978D-0FBC30C88F8C}" type="presOf" srcId="{819C2714-5535-4075-A4E7-D5399AB36BB9}" destId="{4973D9DA-A872-4916-BB63-454D41625D47}" srcOrd="0" destOrd="0" presId="urn:microsoft.com/office/officeart/2005/8/layout/arrow2"/>
    <dgm:cxn modelId="{AA6B797E-BAB5-410B-8F88-713D9F2816FC}" type="presOf" srcId="{2653411C-A6D1-4A9B-938B-5C4013169220}" destId="{A0A060B5-CCEE-471B-B900-B46E101DDABE}" srcOrd="0" destOrd="0" presId="urn:microsoft.com/office/officeart/2005/8/layout/arrow2"/>
    <dgm:cxn modelId="{CB051E87-23CF-4825-A71B-DD1D63083C4C}" type="presOf" srcId="{42C05A2F-7C49-4231-A333-C298E1172E73}" destId="{13F29D2C-A1C4-4E57-AE24-946CEF4CE451}" srcOrd="0" destOrd="0" presId="urn:microsoft.com/office/officeart/2005/8/layout/arrow2"/>
    <dgm:cxn modelId="{DD6F3196-B3CC-4AC6-93FE-201CF67CC5A7}" srcId="{771580E7-ECEB-436D-B6F8-29A549B1C330}" destId="{2653411C-A6D1-4A9B-938B-5C4013169220}" srcOrd="0" destOrd="0" parTransId="{D1EC0024-9FAC-45FA-BE43-9661399321BC}" sibTransId="{0F91168B-5095-46EF-A055-BABA3C3C94FA}"/>
    <dgm:cxn modelId="{EA4335F0-2B58-4697-8A95-31F35ACF7A60}" srcId="{771580E7-ECEB-436D-B6F8-29A549B1C330}" destId="{819C2714-5535-4075-A4E7-D5399AB36BB9}" srcOrd="2" destOrd="0" parTransId="{2848CAF7-2304-430D-8F39-98A0CA8C6492}" sibTransId="{6CB0B9D4-B4F3-40EE-A54A-4A16127D4B76}"/>
    <dgm:cxn modelId="{228E9CF0-7FB5-42E9-874D-B5A01535B234}" type="presParOf" srcId="{5712D15B-7F7D-401E-90D3-8F6E3265A0BC}" destId="{200A6226-FA65-4EAF-8568-6840CBE247DA}" srcOrd="0" destOrd="0" presId="urn:microsoft.com/office/officeart/2005/8/layout/arrow2"/>
    <dgm:cxn modelId="{09355472-7D1B-48E5-A41A-5975DF840D7D}" type="presParOf" srcId="{5712D15B-7F7D-401E-90D3-8F6E3265A0BC}" destId="{CB2A5525-33E9-44BE-85B0-7FC37E85C893}" srcOrd="1" destOrd="0" presId="urn:microsoft.com/office/officeart/2005/8/layout/arrow2"/>
    <dgm:cxn modelId="{29A48015-C093-48A2-A636-E5D7D6A4A811}" type="presParOf" srcId="{CB2A5525-33E9-44BE-85B0-7FC37E85C893}" destId="{7E4D90F6-9092-4BE0-89BA-DA7AFF6ED424}" srcOrd="0" destOrd="0" presId="urn:microsoft.com/office/officeart/2005/8/layout/arrow2"/>
    <dgm:cxn modelId="{CA81E526-6487-49F8-A755-4B28D4D6971A}" type="presParOf" srcId="{CB2A5525-33E9-44BE-85B0-7FC37E85C893}" destId="{A0A060B5-CCEE-471B-B900-B46E101DDABE}" srcOrd="1" destOrd="0" presId="urn:microsoft.com/office/officeart/2005/8/layout/arrow2"/>
    <dgm:cxn modelId="{963B6AF9-8C6C-4D70-95C1-50690ACD2FD6}" type="presParOf" srcId="{CB2A5525-33E9-44BE-85B0-7FC37E85C893}" destId="{63279B2E-A63D-4C00-BDA9-3E34EB05F08C}" srcOrd="2" destOrd="0" presId="urn:microsoft.com/office/officeart/2005/8/layout/arrow2"/>
    <dgm:cxn modelId="{CA1110FD-6104-4BEA-8AAF-DEAACD3C48EA}" type="presParOf" srcId="{CB2A5525-33E9-44BE-85B0-7FC37E85C893}" destId="{13F29D2C-A1C4-4E57-AE24-946CEF4CE451}" srcOrd="3" destOrd="0" presId="urn:microsoft.com/office/officeart/2005/8/layout/arrow2"/>
    <dgm:cxn modelId="{8FBCDF7C-6634-4E84-A565-BAE9E331CE8F}" type="presParOf" srcId="{CB2A5525-33E9-44BE-85B0-7FC37E85C893}" destId="{ECB6D996-6FE7-4BB2-9BA2-D38E849C6804}" srcOrd="4" destOrd="0" presId="urn:microsoft.com/office/officeart/2005/8/layout/arrow2"/>
    <dgm:cxn modelId="{4071F5BF-FF08-4EE1-B36A-7FA9AFA3FB6E}" type="presParOf" srcId="{CB2A5525-33E9-44BE-85B0-7FC37E85C893}" destId="{4973D9DA-A872-4916-BB63-454D41625D47}" srcOrd="5" destOrd="0" presId="urn:microsoft.com/office/officeart/2005/8/layout/arrow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E02800-F5CD-4B41-9818-3301CC4886D9}" type="doc">
      <dgm:prSet loTypeId="urn:microsoft.com/office/officeart/2005/8/layout/lProcess3" loCatId="process" qsTypeId="urn:microsoft.com/office/officeart/2005/8/quickstyle/simple1" qsCatId="simple" csTypeId="urn:microsoft.com/office/officeart/2005/8/colors/colorful3" csCatId="colorful" phldr="1"/>
      <dgm:spPr/>
      <dgm:t>
        <a:bodyPr/>
        <a:lstStyle/>
        <a:p>
          <a:endParaRPr lang="es-EC"/>
        </a:p>
      </dgm:t>
    </dgm:pt>
    <dgm:pt modelId="{36A41437-70C9-4DAB-B25B-BF0759867CE0}">
      <dgm:prSet phldrT="[Texto]" custT="1"/>
      <dgm:spPr/>
      <dgm:t>
        <a:bodyPr/>
        <a:lstStyle/>
        <a:p>
          <a:r>
            <a:rPr lang="es-EC" sz="2200" dirty="0">
              <a:latin typeface="Bw Modelica" panose="00000600000000000000" pitchFamily="50" charset="0"/>
            </a:rPr>
            <a:t>Se debían comprender     que la sangre derramada de becerros y machos cabríos no podía quitar el pecado…</a:t>
          </a:r>
        </a:p>
      </dgm:t>
    </dgm:pt>
    <dgm:pt modelId="{583BCC0E-39CB-49C6-B001-AAFBD07A240F}" type="parTrans" cxnId="{FD9D1C49-7C54-49D6-902E-E4A01AD5E6AD}">
      <dgm:prSet/>
      <dgm:spPr/>
      <dgm:t>
        <a:bodyPr/>
        <a:lstStyle/>
        <a:p>
          <a:endParaRPr lang="es-EC" sz="2200">
            <a:latin typeface="Bw Modelica" panose="00000600000000000000" pitchFamily="50" charset="0"/>
          </a:endParaRPr>
        </a:p>
      </dgm:t>
    </dgm:pt>
    <dgm:pt modelId="{AF1E37FB-E9F4-4FFE-B37C-082F40333B2E}" type="sibTrans" cxnId="{FD9D1C49-7C54-49D6-902E-E4A01AD5E6AD}">
      <dgm:prSet custT="1"/>
      <dgm:spPr/>
      <dgm:t>
        <a:bodyPr/>
        <a:lstStyle/>
        <a:p>
          <a:endParaRPr lang="es-EC" sz="2200">
            <a:latin typeface="Bw Modelica" panose="00000600000000000000" pitchFamily="50" charset="0"/>
          </a:endParaRPr>
        </a:p>
      </dgm:t>
    </dgm:pt>
    <dgm:pt modelId="{E68DFDC0-77F1-41AB-95A0-A623BAB56A60}">
      <dgm:prSet phldrT="[Texto]" custT="1"/>
      <dgm:spPr/>
      <dgm:t>
        <a:bodyPr/>
        <a:lstStyle/>
        <a:p>
          <a:r>
            <a:rPr lang="es-EC" sz="2200" dirty="0">
              <a:latin typeface="Bw Modelica" panose="00000600000000000000" pitchFamily="50" charset="0"/>
            </a:rPr>
            <a:t>…el sacrificio era solo una figura educativa que mostraba la necesidad de un redentor…</a:t>
          </a:r>
        </a:p>
      </dgm:t>
    </dgm:pt>
    <dgm:pt modelId="{051A1565-1D83-4715-B164-5A4B3E5C8537}" type="parTrans" cxnId="{4599E8CF-03F9-4D49-A764-6F5585CD5482}">
      <dgm:prSet/>
      <dgm:spPr/>
      <dgm:t>
        <a:bodyPr/>
        <a:lstStyle/>
        <a:p>
          <a:endParaRPr lang="es-EC" sz="2200">
            <a:latin typeface="Bw Modelica" panose="00000600000000000000" pitchFamily="50" charset="0"/>
          </a:endParaRPr>
        </a:p>
      </dgm:t>
    </dgm:pt>
    <dgm:pt modelId="{1AFAE86D-74FF-41F3-B759-8D2C5320DF41}" type="sibTrans" cxnId="{4599E8CF-03F9-4D49-A764-6F5585CD5482}">
      <dgm:prSet custT="1"/>
      <dgm:spPr/>
      <dgm:t>
        <a:bodyPr/>
        <a:lstStyle/>
        <a:p>
          <a:endParaRPr lang="es-EC" sz="2200">
            <a:latin typeface="Bw Modelica" panose="00000600000000000000" pitchFamily="50" charset="0"/>
          </a:endParaRPr>
        </a:p>
      </dgm:t>
    </dgm:pt>
    <dgm:pt modelId="{357C3740-072F-495E-905E-90099A40019A}">
      <dgm:prSet phldrT="[Texto]" custT="1"/>
      <dgm:spPr/>
      <dgm:t>
        <a:bodyPr/>
        <a:lstStyle/>
        <a:p>
          <a:r>
            <a:rPr lang="es-EC" sz="2200" dirty="0">
              <a:latin typeface="Bw Modelica" panose="00000600000000000000" pitchFamily="50" charset="0"/>
            </a:rPr>
            <a:t>…pero muchos ignoraron u olvidaron el verdadero significado de los sacrificios que realizaban.</a:t>
          </a:r>
        </a:p>
      </dgm:t>
    </dgm:pt>
    <dgm:pt modelId="{DE1F8A22-0528-48AB-AA71-2FCD77E3C89E}" type="parTrans" cxnId="{F0E37F80-07C6-485F-B4F6-15A89231374D}">
      <dgm:prSet/>
      <dgm:spPr/>
      <dgm:t>
        <a:bodyPr/>
        <a:lstStyle/>
        <a:p>
          <a:endParaRPr lang="es-EC"/>
        </a:p>
      </dgm:t>
    </dgm:pt>
    <dgm:pt modelId="{B8895663-7D19-44C2-A9B5-39A44FFCD041}" type="sibTrans" cxnId="{F0E37F80-07C6-485F-B4F6-15A89231374D}">
      <dgm:prSet/>
      <dgm:spPr/>
      <dgm:t>
        <a:bodyPr/>
        <a:lstStyle/>
        <a:p>
          <a:endParaRPr lang="es-EC"/>
        </a:p>
      </dgm:t>
    </dgm:pt>
    <dgm:pt modelId="{B9099F16-22EC-4471-97B6-4627FF2905EF}" type="pres">
      <dgm:prSet presAssocID="{B8E02800-F5CD-4B41-9818-3301CC4886D9}" presName="Name0" presStyleCnt="0">
        <dgm:presLayoutVars>
          <dgm:chPref val="3"/>
          <dgm:dir val="rev"/>
          <dgm:animLvl val="lvl"/>
          <dgm:resizeHandles/>
        </dgm:presLayoutVars>
      </dgm:prSet>
      <dgm:spPr/>
    </dgm:pt>
    <dgm:pt modelId="{5D3AE910-2E68-4DB1-A2D6-4663EAB78F84}" type="pres">
      <dgm:prSet presAssocID="{36A41437-70C9-4DAB-B25B-BF0759867CE0}" presName="horFlow" presStyleCnt="0"/>
      <dgm:spPr/>
    </dgm:pt>
    <dgm:pt modelId="{A4A44E8F-DAFA-4CF3-BB2E-60996C429C06}" type="pres">
      <dgm:prSet presAssocID="{36A41437-70C9-4DAB-B25B-BF0759867CE0}" presName="bigChev" presStyleLbl="node1" presStyleIdx="0" presStyleCnt="3" custScaleX="145179" custScaleY="148444" custLinFactNeighborX="36"/>
      <dgm:spPr>
        <a:prstGeom prst="homePlate">
          <a:avLst/>
        </a:prstGeom>
      </dgm:spPr>
    </dgm:pt>
    <dgm:pt modelId="{10E3296A-5481-4718-AFDE-4641D1EA7E1E}" type="pres">
      <dgm:prSet presAssocID="{36A41437-70C9-4DAB-B25B-BF0759867CE0}" presName="vSp" presStyleCnt="0"/>
      <dgm:spPr/>
    </dgm:pt>
    <dgm:pt modelId="{3407C618-480C-473F-B404-419BD28D4387}" type="pres">
      <dgm:prSet presAssocID="{E68DFDC0-77F1-41AB-95A0-A623BAB56A60}" presName="horFlow" presStyleCnt="0"/>
      <dgm:spPr/>
    </dgm:pt>
    <dgm:pt modelId="{57ACF52B-49E7-4F9D-A781-9FB80F3E80EB}" type="pres">
      <dgm:prSet presAssocID="{E68DFDC0-77F1-41AB-95A0-A623BAB56A60}" presName="bigChev" presStyleLbl="node1" presStyleIdx="1" presStyleCnt="3" custScaleX="145179" custScaleY="148444" custLinFactNeighborX="36"/>
      <dgm:spPr>
        <a:prstGeom prst="homePlate">
          <a:avLst/>
        </a:prstGeom>
      </dgm:spPr>
    </dgm:pt>
    <dgm:pt modelId="{0C52285C-746C-4D4B-BD61-44F90C69AA5A}" type="pres">
      <dgm:prSet presAssocID="{E68DFDC0-77F1-41AB-95A0-A623BAB56A60}" presName="vSp" presStyleCnt="0"/>
      <dgm:spPr/>
    </dgm:pt>
    <dgm:pt modelId="{C888C145-C0B3-479E-B310-13759EEAE668}" type="pres">
      <dgm:prSet presAssocID="{357C3740-072F-495E-905E-90099A40019A}" presName="horFlow" presStyleCnt="0"/>
      <dgm:spPr/>
    </dgm:pt>
    <dgm:pt modelId="{41ADAC00-BF10-4C7D-B012-74CEE8A05C1D}" type="pres">
      <dgm:prSet presAssocID="{357C3740-072F-495E-905E-90099A40019A}" presName="bigChev" presStyleLbl="node1" presStyleIdx="2" presStyleCnt="3" custScaleX="145179" custScaleY="148444" custLinFactNeighborX="36"/>
      <dgm:spPr>
        <a:prstGeom prst="homePlate">
          <a:avLst/>
        </a:prstGeom>
      </dgm:spPr>
    </dgm:pt>
  </dgm:ptLst>
  <dgm:cxnLst>
    <dgm:cxn modelId="{5129D40A-6652-415E-A88A-905375A22870}" type="presOf" srcId="{36A41437-70C9-4DAB-B25B-BF0759867CE0}" destId="{A4A44E8F-DAFA-4CF3-BB2E-60996C429C06}" srcOrd="0" destOrd="0" presId="urn:microsoft.com/office/officeart/2005/8/layout/lProcess3"/>
    <dgm:cxn modelId="{FD9D1C49-7C54-49D6-902E-E4A01AD5E6AD}" srcId="{B8E02800-F5CD-4B41-9818-3301CC4886D9}" destId="{36A41437-70C9-4DAB-B25B-BF0759867CE0}" srcOrd="0" destOrd="0" parTransId="{583BCC0E-39CB-49C6-B001-AAFBD07A240F}" sibTransId="{AF1E37FB-E9F4-4FFE-B37C-082F40333B2E}"/>
    <dgm:cxn modelId="{F0E37F80-07C6-485F-B4F6-15A89231374D}" srcId="{B8E02800-F5CD-4B41-9818-3301CC4886D9}" destId="{357C3740-072F-495E-905E-90099A40019A}" srcOrd="2" destOrd="0" parTransId="{DE1F8A22-0528-48AB-AA71-2FCD77E3C89E}" sibTransId="{B8895663-7D19-44C2-A9B5-39A44FFCD041}"/>
    <dgm:cxn modelId="{C28CB996-2F97-4E8F-9168-7101A3255F9C}" type="presOf" srcId="{E68DFDC0-77F1-41AB-95A0-A623BAB56A60}" destId="{57ACF52B-49E7-4F9D-A781-9FB80F3E80EB}" srcOrd="0" destOrd="0" presId="urn:microsoft.com/office/officeart/2005/8/layout/lProcess3"/>
    <dgm:cxn modelId="{1197B3CD-2EB5-4C80-A471-2B1DC3D196F7}" type="presOf" srcId="{B8E02800-F5CD-4B41-9818-3301CC4886D9}" destId="{B9099F16-22EC-4471-97B6-4627FF2905EF}" srcOrd="0" destOrd="0" presId="urn:microsoft.com/office/officeart/2005/8/layout/lProcess3"/>
    <dgm:cxn modelId="{4599E8CF-03F9-4D49-A764-6F5585CD5482}" srcId="{B8E02800-F5CD-4B41-9818-3301CC4886D9}" destId="{E68DFDC0-77F1-41AB-95A0-A623BAB56A60}" srcOrd="1" destOrd="0" parTransId="{051A1565-1D83-4715-B164-5A4B3E5C8537}" sibTransId="{1AFAE86D-74FF-41F3-B759-8D2C5320DF41}"/>
    <dgm:cxn modelId="{A5BFEAEF-073E-48EB-B09D-87C0EF4C1366}" type="presOf" srcId="{357C3740-072F-495E-905E-90099A40019A}" destId="{41ADAC00-BF10-4C7D-B012-74CEE8A05C1D}" srcOrd="0" destOrd="0" presId="urn:microsoft.com/office/officeart/2005/8/layout/lProcess3"/>
    <dgm:cxn modelId="{EBE9A911-A7BA-4A18-9292-D58A0BCEC2B9}" type="presParOf" srcId="{B9099F16-22EC-4471-97B6-4627FF2905EF}" destId="{5D3AE910-2E68-4DB1-A2D6-4663EAB78F84}" srcOrd="0" destOrd="0" presId="urn:microsoft.com/office/officeart/2005/8/layout/lProcess3"/>
    <dgm:cxn modelId="{CBAA441B-88D2-4982-939D-8DC609AA4F76}" type="presParOf" srcId="{5D3AE910-2E68-4DB1-A2D6-4663EAB78F84}" destId="{A4A44E8F-DAFA-4CF3-BB2E-60996C429C06}" srcOrd="0" destOrd="0" presId="urn:microsoft.com/office/officeart/2005/8/layout/lProcess3"/>
    <dgm:cxn modelId="{729D9A94-31A6-4693-910F-FBFC7E4E340C}" type="presParOf" srcId="{B9099F16-22EC-4471-97B6-4627FF2905EF}" destId="{10E3296A-5481-4718-AFDE-4641D1EA7E1E}" srcOrd="1" destOrd="0" presId="urn:microsoft.com/office/officeart/2005/8/layout/lProcess3"/>
    <dgm:cxn modelId="{3DAB60C5-BDC8-47B0-986A-9A655D9E5870}" type="presParOf" srcId="{B9099F16-22EC-4471-97B6-4627FF2905EF}" destId="{3407C618-480C-473F-B404-419BD28D4387}" srcOrd="2" destOrd="0" presId="urn:microsoft.com/office/officeart/2005/8/layout/lProcess3"/>
    <dgm:cxn modelId="{D40F7C32-E6AE-4AE6-802C-7B9508F34095}" type="presParOf" srcId="{3407C618-480C-473F-B404-419BD28D4387}" destId="{57ACF52B-49E7-4F9D-A781-9FB80F3E80EB}" srcOrd="0" destOrd="0" presId="urn:microsoft.com/office/officeart/2005/8/layout/lProcess3"/>
    <dgm:cxn modelId="{6647E700-2DB1-48A9-9469-32790B9FB298}" type="presParOf" srcId="{B9099F16-22EC-4471-97B6-4627FF2905EF}" destId="{0C52285C-746C-4D4B-BD61-44F90C69AA5A}" srcOrd="3" destOrd="0" presId="urn:microsoft.com/office/officeart/2005/8/layout/lProcess3"/>
    <dgm:cxn modelId="{DE897AE0-175F-47BA-8786-88E959C60BA2}" type="presParOf" srcId="{B9099F16-22EC-4471-97B6-4627FF2905EF}" destId="{C888C145-C0B3-479E-B310-13759EEAE668}" srcOrd="4" destOrd="0" presId="urn:microsoft.com/office/officeart/2005/8/layout/lProcess3"/>
    <dgm:cxn modelId="{0E17DE4D-8540-46B9-801B-C3199DB5582C}" type="presParOf" srcId="{C888C145-C0B3-479E-B310-13759EEAE668}" destId="{41ADAC00-BF10-4C7D-B012-74CEE8A05C1D}"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7D9C97-AC9C-4128-98AC-449F4AF24B37}"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s-EC"/>
        </a:p>
      </dgm:t>
    </dgm:pt>
    <dgm:pt modelId="{3E2725E9-D191-45DD-B066-624A28F45DCC}">
      <dgm:prSet phldrT="[Texto]" custT="1"/>
      <dgm:spPr/>
      <dgm:t>
        <a:bodyPr/>
        <a:lstStyle/>
        <a:p>
          <a:r>
            <a:rPr lang="es-EC" sz="2200" dirty="0">
              <a:latin typeface="Bw Modelica" panose="00000600000000000000" pitchFamily="50" charset="0"/>
            </a:rPr>
            <a:t>Sólo la sangre de Cristo tiene poder para limpiar la culpa de pecado.</a:t>
          </a:r>
        </a:p>
      </dgm:t>
    </dgm:pt>
    <dgm:pt modelId="{DDAD08CD-ACD1-423E-B515-75290CEC8A50}" type="parTrans" cxnId="{FD03AE02-1AFA-45A4-8EC0-1F25A83D040C}">
      <dgm:prSet/>
      <dgm:spPr/>
      <dgm:t>
        <a:bodyPr/>
        <a:lstStyle/>
        <a:p>
          <a:endParaRPr lang="es-EC" sz="2200">
            <a:latin typeface="Bw Modelica" panose="00000600000000000000" pitchFamily="50" charset="0"/>
          </a:endParaRPr>
        </a:p>
      </dgm:t>
    </dgm:pt>
    <dgm:pt modelId="{B56DEFFA-9B54-40CF-915F-1195D39CA15A}" type="sibTrans" cxnId="{FD03AE02-1AFA-45A4-8EC0-1F25A83D040C}">
      <dgm:prSet custT="1"/>
      <dgm:spPr/>
      <dgm:t>
        <a:bodyPr/>
        <a:lstStyle/>
        <a:p>
          <a:endParaRPr lang="es-EC" sz="2200">
            <a:latin typeface="Bw Modelica" panose="00000600000000000000" pitchFamily="50" charset="0"/>
          </a:endParaRPr>
        </a:p>
      </dgm:t>
    </dgm:pt>
    <dgm:pt modelId="{BB857403-1C78-4E60-BC45-2C953790BEEA}">
      <dgm:prSet phldrT="[Texto]" custT="1"/>
      <dgm:spPr/>
      <dgm:t>
        <a:bodyPr/>
        <a:lstStyle/>
        <a:p>
          <a:r>
            <a:rPr lang="es-EC" sz="2200" dirty="0">
              <a:latin typeface="Bw Modelica" panose="00000600000000000000" pitchFamily="50" charset="0"/>
            </a:rPr>
            <a:t>Sin la muerte de Cristo el sistema judaico de sacrificios no tiene significado alguno…</a:t>
          </a:r>
        </a:p>
      </dgm:t>
    </dgm:pt>
    <dgm:pt modelId="{F9EF81BF-0200-4718-8091-1A24F11F7E70}" type="parTrans" cxnId="{D7014DAC-D6F0-4C4A-B64F-6DEB16A6FA58}">
      <dgm:prSet/>
      <dgm:spPr/>
      <dgm:t>
        <a:bodyPr/>
        <a:lstStyle/>
        <a:p>
          <a:endParaRPr lang="es-EC" sz="2200">
            <a:latin typeface="Bw Modelica" panose="00000600000000000000" pitchFamily="50" charset="0"/>
          </a:endParaRPr>
        </a:p>
      </dgm:t>
    </dgm:pt>
    <dgm:pt modelId="{9A41AA89-3FAA-4D61-8456-079907842945}" type="sibTrans" cxnId="{D7014DAC-D6F0-4C4A-B64F-6DEB16A6FA58}">
      <dgm:prSet custT="1"/>
      <dgm:spPr/>
      <dgm:t>
        <a:bodyPr/>
        <a:lstStyle/>
        <a:p>
          <a:endParaRPr lang="es-EC" sz="2200">
            <a:latin typeface="Bw Modelica" panose="00000600000000000000" pitchFamily="50" charset="0"/>
          </a:endParaRPr>
        </a:p>
      </dgm:t>
    </dgm:pt>
    <dgm:pt modelId="{6A0A532A-3FFE-41A8-BFFA-87C22A32E092}">
      <dgm:prSet phldrT="[Texto]" custT="1"/>
      <dgm:spPr/>
      <dgm:t>
        <a:bodyPr/>
        <a:lstStyle/>
        <a:p>
          <a:r>
            <a:rPr lang="es-EC" sz="2200" dirty="0">
              <a:latin typeface="Bw Modelica" panose="00000600000000000000" pitchFamily="50" charset="0"/>
            </a:rPr>
            <a:t>…solo el sacrificio de Cristo da sentido a todo el sistema de  ceremonias. </a:t>
          </a:r>
        </a:p>
      </dgm:t>
    </dgm:pt>
    <dgm:pt modelId="{AB5F8541-7B98-4852-847F-BAB6AC1C5196}" type="parTrans" cxnId="{DC6DDA28-148E-4588-B74D-4D060467BE02}">
      <dgm:prSet/>
      <dgm:spPr/>
      <dgm:t>
        <a:bodyPr/>
        <a:lstStyle/>
        <a:p>
          <a:endParaRPr lang="es-EC" sz="2200">
            <a:latin typeface="Bw Modelica" panose="00000600000000000000" pitchFamily="50" charset="0"/>
          </a:endParaRPr>
        </a:p>
      </dgm:t>
    </dgm:pt>
    <dgm:pt modelId="{CD4B2EA9-C6D0-465C-9EB6-7D6C1FA6563A}" type="sibTrans" cxnId="{DC6DDA28-148E-4588-B74D-4D060467BE02}">
      <dgm:prSet/>
      <dgm:spPr/>
      <dgm:t>
        <a:bodyPr/>
        <a:lstStyle/>
        <a:p>
          <a:endParaRPr lang="es-EC" sz="2200">
            <a:latin typeface="Bw Modelica" panose="00000600000000000000" pitchFamily="50" charset="0"/>
          </a:endParaRPr>
        </a:p>
      </dgm:t>
    </dgm:pt>
    <dgm:pt modelId="{DB639D9F-2669-450E-93A3-8F0E80F1C1E9}" type="pres">
      <dgm:prSet presAssocID="{7D7D9C97-AC9C-4128-98AC-449F4AF24B37}" presName="outerComposite" presStyleCnt="0">
        <dgm:presLayoutVars>
          <dgm:chMax val="5"/>
          <dgm:dir/>
          <dgm:resizeHandles val="exact"/>
        </dgm:presLayoutVars>
      </dgm:prSet>
      <dgm:spPr/>
    </dgm:pt>
    <dgm:pt modelId="{C2456BEC-822E-479B-9B1B-FBD93F474813}" type="pres">
      <dgm:prSet presAssocID="{7D7D9C97-AC9C-4128-98AC-449F4AF24B37}" presName="dummyMaxCanvas" presStyleCnt="0">
        <dgm:presLayoutVars/>
      </dgm:prSet>
      <dgm:spPr/>
    </dgm:pt>
    <dgm:pt modelId="{63B14DB9-4A5A-45E3-85CB-BEA4E5527861}" type="pres">
      <dgm:prSet presAssocID="{7D7D9C97-AC9C-4128-98AC-449F4AF24B37}" presName="ThreeNodes_1" presStyleLbl="node1" presStyleIdx="0" presStyleCnt="3" custScaleY="109348">
        <dgm:presLayoutVars>
          <dgm:bulletEnabled val="1"/>
        </dgm:presLayoutVars>
      </dgm:prSet>
      <dgm:spPr/>
    </dgm:pt>
    <dgm:pt modelId="{3DB30FAE-C806-47C1-B474-5536F9A5647B}" type="pres">
      <dgm:prSet presAssocID="{7D7D9C97-AC9C-4128-98AC-449F4AF24B37}" presName="ThreeNodes_2" presStyleLbl="node1" presStyleIdx="1" presStyleCnt="3" custScaleY="112103">
        <dgm:presLayoutVars>
          <dgm:bulletEnabled val="1"/>
        </dgm:presLayoutVars>
      </dgm:prSet>
      <dgm:spPr/>
    </dgm:pt>
    <dgm:pt modelId="{8E33D9E5-BE12-4F55-9A8E-F622F95F77EA}" type="pres">
      <dgm:prSet presAssocID="{7D7D9C97-AC9C-4128-98AC-449F4AF24B37}" presName="ThreeNodes_3" presStyleLbl="node1" presStyleIdx="2" presStyleCnt="3">
        <dgm:presLayoutVars>
          <dgm:bulletEnabled val="1"/>
        </dgm:presLayoutVars>
      </dgm:prSet>
      <dgm:spPr/>
    </dgm:pt>
    <dgm:pt modelId="{82450920-FA22-4B85-956A-4FD69DFC0601}" type="pres">
      <dgm:prSet presAssocID="{7D7D9C97-AC9C-4128-98AC-449F4AF24B37}" presName="ThreeConn_1-2" presStyleLbl="fgAccFollowNode1" presStyleIdx="0" presStyleCnt="2">
        <dgm:presLayoutVars>
          <dgm:bulletEnabled val="1"/>
        </dgm:presLayoutVars>
      </dgm:prSet>
      <dgm:spPr/>
    </dgm:pt>
    <dgm:pt modelId="{C7C1A633-F97E-4CC3-A828-94E3FD437819}" type="pres">
      <dgm:prSet presAssocID="{7D7D9C97-AC9C-4128-98AC-449F4AF24B37}" presName="ThreeConn_2-3" presStyleLbl="fgAccFollowNode1" presStyleIdx="1" presStyleCnt="2">
        <dgm:presLayoutVars>
          <dgm:bulletEnabled val="1"/>
        </dgm:presLayoutVars>
      </dgm:prSet>
      <dgm:spPr/>
    </dgm:pt>
    <dgm:pt modelId="{10903919-61E7-4392-A727-FE4867DD785C}" type="pres">
      <dgm:prSet presAssocID="{7D7D9C97-AC9C-4128-98AC-449F4AF24B37}" presName="ThreeNodes_1_text" presStyleLbl="node1" presStyleIdx="2" presStyleCnt="3">
        <dgm:presLayoutVars>
          <dgm:bulletEnabled val="1"/>
        </dgm:presLayoutVars>
      </dgm:prSet>
      <dgm:spPr/>
    </dgm:pt>
    <dgm:pt modelId="{A985BF9E-0678-4F6E-9693-E86B257ED636}" type="pres">
      <dgm:prSet presAssocID="{7D7D9C97-AC9C-4128-98AC-449F4AF24B37}" presName="ThreeNodes_2_text" presStyleLbl="node1" presStyleIdx="2" presStyleCnt="3">
        <dgm:presLayoutVars>
          <dgm:bulletEnabled val="1"/>
        </dgm:presLayoutVars>
      </dgm:prSet>
      <dgm:spPr/>
    </dgm:pt>
    <dgm:pt modelId="{28113FE0-EE4B-4B5E-95FB-2C21255E2FB2}" type="pres">
      <dgm:prSet presAssocID="{7D7D9C97-AC9C-4128-98AC-449F4AF24B37}" presName="ThreeNodes_3_text" presStyleLbl="node1" presStyleIdx="2" presStyleCnt="3">
        <dgm:presLayoutVars>
          <dgm:bulletEnabled val="1"/>
        </dgm:presLayoutVars>
      </dgm:prSet>
      <dgm:spPr/>
    </dgm:pt>
  </dgm:ptLst>
  <dgm:cxnLst>
    <dgm:cxn modelId="{FD03AE02-1AFA-45A4-8EC0-1F25A83D040C}" srcId="{7D7D9C97-AC9C-4128-98AC-449F4AF24B37}" destId="{3E2725E9-D191-45DD-B066-624A28F45DCC}" srcOrd="0" destOrd="0" parTransId="{DDAD08CD-ACD1-423E-B515-75290CEC8A50}" sibTransId="{B56DEFFA-9B54-40CF-915F-1195D39CA15A}"/>
    <dgm:cxn modelId="{A2AA3207-7197-4A2D-B279-291C1CEEFA60}" type="presOf" srcId="{7D7D9C97-AC9C-4128-98AC-449F4AF24B37}" destId="{DB639D9F-2669-450E-93A3-8F0E80F1C1E9}" srcOrd="0" destOrd="0" presId="urn:microsoft.com/office/officeart/2005/8/layout/vProcess5"/>
    <dgm:cxn modelId="{583CFE16-00E3-4063-BC9D-ED5BDFF8AFD5}" type="presOf" srcId="{BB857403-1C78-4E60-BC45-2C953790BEEA}" destId="{3DB30FAE-C806-47C1-B474-5536F9A5647B}" srcOrd="0" destOrd="0" presId="urn:microsoft.com/office/officeart/2005/8/layout/vProcess5"/>
    <dgm:cxn modelId="{DC6DDA28-148E-4588-B74D-4D060467BE02}" srcId="{7D7D9C97-AC9C-4128-98AC-449F4AF24B37}" destId="{6A0A532A-3FFE-41A8-BFFA-87C22A32E092}" srcOrd="2" destOrd="0" parTransId="{AB5F8541-7B98-4852-847F-BAB6AC1C5196}" sibTransId="{CD4B2EA9-C6D0-465C-9EB6-7D6C1FA6563A}"/>
    <dgm:cxn modelId="{72023A5F-6B02-44DC-AAA6-EC05FAF0D4CD}" type="presOf" srcId="{B56DEFFA-9B54-40CF-915F-1195D39CA15A}" destId="{82450920-FA22-4B85-956A-4FD69DFC0601}" srcOrd="0" destOrd="0" presId="urn:microsoft.com/office/officeart/2005/8/layout/vProcess5"/>
    <dgm:cxn modelId="{40E26982-4868-4BF7-9321-B826796D843E}" type="presOf" srcId="{3E2725E9-D191-45DD-B066-624A28F45DCC}" destId="{63B14DB9-4A5A-45E3-85CB-BEA4E5527861}" srcOrd="0" destOrd="0" presId="urn:microsoft.com/office/officeart/2005/8/layout/vProcess5"/>
    <dgm:cxn modelId="{2B55498F-FD0E-42B2-9126-16CA134438AD}" type="presOf" srcId="{6A0A532A-3FFE-41A8-BFFA-87C22A32E092}" destId="{8E33D9E5-BE12-4F55-9A8E-F622F95F77EA}" srcOrd="0" destOrd="0" presId="urn:microsoft.com/office/officeart/2005/8/layout/vProcess5"/>
    <dgm:cxn modelId="{5C036AA3-1EF6-41D2-95F0-ABFFE454B9F3}" type="presOf" srcId="{6A0A532A-3FFE-41A8-BFFA-87C22A32E092}" destId="{28113FE0-EE4B-4B5E-95FB-2C21255E2FB2}" srcOrd="1" destOrd="0" presId="urn:microsoft.com/office/officeart/2005/8/layout/vProcess5"/>
    <dgm:cxn modelId="{D7014DAC-D6F0-4C4A-B64F-6DEB16A6FA58}" srcId="{7D7D9C97-AC9C-4128-98AC-449F4AF24B37}" destId="{BB857403-1C78-4E60-BC45-2C953790BEEA}" srcOrd="1" destOrd="0" parTransId="{F9EF81BF-0200-4718-8091-1A24F11F7E70}" sibTransId="{9A41AA89-3FAA-4D61-8456-079907842945}"/>
    <dgm:cxn modelId="{F86924EC-534A-45D0-AB5A-F899CACDC912}" type="presOf" srcId="{3E2725E9-D191-45DD-B066-624A28F45DCC}" destId="{10903919-61E7-4392-A727-FE4867DD785C}" srcOrd="1" destOrd="0" presId="urn:microsoft.com/office/officeart/2005/8/layout/vProcess5"/>
    <dgm:cxn modelId="{D38395ED-A95B-4742-9FFD-9B1AB73BD571}" type="presOf" srcId="{BB857403-1C78-4E60-BC45-2C953790BEEA}" destId="{A985BF9E-0678-4F6E-9693-E86B257ED636}" srcOrd="1" destOrd="0" presId="urn:microsoft.com/office/officeart/2005/8/layout/vProcess5"/>
    <dgm:cxn modelId="{FE9817EF-EEA8-46B8-9C1F-D63AFD83ED03}" type="presOf" srcId="{9A41AA89-3FAA-4D61-8456-079907842945}" destId="{C7C1A633-F97E-4CC3-A828-94E3FD437819}" srcOrd="0" destOrd="0" presId="urn:microsoft.com/office/officeart/2005/8/layout/vProcess5"/>
    <dgm:cxn modelId="{529B4F89-D233-4124-A510-D9EB8238541A}" type="presParOf" srcId="{DB639D9F-2669-450E-93A3-8F0E80F1C1E9}" destId="{C2456BEC-822E-479B-9B1B-FBD93F474813}" srcOrd="0" destOrd="0" presId="urn:microsoft.com/office/officeart/2005/8/layout/vProcess5"/>
    <dgm:cxn modelId="{2131AFF9-E084-4436-B2B7-1D7C1796DCBE}" type="presParOf" srcId="{DB639D9F-2669-450E-93A3-8F0E80F1C1E9}" destId="{63B14DB9-4A5A-45E3-85CB-BEA4E5527861}" srcOrd="1" destOrd="0" presId="urn:microsoft.com/office/officeart/2005/8/layout/vProcess5"/>
    <dgm:cxn modelId="{F211D0C9-09F1-40DA-82B1-ABCBDCBF46DE}" type="presParOf" srcId="{DB639D9F-2669-450E-93A3-8F0E80F1C1E9}" destId="{3DB30FAE-C806-47C1-B474-5536F9A5647B}" srcOrd="2" destOrd="0" presId="urn:microsoft.com/office/officeart/2005/8/layout/vProcess5"/>
    <dgm:cxn modelId="{0AD42F82-1498-479A-9844-3092A2D64A1E}" type="presParOf" srcId="{DB639D9F-2669-450E-93A3-8F0E80F1C1E9}" destId="{8E33D9E5-BE12-4F55-9A8E-F622F95F77EA}" srcOrd="3" destOrd="0" presId="urn:microsoft.com/office/officeart/2005/8/layout/vProcess5"/>
    <dgm:cxn modelId="{2338BC17-1E60-4412-BDB1-4D5B77EB9B54}" type="presParOf" srcId="{DB639D9F-2669-450E-93A3-8F0E80F1C1E9}" destId="{82450920-FA22-4B85-956A-4FD69DFC0601}" srcOrd="4" destOrd="0" presId="urn:microsoft.com/office/officeart/2005/8/layout/vProcess5"/>
    <dgm:cxn modelId="{7D032C89-F193-4E3A-9070-38F8A1276867}" type="presParOf" srcId="{DB639D9F-2669-450E-93A3-8F0E80F1C1E9}" destId="{C7C1A633-F97E-4CC3-A828-94E3FD437819}" srcOrd="5" destOrd="0" presId="urn:microsoft.com/office/officeart/2005/8/layout/vProcess5"/>
    <dgm:cxn modelId="{40877126-1F54-4267-ADD5-F756A14EA1F3}" type="presParOf" srcId="{DB639D9F-2669-450E-93A3-8F0E80F1C1E9}" destId="{10903919-61E7-4392-A727-FE4867DD785C}" srcOrd="6" destOrd="0" presId="urn:microsoft.com/office/officeart/2005/8/layout/vProcess5"/>
    <dgm:cxn modelId="{864227EC-9214-4529-904D-148C0FF93484}" type="presParOf" srcId="{DB639D9F-2669-450E-93A3-8F0E80F1C1E9}" destId="{A985BF9E-0678-4F6E-9693-E86B257ED636}" srcOrd="7" destOrd="0" presId="urn:microsoft.com/office/officeart/2005/8/layout/vProcess5"/>
    <dgm:cxn modelId="{B0FD3AEA-8446-4407-9EF2-C2E8C3D9BE47}" type="presParOf" srcId="{DB639D9F-2669-450E-93A3-8F0E80F1C1E9}" destId="{28113FE0-EE4B-4B5E-95FB-2C21255E2FB2}"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811006F-2CD1-474F-B5C7-456757C3155E}" type="doc">
      <dgm:prSet loTypeId="urn:microsoft.com/office/officeart/2005/8/layout/vList6" loCatId="list" qsTypeId="urn:microsoft.com/office/officeart/2005/8/quickstyle/simple1" qsCatId="simple" csTypeId="urn:microsoft.com/office/officeart/2005/8/colors/colorful5" csCatId="colorful" phldr="1"/>
      <dgm:spPr/>
    </dgm:pt>
    <dgm:pt modelId="{F4F672AD-9638-4F1D-8B53-4577134BAE1C}">
      <dgm:prSet phldrT="[Texto]" custT="1"/>
      <dgm:spPr/>
      <dgm:t>
        <a:bodyPr/>
        <a:lstStyle/>
        <a:p>
          <a:r>
            <a:rPr lang="es-EC" sz="2200" dirty="0">
              <a:latin typeface="Bw Modelica" panose="00000600000000000000" pitchFamily="50" charset="0"/>
            </a:rPr>
            <a:t>Adán fue el primero en realizar sacrificio de animales. Fue una ceremonia muy dolorosa para él pues entendió la enormidad de su transgresión y el sufrimiento que soportaría Cristo.</a:t>
          </a:r>
        </a:p>
      </dgm:t>
    </dgm:pt>
    <dgm:pt modelId="{CD669270-AA6B-47F0-BA45-0874888D6697}" type="parTrans" cxnId="{76B04FF7-0509-4FE0-BD9C-8EC58AB4D9C6}">
      <dgm:prSet/>
      <dgm:spPr/>
      <dgm:t>
        <a:bodyPr/>
        <a:lstStyle/>
        <a:p>
          <a:endParaRPr lang="es-EC"/>
        </a:p>
      </dgm:t>
    </dgm:pt>
    <dgm:pt modelId="{D9CF1658-047B-497F-97D6-FAFB51D4A808}" type="sibTrans" cxnId="{76B04FF7-0509-4FE0-BD9C-8EC58AB4D9C6}">
      <dgm:prSet/>
      <dgm:spPr/>
      <dgm:t>
        <a:bodyPr/>
        <a:lstStyle/>
        <a:p>
          <a:endParaRPr lang="es-EC"/>
        </a:p>
      </dgm:t>
    </dgm:pt>
    <dgm:pt modelId="{40A73337-0DFB-49AA-9640-9FB5FE49F4B9}" type="pres">
      <dgm:prSet presAssocID="{9811006F-2CD1-474F-B5C7-456757C3155E}" presName="Name0" presStyleCnt="0">
        <dgm:presLayoutVars>
          <dgm:dir/>
          <dgm:animLvl val="lvl"/>
          <dgm:resizeHandles/>
        </dgm:presLayoutVars>
      </dgm:prSet>
      <dgm:spPr/>
    </dgm:pt>
    <dgm:pt modelId="{2110E4BB-B426-4ED8-8B75-CF85AE0A59C5}" type="pres">
      <dgm:prSet presAssocID="{F4F672AD-9638-4F1D-8B53-4577134BAE1C}" presName="linNode" presStyleCnt="0"/>
      <dgm:spPr/>
    </dgm:pt>
    <dgm:pt modelId="{481EBA5C-8A8A-4EC8-86FC-AB3EAE5C3373}" type="pres">
      <dgm:prSet presAssocID="{F4F672AD-9638-4F1D-8B53-4577134BAE1C}" presName="parentShp" presStyleLbl="node1" presStyleIdx="0" presStyleCnt="1" custScaleX="383442">
        <dgm:presLayoutVars>
          <dgm:bulletEnabled val="1"/>
        </dgm:presLayoutVars>
      </dgm:prSet>
      <dgm:spPr/>
    </dgm:pt>
    <dgm:pt modelId="{53390E21-457C-4AB1-8DD9-B77028CBD12A}" type="pres">
      <dgm:prSet presAssocID="{F4F672AD-9638-4F1D-8B53-4577134BAE1C}" presName="childShp" presStyleLbl="bgAccFollowNode1" presStyleIdx="0" presStyleCnt="1">
        <dgm:presLayoutVars>
          <dgm:bulletEnabled val="1"/>
        </dgm:presLayoutVars>
      </dgm:prSet>
      <dgm:spPr/>
    </dgm:pt>
  </dgm:ptLst>
  <dgm:cxnLst>
    <dgm:cxn modelId="{D4851F63-8D73-4E94-901D-5941C18B7AEA}" type="presOf" srcId="{F4F672AD-9638-4F1D-8B53-4577134BAE1C}" destId="{481EBA5C-8A8A-4EC8-86FC-AB3EAE5C3373}" srcOrd="0" destOrd="0" presId="urn:microsoft.com/office/officeart/2005/8/layout/vList6"/>
    <dgm:cxn modelId="{192A5558-7D73-4137-9730-076302BB685B}" type="presOf" srcId="{9811006F-2CD1-474F-B5C7-456757C3155E}" destId="{40A73337-0DFB-49AA-9640-9FB5FE49F4B9}" srcOrd="0" destOrd="0" presId="urn:microsoft.com/office/officeart/2005/8/layout/vList6"/>
    <dgm:cxn modelId="{76B04FF7-0509-4FE0-BD9C-8EC58AB4D9C6}" srcId="{9811006F-2CD1-474F-B5C7-456757C3155E}" destId="{F4F672AD-9638-4F1D-8B53-4577134BAE1C}" srcOrd="0" destOrd="0" parTransId="{CD669270-AA6B-47F0-BA45-0874888D6697}" sibTransId="{D9CF1658-047B-497F-97D6-FAFB51D4A808}"/>
    <dgm:cxn modelId="{2EA6A3B0-3A20-492F-8082-6FFAAD2CDC1C}" type="presParOf" srcId="{40A73337-0DFB-49AA-9640-9FB5FE49F4B9}" destId="{2110E4BB-B426-4ED8-8B75-CF85AE0A59C5}" srcOrd="0" destOrd="0" presId="urn:microsoft.com/office/officeart/2005/8/layout/vList6"/>
    <dgm:cxn modelId="{3D409801-7C72-40B4-917D-EB43443C8432}" type="presParOf" srcId="{2110E4BB-B426-4ED8-8B75-CF85AE0A59C5}" destId="{481EBA5C-8A8A-4EC8-86FC-AB3EAE5C3373}" srcOrd="0" destOrd="0" presId="urn:microsoft.com/office/officeart/2005/8/layout/vList6"/>
    <dgm:cxn modelId="{E9DF5585-6F78-4F50-A3A3-F40073596D1F}" type="presParOf" srcId="{2110E4BB-B426-4ED8-8B75-CF85AE0A59C5}" destId="{53390E21-457C-4AB1-8DD9-B77028CBD12A}"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11006F-2CD1-474F-B5C7-456757C3155E}" type="doc">
      <dgm:prSet loTypeId="urn:microsoft.com/office/officeart/2005/8/layout/vList6" loCatId="list" qsTypeId="urn:microsoft.com/office/officeart/2005/8/quickstyle/simple1" qsCatId="simple" csTypeId="urn:microsoft.com/office/officeart/2005/8/colors/colorful2" csCatId="colorful" phldr="1"/>
      <dgm:spPr/>
    </dgm:pt>
    <dgm:pt modelId="{F4F672AD-9638-4F1D-8B53-4577134BAE1C}">
      <dgm:prSet phldrT="[Texto]" custT="1"/>
      <dgm:spPr/>
      <dgm:t>
        <a:bodyPr/>
        <a:lstStyle/>
        <a:p>
          <a:r>
            <a:rPr lang="es-EC" sz="2200" dirty="0">
              <a:latin typeface="Bw Modelica" panose="00000600000000000000" pitchFamily="50" charset="0"/>
            </a:rPr>
            <a:t>Abel también ofreció sacrificio de los primogénitos de sus ovejas, pues aceptó  por fe el sacrificio de Jesús para perdón de sus pecados. </a:t>
          </a:r>
        </a:p>
      </dgm:t>
    </dgm:pt>
    <dgm:pt modelId="{CD669270-AA6B-47F0-BA45-0874888D6697}" type="parTrans" cxnId="{76B04FF7-0509-4FE0-BD9C-8EC58AB4D9C6}">
      <dgm:prSet/>
      <dgm:spPr/>
      <dgm:t>
        <a:bodyPr/>
        <a:lstStyle/>
        <a:p>
          <a:endParaRPr lang="es-EC"/>
        </a:p>
      </dgm:t>
    </dgm:pt>
    <dgm:pt modelId="{D9CF1658-047B-497F-97D6-FAFB51D4A808}" type="sibTrans" cxnId="{76B04FF7-0509-4FE0-BD9C-8EC58AB4D9C6}">
      <dgm:prSet/>
      <dgm:spPr/>
      <dgm:t>
        <a:bodyPr/>
        <a:lstStyle/>
        <a:p>
          <a:endParaRPr lang="es-EC"/>
        </a:p>
      </dgm:t>
    </dgm:pt>
    <dgm:pt modelId="{40A73337-0DFB-49AA-9640-9FB5FE49F4B9}" type="pres">
      <dgm:prSet presAssocID="{9811006F-2CD1-474F-B5C7-456757C3155E}" presName="Name0" presStyleCnt="0">
        <dgm:presLayoutVars>
          <dgm:dir/>
          <dgm:animLvl val="lvl"/>
          <dgm:resizeHandles/>
        </dgm:presLayoutVars>
      </dgm:prSet>
      <dgm:spPr/>
    </dgm:pt>
    <dgm:pt modelId="{2110E4BB-B426-4ED8-8B75-CF85AE0A59C5}" type="pres">
      <dgm:prSet presAssocID="{F4F672AD-9638-4F1D-8B53-4577134BAE1C}" presName="linNode" presStyleCnt="0"/>
      <dgm:spPr/>
    </dgm:pt>
    <dgm:pt modelId="{481EBA5C-8A8A-4EC8-86FC-AB3EAE5C3373}" type="pres">
      <dgm:prSet presAssocID="{F4F672AD-9638-4F1D-8B53-4577134BAE1C}" presName="parentShp" presStyleLbl="node1" presStyleIdx="0" presStyleCnt="1" custScaleX="383442" custScaleY="78350">
        <dgm:presLayoutVars>
          <dgm:bulletEnabled val="1"/>
        </dgm:presLayoutVars>
      </dgm:prSet>
      <dgm:spPr/>
    </dgm:pt>
    <dgm:pt modelId="{53390E21-457C-4AB1-8DD9-B77028CBD12A}" type="pres">
      <dgm:prSet presAssocID="{F4F672AD-9638-4F1D-8B53-4577134BAE1C}" presName="childShp" presStyleLbl="bgAccFollowNode1" presStyleIdx="0" presStyleCnt="1" custScaleY="85746">
        <dgm:presLayoutVars>
          <dgm:bulletEnabled val="1"/>
        </dgm:presLayoutVars>
      </dgm:prSet>
      <dgm:spPr/>
    </dgm:pt>
  </dgm:ptLst>
  <dgm:cxnLst>
    <dgm:cxn modelId="{D4851F63-8D73-4E94-901D-5941C18B7AEA}" type="presOf" srcId="{F4F672AD-9638-4F1D-8B53-4577134BAE1C}" destId="{481EBA5C-8A8A-4EC8-86FC-AB3EAE5C3373}" srcOrd="0" destOrd="0" presId="urn:microsoft.com/office/officeart/2005/8/layout/vList6"/>
    <dgm:cxn modelId="{192A5558-7D73-4137-9730-076302BB685B}" type="presOf" srcId="{9811006F-2CD1-474F-B5C7-456757C3155E}" destId="{40A73337-0DFB-49AA-9640-9FB5FE49F4B9}" srcOrd="0" destOrd="0" presId="urn:microsoft.com/office/officeart/2005/8/layout/vList6"/>
    <dgm:cxn modelId="{76B04FF7-0509-4FE0-BD9C-8EC58AB4D9C6}" srcId="{9811006F-2CD1-474F-B5C7-456757C3155E}" destId="{F4F672AD-9638-4F1D-8B53-4577134BAE1C}" srcOrd="0" destOrd="0" parTransId="{CD669270-AA6B-47F0-BA45-0874888D6697}" sibTransId="{D9CF1658-047B-497F-97D6-FAFB51D4A808}"/>
    <dgm:cxn modelId="{2EA6A3B0-3A20-492F-8082-6FFAAD2CDC1C}" type="presParOf" srcId="{40A73337-0DFB-49AA-9640-9FB5FE49F4B9}" destId="{2110E4BB-B426-4ED8-8B75-CF85AE0A59C5}" srcOrd="0" destOrd="0" presId="urn:microsoft.com/office/officeart/2005/8/layout/vList6"/>
    <dgm:cxn modelId="{3D409801-7C72-40B4-917D-EB43443C8432}" type="presParOf" srcId="{2110E4BB-B426-4ED8-8B75-CF85AE0A59C5}" destId="{481EBA5C-8A8A-4EC8-86FC-AB3EAE5C3373}" srcOrd="0" destOrd="0" presId="urn:microsoft.com/office/officeart/2005/8/layout/vList6"/>
    <dgm:cxn modelId="{E9DF5585-6F78-4F50-A3A3-F40073596D1F}" type="presParOf" srcId="{2110E4BB-B426-4ED8-8B75-CF85AE0A59C5}" destId="{53390E21-457C-4AB1-8DD9-B77028CBD12A}" srcOrd="1" destOrd="0" presId="urn:microsoft.com/office/officeart/2005/8/layout/vList6"/>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C25DC0A-A44D-4262-9DD2-FEA6AD07572E}"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es-EC"/>
        </a:p>
      </dgm:t>
    </dgm:pt>
    <dgm:pt modelId="{C8532698-87A9-4EBB-8A5D-214ECB82981C}">
      <dgm:prSet phldrT="[Texto]" custT="1"/>
      <dgm:spPr/>
      <dgm:t>
        <a:bodyPr/>
        <a:lstStyle/>
        <a:p>
          <a:r>
            <a:rPr lang="es-EC" sz="2200" dirty="0">
              <a:latin typeface="Bw Modelica" panose="00000600000000000000" pitchFamily="50" charset="0"/>
            </a:rPr>
            <a:t>Porque sin derramamiento de sangre, no hay remisión de pecado.</a:t>
          </a:r>
        </a:p>
      </dgm:t>
    </dgm:pt>
    <dgm:pt modelId="{C35E3F94-EF60-4B85-A34C-31860FB5E34C}" type="parTrans" cxnId="{8C1ED244-2370-4BF3-BA86-B9CF9795EE3C}">
      <dgm:prSet/>
      <dgm:spPr/>
      <dgm:t>
        <a:bodyPr/>
        <a:lstStyle/>
        <a:p>
          <a:endParaRPr lang="es-EC">
            <a:latin typeface="Bw Modelica" panose="00000600000000000000" pitchFamily="50" charset="0"/>
          </a:endParaRPr>
        </a:p>
      </dgm:t>
    </dgm:pt>
    <dgm:pt modelId="{5B207682-BE1C-4197-8981-B8B27BC13F42}" type="sibTrans" cxnId="{8C1ED244-2370-4BF3-BA86-B9CF9795EE3C}">
      <dgm:prSet/>
      <dgm:spPr/>
      <dgm:t>
        <a:bodyPr/>
        <a:lstStyle/>
        <a:p>
          <a:endParaRPr lang="es-EC">
            <a:latin typeface="Bw Modelica" panose="00000600000000000000" pitchFamily="50" charset="0"/>
          </a:endParaRPr>
        </a:p>
      </dgm:t>
    </dgm:pt>
    <dgm:pt modelId="{0123AB3F-9A1B-448F-AE70-F26975C5CEDF}" type="pres">
      <dgm:prSet presAssocID="{8C25DC0A-A44D-4262-9DD2-FEA6AD07572E}" presName="Name0" presStyleCnt="0">
        <dgm:presLayoutVars>
          <dgm:chPref val="3"/>
          <dgm:dir/>
          <dgm:animLvl val="lvl"/>
          <dgm:resizeHandles/>
        </dgm:presLayoutVars>
      </dgm:prSet>
      <dgm:spPr/>
    </dgm:pt>
    <dgm:pt modelId="{F48A771F-D7CE-4706-BC73-C0A027C516B9}" type="pres">
      <dgm:prSet presAssocID="{C8532698-87A9-4EBB-8A5D-214ECB82981C}" presName="horFlow" presStyleCnt="0"/>
      <dgm:spPr/>
    </dgm:pt>
    <dgm:pt modelId="{94685921-E9E1-4A41-A442-BE4438011776}" type="pres">
      <dgm:prSet presAssocID="{C8532698-87A9-4EBB-8A5D-214ECB82981C}" presName="bigChev" presStyleLbl="node1" presStyleIdx="0" presStyleCnt="1" custScaleX="191402" custScaleY="129763"/>
      <dgm:spPr>
        <a:prstGeom prst="flowChartAlternateProcess">
          <a:avLst/>
        </a:prstGeom>
      </dgm:spPr>
    </dgm:pt>
  </dgm:ptLst>
  <dgm:cxnLst>
    <dgm:cxn modelId="{80E1DB37-EBF9-4B7B-B5F4-2BD8D377EEE6}" type="presOf" srcId="{8C25DC0A-A44D-4262-9DD2-FEA6AD07572E}" destId="{0123AB3F-9A1B-448F-AE70-F26975C5CEDF}" srcOrd="0" destOrd="0" presId="urn:microsoft.com/office/officeart/2005/8/layout/lProcess3"/>
    <dgm:cxn modelId="{8C1ED244-2370-4BF3-BA86-B9CF9795EE3C}" srcId="{8C25DC0A-A44D-4262-9DD2-FEA6AD07572E}" destId="{C8532698-87A9-4EBB-8A5D-214ECB82981C}" srcOrd="0" destOrd="0" parTransId="{C35E3F94-EF60-4B85-A34C-31860FB5E34C}" sibTransId="{5B207682-BE1C-4197-8981-B8B27BC13F42}"/>
    <dgm:cxn modelId="{C96DBD45-74B1-4BE8-BFC7-4556047B549F}" type="presOf" srcId="{C8532698-87A9-4EBB-8A5D-214ECB82981C}" destId="{94685921-E9E1-4A41-A442-BE4438011776}" srcOrd="0" destOrd="0" presId="urn:microsoft.com/office/officeart/2005/8/layout/lProcess3"/>
    <dgm:cxn modelId="{A09443F8-EC20-4071-A766-D9FC0269FE6D}" type="presParOf" srcId="{0123AB3F-9A1B-448F-AE70-F26975C5CEDF}" destId="{F48A771F-D7CE-4706-BC73-C0A027C516B9}" srcOrd="0" destOrd="0" presId="urn:microsoft.com/office/officeart/2005/8/layout/lProcess3"/>
    <dgm:cxn modelId="{F78AF16E-F497-43C0-8F96-62A5D9E5736F}" type="presParOf" srcId="{F48A771F-D7CE-4706-BC73-C0A027C516B9}" destId="{94685921-E9E1-4A41-A442-BE4438011776}"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811006F-2CD1-474F-B5C7-456757C3155E}" type="doc">
      <dgm:prSet loTypeId="urn:microsoft.com/office/officeart/2005/8/layout/vList5" loCatId="list" qsTypeId="urn:microsoft.com/office/officeart/2005/8/quickstyle/simple1" qsCatId="simple" csTypeId="urn:microsoft.com/office/officeart/2005/8/colors/colorful5" csCatId="colorful" phldr="1"/>
      <dgm:spPr/>
    </dgm:pt>
    <dgm:pt modelId="{A6BCDEB3-9989-4657-A87E-3C1873E3042E}">
      <dgm:prSet phldrT="[Texto]" custT="1"/>
      <dgm:spPr/>
      <dgm:t>
        <a:bodyPr/>
        <a:lstStyle/>
        <a:p>
          <a:r>
            <a:rPr lang="es-MX" sz="2200" dirty="0">
              <a:latin typeface="Bw Modelica" panose="00000600000000000000" pitchFamily="50" charset="0"/>
            </a:rPr>
            <a:t>Simbolizaba a Cristo hecho sacrificio por nosotros…</a:t>
          </a:r>
          <a:endParaRPr lang="es-EC" sz="2200" dirty="0">
            <a:latin typeface="Bw Modelica" panose="00000600000000000000" pitchFamily="50" charset="0"/>
          </a:endParaRPr>
        </a:p>
      </dgm:t>
    </dgm:pt>
    <dgm:pt modelId="{6F22CA79-6116-4FDE-BBDC-F7EE5A5556A7}" type="parTrans" cxnId="{3AB414D5-675E-456A-B2B7-1D30EF13A91B}">
      <dgm:prSet/>
      <dgm:spPr/>
      <dgm:t>
        <a:bodyPr/>
        <a:lstStyle/>
        <a:p>
          <a:endParaRPr lang="es-EC" sz="2200">
            <a:latin typeface="Bw Modelica" panose="00000600000000000000" pitchFamily="50" charset="0"/>
          </a:endParaRPr>
        </a:p>
      </dgm:t>
    </dgm:pt>
    <dgm:pt modelId="{71B053B1-15D4-4EE9-8218-56392D329F74}" type="sibTrans" cxnId="{3AB414D5-675E-456A-B2B7-1D30EF13A91B}">
      <dgm:prSet custT="1"/>
      <dgm:spPr/>
      <dgm:t>
        <a:bodyPr/>
        <a:lstStyle/>
        <a:p>
          <a:endParaRPr lang="es-EC" sz="2200">
            <a:latin typeface="Bw Modelica" panose="00000600000000000000" pitchFamily="50" charset="0"/>
          </a:endParaRPr>
        </a:p>
      </dgm:t>
    </dgm:pt>
    <dgm:pt modelId="{71411689-2A94-4D4A-A730-8928B8669164}">
      <dgm:prSet phldrT="[Texto]" custT="1"/>
      <dgm:spPr/>
      <dgm:t>
        <a:bodyPr/>
        <a:lstStyle/>
        <a:p>
          <a:r>
            <a:rPr lang="es-MX" sz="2200" dirty="0">
              <a:latin typeface="Bw Modelica" panose="00000600000000000000" pitchFamily="50" charset="0"/>
            </a:rPr>
            <a:t>…ofrenda sin mancha, ni contaminación.</a:t>
          </a:r>
          <a:endParaRPr lang="es-EC" sz="2200" dirty="0">
            <a:latin typeface="Bw Modelica" panose="00000600000000000000" pitchFamily="50" charset="0"/>
          </a:endParaRPr>
        </a:p>
      </dgm:t>
    </dgm:pt>
    <dgm:pt modelId="{26FF14F1-E304-4B80-B9F5-A78CDD08256C}" type="parTrans" cxnId="{517BB369-AF8E-4DA7-BAB6-06515B7DDDB3}">
      <dgm:prSet/>
      <dgm:spPr/>
      <dgm:t>
        <a:bodyPr/>
        <a:lstStyle/>
        <a:p>
          <a:endParaRPr lang="es-EC" sz="2200">
            <a:latin typeface="Bw Modelica" panose="00000600000000000000" pitchFamily="50" charset="0"/>
          </a:endParaRPr>
        </a:p>
      </dgm:t>
    </dgm:pt>
    <dgm:pt modelId="{D43463D6-8551-4765-8A73-1F5F0F91B5C1}" type="sibTrans" cxnId="{517BB369-AF8E-4DA7-BAB6-06515B7DDDB3}">
      <dgm:prSet custT="1"/>
      <dgm:spPr/>
      <dgm:t>
        <a:bodyPr/>
        <a:lstStyle/>
        <a:p>
          <a:endParaRPr lang="es-EC" sz="2200">
            <a:latin typeface="Bw Modelica" panose="00000600000000000000" pitchFamily="50" charset="0"/>
          </a:endParaRPr>
        </a:p>
      </dgm:t>
    </dgm:pt>
    <dgm:pt modelId="{DE5BE0AC-13F4-4052-9903-ED0F1B9FF22E}" type="pres">
      <dgm:prSet presAssocID="{9811006F-2CD1-474F-B5C7-456757C3155E}" presName="Name0" presStyleCnt="0">
        <dgm:presLayoutVars>
          <dgm:dir/>
          <dgm:animLvl val="lvl"/>
          <dgm:resizeHandles val="exact"/>
        </dgm:presLayoutVars>
      </dgm:prSet>
      <dgm:spPr/>
    </dgm:pt>
    <dgm:pt modelId="{7554A5D0-89C1-4F28-9BD1-AC8BD7494E7F}" type="pres">
      <dgm:prSet presAssocID="{A6BCDEB3-9989-4657-A87E-3C1873E3042E}" presName="linNode" presStyleCnt="0"/>
      <dgm:spPr/>
    </dgm:pt>
    <dgm:pt modelId="{B1B001FA-EB63-437E-8CB7-804D2C46376A}" type="pres">
      <dgm:prSet presAssocID="{A6BCDEB3-9989-4657-A87E-3C1873E3042E}" presName="parentText" presStyleLbl="node1" presStyleIdx="0" presStyleCnt="2" custScaleX="277778" custScaleY="106054" custLinFactNeighborX="1285" custLinFactNeighborY="-272">
        <dgm:presLayoutVars>
          <dgm:chMax val="1"/>
          <dgm:bulletEnabled val="1"/>
        </dgm:presLayoutVars>
      </dgm:prSet>
      <dgm:spPr/>
    </dgm:pt>
    <dgm:pt modelId="{EC9FC05C-D845-483A-9C58-3370314EBACF}" type="pres">
      <dgm:prSet presAssocID="{71B053B1-15D4-4EE9-8218-56392D329F74}" presName="sp" presStyleCnt="0"/>
      <dgm:spPr/>
    </dgm:pt>
    <dgm:pt modelId="{BCA95584-73C4-4E5B-B93B-390CEB08D7DF}" type="pres">
      <dgm:prSet presAssocID="{71411689-2A94-4D4A-A730-8928B8669164}" presName="linNode" presStyleCnt="0"/>
      <dgm:spPr/>
    </dgm:pt>
    <dgm:pt modelId="{BE9B4A87-7051-4107-AEB7-974678EA593A}" type="pres">
      <dgm:prSet presAssocID="{71411689-2A94-4D4A-A730-8928B8669164}" presName="parentText" presStyleLbl="node1" presStyleIdx="1" presStyleCnt="2" custScaleX="277778">
        <dgm:presLayoutVars>
          <dgm:chMax val="1"/>
          <dgm:bulletEnabled val="1"/>
        </dgm:presLayoutVars>
      </dgm:prSet>
      <dgm:spPr/>
    </dgm:pt>
  </dgm:ptLst>
  <dgm:cxnLst>
    <dgm:cxn modelId="{0EF2C228-5E61-45EF-9572-40CCE996AC28}" type="presOf" srcId="{A6BCDEB3-9989-4657-A87E-3C1873E3042E}" destId="{B1B001FA-EB63-437E-8CB7-804D2C46376A}" srcOrd="0" destOrd="0" presId="urn:microsoft.com/office/officeart/2005/8/layout/vList5"/>
    <dgm:cxn modelId="{517BB369-AF8E-4DA7-BAB6-06515B7DDDB3}" srcId="{9811006F-2CD1-474F-B5C7-456757C3155E}" destId="{71411689-2A94-4D4A-A730-8928B8669164}" srcOrd="1" destOrd="0" parTransId="{26FF14F1-E304-4B80-B9F5-A78CDD08256C}" sibTransId="{D43463D6-8551-4765-8A73-1F5F0F91B5C1}"/>
    <dgm:cxn modelId="{6BD31F4B-DD6B-47A6-BDCD-DECE997F2893}" type="presOf" srcId="{71411689-2A94-4D4A-A730-8928B8669164}" destId="{BE9B4A87-7051-4107-AEB7-974678EA593A}" srcOrd="0" destOrd="0" presId="urn:microsoft.com/office/officeart/2005/8/layout/vList5"/>
    <dgm:cxn modelId="{D19A5E91-0257-45DE-BEB5-A126748A7557}" type="presOf" srcId="{9811006F-2CD1-474F-B5C7-456757C3155E}" destId="{DE5BE0AC-13F4-4052-9903-ED0F1B9FF22E}" srcOrd="0" destOrd="0" presId="urn:microsoft.com/office/officeart/2005/8/layout/vList5"/>
    <dgm:cxn modelId="{3AB414D5-675E-456A-B2B7-1D30EF13A91B}" srcId="{9811006F-2CD1-474F-B5C7-456757C3155E}" destId="{A6BCDEB3-9989-4657-A87E-3C1873E3042E}" srcOrd="0" destOrd="0" parTransId="{6F22CA79-6116-4FDE-BBDC-F7EE5A5556A7}" sibTransId="{71B053B1-15D4-4EE9-8218-56392D329F74}"/>
    <dgm:cxn modelId="{E131E88A-4FD9-4D56-BD63-1769D3E04803}" type="presParOf" srcId="{DE5BE0AC-13F4-4052-9903-ED0F1B9FF22E}" destId="{7554A5D0-89C1-4F28-9BD1-AC8BD7494E7F}" srcOrd="0" destOrd="0" presId="urn:microsoft.com/office/officeart/2005/8/layout/vList5"/>
    <dgm:cxn modelId="{F8FCC9C4-C5F7-4028-880C-831F57952805}" type="presParOf" srcId="{7554A5D0-89C1-4F28-9BD1-AC8BD7494E7F}" destId="{B1B001FA-EB63-437E-8CB7-804D2C46376A}" srcOrd="0" destOrd="0" presId="urn:microsoft.com/office/officeart/2005/8/layout/vList5"/>
    <dgm:cxn modelId="{42D3D6A5-6F28-46DF-9C98-A70FC767C6E0}" type="presParOf" srcId="{DE5BE0AC-13F4-4052-9903-ED0F1B9FF22E}" destId="{EC9FC05C-D845-483A-9C58-3370314EBACF}" srcOrd="1" destOrd="0" presId="urn:microsoft.com/office/officeart/2005/8/layout/vList5"/>
    <dgm:cxn modelId="{CBE8E7FE-2C4B-4BF9-8C2F-80513A144CD3}" type="presParOf" srcId="{DE5BE0AC-13F4-4052-9903-ED0F1B9FF22E}" destId="{BCA95584-73C4-4E5B-B93B-390CEB08D7DF}" srcOrd="2" destOrd="0" presId="urn:microsoft.com/office/officeart/2005/8/layout/vList5"/>
    <dgm:cxn modelId="{E7CD53E2-E59D-4DE8-B079-E57AF6998183}" type="presParOf" srcId="{BCA95584-73C4-4E5B-B93B-390CEB08D7DF}" destId="{BE9B4A87-7051-4107-AEB7-974678EA593A}"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811006F-2CD1-474F-B5C7-456757C3155E}" type="doc">
      <dgm:prSet loTypeId="urn:microsoft.com/office/officeart/2005/8/layout/vList5" loCatId="list" qsTypeId="urn:microsoft.com/office/officeart/2005/8/quickstyle/simple1" qsCatId="simple" csTypeId="urn:microsoft.com/office/officeart/2005/8/colors/colorful3" csCatId="colorful" phldr="1"/>
      <dgm:spPr/>
    </dgm:pt>
    <dgm:pt modelId="{71411689-2A94-4D4A-A730-8928B8669164}">
      <dgm:prSet phldrT="[Texto]" custT="1"/>
      <dgm:spPr/>
      <dgm:t>
        <a:bodyPr/>
        <a:lstStyle/>
        <a:p>
          <a:r>
            <a:rPr lang="es-EC" sz="2200" dirty="0">
              <a:latin typeface="Bw Modelica" panose="00000600000000000000" pitchFamily="50" charset="0"/>
            </a:rPr>
            <a:t>Su esperanza se basaba en el cumplimiento de las ceremonias y tradiciones; eran celosos de la ley ceremonial…</a:t>
          </a:r>
        </a:p>
      </dgm:t>
    </dgm:pt>
    <dgm:pt modelId="{26FF14F1-E304-4B80-B9F5-A78CDD08256C}" type="parTrans" cxnId="{517BB369-AF8E-4DA7-BAB6-06515B7DDDB3}">
      <dgm:prSet/>
      <dgm:spPr/>
      <dgm:t>
        <a:bodyPr/>
        <a:lstStyle/>
        <a:p>
          <a:endParaRPr lang="es-EC" sz="2000">
            <a:latin typeface="Bw Modelica" panose="00000600000000000000" pitchFamily="50" charset="0"/>
          </a:endParaRPr>
        </a:p>
      </dgm:t>
    </dgm:pt>
    <dgm:pt modelId="{D43463D6-8551-4765-8A73-1F5F0F91B5C1}" type="sibTrans" cxnId="{517BB369-AF8E-4DA7-BAB6-06515B7DDDB3}">
      <dgm:prSet custT="1"/>
      <dgm:spPr/>
      <dgm:t>
        <a:bodyPr/>
        <a:lstStyle/>
        <a:p>
          <a:endParaRPr lang="es-EC" sz="1600">
            <a:latin typeface="Bw Modelica" panose="00000600000000000000" pitchFamily="50" charset="0"/>
          </a:endParaRPr>
        </a:p>
      </dgm:t>
    </dgm:pt>
    <dgm:pt modelId="{D2AA7D94-5F82-44C4-8EAC-7C77CA1D5B66}">
      <dgm:prSet phldrT="[Texto]" custT="1"/>
      <dgm:spPr/>
      <dgm:t>
        <a:bodyPr/>
        <a:lstStyle/>
        <a:p>
          <a:r>
            <a:rPr lang="es-EC" sz="2200" dirty="0">
              <a:latin typeface="Bw Modelica" panose="00000600000000000000" pitchFamily="50" charset="0"/>
            </a:rPr>
            <a:t>…pusieron su esperanza en los símbolos, no en el Mesías prometido que era representado en cada sacrificio.</a:t>
          </a:r>
        </a:p>
      </dgm:t>
    </dgm:pt>
    <dgm:pt modelId="{2B08E534-E602-448B-AC26-F326E2051F8B}" type="sibTrans" cxnId="{A55AE464-9635-448D-9A15-A396EABCF8EB}">
      <dgm:prSet/>
      <dgm:spPr/>
      <dgm:t>
        <a:bodyPr/>
        <a:lstStyle/>
        <a:p>
          <a:endParaRPr lang="es-EC"/>
        </a:p>
      </dgm:t>
    </dgm:pt>
    <dgm:pt modelId="{846171F9-55A1-4482-90D6-6004BFB2FB47}" type="parTrans" cxnId="{A55AE464-9635-448D-9A15-A396EABCF8EB}">
      <dgm:prSet/>
      <dgm:spPr/>
      <dgm:t>
        <a:bodyPr/>
        <a:lstStyle/>
        <a:p>
          <a:endParaRPr lang="es-EC"/>
        </a:p>
      </dgm:t>
    </dgm:pt>
    <dgm:pt modelId="{DE5BE0AC-13F4-4052-9903-ED0F1B9FF22E}" type="pres">
      <dgm:prSet presAssocID="{9811006F-2CD1-474F-B5C7-456757C3155E}" presName="Name0" presStyleCnt="0">
        <dgm:presLayoutVars>
          <dgm:dir/>
          <dgm:animLvl val="lvl"/>
          <dgm:resizeHandles val="exact"/>
        </dgm:presLayoutVars>
      </dgm:prSet>
      <dgm:spPr/>
    </dgm:pt>
    <dgm:pt modelId="{BCA95584-73C4-4E5B-B93B-390CEB08D7DF}" type="pres">
      <dgm:prSet presAssocID="{71411689-2A94-4D4A-A730-8928B8669164}" presName="linNode" presStyleCnt="0"/>
      <dgm:spPr/>
    </dgm:pt>
    <dgm:pt modelId="{BE9B4A87-7051-4107-AEB7-974678EA593A}" type="pres">
      <dgm:prSet presAssocID="{71411689-2A94-4D4A-A730-8928B8669164}" presName="parentText" presStyleLbl="node1" presStyleIdx="0" presStyleCnt="2" custScaleX="277778">
        <dgm:presLayoutVars>
          <dgm:chMax val="1"/>
          <dgm:bulletEnabled val="1"/>
        </dgm:presLayoutVars>
      </dgm:prSet>
      <dgm:spPr/>
    </dgm:pt>
    <dgm:pt modelId="{414FA907-35DB-4541-BB98-0FD760729F35}" type="pres">
      <dgm:prSet presAssocID="{D43463D6-8551-4765-8A73-1F5F0F91B5C1}" presName="sp" presStyleCnt="0"/>
      <dgm:spPr/>
    </dgm:pt>
    <dgm:pt modelId="{217E34BE-B43E-43D9-83EB-6E3699E6051E}" type="pres">
      <dgm:prSet presAssocID="{D2AA7D94-5F82-44C4-8EAC-7C77CA1D5B66}" presName="linNode" presStyleCnt="0"/>
      <dgm:spPr/>
    </dgm:pt>
    <dgm:pt modelId="{7AB3C34E-2527-4CFD-A252-C93F6F4F9BCD}" type="pres">
      <dgm:prSet presAssocID="{D2AA7D94-5F82-44C4-8EAC-7C77CA1D5B66}" presName="parentText" presStyleLbl="node1" presStyleIdx="1" presStyleCnt="2" custScaleX="277778" custLinFactNeighborX="2731" custLinFactNeighborY="6241">
        <dgm:presLayoutVars>
          <dgm:chMax val="1"/>
          <dgm:bulletEnabled val="1"/>
        </dgm:presLayoutVars>
      </dgm:prSet>
      <dgm:spPr/>
    </dgm:pt>
  </dgm:ptLst>
  <dgm:cxnLst>
    <dgm:cxn modelId="{A55AE464-9635-448D-9A15-A396EABCF8EB}" srcId="{9811006F-2CD1-474F-B5C7-456757C3155E}" destId="{D2AA7D94-5F82-44C4-8EAC-7C77CA1D5B66}" srcOrd="1" destOrd="0" parTransId="{846171F9-55A1-4482-90D6-6004BFB2FB47}" sibTransId="{2B08E534-E602-448B-AC26-F326E2051F8B}"/>
    <dgm:cxn modelId="{517BB369-AF8E-4DA7-BAB6-06515B7DDDB3}" srcId="{9811006F-2CD1-474F-B5C7-456757C3155E}" destId="{71411689-2A94-4D4A-A730-8928B8669164}" srcOrd="0" destOrd="0" parTransId="{26FF14F1-E304-4B80-B9F5-A78CDD08256C}" sibTransId="{D43463D6-8551-4765-8A73-1F5F0F91B5C1}"/>
    <dgm:cxn modelId="{6BD31F4B-DD6B-47A6-BDCD-DECE997F2893}" type="presOf" srcId="{71411689-2A94-4D4A-A730-8928B8669164}" destId="{BE9B4A87-7051-4107-AEB7-974678EA593A}" srcOrd="0" destOrd="0" presId="urn:microsoft.com/office/officeart/2005/8/layout/vList5"/>
    <dgm:cxn modelId="{A2AB304E-A51F-4F64-BD25-91D0D14814CE}" type="presOf" srcId="{D2AA7D94-5F82-44C4-8EAC-7C77CA1D5B66}" destId="{7AB3C34E-2527-4CFD-A252-C93F6F4F9BCD}" srcOrd="0" destOrd="0" presId="urn:microsoft.com/office/officeart/2005/8/layout/vList5"/>
    <dgm:cxn modelId="{D19A5E91-0257-45DE-BEB5-A126748A7557}" type="presOf" srcId="{9811006F-2CD1-474F-B5C7-456757C3155E}" destId="{DE5BE0AC-13F4-4052-9903-ED0F1B9FF22E}" srcOrd="0" destOrd="0" presId="urn:microsoft.com/office/officeart/2005/8/layout/vList5"/>
    <dgm:cxn modelId="{CBE8E7FE-2C4B-4BF9-8C2F-80513A144CD3}" type="presParOf" srcId="{DE5BE0AC-13F4-4052-9903-ED0F1B9FF22E}" destId="{BCA95584-73C4-4E5B-B93B-390CEB08D7DF}" srcOrd="0" destOrd="0" presId="urn:microsoft.com/office/officeart/2005/8/layout/vList5"/>
    <dgm:cxn modelId="{E7CD53E2-E59D-4DE8-B079-E57AF6998183}" type="presParOf" srcId="{BCA95584-73C4-4E5B-B93B-390CEB08D7DF}" destId="{BE9B4A87-7051-4107-AEB7-974678EA593A}" srcOrd="0" destOrd="0" presId="urn:microsoft.com/office/officeart/2005/8/layout/vList5"/>
    <dgm:cxn modelId="{8E609E7F-134D-49DF-A08E-05CD99949D91}" type="presParOf" srcId="{DE5BE0AC-13F4-4052-9903-ED0F1B9FF22E}" destId="{414FA907-35DB-4541-BB98-0FD760729F35}" srcOrd="1" destOrd="0" presId="urn:microsoft.com/office/officeart/2005/8/layout/vList5"/>
    <dgm:cxn modelId="{D51A69EB-03FD-4F8A-B229-82923D76A14C}" type="presParOf" srcId="{DE5BE0AC-13F4-4052-9903-ED0F1B9FF22E}" destId="{217E34BE-B43E-43D9-83EB-6E3699E6051E}" srcOrd="2" destOrd="0" presId="urn:microsoft.com/office/officeart/2005/8/layout/vList5"/>
    <dgm:cxn modelId="{368023FA-EE55-44CA-B2D3-947F7CEC5CDE}" type="presParOf" srcId="{217E34BE-B43E-43D9-83EB-6E3699E6051E}" destId="{7AB3C34E-2527-4CFD-A252-C93F6F4F9BCD}"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811006F-2CD1-474F-B5C7-456757C3155E}" type="doc">
      <dgm:prSet loTypeId="urn:microsoft.com/office/officeart/2005/8/layout/vList5" loCatId="list" qsTypeId="urn:microsoft.com/office/officeart/2005/8/quickstyle/simple1" qsCatId="simple" csTypeId="urn:microsoft.com/office/officeart/2005/8/colors/colorful2" csCatId="colorful" phldr="1"/>
      <dgm:spPr/>
    </dgm:pt>
    <dgm:pt modelId="{71411689-2A94-4D4A-A730-8928B8669164}">
      <dgm:prSet phldrT="[Texto]" custT="1"/>
      <dgm:spPr/>
      <dgm:t>
        <a:bodyPr/>
        <a:lstStyle/>
        <a:p>
          <a:r>
            <a:rPr lang="es-MX" sz="2200" dirty="0">
              <a:latin typeface="Bw Modelica" panose="00000600000000000000" pitchFamily="50" charset="0"/>
            </a:rPr>
            <a:t>Buscaba que su pueblo comprenda la desgracia que acarrea el pecado…</a:t>
          </a:r>
          <a:endParaRPr lang="es-EC" sz="2200" dirty="0">
            <a:latin typeface="Bw Modelica" panose="00000600000000000000" pitchFamily="50" charset="0"/>
          </a:endParaRPr>
        </a:p>
      </dgm:t>
    </dgm:pt>
    <dgm:pt modelId="{26FF14F1-E304-4B80-B9F5-A78CDD08256C}" type="parTrans" cxnId="{517BB369-AF8E-4DA7-BAB6-06515B7DDDB3}">
      <dgm:prSet/>
      <dgm:spPr/>
      <dgm:t>
        <a:bodyPr/>
        <a:lstStyle/>
        <a:p>
          <a:endParaRPr lang="es-EC" sz="2000">
            <a:latin typeface="Bw Modelica" panose="00000600000000000000" pitchFamily="50" charset="0"/>
          </a:endParaRPr>
        </a:p>
      </dgm:t>
    </dgm:pt>
    <dgm:pt modelId="{D43463D6-8551-4765-8A73-1F5F0F91B5C1}" type="sibTrans" cxnId="{517BB369-AF8E-4DA7-BAB6-06515B7DDDB3}">
      <dgm:prSet custT="1"/>
      <dgm:spPr/>
      <dgm:t>
        <a:bodyPr/>
        <a:lstStyle/>
        <a:p>
          <a:endParaRPr lang="es-EC" sz="1600">
            <a:latin typeface="Bw Modelica" panose="00000600000000000000" pitchFamily="50" charset="0"/>
          </a:endParaRPr>
        </a:p>
      </dgm:t>
    </dgm:pt>
    <dgm:pt modelId="{D2AA7D94-5F82-44C4-8EAC-7C77CA1D5B66}">
      <dgm:prSet phldrT="[Texto]" custT="1"/>
      <dgm:spPr/>
      <dgm:t>
        <a:bodyPr/>
        <a:lstStyle/>
        <a:p>
          <a:r>
            <a:rPr lang="es-EC" sz="2200" dirty="0">
              <a:latin typeface="Bw Modelica" panose="00000600000000000000" pitchFamily="50" charset="0"/>
            </a:rPr>
            <a:t>…y que acudan a Él con un espíritu contrito y humillado…</a:t>
          </a:r>
        </a:p>
      </dgm:t>
    </dgm:pt>
    <dgm:pt modelId="{2B08E534-E602-448B-AC26-F326E2051F8B}" type="sibTrans" cxnId="{A55AE464-9635-448D-9A15-A396EABCF8EB}">
      <dgm:prSet/>
      <dgm:spPr/>
      <dgm:t>
        <a:bodyPr/>
        <a:lstStyle/>
        <a:p>
          <a:endParaRPr lang="es-EC"/>
        </a:p>
      </dgm:t>
    </dgm:pt>
    <dgm:pt modelId="{846171F9-55A1-4482-90D6-6004BFB2FB47}" type="parTrans" cxnId="{A55AE464-9635-448D-9A15-A396EABCF8EB}">
      <dgm:prSet/>
      <dgm:spPr/>
      <dgm:t>
        <a:bodyPr/>
        <a:lstStyle/>
        <a:p>
          <a:endParaRPr lang="es-EC"/>
        </a:p>
      </dgm:t>
    </dgm:pt>
    <dgm:pt modelId="{30CF9864-8D94-48B1-A35D-364EF52F39BB}">
      <dgm:prSet phldrT="[Texto]" custT="1"/>
      <dgm:spPr/>
      <dgm:t>
        <a:bodyPr/>
        <a:lstStyle/>
        <a:p>
          <a:r>
            <a:rPr lang="es-EC" sz="2200" dirty="0">
              <a:latin typeface="Bw Modelica" panose="00000600000000000000" pitchFamily="50" charset="0"/>
            </a:rPr>
            <a:t>…pues solo de esta manera podrían dejar de hacer el mal y aprender a hacer el bien.</a:t>
          </a:r>
        </a:p>
      </dgm:t>
    </dgm:pt>
    <dgm:pt modelId="{04E9142F-AD29-4BB0-8F42-E0741AF91D87}" type="parTrans" cxnId="{05A515E6-06CF-4289-8837-334EDC91EDB0}">
      <dgm:prSet/>
      <dgm:spPr/>
      <dgm:t>
        <a:bodyPr/>
        <a:lstStyle/>
        <a:p>
          <a:endParaRPr lang="es-MX"/>
        </a:p>
      </dgm:t>
    </dgm:pt>
    <dgm:pt modelId="{961B53D2-A288-4954-B66F-D2953A592C20}" type="sibTrans" cxnId="{05A515E6-06CF-4289-8837-334EDC91EDB0}">
      <dgm:prSet/>
      <dgm:spPr/>
      <dgm:t>
        <a:bodyPr/>
        <a:lstStyle/>
        <a:p>
          <a:endParaRPr lang="es-MX"/>
        </a:p>
      </dgm:t>
    </dgm:pt>
    <dgm:pt modelId="{AA9443D6-1222-4F71-B4D2-EF1D1F7525F2}" type="pres">
      <dgm:prSet presAssocID="{9811006F-2CD1-474F-B5C7-456757C3155E}" presName="Name0" presStyleCnt="0">
        <dgm:presLayoutVars>
          <dgm:dir/>
          <dgm:animLvl val="lvl"/>
          <dgm:resizeHandles val="exact"/>
        </dgm:presLayoutVars>
      </dgm:prSet>
      <dgm:spPr/>
    </dgm:pt>
    <dgm:pt modelId="{D54F52B1-A87A-4E57-9B6F-F5D622AFB005}" type="pres">
      <dgm:prSet presAssocID="{71411689-2A94-4D4A-A730-8928B8669164}" presName="linNode" presStyleCnt="0"/>
      <dgm:spPr/>
    </dgm:pt>
    <dgm:pt modelId="{0B050676-A7A7-4E7F-9F0B-CC8C197D8692}" type="pres">
      <dgm:prSet presAssocID="{71411689-2A94-4D4A-A730-8928B8669164}" presName="parentText" presStyleLbl="node1" presStyleIdx="0" presStyleCnt="3" custScaleX="277778">
        <dgm:presLayoutVars>
          <dgm:chMax val="1"/>
          <dgm:bulletEnabled val="1"/>
        </dgm:presLayoutVars>
      </dgm:prSet>
      <dgm:spPr/>
    </dgm:pt>
    <dgm:pt modelId="{87CE8541-07C1-4372-A27A-232CAC5327F0}" type="pres">
      <dgm:prSet presAssocID="{D43463D6-8551-4765-8A73-1F5F0F91B5C1}" presName="sp" presStyleCnt="0"/>
      <dgm:spPr/>
    </dgm:pt>
    <dgm:pt modelId="{68867889-3DAA-4AC4-8259-8742B2C89884}" type="pres">
      <dgm:prSet presAssocID="{D2AA7D94-5F82-44C4-8EAC-7C77CA1D5B66}" presName="linNode" presStyleCnt="0"/>
      <dgm:spPr/>
    </dgm:pt>
    <dgm:pt modelId="{531C1E7C-6101-4006-9DC8-7B3E93B25CF0}" type="pres">
      <dgm:prSet presAssocID="{D2AA7D94-5F82-44C4-8EAC-7C77CA1D5B66}" presName="parentText" presStyleLbl="node1" presStyleIdx="1" presStyleCnt="3" custScaleX="277778">
        <dgm:presLayoutVars>
          <dgm:chMax val="1"/>
          <dgm:bulletEnabled val="1"/>
        </dgm:presLayoutVars>
      </dgm:prSet>
      <dgm:spPr/>
    </dgm:pt>
    <dgm:pt modelId="{993385DE-57CE-48A2-98D3-ED725991B6AB}" type="pres">
      <dgm:prSet presAssocID="{2B08E534-E602-448B-AC26-F326E2051F8B}" presName="sp" presStyleCnt="0"/>
      <dgm:spPr/>
    </dgm:pt>
    <dgm:pt modelId="{CB7EAF16-8802-4746-9985-54B6AE568962}" type="pres">
      <dgm:prSet presAssocID="{30CF9864-8D94-48B1-A35D-364EF52F39BB}" presName="linNode" presStyleCnt="0"/>
      <dgm:spPr/>
    </dgm:pt>
    <dgm:pt modelId="{04DD06FB-6A27-43EB-A62C-6489B187D1BB}" type="pres">
      <dgm:prSet presAssocID="{30CF9864-8D94-48B1-A35D-364EF52F39BB}" presName="parentText" presStyleLbl="node1" presStyleIdx="2" presStyleCnt="3" custScaleX="277778">
        <dgm:presLayoutVars>
          <dgm:chMax val="1"/>
          <dgm:bulletEnabled val="1"/>
        </dgm:presLayoutVars>
      </dgm:prSet>
      <dgm:spPr/>
    </dgm:pt>
  </dgm:ptLst>
  <dgm:cxnLst>
    <dgm:cxn modelId="{6A1CCD2B-6248-408A-9CEC-3B531C03BFDD}" type="presOf" srcId="{D2AA7D94-5F82-44C4-8EAC-7C77CA1D5B66}" destId="{531C1E7C-6101-4006-9DC8-7B3E93B25CF0}" srcOrd="0" destOrd="0" presId="urn:microsoft.com/office/officeart/2005/8/layout/vList5"/>
    <dgm:cxn modelId="{A55AE464-9635-448D-9A15-A396EABCF8EB}" srcId="{9811006F-2CD1-474F-B5C7-456757C3155E}" destId="{D2AA7D94-5F82-44C4-8EAC-7C77CA1D5B66}" srcOrd="1" destOrd="0" parTransId="{846171F9-55A1-4482-90D6-6004BFB2FB47}" sibTransId="{2B08E534-E602-448B-AC26-F326E2051F8B}"/>
    <dgm:cxn modelId="{517BB369-AF8E-4DA7-BAB6-06515B7DDDB3}" srcId="{9811006F-2CD1-474F-B5C7-456757C3155E}" destId="{71411689-2A94-4D4A-A730-8928B8669164}" srcOrd="0" destOrd="0" parTransId="{26FF14F1-E304-4B80-B9F5-A78CDD08256C}" sibTransId="{D43463D6-8551-4765-8A73-1F5F0F91B5C1}"/>
    <dgm:cxn modelId="{056DD959-0467-411A-97A3-D55D3E7405CD}" type="presOf" srcId="{30CF9864-8D94-48B1-A35D-364EF52F39BB}" destId="{04DD06FB-6A27-43EB-A62C-6489B187D1BB}" srcOrd="0" destOrd="0" presId="urn:microsoft.com/office/officeart/2005/8/layout/vList5"/>
    <dgm:cxn modelId="{E0B4FBC8-4FDC-4E64-8337-96F810462948}" type="presOf" srcId="{71411689-2A94-4D4A-A730-8928B8669164}" destId="{0B050676-A7A7-4E7F-9F0B-CC8C197D8692}" srcOrd="0" destOrd="0" presId="urn:microsoft.com/office/officeart/2005/8/layout/vList5"/>
    <dgm:cxn modelId="{4D4643E2-2A64-49ED-BD3F-9C36435D8D71}" type="presOf" srcId="{9811006F-2CD1-474F-B5C7-456757C3155E}" destId="{AA9443D6-1222-4F71-B4D2-EF1D1F7525F2}" srcOrd="0" destOrd="0" presId="urn:microsoft.com/office/officeart/2005/8/layout/vList5"/>
    <dgm:cxn modelId="{05A515E6-06CF-4289-8837-334EDC91EDB0}" srcId="{9811006F-2CD1-474F-B5C7-456757C3155E}" destId="{30CF9864-8D94-48B1-A35D-364EF52F39BB}" srcOrd="2" destOrd="0" parTransId="{04E9142F-AD29-4BB0-8F42-E0741AF91D87}" sibTransId="{961B53D2-A288-4954-B66F-D2953A592C20}"/>
    <dgm:cxn modelId="{E1D298BF-795D-4282-80F5-E6E4987475B1}" type="presParOf" srcId="{AA9443D6-1222-4F71-B4D2-EF1D1F7525F2}" destId="{D54F52B1-A87A-4E57-9B6F-F5D622AFB005}" srcOrd="0" destOrd="0" presId="urn:microsoft.com/office/officeart/2005/8/layout/vList5"/>
    <dgm:cxn modelId="{2AFD136C-E4F4-4EC6-8F11-75E860209667}" type="presParOf" srcId="{D54F52B1-A87A-4E57-9B6F-F5D622AFB005}" destId="{0B050676-A7A7-4E7F-9F0B-CC8C197D8692}" srcOrd="0" destOrd="0" presId="urn:microsoft.com/office/officeart/2005/8/layout/vList5"/>
    <dgm:cxn modelId="{295FF439-CBF1-463F-BDBE-205209653A09}" type="presParOf" srcId="{AA9443D6-1222-4F71-B4D2-EF1D1F7525F2}" destId="{87CE8541-07C1-4372-A27A-232CAC5327F0}" srcOrd="1" destOrd="0" presId="urn:microsoft.com/office/officeart/2005/8/layout/vList5"/>
    <dgm:cxn modelId="{4922056D-1067-412F-BC20-9653935254C1}" type="presParOf" srcId="{AA9443D6-1222-4F71-B4D2-EF1D1F7525F2}" destId="{68867889-3DAA-4AC4-8259-8742B2C89884}" srcOrd="2" destOrd="0" presId="urn:microsoft.com/office/officeart/2005/8/layout/vList5"/>
    <dgm:cxn modelId="{5387CF95-B6F2-4638-A777-61AC2791DF99}" type="presParOf" srcId="{68867889-3DAA-4AC4-8259-8742B2C89884}" destId="{531C1E7C-6101-4006-9DC8-7B3E93B25CF0}" srcOrd="0" destOrd="0" presId="urn:microsoft.com/office/officeart/2005/8/layout/vList5"/>
    <dgm:cxn modelId="{A6603B4C-77CC-4C73-A37B-03ABB3DD2A36}" type="presParOf" srcId="{AA9443D6-1222-4F71-B4D2-EF1D1F7525F2}" destId="{993385DE-57CE-48A2-98D3-ED725991B6AB}" srcOrd="3" destOrd="0" presId="urn:microsoft.com/office/officeart/2005/8/layout/vList5"/>
    <dgm:cxn modelId="{E52EFB4F-262C-45D5-AF01-31D956BF39F8}" type="presParOf" srcId="{AA9443D6-1222-4F71-B4D2-EF1D1F7525F2}" destId="{CB7EAF16-8802-4746-9985-54B6AE568962}" srcOrd="4" destOrd="0" presId="urn:microsoft.com/office/officeart/2005/8/layout/vList5"/>
    <dgm:cxn modelId="{10846C4D-DED3-4A3F-A64E-8BCC2311F339}" type="presParOf" srcId="{CB7EAF16-8802-4746-9985-54B6AE568962}" destId="{04DD06FB-6A27-43EB-A62C-6489B187D1B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F5E102-6D4D-4D58-B11F-02D09260D088}" type="doc">
      <dgm:prSet loTypeId="urn:microsoft.com/office/officeart/2005/8/layout/hProcess11" loCatId="process" qsTypeId="urn:microsoft.com/office/officeart/2005/8/quickstyle/simple1" qsCatId="simple" csTypeId="urn:microsoft.com/office/officeart/2005/8/colors/colorful2" csCatId="colorful" phldr="1"/>
      <dgm:spPr/>
    </dgm:pt>
    <dgm:pt modelId="{E1CD0E14-9FBD-4730-A0AA-2F8B61B1F961}">
      <dgm:prSet phldrT="[Texto]" custT="1"/>
      <dgm:spPr/>
      <dgm:t>
        <a:bodyPr/>
        <a:lstStyle/>
        <a:p>
          <a:r>
            <a:rPr lang="es-EC" sz="2200" dirty="0">
              <a:latin typeface="Bw Modelica" panose="00000600000000000000" pitchFamily="50" charset="0"/>
            </a:rPr>
            <a:t>Aporta una </a:t>
          </a:r>
          <a:r>
            <a:rPr lang="es-EC" sz="2200" b="1" i="1" dirty="0">
              <a:latin typeface="Bw Modelica" panose="00000600000000000000" pitchFamily="50" charset="0"/>
            </a:rPr>
            <a:t>redención/liberación perfecta del pecado</a:t>
          </a:r>
          <a:r>
            <a:rPr lang="es-EC" sz="2200" dirty="0">
              <a:latin typeface="Bw Modelica" panose="00000600000000000000" pitchFamily="50" charset="0"/>
            </a:rPr>
            <a:t>…</a:t>
          </a:r>
        </a:p>
      </dgm:t>
    </dgm:pt>
    <dgm:pt modelId="{CD0BDEFF-3F7E-44DF-A401-7A934C57CE64}" type="parTrans" cxnId="{C591C94D-071E-423C-8573-88CB6894FBB8}">
      <dgm:prSet/>
      <dgm:spPr/>
      <dgm:t>
        <a:bodyPr/>
        <a:lstStyle/>
        <a:p>
          <a:endParaRPr lang="es-EC" sz="2200">
            <a:latin typeface="Bw Modelica" panose="00000600000000000000" pitchFamily="50" charset="0"/>
          </a:endParaRPr>
        </a:p>
      </dgm:t>
    </dgm:pt>
    <dgm:pt modelId="{182269BC-66F6-4666-9991-72289AE8EDD7}" type="sibTrans" cxnId="{C591C94D-071E-423C-8573-88CB6894FBB8}">
      <dgm:prSet/>
      <dgm:spPr/>
      <dgm:t>
        <a:bodyPr/>
        <a:lstStyle/>
        <a:p>
          <a:endParaRPr lang="es-EC" sz="2200">
            <a:latin typeface="Bw Modelica" panose="00000600000000000000" pitchFamily="50" charset="0"/>
          </a:endParaRPr>
        </a:p>
      </dgm:t>
    </dgm:pt>
    <dgm:pt modelId="{C1FAD50E-D136-418F-A409-BADF21A92A7B}">
      <dgm:prSet phldrT="[Texto]" custT="1"/>
      <dgm:spPr/>
      <dgm:t>
        <a:bodyPr/>
        <a:lstStyle/>
        <a:p>
          <a:r>
            <a:rPr lang="es-EC" sz="2200" dirty="0">
              <a:latin typeface="Bw Modelica" panose="00000600000000000000" pitchFamily="50" charset="0"/>
            </a:rPr>
            <a:t>…y solo en su nombre y por su sacrificio hay salvación.</a:t>
          </a:r>
        </a:p>
      </dgm:t>
    </dgm:pt>
    <dgm:pt modelId="{2ADDAB3D-3D8C-4AF4-90D8-A24F3A6586CE}" type="parTrans" cxnId="{98EEA71F-C53D-4F17-A086-142EEC5D6ED3}">
      <dgm:prSet/>
      <dgm:spPr/>
      <dgm:t>
        <a:bodyPr/>
        <a:lstStyle/>
        <a:p>
          <a:endParaRPr lang="es-EC" sz="2200">
            <a:latin typeface="Bw Modelica" panose="00000600000000000000" pitchFamily="50" charset="0"/>
          </a:endParaRPr>
        </a:p>
      </dgm:t>
    </dgm:pt>
    <dgm:pt modelId="{5FC5621C-1D1C-4D3C-81D1-A69E21645578}" type="sibTrans" cxnId="{98EEA71F-C53D-4F17-A086-142EEC5D6ED3}">
      <dgm:prSet/>
      <dgm:spPr/>
      <dgm:t>
        <a:bodyPr/>
        <a:lstStyle/>
        <a:p>
          <a:endParaRPr lang="es-EC" sz="2200">
            <a:latin typeface="Bw Modelica" panose="00000600000000000000" pitchFamily="50" charset="0"/>
          </a:endParaRPr>
        </a:p>
      </dgm:t>
    </dgm:pt>
    <dgm:pt modelId="{28BC0536-8BEE-4E26-B380-CE64B0476E40}">
      <dgm:prSet phldrT="[Texto]" custT="1"/>
      <dgm:spPr/>
      <dgm:t>
        <a:bodyPr/>
        <a:lstStyle/>
        <a:p>
          <a:r>
            <a:rPr lang="es-EC" sz="2200" dirty="0">
              <a:latin typeface="Bw Modelica" panose="00000600000000000000" pitchFamily="50" charset="0"/>
            </a:rPr>
            <a:t>…pues el sacrificio de Cristo fue perfecto,…</a:t>
          </a:r>
        </a:p>
      </dgm:t>
    </dgm:pt>
    <dgm:pt modelId="{0D576104-44E2-429E-B988-19DCC496C6EC}" type="parTrans" cxnId="{C4B197EF-2E1E-41F1-A472-CFEEF8ABADC4}">
      <dgm:prSet/>
      <dgm:spPr/>
      <dgm:t>
        <a:bodyPr/>
        <a:lstStyle/>
        <a:p>
          <a:endParaRPr lang="es-EC"/>
        </a:p>
      </dgm:t>
    </dgm:pt>
    <dgm:pt modelId="{827F472E-B987-406C-B4D9-BC9F71C2A24F}" type="sibTrans" cxnId="{C4B197EF-2E1E-41F1-A472-CFEEF8ABADC4}">
      <dgm:prSet/>
      <dgm:spPr/>
      <dgm:t>
        <a:bodyPr/>
        <a:lstStyle/>
        <a:p>
          <a:endParaRPr lang="es-EC"/>
        </a:p>
      </dgm:t>
    </dgm:pt>
    <dgm:pt modelId="{7D1B591C-A439-4CD4-BB42-EF71DF60830C}" type="pres">
      <dgm:prSet presAssocID="{58F5E102-6D4D-4D58-B11F-02D09260D088}" presName="Name0" presStyleCnt="0">
        <dgm:presLayoutVars>
          <dgm:dir/>
          <dgm:resizeHandles val="exact"/>
        </dgm:presLayoutVars>
      </dgm:prSet>
      <dgm:spPr/>
    </dgm:pt>
    <dgm:pt modelId="{3B25F697-A274-4947-BBF5-754B1FCA0B1C}" type="pres">
      <dgm:prSet presAssocID="{58F5E102-6D4D-4D58-B11F-02D09260D088}" presName="arrow" presStyleLbl="bgShp" presStyleIdx="0" presStyleCnt="1"/>
      <dgm:spPr/>
    </dgm:pt>
    <dgm:pt modelId="{F938CA0F-B944-4847-9B74-13F5D089ECE2}" type="pres">
      <dgm:prSet presAssocID="{58F5E102-6D4D-4D58-B11F-02D09260D088}" presName="points" presStyleCnt="0"/>
      <dgm:spPr/>
    </dgm:pt>
    <dgm:pt modelId="{47B13434-67B9-4788-B1C5-E86BD7E500F8}" type="pres">
      <dgm:prSet presAssocID="{E1CD0E14-9FBD-4730-A0AA-2F8B61B1F961}" presName="compositeA" presStyleCnt="0"/>
      <dgm:spPr/>
    </dgm:pt>
    <dgm:pt modelId="{1667F755-7761-4C76-838D-896936325861}" type="pres">
      <dgm:prSet presAssocID="{E1CD0E14-9FBD-4730-A0AA-2F8B61B1F961}" presName="textA" presStyleLbl="revTx" presStyleIdx="0" presStyleCnt="3" custScaleX="407361">
        <dgm:presLayoutVars>
          <dgm:bulletEnabled val="1"/>
        </dgm:presLayoutVars>
      </dgm:prSet>
      <dgm:spPr/>
    </dgm:pt>
    <dgm:pt modelId="{1EFD3D2F-7C44-497E-96A6-12C8873702EB}" type="pres">
      <dgm:prSet presAssocID="{E1CD0E14-9FBD-4730-A0AA-2F8B61B1F961}" presName="circleA" presStyleLbl="node1" presStyleIdx="0" presStyleCnt="3"/>
      <dgm:spPr/>
    </dgm:pt>
    <dgm:pt modelId="{6C6F5D6A-7111-40D8-A9AC-65438073438C}" type="pres">
      <dgm:prSet presAssocID="{E1CD0E14-9FBD-4730-A0AA-2F8B61B1F961}" presName="spaceA" presStyleCnt="0"/>
      <dgm:spPr/>
    </dgm:pt>
    <dgm:pt modelId="{ABC64C9B-E2FE-44E4-98E5-502B6C4328D6}" type="pres">
      <dgm:prSet presAssocID="{182269BC-66F6-4666-9991-72289AE8EDD7}" presName="space" presStyleCnt="0"/>
      <dgm:spPr/>
    </dgm:pt>
    <dgm:pt modelId="{78283B1C-C314-4ABB-80F5-5FBF28D62DAA}" type="pres">
      <dgm:prSet presAssocID="{28BC0536-8BEE-4E26-B380-CE64B0476E40}" presName="compositeB" presStyleCnt="0"/>
      <dgm:spPr/>
    </dgm:pt>
    <dgm:pt modelId="{71DE71AC-95A2-4FF4-AEB5-AA3243BAB27E}" type="pres">
      <dgm:prSet presAssocID="{28BC0536-8BEE-4E26-B380-CE64B0476E40}" presName="textB" presStyleLbl="revTx" presStyleIdx="1" presStyleCnt="3" custScaleX="394555">
        <dgm:presLayoutVars>
          <dgm:bulletEnabled val="1"/>
        </dgm:presLayoutVars>
      </dgm:prSet>
      <dgm:spPr/>
    </dgm:pt>
    <dgm:pt modelId="{D2C4A68F-ECE1-4402-BC2B-25EF602C0F83}" type="pres">
      <dgm:prSet presAssocID="{28BC0536-8BEE-4E26-B380-CE64B0476E40}" presName="circleB" presStyleLbl="node1" presStyleIdx="1" presStyleCnt="3"/>
      <dgm:spPr/>
    </dgm:pt>
    <dgm:pt modelId="{536586E7-19EF-42DA-8582-6B3C50149FEF}" type="pres">
      <dgm:prSet presAssocID="{28BC0536-8BEE-4E26-B380-CE64B0476E40}" presName="spaceB" presStyleCnt="0"/>
      <dgm:spPr/>
    </dgm:pt>
    <dgm:pt modelId="{1819F2D9-E047-441E-8EF6-7ED31D8A7028}" type="pres">
      <dgm:prSet presAssocID="{827F472E-B987-406C-B4D9-BC9F71C2A24F}" presName="space" presStyleCnt="0"/>
      <dgm:spPr/>
    </dgm:pt>
    <dgm:pt modelId="{A414C2B7-2848-4C56-BDC0-FBDDED3A0681}" type="pres">
      <dgm:prSet presAssocID="{C1FAD50E-D136-418F-A409-BADF21A92A7B}" presName="compositeA" presStyleCnt="0"/>
      <dgm:spPr/>
    </dgm:pt>
    <dgm:pt modelId="{B29F0D5E-3140-4326-BE9B-EF1C991B0D85}" type="pres">
      <dgm:prSet presAssocID="{C1FAD50E-D136-418F-A409-BADF21A92A7B}" presName="textA" presStyleLbl="revTx" presStyleIdx="2" presStyleCnt="3" custScaleX="382006" custScaleY="115763">
        <dgm:presLayoutVars>
          <dgm:bulletEnabled val="1"/>
        </dgm:presLayoutVars>
      </dgm:prSet>
      <dgm:spPr/>
    </dgm:pt>
    <dgm:pt modelId="{CF83D5D1-90ED-4D50-8144-F4C334D6B2D7}" type="pres">
      <dgm:prSet presAssocID="{C1FAD50E-D136-418F-A409-BADF21A92A7B}" presName="circleA" presStyleLbl="node1" presStyleIdx="2" presStyleCnt="3"/>
      <dgm:spPr/>
    </dgm:pt>
    <dgm:pt modelId="{21EF4936-8718-410A-B74B-19FC332A57AE}" type="pres">
      <dgm:prSet presAssocID="{C1FAD50E-D136-418F-A409-BADF21A92A7B}" presName="spaceA" presStyleCnt="0"/>
      <dgm:spPr/>
    </dgm:pt>
  </dgm:ptLst>
  <dgm:cxnLst>
    <dgm:cxn modelId="{2F14D302-29C3-4489-804E-9C47E0DEC495}" type="presOf" srcId="{C1FAD50E-D136-418F-A409-BADF21A92A7B}" destId="{B29F0D5E-3140-4326-BE9B-EF1C991B0D85}" srcOrd="0" destOrd="0" presId="urn:microsoft.com/office/officeart/2005/8/layout/hProcess11"/>
    <dgm:cxn modelId="{98EEA71F-C53D-4F17-A086-142EEC5D6ED3}" srcId="{58F5E102-6D4D-4D58-B11F-02D09260D088}" destId="{C1FAD50E-D136-418F-A409-BADF21A92A7B}" srcOrd="2" destOrd="0" parTransId="{2ADDAB3D-3D8C-4AF4-90D8-A24F3A6586CE}" sibTransId="{5FC5621C-1D1C-4D3C-81D1-A69E21645578}"/>
    <dgm:cxn modelId="{9336DE2B-218B-4C77-90DC-2373590E36B6}" type="presOf" srcId="{28BC0536-8BEE-4E26-B380-CE64B0476E40}" destId="{71DE71AC-95A2-4FF4-AEB5-AA3243BAB27E}" srcOrd="0" destOrd="0" presId="urn:microsoft.com/office/officeart/2005/8/layout/hProcess11"/>
    <dgm:cxn modelId="{C591C94D-071E-423C-8573-88CB6894FBB8}" srcId="{58F5E102-6D4D-4D58-B11F-02D09260D088}" destId="{E1CD0E14-9FBD-4730-A0AA-2F8B61B1F961}" srcOrd="0" destOrd="0" parTransId="{CD0BDEFF-3F7E-44DF-A401-7A934C57CE64}" sibTransId="{182269BC-66F6-4666-9991-72289AE8EDD7}"/>
    <dgm:cxn modelId="{680B067C-2070-4E55-AD15-B261691D4885}" type="presOf" srcId="{E1CD0E14-9FBD-4730-A0AA-2F8B61B1F961}" destId="{1667F755-7761-4C76-838D-896936325861}" srcOrd="0" destOrd="0" presId="urn:microsoft.com/office/officeart/2005/8/layout/hProcess11"/>
    <dgm:cxn modelId="{C774F887-C1E9-4AEC-BEC9-AABC17F42E12}" type="presOf" srcId="{58F5E102-6D4D-4D58-B11F-02D09260D088}" destId="{7D1B591C-A439-4CD4-BB42-EF71DF60830C}" srcOrd="0" destOrd="0" presId="urn:microsoft.com/office/officeart/2005/8/layout/hProcess11"/>
    <dgm:cxn modelId="{C4B197EF-2E1E-41F1-A472-CFEEF8ABADC4}" srcId="{58F5E102-6D4D-4D58-B11F-02D09260D088}" destId="{28BC0536-8BEE-4E26-B380-CE64B0476E40}" srcOrd="1" destOrd="0" parTransId="{0D576104-44E2-429E-B988-19DCC496C6EC}" sibTransId="{827F472E-B987-406C-B4D9-BC9F71C2A24F}"/>
    <dgm:cxn modelId="{6DD8592B-1BFC-48B8-B54F-5FCA6BDF471B}" type="presParOf" srcId="{7D1B591C-A439-4CD4-BB42-EF71DF60830C}" destId="{3B25F697-A274-4947-BBF5-754B1FCA0B1C}" srcOrd="0" destOrd="0" presId="urn:microsoft.com/office/officeart/2005/8/layout/hProcess11"/>
    <dgm:cxn modelId="{0DD112FC-AA16-497D-952B-657844E6814A}" type="presParOf" srcId="{7D1B591C-A439-4CD4-BB42-EF71DF60830C}" destId="{F938CA0F-B944-4847-9B74-13F5D089ECE2}" srcOrd="1" destOrd="0" presId="urn:microsoft.com/office/officeart/2005/8/layout/hProcess11"/>
    <dgm:cxn modelId="{B68F2F54-0C90-4F77-B10E-E05D45EC9508}" type="presParOf" srcId="{F938CA0F-B944-4847-9B74-13F5D089ECE2}" destId="{47B13434-67B9-4788-B1C5-E86BD7E500F8}" srcOrd="0" destOrd="0" presId="urn:microsoft.com/office/officeart/2005/8/layout/hProcess11"/>
    <dgm:cxn modelId="{A8E8756C-FBBE-41C1-814F-2D90F33203FC}" type="presParOf" srcId="{47B13434-67B9-4788-B1C5-E86BD7E500F8}" destId="{1667F755-7761-4C76-838D-896936325861}" srcOrd="0" destOrd="0" presId="urn:microsoft.com/office/officeart/2005/8/layout/hProcess11"/>
    <dgm:cxn modelId="{494CE5BE-ECD7-4F98-A798-9FD5A3CF3CA2}" type="presParOf" srcId="{47B13434-67B9-4788-B1C5-E86BD7E500F8}" destId="{1EFD3D2F-7C44-497E-96A6-12C8873702EB}" srcOrd="1" destOrd="0" presId="urn:microsoft.com/office/officeart/2005/8/layout/hProcess11"/>
    <dgm:cxn modelId="{87790B37-1122-403A-BBD9-992CDC859AC4}" type="presParOf" srcId="{47B13434-67B9-4788-B1C5-E86BD7E500F8}" destId="{6C6F5D6A-7111-40D8-A9AC-65438073438C}" srcOrd="2" destOrd="0" presId="urn:microsoft.com/office/officeart/2005/8/layout/hProcess11"/>
    <dgm:cxn modelId="{B1D9DD29-CE47-44B4-936B-BE03A67B9744}" type="presParOf" srcId="{F938CA0F-B944-4847-9B74-13F5D089ECE2}" destId="{ABC64C9B-E2FE-44E4-98E5-502B6C4328D6}" srcOrd="1" destOrd="0" presId="urn:microsoft.com/office/officeart/2005/8/layout/hProcess11"/>
    <dgm:cxn modelId="{42C0FD3C-520F-42D2-B941-1E7320377B4E}" type="presParOf" srcId="{F938CA0F-B944-4847-9B74-13F5D089ECE2}" destId="{78283B1C-C314-4ABB-80F5-5FBF28D62DAA}" srcOrd="2" destOrd="0" presId="urn:microsoft.com/office/officeart/2005/8/layout/hProcess11"/>
    <dgm:cxn modelId="{17394FB7-B028-4C6B-8598-7BDDE89AE17C}" type="presParOf" srcId="{78283B1C-C314-4ABB-80F5-5FBF28D62DAA}" destId="{71DE71AC-95A2-4FF4-AEB5-AA3243BAB27E}" srcOrd="0" destOrd="0" presId="urn:microsoft.com/office/officeart/2005/8/layout/hProcess11"/>
    <dgm:cxn modelId="{571A55FA-0D07-4512-86F6-088A43677639}" type="presParOf" srcId="{78283B1C-C314-4ABB-80F5-5FBF28D62DAA}" destId="{D2C4A68F-ECE1-4402-BC2B-25EF602C0F83}" srcOrd="1" destOrd="0" presId="urn:microsoft.com/office/officeart/2005/8/layout/hProcess11"/>
    <dgm:cxn modelId="{53ACE067-6447-48B6-BE78-CE0BBD4FF0A5}" type="presParOf" srcId="{78283B1C-C314-4ABB-80F5-5FBF28D62DAA}" destId="{536586E7-19EF-42DA-8582-6B3C50149FEF}" srcOrd="2" destOrd="0" presId="urn:microsoft.com/office/officeart/2005/8/layout/hProcess11"/>
    <dgm:cxn modelId="{0696A489-CEA5-41C7-8ED7-4BCE57F38A4C}" type="presParOf" srcId="{F938CA0F-B944-4847-9B74-13F5D089ECE2}" destId="{1819F2D9-E047-441E-8EF6-7ED31D8A7028}" srcOrd="3" destOrd="0" presId="urn:microsoft.com/office/officeart/2005/8/layout/hProcess11"/>
    <dgm:cxn modelId="{1421CB5E-9B56-4AAE-9BFA-280CA540A8FA}" type="presParOf" srcId="{F938CA0F-B944-4847-9B74-13F5D089ECE2}" destId="{A414C2B7-2848-4C56-BDC0-FBDDED3A0681}" srcOrd="4" destOrd="0" presId="urn:microsoft.com/office/officeart/2005/8/layout/hProcess11"/>
    <dgm:cxn modelId="{AF973FC8-A669-4FEB-9848-C5393B55D03D}" type="presParOf" srcId="{A414C2B7-2848-4C56-BDC0-FBDDED3A0681}" destId="{B29F0D5E-3140-4326-BE9B-EF1C991B0D85}" srcOrd="0" destOrd="0" presId="urn:microsoft.com/office/officeart/2005/8/layout/hProcess11"/>
    <dgm:cxn modelId="{9D069A1B-2EBD-4833-A5BD-46C3F690B3C1}" type="presParOf" srcId="{A414C2B7-2848-4C56-BDC0-FBDDED3A0681}" destId="{CF83D5D1-90ED-4D50-8144-F4C334D6B2D7}" srcOrd="1" destOrd="0" presId="urn:microsoft.com/office/officeart/2005/8/layout/hProcess11"/>
    <dgm:cxn modelId="{AA6790E4-7A54-430E-BB6E-D0150F8925FD}" type="presParOf" srcId="{A414C2B7-2848-4C56-BDC0-FBDDED3A0681}" destId="{21EF4936-8718-410A-B74B-19FC332A57AE}" srcOrd="2" destOrd="0" presId="urn:microsoft.com/office/officeart/2005/8/layout/hProcess1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6207C55-7515-4A15-B489-F9C81641DC8D}" type="doc">
      <dgm:prSet loTypeId="urn:microsoft.com/office/officeart/2005/8/layout/vList5" loCatId="list" qsTypeId="urn:microsoft.com/office/officeart/2005/8/quickstyle/simple1" qsCatId="simple" csTypeId="urn:microsoft.com/office/officeart/2005/8/colors/colorful3" csCatId="colorful" phldr="1"/>
      <dgm:spPr/>
    </dgm:pt>
    <dgm:pt modelId="{3760A030-4E2D-42F3-91BB-49FC6AA12D47}">
      <dgm:prSet phldrT="[Texto]" custT="1"/>
      <dgm:spPr/>
      <dgm:t>
        <a:bodyPr/>
        <a:lstStyle/>
        <a:p>
          <a:r>
            <a:rPr lang="es-EC" sz="2200" dirty="0">
              <a:latin typeface="Bw Modelica" panose="00000600000000000000" pitchFamily="50" charset="0"/>
            </a:rPr>
            <a:t>Está escrita para  nuestra enseñanza, para tener una correcta comprensión del plan de salvación…</a:t>
          </a:r>
        </a:p>
      </dgm:t>
    </dgm:pt>
    <dgm:pt modelId="{3909969D-2E95-40BC-9A65-13BCBCEABC36}" type="parTrans" cxnId="{ABD9889F-599D-4C13-88F8-27E98C9439B6}">
      <dgm:prSet/>
      <dgm:spPr/>
      <dgm:t>
        <a:bodyPr/>
        <a:lstStyle/>
        <a:p>
          <a:endParaRPr lang="es-EC">
            <a:latin typeface="Bw Modelica" panose="00000600000000000000" pitchFamily="50" charset="0"/>
          </a:endParaRPr>
        </a:p>
      </dgm:t>
    </dgm:pt>
    <dgm:pt modelId="{9991E7C7-45EC-4324-ACF1-CDA8BBAE0C71}" type="sibTrans" cxnId="{ABD9889F-599D-4C13-88F8-27E98C9439B6}">
      <dgm:prSet/>
      <dgm:spPr/>
      <dgm:t>
        <a:bodyPr/>
        <a:lstStyle/>
        <a:p>
          <a:endParaRPr lang="es-EC">
            <a:latin typeface="Bw Modelica" panose="00000600000000000000" pitchFamily="50" charset="0"/>
          </a:endParaRPr>
        </a:p>
      </dgm:t>
    </dgm:pt>
    <dgm:pt modelId="{BC90B313-6E79-4B9E-87C7-2129FFB3F7D6}">
      <dgm:prSet phldrT="[Texto]" custT="1"/>
      <dgm:spPr/>
      <dgm:t>
        <a:bodyPr/>
        <a:lstStyle/>
        <a:p>
          <a:r>
            <a:rPr lang="es-EC" sz="2200" dirty="0">
              <a:latin typeface="Bw Modelica" panose="00000600000000000000" pitchFamily="50" charset="0"/>
            </a:rPr>
            <a:t>…y afianzar una plena seguridad en Cristo como nuestro Redentor…</a:t>
          </a:r>
        </a:p>
      </dgm:t>
    </dgm:pt>
    <dgm:pt modelId="{3464FD67-E623-48B5-938A-95B835A6BFC1}" type="parTrans" cxnId="{D203FED0-BA41-41C4-955E-D2362612246E}">
      <dgm:prSet/>
      <dgm:spPr/>
      <dgm:t>
        <a:bodyPr/>
        <a:lstStyle/>
        <a:p>
          <a:endParaRPr lang="es-EC">
            <a:latin typeface="Bw Modelica" panose="00000600000000000000" pitchFamily="50" charset="0"/>
          </a:endParaRPr>
        </a:p>
      </dgm:t>
    </dgm:pt>
    <dgm:pt modelId="{EC269F63-878D-43CD-98D4-1EE7AAB92C9C}" type="sibTrans" cxnId="{D203FED0-BA41-41C4-955E-D2362612246E}">
      <dgm:prSet/>
      <dgm:spPr/>
      <dgm:t>
        <a:bodyPr/>
        <a:lstStyle/>
        <a:p>
          <a:endParaRPr lang="es-EC">
            <a:latin typeface="Bw Modelica" panose="00000600000000000000" pitchFamily="50" charset="0"/>
          </a:endParaRPr>
        </a:p>
      </dgm:t>
    </dgm:pt>
    <dgm:pt modelId="{9C8109B3-7051-4AAA-9269-CE69412CACDD}">
      <dgm:prSet phldrT="[Texto]" custT="1"/>
      <dgm:spPr/>
      <dgm:t>
        <a:bodyPr/>
        <a:lstStyle/>
        <a:p>
          <a:r>
            <a:rPr lang="es-EC" sz="2200" dirty="0">
              <a:latin typeface="Bw Modelica" panose="00000600000000000000" pitchFamily="50" charset="0"/>
            </a:rPr>
            <a:t>…quien se entregó a sí mismo en sacrificio por nuestros pecados.</a:t>
          </a:r>
        </a:p>
      </dgm:t>
    </dgm:pt>
    <dgm:pt modelId="{78761232-1D21-4DE3-ABA9-ECA965DE00BA}" type="parTrans" cxnId="{0502F1A5-0668-4496-8988-C71851D58B61}">
      <dgm:prSet/>
      <dgm:spPr/>
      <dgm:t>
        <a:bodyPr/>
        <a:lstStyle/>
        <a:p>
          <a:endParaRPr lang="es-EC">
            <a:latin typeface="Bw Modelica" panose="00000600000000000000" pitchFamily="50" charset="0"/>
          </a:endParaRPr>
        </a:p>
      </dgm:t>
    </dgm:pt>
    <dgm:pt modelId="{4DE6D8F6-B143-4E74-AA78-C00115968D02}" type="sibTrans" cxnId="{0502F1A5-0668-4496-8988-C71851D58B61}">
      <dgm:prSet/>
      <dgm:spPr/>
      <dgm:t>
        <a:bodyPr/>
        <a:lstStyle/>
        <a:p>
          <a:endParaRPr lang="es-EC">
            <a:latin typeface="Bw Modelica" panose="00000600000000000000" pitchFamily="50" charset="0"/>
          </a:endParaRPr>
        </a:p>
      </dgm:t>
    </dgm:pt>
    <dgm:pt modelId="{00273C87-5CA5-4532-BC0E-8AD649985F06}" type="pres">
      <dgm:prSet presAssocID="{F6207C55-7515-4A15-B489-F9C81641DC8D}" presName="Name0" presStyleCnt="0">
        <dgm:presLayoutVars>
          <dgm:dir/>
          <dgm:animLvl val="lvl"/>
          <dgm:resizeHandles val="exact"/>
        </dgm:presLayoutVars>
      </dgm:prSet>
      <dgm:spPr/>
    </dgm:pt>
    <dgm:pt modelId="{EB647523-2A15-4733-8D64-45F428F79062}" type="pres">
      <dgm:prSet presAssocID="{3760A030-4E2D-42F3-91BB-49FC6AA12D47}" presName="linNode" presStyleCnt="0"/>
      <dgm:spPr/>
    </dgm:pt>
    <dgm:pt modelId="{A5900806-283F-43A4-9ACA-2C111BF9F507}" type="pres">
      <dgm:prSet presAssocID="{3760A030-4E2D-42F3-91BB-49FC6AA12D47}" presName="parentText" presStyleLbl="node1" presStyleIdx="0" presStyleCnt="3" custScaleX="277778" custLinFactNeighborX="-3110" custLinFactNeighborY="-152">
        <dgm:presLayoutVars>
          <dgm:chMax val="1"/>
          <dgm:bulletEnabled val="1"/>
        </dgm:presLayoutVars>
      </dgm:prSet>
      <dgm:spPr/>
    </dgm:pt>
    <dgm:pt modelId="{84D8B1C5-AAF9-4453-B0A9-16B1DFCE8331}" type="pres">
      <dgm:prSet presAssocID="{9991E7C7-45EC-4324-ACF1-CDA8BBAE0C71}" presName="sp" presStyleCnt="0"/>
      <dgm:spPr/>
    </dgm:pt>
    <dgm:pt modelId="{4B1E3130-0EB1-4DC2-BC9C-B651359724AC}" type="pres">
      <dgm:prSet presAssocID="{BC90B313-6E79-4B9E-87C7-2129FFB3F7D6}" presName="linNode" presStyleCnt="0"/>
      <dgm:spPr/>
    </dgm:pt>
    <dgm:pt modelId="{4E3360FE-F713-4A0E-83D6-2686382F8F5B}" type="pres">
      <dgm:prSet presAssocID="{BC90B313-6E79-4B9E-87C7-2129FFB3F7D6}" presName="parentText" presStyleLbl="node1" presStyleIdx="1" presStyleCnt="3" custScaleX="277778" custLinFactNeighborX="-3110">
        <dgm:presLayoutVars>
          <dgm:chMax val="1"/>
          <dgm:bulletEnabled val="1"/>
        </dgm:presLayoutVars>
      </dgm:prSet>
      <dgm:spPr/>
    </dgm:pt>
    <dgm:pt modelId="{8152A6C9-D2A3-4481-9A17-B82D8632932E}" type="pres">
      <dgm:prSet presAssocID="{EC269F63-878D-43CD-98D4-1EE7AAB92C9C}" presName="sp" presStyleCnt="0"/>
      <dgm:spPr/>
    </dgm:pt>
    <dgm:pt modelId="{F4512401-3255-4DD6-8FB4-8CED4B6AE9C4}" type="pres">
      <dgm:prSet presAssocID="{9C8109B3-7051-4AAA-9269-CE69412CACDD}" presName="linNode" presStyleCnt="0"/>
      <dgm:spPr/>
    </dgm:pt>
    <dgm:pt modelId="{726EF017-0BCF-4733-B949-304B3C9C9860}" type="pres">
      <dgm:prSet presAssocID="{9C8109B3-7051-4AAA-9269-CE69412CACDD}" presName="parentText" presStyleLbl="node1" presStyleIdx="2" presStyleCnt="3" custScaleX="277778">
        <dgm:presLayoutVars>
          <dgm:chMax val="1"/>
          <dgm:bulletEnabled val="1"/>
        </dgm:presLayoutVars>
      </dgm:prSet>
      <dgm:spPr/>
    </dgm:pt>
  </dgm:ptLst>
  <dgm:cxnLst>
    <dgm:cxn modelId="{11696888-82FB-4E28-89B7-8DCC8C89B89B}" type="presOf" srcId="{3760A030-4E2D-42F3-91BB-49FC6AA12D47}" destId="{A5900806-283F-43A4-9ACA-2C111BF9F507}" srcOrd="0" destOrd="0" presId="urn:microsoft.com/office/officeart/2005/8/layout/vList5"/>
    <dgm:cxn modelId="{5D82908B-E750-4BCC-9040-FC77FA79D104}" type="presOf" srcId="{BC90B313-6E79-4B9E-87C7-2129FFB3F7D6}" destId="{4E3360FE-F713-4A0E-83D6-2686382F8F5B}" srcOrd="0" destOrd="0" presId="urn:microsoft.com/office/officeart/2005/8/layout/vList5"/>
    <dgm:cxn modelId="{ABD9889F-599D-4C13-88F8-27E98C9439B6}" srcId="{F6207C55-7515-4A15-B489-F9C81641DC8D}" destId="{3760A030-4E2D-42F3-91BB-49FC6AA12D47}" srcOrd="0" destOrd="0" parTransId="{3909969D-2E95-40BC-9A65-13BCBCEABC36}" sibTransId="{9991E7C7-45EC-4324-ACF1-CDA8BBAE0C71}"/>
    <dgm:cxn modelId="{0502F1A5-0668-4496-8988-C71851D58B61}" srcId="{F6207C55-7515-4A15-B489-F9C81641DC8D}" destId="{9C8109B3-7051-4AAA-9269-CE69412CACDD}" srcOrd="2" destOrd="0" parTransId="{78761232-1D21-4DE3-ABA9-ECA965DE00BA}" sibTransId="{4DE6D8F6-B143-4E74-AA78-C00115968D02}"/>
    <dgm:cxn modelId="{D203FED0-BA41-41C4-955E-D2362612246E}" srcId="{F6207C55-7515-4A15-B489-F9C81641DC8D}" destId="{BC90B313-6E79-4B9E-87C7-2129FFB3F7D6}" srcOrd="1" destOrd="0" parTransId="{3464FD67-E623-48B5-938A-95B835A6BFC1}" sibTransId="{EC269F63-878D-43CD-98D4-1EE7AAB92C9C}"/>
    <dgm:cxn modelId="{34C5BDDF-E916-443C-8067-181A237E6DF3}" type="presOf" srcId="{9C8109B3-7051-4AAA-9269-CE69412CACDD}" destId="{726EF017-0BCF-4733-B949-304B3C9C9860}" srcOrd="0" destOrd="0" presId="urn:microsoft.com/office/officeart/2005/8/layout/vList5"/>
    <dgm:cxn modelId="{A9C9A6F8-4109-4571-AB73-DFD197E99CAA}" type="presOf" srcId="{F6207C55-7515-4A15-B489-F9C81641DC8D}" destId="{00273C87-5CA5-4532-BC0E-8AD649985F06}" srcOrd="0" destOrd="0" presId="urn:microsoft.com/office/officeart/2005/8/layout/vList5"/>
    <dgm:cxn modelId="{6AAB32CB-2BBB-4640-8250-6652541D7AF8}" type="presParOf" srcId="{00273C87-5CA5-4532-BC0E-8AD649985F06}" destId="{EB647523-2A15-4733-8D64-45F428F79062}" srcOrd="0" destOrd="0" presId="urn:microsoft.com/office/officeart/2005/8/layout/vList5"/>
    <dgm:cxn modelId="{65B92DB5-72CC-4D04-A883-D87F3C1474E8}" type="presParOf" srcId="{EB647523-2A15-4733-8D64-45F428F79062}" destId="{A5900806-283F-43A4-9ACA-2C111BF9F507}" srcOrd="0" destOrd="0" presId="urn:microsoft.com/office/officeart/2005/8/layout/vList5"/>
    <dgm:cxn modelId="{4D1E8B54-8E55-4697-9138-D20FD8D901AC}" type="presParOf" srcId="{00273C87-5CA5-4532-BC0E-8AD649985F06}" destId="{84D8B1C5-AAF9-4453-B0A9-16B1DFCE8331}" srcOrd="1" destOrd="0" presId="urn:microsoft.com/office/officeart/2005/8/layout/vList5"/>
    <dgm:cxn modelId="{D3C2FD37-E2AF-4EB0-9D4E-622147BC893B}" type="presParOf" srcId="{00273C87-5CA5-4532-BC0E-8AD649985F06}" destId="{4B1E3130-0EB1-4DC2-BC9C-B651359724AC}" srcOrd="2" destOrd="0" presId="urn:microsoft.com/office/officeart/2005/8/layout/vList5"/>
    <dgm:cxn modelId="{DBBEFAED-4FB3-4CCF-8136-532BF35DF026}" type="presParOf" srcId="{4B1E3130-0EB1-4DC2-BC9C-B651359724AC}" destId="{4E3360FE-F713-4A0E-83D6-2686382F8F5B}" srcOrd="0" destOrd="0" presId="urn:microsoft.com/office/officeart/2005/8/layout/vList5"/>
    <dgm:cxn modelId="{C9A7ABFC-4C7A-426C-9A36-AAD1E2D54B41}" type="presParOf" srcId="{00273C87-5CA5-4532-BC0E-8AD649985F06}" destId="{8152A6C9-D2A3-4481-9A17-B82D8632932E}" srcOrd="3" destOrd="0" presId="urn:microsoft.com/office/officeart/2005/8/layout/vList5"/>
    <dgm:cxn modelId="{ACA1559A-93A8-4F73-A54C-0A09F5780AF2}" type="presParOf" srcId="{00273C87-5CA5-4532-BC0E-8AD649985F06}" destId="{F4512401-3255-4DD6-8FB4-8CED4B6AE9C4}" srcOrd="4" destOrd="0" presId="urn:microsoft.com/office/officeart/2005/8/layout/vList5"/>
    <dgm:cxn modelId="{A28DC22F-EED9-479C-AC6A-43204D222DF1}" type="presParOf" srcId="{F4512401-3255-4DD6-8FB4-8CED4B6AE9C4}" destId="{726EF017-0BCF-4733-B949-304B3C9C9860}"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8E02800-F5CD-4B41-9818-3301CC4886D9}" type="doc">
      <dgm:prSet loTypeId="urn:microsoft.com/office/officeart/2005/8/layout/lProcess3" loCatId="process" qsTypeId="urn:microsoft.com/office/officeart/2005/8/quickstyle/simple1" qsCatId="simple" csTypeId="urn:microsoft.com/office/officeart/2005/8/colors/colorful5" csCatId="colorful" phldr="1"/>
      <dgm:spPr/>
      <dgm:t>
        <a:bodyPr/>
        <a:lstStyle/>
        <a:p>
          <a:endParaRPr lang="es-EC"/>
        </a:p>
      </dgm:t>
    </dgm:pt>
    <dgm:pt modelId="{36A41437-70C9-4DAB-B25B-BF0759867CE0}">
      <dgm:prSet phldrT="[Texto]" custT="1"/>
      <dgm:spPr/>
      <dgm:t>
        <a:bodyPr/>
        <a:lstStyle/>
        <a:p>
          <a:r>
            <a:rPr lang="es-EC" sz="2200" dirty="0">
              <a:latin typeface="Bw Modelica" panose="00000600000000000000" pitchFamily="50" charset="0"/>
            </a:rPr>
            <a:t>Cristo está llevando a cabo su ministerio de intercesión en el santuario celestial…</a:t>
          </a:r>
        </a:p>
      </dgm:t>
    </dgm:pt>
    <dgm:pt modelId="{583BCC0E-39CB-49C6-B001-AAFBD07A240F}" type="parTrans" cxnId="{FD9D1C49-7C54-49D6-902E-E4A01AD5E6AD}">
      <dgm:prSet/>
      <dgm:spPr/>
      <dgm:t>
        <a:bodyPr/>
        <a:lstStyle/>
        <a:p>
          <a:endParaRPr lang="es-EC" sz="2200">
            <a:latin typeface="Bw Modelica" panose="00000600000000000000" pitchFamily="50" charset="0"/>
          </a:endParaRPr>
        </a:p>
      </dgm:t>
    </dgm:pt>
    <dgm:pt modelId="{AF1E37FB-E9F4-4FFE-B37C-082F40333B2E}" type="sibTrans" cxnId="{FD9D1C49-7C54-49D6-902E-E4A01AD5E6AD}">
      <dgm:prSet custT="1"/>
      <dgm:spPr/>
      <dgm:t>
        <a:bodyPr/>
        <a:lstStyle/>
        <a:p>
          <a:endParaRPr lang="es-EC" sz="2200">
            <a:latin typeface="Bw Modelica" panose="00000600000000000000" pitchFamily="50" charset="0"/>
          </a:endParaRPr>
        </a:p>
      </dgm:t>
    </dgm:pt>
    <dgm:pt modelId="{E68DFDC0-77F1-41AB-95A0-A623BAB56A60}">
      <dgm:prSet phldrT="[Texto]" custT="1"/>
      <dgm:spPr/>
      <dgm:t>
        <a:bodyPr/>
        <a:lstStyle/>
        <a:p>
          <a:r>
            <a:rPr lang="es-EC" sz="2200" dirty="0">
              <a:latin typeface="Bw Modelica" panose="00000600000000000000" pitchFamily="50" charset="0"/>
            </a:rPr>
            <a:t>…cumple la labor de ser nuestro Gran Sumo Sacerdote…</a:t>
          </a:r>
        </a:p>
      </dgm:t>
    </dgm:pt>
    <dgm:pt modelId="{051A1565-1D83-4715-B164-5A4B3E5C8537}" type="parTrans" cxnId="{4599E8CF-03F9-4D49-A764-6F5585CD5482}">
      <dgm:prSet/>
      <dgm:spPr/>
      <dgm:t>
        <a:bodyPr/>
        <a:lstStyle/>
        <a:p>
          <a:endParaRPr lang="es-EC" sz="2200">
            <a:latin typeface="Bw Modelica" panose="00000600000000000000" pitchFamily="50" charset="0"/>
          </a:endParaRPr>
        </a:p>
      </dgm:t>
    </dgm:pt>
    <dgm:pt modelId="{1AFAE86D-74FF-41F3-B759-8D2C5320DF41}" type="sibTrans" cxnId="{4599E8CF-03F9-4D49-A764-6F5585CD5482}">
      <dgm:prSet custT="1"/>
      <dgm:spPr/>
      <dgm:t>
        <a:bodyPr/>
        <a:lstStyle/>
        <a:p>
          <a:endParaRPr lang="es-EC" sz="2200">
            <a:latin typeface="Bw Modelica" panose="00000600000000000000" pitchFamily="50" charset="0"/>
          </a:endParaRPr>
        </a:p>
      </dgm:t>
    </dgm:pt>
    <dgm:pt modelId="{357C3740-072F-495E-905E-90099A40019A}">
      <dgm:prSet phldrT="[Texto]" custT="1"/>
      <dgm:spPr/>
      <dgm:t>
        <a:bodyPr/>
        <a:lstStyle/>
        <a:p>
          <a:r>
            <a:rPr lang="es-EC" sz="2200" dirty="0">
              <a:latin typeface="Bw Modelica" panose="00000600000000000000" pitchFamily="50" charset="0"/>
            </a:rPr>
            <a:t>…y aboga en favor del pecador arrepentido y creyente con sus manos heridas y su cuerpo quebrantado.</a:t>
          </a:r>
        </a:p>
      </dgm:t>
    </dgm:pt>
    <dgm:pt modelId="{DE1F8A22-0528-48AB-AA71-2FCD77E3C89E}" type="parTrans" cxnId="{F0E37F80-07C6-485F-B4F6-15A89231374D}">
      <dgm:prSet/>
      <dgm:spPr/>
      <dgm:t>
        <a:bodyPr/>
        <a:lstStyle/>
        <a:p>
          <a:endParaRPr lang="es-EC"/>
        </a:p>
      </dgm:t>
    </dgm:pt>
    <dgm:pt modelId="{B8895663-7D19-44C2-A9B5-39A44FFCD041}" type="sibTrans" cxnId="{F0E37F80-07C6-485F-B4F6-15A89231374D}">
      <dgm:prSet/>
      <dgm:spPr/>
      <dgm:t>
        <a:bodyPr/>
        <a:lstStyle/>
        <a:p>
          <a:endParaRPr lang="es-EC"/>
        </a:p>
      </dgm:t>
    </dgm:pt>
    <dgm:pt modelId="{B9099F16-22EC-4471-97B6-4627FF2905EF}" type="pres">
      <dgm:prSet presAssocID="{B8E02800-F5CD-4B41-9818-3301CC4886D9}" presName="Name0" presStyleCnt="0">
        <dgm:presLayoutVars>
          <dgm:chPref val="3"/>
          <dgm:dir/>
          <dgm:animLvl val="lvl"/>
          <dgm:resizeHandles/>
        </dgm:presLayoutVars>
      </dgm:prSet>
      <dgm:spPr/>
    </dgm:pt>
    <dgm:pt modelId="{5D3AE910-2E68-4DB1-A2D6-4663EAB78F84}" type="pres">
      <dgm:prSet presAssocID="{36A41437-70C9-4DAB-B25B-BF0759867CE0}" presName="horFlow" presStyleCnt="0"/>
      <dgm:spPr/>
    </dgm:pt>
    <dgm:pt modelId="{A4A44E8F-DAFA-4CF3-BB2E-60996C429C06}" type="pres">
      <dgm:prSet presAssocID="{36A41437-70C9-4DAB-B25B-BF0759867CE0}" presName="bigChev" presStyleLbl="node1" presStyleIdx="0" presStyleCnt="3" custScaleX="155022" custLinFactNeighborX="141"/>
      <dgm:spPr>
        <a:prstGeom prst="homePlate">
          <a:avLst/>
        </a:prstGeom>
      </dgm:spPr>
    </dgm:pt>
    <dgm:pt modelId="{10E3296A-5481-4718-AFDE-4641D1EA7E1E}" type="pres">
      <dgm:prSet presAssocID="{36A41437-70C9-4DAB-B25B-BF0759867CE0}" presName="vSp" presStyleCnt="0"/>
      <dgm:spPr/>
    </dgm:pt>
    <dgm:pt modelId="{3407C618-480C-473F-B404-419BD28D4387}" type="pres">
      <dgm:prSet presAssocID="{E68DFDC0-77F1-41AB-95A0-A623BAB56A60}" presName="horFlow" presStyleCnt="0"/>
      <dgm:spPr/>
    </dgm:pt>
    <dgm:pt modelId="{57ACF52B-49E7-4F9D-A781-9FB80F3E80EB}" type="pres">
      <dgm:prSet presAssocID="{E68DFDC0-77F1-41AB-95A0-A623BAB56A60}" presName="bigChev" presStyleLbl="node1" presStyleIdx="1" presStyleCnt="3" custScaleX="155022" custLinFactNeighborX="141"/>
      <dgm:spPr>
        <a:prstGeom prst="homePlate">
          <a:avLst/>
        </a:prstGeom>
      </dgm:spPr>
    </dgm:pt>
    <dgm:pt modelId="{0C52285C-746C-4D4B-BD61-44F90C69AA5A}" type="pres">
      <dgm:prSet presAssocID="{E68DFDC0-77F1-41AB-95A0-A623BAB56A60}" presName="vSp" presStyleCnt="0"/>
      <dgm:spPr/>
    </dgm:pt>
    <dgm:pt modelId="{C888C145-C0B3-479E-B310-13759EEAE668}" type="pres">
      <dgm:prSet presAssocID="{357C3740-072F-495E-905E-90099A40019A}" presName="horFlow" presStyleCnt="0"/>
      <dgm:spPr/>
    </dgm:pt>
    <dgm:pt modelId="{41ADAC00-BF10-4C7D-B012-74CEE8A05C1D}" type="pres">
      <dgm:prSet presAssocID="{357C3740-072F-495E-905E-90099A40019A}" presName="bigChev" presStyleLbl="node1" presStyleIdx="2" presStyleCnt="3" custScaleX="163748" custScaleY="122827" custLinFactNeighborX="141"/>
      <dgm:spPr>
        <a:prstGeom prst="homePlate">
          <a:avLst/>
        </a:prstGeom>
      </dgm:spPr>
    </dgm:pt>
  </dgm:ptLst>
  <dgm:cxnLst>
    <dgm:cxn modelId="{5129D40A-6652-415E-A88A-905375A22870}" type="presOf" srcId="{36A41437-70C9-4DAB-B25B-BF0759867CE0}" destId="{A4A44E8F-DAFA-4CF3-BB2E-60996C429C06}" srcOrd="0" destOrd="0" presId="urn:microsoft.com/office/officeart/2005/8/layout/lProcess3"/>
    <dgm:cxn modelId="{FD9D1C49-7C54-49D6-902E-E4A01AD5E6AD}" srcId="{B8E02800-F5CD-4B41-9818-3301CC4886D9}" destId="{36A41437-70C9-4DAB-B25B-BF0759867CE0}" srcOrd="0" destOrd="0" parTransId="{583BCC0E-39CB-49C6-B001-AAFBD07A240F}" sibTransId="{AF1E37FB-E9F4-4FFE-B37C-082F40333B2E}"/>
    <dgm:cxn modelId="{F0E37F80-07C6-485F-B4F6-15A89231374D}" srcId="{B8E02800-F5CD-4B41-9818-3301CC4886D9}" destId="{357C3740-072F-495E-905E-90099A40019A}" srcOrd="2" destOrd="0" parTransId="{DE1F8A22-0528-48AB-AA71-2FCD77E3C89E}" sibTransId="{B8895663-7D19-44C2-A9B5-39A44FFCD041}"/>
    <dgm:cxn modelId="{C28CB996-2F97-4E8F-9168-7101A3255F9C}" type="presOf" srcId="{E68DFDC0-77F1-41AB-95A0-A623BAB56A60}" destId="{57ACF52B-49E7-4F9D-A781-9FB80F3E80EB}" srcOrd="0" destOrd="0" presId="urn:microsoft.com/office/officeart/2005/8/layout/lProcess3"/>
    <dgm:cxn modelId="{1197B3CD-2EB5-4C80-A471-2B1DC3D196F7}" type="presOf" srcId="{B8E02800-F5CD-4B41-9818-3301CC4886D9}" destId="{B9099F16-22EC-4471-97B6-4627FF2905EF}" srcOrd="0" destOrd="0" presId="urn:microsoft.com/office/officeart/2005/8/layout/lProcess3"/>
    <dgm:cxn modelId="{4599E8CF-03F9-4D49-A764-6F5585CD5482}" srcId="{B8E02800-F5CD-4B41-9818-3301CC4886D9}" destId="{E68DFDC0-77F1-41AB-95A0-A623BAB56A60}" srcOrd="1" destOrd="0" parTransId="{051A1565-1D83-4715-B164-5A4B3E5C8537}" sibTransId="{1AFAE86D-74FF-41F3-B759-8D2C5320DF41}"/>
    <dgm:cxn modelId="{A5BFEAEF-073E-48EB-B09D-87C0EF4C1366}" type="presOf" srcId="{357C3740-072F-495E-905E-90099A40019A}" destId="{41ADAC00-BF10-4C7D-B012-74CEE8A05C1D}" srcOrd="0" destOrd="0" presId="urn:microsoft.com/office/officeart/2005/8/layout/lProcess3"/>
    <dgm:cxn modelId="{EBE9A911-A7BA-4A18-9292-D58A0BCEC2B9}" type="presParOf" srcId="{B9099F16-22EC-4471-97B6-4627FF2905EF}" destId="{5D3AE910-2E68-4DB1-A2D6-4663EAB78F84}" srcOrd="0" destOrd="0" presId="urn:microsoft.com/office/officeart/2005/8/layout/lProcess3"/>
    <dgm:cxn modelId="{CBAA441B-88D2-4982-939D-8DC609AA4F76}" type="presParOf" srcId="{5D3AE910-2E68-4DB1-A2D6-4663EAB78F84}" destId="{A4A44E8F-DAFA-4CF3-BB2E-60996C429C06}" srcOrd="0" destOrd="0" presId="urn:microsoft.com/office/officeart/2005/8/layout/lProcess3"/>
    <dgm:cxn modelId="{729D9A94-31A6-4693-910F-FBFC7E4E340C}" type="presParOf" srcId="{B9099F16-22EC-4471-97B6-4627FF2905EF}" destId="{10E3296A-5481-4718-AFDE-4641D1EA7E1E}" srcOrd="1" destOrd="0" presId="urn:microsoft.com/office/officeart/2005/8/layout/lProcess3"/>
    <dgm:cxn modelId="{3DAB60C5-BDC8-47B0-986A-9A655D9E5870}" type="presParOf" srcId="{B9099F16-22EC-4471-97B6-4627FF2905EF}" destId="{3407C618-480C-473F-B404-419BD28D4387}" srcOrd="2" destOrd="0" presId="urn:microsoft.com/office/officeart/2005/8/layout/lProcess3"/>
    <dgm:cxn modelId="{D40F7C32-E6AE-4AE6-802C-7B9508F34095}" type="presParOf" srcId="{3407C618-480C-473F-B404-419BD28D4387}" destId="{57ACF52B-49E7-4F9D-A781-9FB80F3E80EB}" srcOrd="0" destOrd="0" presId="urn:microsoft.com/office/officeart/2005/8/layout/lProcess3"/>
    <dgm:cxn modelId="{6647E700-2DB1-48A9-9469-32790B9FB298}" type="presParOf" srcId="{B9099F16-22EC-4471-97B6-4627FF2905EF}" destId="{0C52285C-746C-4D4B-BD61-44F90C69AA5A}" srcOrd="3" destOrd="0" presId="urn:microsoft.com/office/officeart/2005/8/layout/lProcess3"/>
    <dgm:cxn modelId="{DE897AE0-175F-47BA-8786-88E959C60BA2}" type="presParOf" srcId="{B9099F16-22EC-4471-97B6-4627FF2905EF}" destId="{C888C145-C0B3-479E-B310-13759EEAE668}" srcOrd="4" destOrd="0" presId="urn:microsoft.com/office/officeart/2005/8/layout/lProcess3"/>
    <dgm:cxn modelId="{0E17DE4D-8540-46B9-801B-C3199DB5582C}" type="presParOf" srcId="{C888C145-C0B3-479E-B310-13759EEAE668}" destId="{41ADAC00-BF10-4C7D-B012-74CEE8A05C1D}"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CF2364-95D1-4176-8524-A752B4AB20ED}" type="doc">
      <dgm:prSet loTypeId="urn:microsoft.com/office/officeart/2005/8/layout/venn3" loCatId="relationship" qsTypeId="urn:microsoft.com/office/officeart/2005/8/quickstyle/simple1" qsCatId="simple" csTypeId="urn:microsoft.com/office/officeart/2005/8/colors/colorful1" csCatId="colorful" phldr="1"/>
      <dgm:spPr/>
    </dgm:pt>
    <dgm:pt modelId="{2B9A18D0-1A5C-43D3-8123-7612EBB95F2C}">
      <dgm:prSet phldrT="[Texto]" custT="1"/>
      <dgm:spPr/>
      <dgm:t>
        <a:bodyPr/>
        <a:lstStyle/>
        <a:p>
          <a:r>
            <a:rPr lang="es-EC" sz="2200" dirty="0">
              <a:latin typeface="Bw Modelica" panose="00000600000000000000" pitchFamily="50" charset="0"/>
            </a:rPr>
            <a:t>Debemos afligir nuestras almas ante Dios con verdadero arrepentimiento…</a:t>
          </a:r>
        </a:p>
      </dgm:t>
    </dgm:pt>
    <dgm:pt modelId="{9AA71DFF-7936-4024-A1EF-B6E9E7BBBF6D}" type="parTrans" cxnId="{CDD9807C-D732-4F3A-9D97-9F5AB030721F}">
      <dgm:prSet/>
      <dgm:spPr/>
      <dgm:t>
        <a:bodyPr/>
        <a:lstStyle/>
        <a:p>
          <a:endParaRPr lang="es-EC">
            <a:latin typeface="Bw Modelica" panose="00000600000000000000" pitchFamily="50" charset="0"/>
          </a:endParaRPr>
        </a:p>
      </dgm:t>
    </dgm:pt>
    <dgm:pt modelId="{49097C81-EA31-4E76-8903-77A1F87BA854}" type="sibTrans" cxnId="{CDD9807C-D732-4F3A-9D97-9F5AB030721F}">
      <dgm:prSet/>
      <dgm:spPr/>
      <dgm:t>
        <a:bodyPr/>
        <a:lstStyle/>
        <a:p>
          <a:endParaRPr lang="es-EC">
            <a:latin typeface="Bw Modelica" panose="00000600000000000000" pitchFamily="50" charset="0"/>
          </a:endParaRPr>
        </a:p>
      </dgm:t>
    </dgm:pt>
    <dgm:pt modelId="{91472723-2F41-4D93-B9D2-F39607CD24E2}">
      <dgm:prSet phldrT="[Texto]" custT="1"/>
      <dgm:spPr/>
      <dgm:t>
        <a:bodyPr/>
        <a:lstStyle/>
        <a:p>
          <a:r>
            <a:rPr lang="es-EC" sz="2200" dirty="0">
              <a:latin typeface="Bw Modelica" panose="00000600000000000000" pitchFamily="50" charset="0"/>
            </a:rPr>
            <a:t>…debemos velar y orar con fe y ánimo, creyendo en el nombre de Jesús para así hallar gracia y oportuno socorro.</a:t>
          </a:r>
        </a:p>
      </dgm:t>
    </dgm:pt>
    <dgm:pt modelId="{B372B109-E200-45B5-839B-CDDAE9A9E8CF}" type="parTrans" cxnId="{A4DF2B13-F40C-4891-A0C7-55E4D6CF116E}">
      <dgm:prSet/>
      <dgm:spPr/>
      <dgm:t>
        <a:bodyPr/>
        <a:lstStyle/>
        <a:p>
          <a:endParaRPr lang="es-EC">
            <a:latin typeface="Bw Modelica" panose="00000600000000000000" pitchFamily="50" charset="0"/>
          </a:endParaRPr>
        </a:p>
      </dgm:t>
    </dgm:pt>
    <dgm:pt modelId="{C5A533D7-12B7-40E4-9DDB-99BDE5641BBB}" type="sibTrans" cxnId="{A4DF2B13-F40C-4891-A0C7-55E4D6CF116E}">
      <dgm:prSet/>
      <dgm:spPr/>
      <dgm:t>
        <a:bodyPr/>
        <a:lstStyle/>
        <a:p>
          <a:endParaRPr lang="es-EC">
            <a:latin typeface="Bw Modelica" panose="00000600000000000000" pitchFamily="50" charset="0"/>
          </a:endParaRPr>
        </a:p>
      </dgm:t>
    </dgm:pt>
    <dgm:pt modelId="{616B38E3-A102-431A-96CC-FCE8ACD66677}" type="pres">
      <dgm:prSet presAssocID="{3DCF2364-95D1-4176-8524-A752B4AB20ED}" presName="Name0" presStyleCnt="0">
        <dgm:presLayoutVars>
          <dgm:dir/>
          <dgm:resizeHandles val="exact"/>
        </dgm:presLayoutVars>
      </dgm:prSet>
      <dgm:spPr/>
    </dgm:pt>
    <dgm:pt modelId="{C4132CD7-7790-4B99-9643-B8432A056FD9}" type="pres">
      <dgm:prSet presAssocID="{2B9A18D0-1A5C-43D3-8123-7612EBB95F2C}" presName="Name5" presStyleLbl="vennNode1" presStyleIdx="0" presStyleCnt="2" custScaleX="113681" custLinFactNeighborX="-10551">
        <dgm:presLayoutVars>
          <dgm:bulletEnabled val="1"/>
        </dgm:presLayoutVars>
      </dgm:prSet>
      <dgm:spPr>
        <a:prstGeom prst="flowChartAlternateProcess">
          <a:avLst/>
        </a:prstGeom>
      </dgm:spPr>
    </dgm:pt>
    <dgm:pt modelId="{688C1560-DD65-4E40-8BDC-AA5D7E5C95C0}" type="pres">
      <dgm:prSet presAssocID="{49097C81-EA31-4E76-8903-77A1F87BA854}" presName="space" presStyleCnt="0"/>
      <dgm:spPr/>
    </dgm:pt>
    <dgm:pt modelId="{901340A3-CB75-4DD9-82AD-7981E39C7DD2}" type="pres">
      <dgm:prSet presAssocID="{91472723-2F41-4D93-B9D2-F39607CD24E2}" presName="Name5" presStyleLbl="vennNode1" presStyleIdx="1" presStyleCnt="2" custScaleX="114951" custLinFactNeighborX="70340">
        <dgm:presLayoutVars>
          <dgm:bulletEnabled val="1"/>
        </dgm:presLayoutVars>
      </dgm:prSet>
      <dgm:spPr>
        <a:prstGeom prst="flowChartAlternateProcess">
          <a:avLst/>
        </a:prstGeom>
      </dgm:spPr>
    </dgm:pt>
  </dgm:ptLst>
  <dgm:cxnLst>
    <dgm:cxn modelId="{A4DF2B13-F40C-4891-A0C7-55E4D6CF116E}" srcId="{3DCF2364-95D1-4176-8524-A752B4AB20ED}" destId="{91472723-2F41-4D93-B9D2-F39607CD24E2}" srcOrd="1" destOrd="0" parTransId="{B372B109-E200-45B5-839B-CDDAE9A9E8CF}" sibTransId="{C5A533D7-12B7-40E4-9DDB-99BDE5641BBB}"/>
    <dgm:cxn modelId="{3F0A0130-2EB8-4970-AF04-209D020B7E47}" type="presOf" srcId="{91472723-2F41-4D93-B9D2-F39607CD24E2}" destId="{901340A3-CB75-4DD9-82AD-7981E39C7DD2}" srcOrd="0" destOrd="0" presId="urn:microsoft.com/office/officeart/2005/8/layout/venn3"/>
    <dgm:cxn modelId="{CDD9807C-D732-4F3A-9D97-9F5AB030721F}" srcId="{3DCF2364-95D1-4176-8524-A752B4AB20ED}" destId="{2B9A18D0-1A5C-43D3-8123-7612EBB95F2C}" srcOrd="0" destOrd="0" parTransId="{9AA71DFF-7936-4024-A1EF-B6E9E7BBBF6D}" sibTransId="{49097C81-EA31-4E76-8903-77A1F87BA854}"/>
    <dgm:cxn modelId="{7705F2B6-6718-4D40-B9BB-A27FC9FDC642}" type="presOf" srcId="{2B9A18D0-1A5C-43D3-8123-7612EBB95F2C}" destId="{C4132CD7-7790-4B99-9643-B8432A056FD9}" srcOrd="0" destOrd="0" presId="urn:microsoft.com/office/officeart/2005/8/layout/venn3"/>
    <dgm:cxn modelId="{DC0E32CA-9ADB-4C72-A206-961E699B664B}" type="presOf" srcId="{3DCF2364-95D1-4176-8524-A752B4AB20ED}" destId="{616B38E3-A102-431A-96CC-FCE8ACD66677}" srcOrd="0" destOrd="0" presId="urn:microsoft.com/office/officeart/2005/8/layout/venn3"/>
    <dgm:cxn modelId="{ABA63465-8CCF-445B-94DC-EDB567A96F7E}" type="presParOf" srcId="{616B38E3-A102-431A-96CC-FCE8ACD66677}" destId="{C4132CD7-7790-4B99-9643-B8432A056FD9}" srcOrd="0" destOrd="0" presId="urn:microsoft.com/office/officeart/2005/8/layout/venn3"/>
    <dgm:cxn modelId="{12E94C33-74B8-4053-A2C8-7C1F1872A097}" type="presParOf" srcId="{616B38E3-A102-431A-96CC-FCE8ACD66677}" destId="{688C1560-DD65-4E40-8BDC-AA5D7E5C95C0}" srcOrd="1" destOrd="0" presId="urn:microsoft.com/office/officeart/2005/8/layout/venn3"/>
    <dgm:cxn modelId="{EBE60879-F4C8-4330-8239-DFD950AEF54F}" type="presParOf" srcId="{616B38E3-A102-431A-96CC-FCE8ACD66677}" destId="{901340A3-CB75-4DD9-82AD-7981E39C7DD2}" srcOrd="2" destOrd="0" presId="urn:microsoft.com/office/officeart/2005/8/layout/ven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ECDD5-015E-4EC5-9DB3-CA4CA9E1D579}">
      <dsp:nvSpPr>
        <dsp:cNvPr id="0" name=""/>
        <dsp:cNvSpPr/>
      </dsp:nvSpPr>
      <dsp:spPr>
        <a:xfrm>
          <a:off x="0" y="730"/>
          <a:ext cx="2601806" cy="1869141"/>
        </a:xfrm>
        <a:prstGeom prst="roundRect">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371" tIns="27940" rIns="60371" bIns="27940" numCol="1" spcCol="1270" anchor="ctr" anchorCtr="0">
          <a:noAutofit/>
        </a:bodyPr>
        <a:lstStyle/>
        <a:p>
          <a:pPr marL="0" lvl="0" indent="0" algn="ctr" defTabSz="977900">
            <a:lnSpc>
              <a:spcPct val="90000"/>
            </a:lnSpc>
            <a:spcBef>
              <a:spcPct val="0"/>
            </a:spcBef>
            <a:spcAft>
              <a:spcPct val="35000"/>
            </a:spcAft>
            <a:buNone/>
          </a:pPr>
          <a:r>
            <a:rPr lang="es-EC" sz="2200" b="0" kern="1200" dirty="0">
              <a:latin typeface="Bw Modelica" panose="00000600000000000000" pitchFamily="50" charset="0"/>
            </a:rPr>
            <a:t>Todo lo que Dios estableció en el Edén era “bueno en gran manera”…</a:t>
          </a:r>
        </a:p>
      </dsp:txBody>
      <dsp:txXfrm>
        <a:off x="91244" y="91974"/>
        <a:ext cx="2419318" cy="1686653"/>
      </dsp:txXfrm>
    </dsp:sp>
    <dsp:sp modelId="{4B295496-6F9B-41C2-A39C-7374C7619F12}">
      <dsp:nvSpPr>
        <dsp:cNvPr id="0" name=""/>
        <dsp:cNvSpPr/>
      </dsp:nvSpPr>
      <dsp:spPr>
        <a:xfrm>
          <a:off x="2473603" y="32192"/>
          <a:ext cx="2478132" cy="1806218"/>
        </a:xfrm>
        <a:prstGeom prst="roundRect">
          <a:avLst/>
        </a:prstGeom>
        <a:solidFill>
          <a:schemeClr val="accent4">
            <a:alpha val="50000"/>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371" tIns="27940" rIns="60371" bIns="27940" numCol="1" spcCol="1270" anchor="ctr" anchorCtr="0">
          <a:noAutofit/>
        </a:bodyPr>
        <a:lstStyle/>
        <a:p>
          <a:pPr marL="0" lvl="0" indent="0" algn="ctr" defTabSz="977900">
            <a:lnSpc>
              <a:spcPct val="90000"/>
            </a:lnSpc>
            <a:spcBef>
              <a:spcPct val="0"/>
            </a:spcBef>
            <a:spcAft>
              <a:spcPct val="35000"/>
            </a:spcAft>
            <a:buNone/>
          </a:pPr>
          <a:r>
            <a:rPr lang="es-EC" sz="2200" b="0" kern="1200" dirty="0">
              <a:latin typeface="Bw Modelica" panose="00000600000000000000" pitchFamily="50" charset="0"/>
            </a:rPr>
            <a:t>…todo fue perfecto, incluyendo la eterna ley moral que Adán recibió.</a:t>
          </a:r>
        </a:p>
      </dsp:txBody>
      <dsp:txXfrm>
        <a:off x="2561775" y="120364"/>
        <a:ext cx="2301788" cy="16298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F319C-8D21-40B6-83FE-637515AED8A1}">
      <dsp:nvSpPr>
        <dsp:cNvPr id="0" name=""/>
        <dsp:cNvSpPr/>
      </dsp:nvSpPr>
      <dsp:spPr>
        <a:xfrm rot="10800000">
          <a:off x="557937" y="106"/>
          <a:ext cx="8019376" cy="83501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La Biblia la describe como nula, abolida y quitada del medio por el sacrificio de Cristo…</a:t>
          </a:r>
        </a:p>
      </dsp:txBody>
      <dsp:txXfrm rot="10800000">
        <a:off x="975446" y="106"/>
        <a:ext cx="7184357" cy="835019"/>
      </dsp:txXfrm>
    </dsp:sp>
    <dsp:sp modelId="{79D79126-9FD4-44BC-8444-94E480B17528}">
      <dsp:nvSpPr>
        <dsp:cNvPr id="0" name=""/>
        <dsp:cNvSpPr/>
      </dsp:nvSpPr>
      <dsp:spPr>
        <a:xfrm rot="10800000">
          <a:off x="557937" y="952027"/>
          <a:ext cx="8019376" cy="835019"/>
        </a:xfrm>
        <a:prstGeom prst="chevron">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…pues con su muerte, clavó en la cruz el registro de la deuda y condenación del hombre..…</a:t>
          </a:r>
        </a:p>
      </dsp:txBody>
      <dsp:txXfrm rot="10800000">
        <a:off x="975446" y="952027"/>
        <a:ext cx="7184357" cy="835019"/>
      </dsp:txXfrm>
    </dsp:sp>
    <dsp:sp modelId="{930E22B2-CC20-497C-957D-39CFB87606A3}">
      <dsp:nvSpPr>
        <dsp:cNvPr id="0" name=""/>
        <dsp:cNvSpPr/>
      </dsp:nvSpPr>
      <dsp:spPr>
        <a:xfrm rot="10800000">
          <a:off x="557937" y="1903949"/>
          <a:ext cx="8019376" cy="835019"/>
        </a:xfrm>
        <a:prstGeom prst="chevron">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…por lo tanto, no necesita cumplir con ceremonias y rituales para obtener la aceptación de Cristo.</a:t>
          </a:r>
        </a:p>
      </dsp:txBody>
      <dsp:txXfrm rot="10800000">
        <a:off x="975446" y="1903949"/>
        <a:ext cx="7184357" cy="8350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6CAEC-25FD-4CA2-A1DD-F78E08CC3A79}">
      <dsp:nvSpPr>
        <dsp:cNvPr id="0" name=""/>
        <dsp:cNvSpPr/>
      </dsp:nvSpPr>
      <dsp:spPr>
        <a:xfrm rot="10800000">
          <a:off x="5231832" y="1309070"/>
          <a:ext cx="2364201" cy="1417971"/>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114591-21B3-43CA-9AF5-E94ECEC5CBA6}">
      <dsp:nvSpPr>
        <dsp:cNvPr id="0" name=""/>
        <dsp:cNvSpPr/>
      </dsp:nvSpPr>
      <dsp:spPr>
        <a:xfrm>
          <a:off x="5227104" y="1543294"/>
          <a:ext cx="2132509" cy="1867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Reglamentos en cuanto a comidas y bebidas…</a:t>
          </a:r>
        </a:p>
      </dsp:txBody>
      <dsp:txXfrm>
        <a:off x="5227104" y="1543294"/>
        <a:ext cx="2132509" cy="1867197"/>
      </dsp:txXfrm>
    </dsp:sp>
    <dsp:sp modelId="{DB0661DD-1581-400A-B395-7D498C82EE82}">
      <dsp:nvSpPr>
        <dsp:cNvPr id="0" name=""/>
        <dsp:cNvSpPr/>
      </dsp:nvSpPr>
      <dsp:spPr>
        <a:xfrm rot="5400000">
          <a:off x="5227104" y="664613"/>
          <a:ext cx="401914" cy="401914"/>
        </a:xfrm>
        <a:prstGeom prst="triangle">
          <a:avLst>
            <a:gd name="adj" fmla="val 100000"/>
          </a:avLst>
        </a:prstGeom>
        <a:solidFill>
          <a:schemeClr val="accent4">
            <a:hueOff val="2450223"/>
            <a:satOff val="-10194"/>
            <a:lumOff val="2402"/>
            <a:alphaOff val="0"/>
          </a:schemeClr>
        </a:solidFill>
        <a:ln w="12700" cap="flat" cmpd="sng" algn="ctr">
          <a:solidFill>
            <a:schemeClr val="accent4">
              <a:hueOff val="2450223"/>
              <a:satOff val="-10194"/>
              <a:lumOff val="2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828282-64CB-4860-855F-A17619191190}">
      <dsp:nvSpPr>
        <dsp:cNvPr id="0" name=""/>
        <dsp:cNvSpPr/>
      </dsp:nvSpPr>
      <dsp:spPr>
        <a:xfrm rot="10800000">
          <a:off x="2619389" y="663789"/>
          <a:ext cx="2364201" cy="1417971"/>
        </a:xfrm>
        <a:prstGeom prst="corner">
          <a:avLst>
            <a:gd name="adj1" fmla="val 16120"/>
            <a:gd name="adj2" fmla="val 16110"/>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590C92-5804-4241-9B16-AE69E99FAE83}">
      <dsp:nvSpPr>
        <dsp:cNvPr id="0" name=""/>
        <dsp:cNvSpPr/>
      </dsp:nvSpPr>
      <dsp:spPr>
        <a:xfrm>
          <a:off x="2614661" y="898012"/>
          <a:ext cx="2132509" cy="1867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…ordenanzas en cuanto a la observancia de diversos días de fiesta…</a:t>
          </a:r>
        </a:p>
      </dsp:txBody>
      <dsp:txXfrm>
        <a:off x="2614661" y="898012"/>
        <a:ext cx="2132509" cy="1867197"/>
      </dsp:txXfrm>
    </dsp:sp>
    <dsp:sp modelId="{0BF74842-D823-4450-BC8A-45B590116D9D}">
      <dsp:nvSpPr>
        <dsp:cNvPr id="0" name=""/>
        <dsp:cNvSpPr/>
      </dsp:nvSpPr>
      <dsp:spPr>
        <a:xfrm rot="5400000">
          <a:off x="2614661" y="19331"/>
          <a:ext cx="401914" cy="401914"/>
        </a:xfrm>
        <a:prstGeom prst="triangle">
          <a:avLst>
            <a:gd name="adj" fmla="val 100000"/>
          </a:avLst>
        </a:prstGeom>
        <a:solidFill>
          <a:schemeClr val="accent4">
            <a:hueOff val="7350668"/>
            <a:satOff val="-30583"/>
            <a:lumOff val="7206"/>
            <a:alphaOff val="0"/>
          </a:schemeClr>
        </a:solidFill>
        <a:ln w="12700" cap="flat" cmpd="sng" algn="ctr">
          <a:solidFill>
            <a:schemeClr val="accent4">
              <a:hueOff val="7350668"/>
              <a:satOff val="-30583"/>
              <a:lumOff val="72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95FA46-AB07-4E11-95EF-0CD5F1F6A047}">
      <dsp:nvSpPr>
        <dsp:cNvPr id="0" name=""/>
        <dsp:cNvSpPr/>
      </dsp:nvSpPr>
      <dsp:spPr>
        <a:xfrm rot="10800000">
          <a:off x="6946" y="18507"/>
          <a:ext cx="2364201" cy="1417971"/>
        </a:xfrm>
        <a:prstGeom prst="corner">
          <a:avLst>
            <a:gd name="adj1" fmla="val 16120"/>
            <a:gd name="adj2" fmla="val 16110"/>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16CF65-D8EC-4E89-B027-D469DD011481}">
      <dsp:nvSpPr>
        <dsp:cNvPr id="0" name=""/>
        <dsp:cNvSpPr/>
      </dsp:nvSpPr>
      <dsp:spPr>
        <a:xfrm>
          <a:off x="2218" y="252731"/>
          <a:ext cx="2132509" cy="1867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…sacrificios establecidos y los animales que se podían presentar.</a:t>
          </a:r>
        </a:p>
      </dsp:txBody>
      <dsp:txXfrm>
        <a:off x="2218" y="252731"/>
        <a:ext cx="2132509" cy="18671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190824-DBB3-44C8-BE3F-4557E62527EB}">
      <dsp:nvSpPr>
        <dsp:cNvPr id="0" name=""/>
        <dsp:cNvSpPr/>
      </dsp:nvSpPr>
      <dsp:spPr>
        <a:xfrm>
          <a:off x="1289" y="243"/>
          <a:ext cx="2639647" cy="178198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C" sz="2400" kern="1200" dirty="0">
              <a:latin typeface="Bw Modelica" panose="00000600000000000000" pitchFamily="50" charset="0"/>
            </a:rPr>
            <a:t>Las ceremonias y sacrificios eran “sombra” de lo porvenir…</a:t>
          </a:r>
        </a:p>
      </dsp:txBody>
      <dsp:txXfrm>
        <a:off x="88278" y="87232"/>
        <a:ext cx="2465669" cy="1608003"/>
      </dsp:txXfrm>
    </dsp:sp>
    <dsp:sp modelId="{F8DA19E6-C251-4D9A-B98F-D3F1F5FD9E18}">
      <dsp:nvSpPr>
        <dsp:cNvPr id="0" name=""/>
        <dsp:cNvSpPr/>
      </dsp:nvSpPr>
      <dsp:spPr>
        <a:xfrm>
          <a:off x="1289" y="1833776"/>
          <a:ext cx="2639647" cy="10310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C" sz="2400" kern="1200" dirty="0">
              <a:latin typeface="Bw Modelica" panose="00000600000000000000" pitchFamily="50" charset="0"/>
            </a:rPr>
            <a:t>…prefiguraban el sacrificio de Cristo.</a:t>
          </a:r>
        </a:p>
      </dsp:txBody>
      <dsp:txXfrm>
        <a:off x="51619" y="1884106"/>
        <a:ext cx="2538987" cy="9303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0A6226-FA65-4EAF-8568-6840CBE247DA}">
      <dsp:nvSpPr>
        <dsp:cNvPr id="0" name=""/>
        <dsp:cNvSpPr/>
      </dsp:nvSpPr>
      <dsp:spPr>
        <a:xfrm>
          <a:off x="0" y="304619"/>
          <a:ext cx="7389892" cy="4618682"/>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4D90F6-9092-4BE0-89BA-DA7AFF6ED424}">
      <dsp:nvSpPr>
        <dsp:cNvPr id="0" name=""/>
        <dsp:cNvSpPr/>
      </dsp:nvSpPr>
      <dsp:spPr>
        <a:xfrm>
          <a:off x="938516" y="3492433"/>
          <a:ext cx="192137" cy="19213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A060B5-CCEE-471B-B900-B46E101DDABE}">
      <dsp:nvSpPr>
        <dsp:cNvPr id="0" name=""/>
        <dsp:cNvSpPr/>
      </dsp:nvSpPr>
      <dsp:spPr>
        <a:xfrm>
          <a:off x="913280" y="3891775"/>
          <a:ext cx="2806262" cy="947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810" tIns="0" rIns="0" bIns="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Todas estas ceremonias estaban contenidas en una ley…</a:t>
          </a:r>
        </a:p>
      </dsp:txBody>
      <dsp:txXfrm>
        <a:off x="913280" y="3891775"/>
        <a:ext cx="2806262" cy="947106"/>
      </dsp:txXfrm>
    </dsp:sp>
    <dsp:sp modelId="{63279B2E-A63D-4C00-BDA9-3E34EB05F08C}">
      <dsp:nvSpPr>
        <dsp:cNvPr id="0" name=""/>
        <dsp:cNvSpPr/>
      </dsp:nvSpPr>
      <dsp:spPr>
        <a:xfrm>
          <a:off x="2634496" y="2237076"/>
          <a:ext cx="347324" cy="34732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F29D2C-A1C4-4E57-AE24-946CEF4CE451}">
      <dsp:nvSpPr>
        <dsp:cNvPr id="0" name=""/>
        <dsp:cNvSpPr/>
      </dsp:nvSpPr>
      <dsp:spPr>
        <a:xfrm>
          <a:off x="1667741" y="323815"/>
          <a:ext cx="2854798" cy="984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040" tIns="0" rIns="0" bIns="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…esta es conocida como la ley ceremonial…</a:t>
          </a:r>
        </a:p>
      </dsp:txBody>
      <dsp:txXfrm>
        <a:off x="1667741" y="323815"/>
        <a:ext cx="2854798" cy="984949"/>
      </dsp:txXfrm>
    </dsp:sp>
    <dsp:sp modelId="{ECB6D996-6FE7-4BB2-9BA2-D38E849C6804}">
      <dsp:nvSpPr>
        <dsp:cNvPr id="0" name=""/>
        <dsp:cNvSpPr/>
      </dsp:nvSpPr>
      <dsp:spPr>
        <a:xfrm>
          <a:off x="4674106" y="1473145"/>
          <a:ext cx="480342" cy="48034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73D9DA-A872-4916-BB63-454D41625D47}">
      <dsp:nvSpPr>
        <dsp:cNvPr id="0" name=""/>
        <dsp:cNvSpPr/>
      </dsp:nvSpPr>
      <dsp:spPr>
        <a:xfrm>
          <a:off x="3989705" y="2284951"/>
          <a:ext cx="2825853" cy="119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524" tIns="0" rIns="0" bIns="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…sus requerimientos eran obligatorios para el pueblo hebreo.</a:t>
          </a:r>
        </a:p>
      </dsp:txBody>
      <dsp:txXfrm>
        <a:off x="3989705" y="2284951"/>
        <a:ext cx="2825853" cy="11903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44E8F-DAFA-4CF3-BB2E-60996C429C06}">
      <dsp:nvSpPr>
        <dsp:cNvPr id="0" name=""/>
        <dsp:cNvSpPr/>
      </dsp:nvSpPr>
      <dsp:spPr>
        <a:xfrm rot="10800000">
          <a:off x="11455" y="482"/>
          <a:ext cx="4365274" cy="178537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Se debían comprender     que la sangre derramada de becerros y machos cabríos no podía quitar el pecado…</a:t>
          </a:r>
        </a:p>
      </dsp:txBody>
      <dsp:txXfrm rot="10800000">
        <a:off x="457799" y="482"/>
        <a:ext cx="3918930" cy="1785378"/>
      </dsp:txXfrm>
    </dsp:sp>
    <dsp:sp modelId="{57ACF52B-49E7-4F9D-A781-9FB80F3E80EB}">
      <dsp:nvSpPr>
        <dsp:cNvPr id="0" name=""/>
        <dsp:cNvSpPr/>
      </dsp:nvSpPr>
      <dsp:spPr>
        <a:xfrm rot="10800000">
          <a:off x="11455" y="1954243"/>
          <a:ext cx="4365274" cy="1785378"/>
        </a:xfrm>
        <a:prstGeom prst="homePlate">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…el sacrificio era solo una figura educativa que mostraba la necesidad de un redentor…</a:t>
          </a:r>
        </a:p>
      </dsp:txBody>
      <dsp:txXfrm rot="10800000">
        <a:off x="457799" y="1954243"/>
        <a:ext cx="3918930" cy="1785378"/>
      </dsp:txXfrm>
    </dsp:sp>
    <dsp:sp modelId="{41ADAC00-BF10-4C7D-B012-74CEE8A05C1D}">
      <dsp:nvSpPr>
        <dsp:cNvPr id="0" name=""/>
        <dsp:cNvSpPr/>
      </dsp:nvSpPr>
      <dsp:spPr>
        <a:xfrm rot="10800000">
          <a:off x="11455" y="3908004"/>
          <a:ext cx="4365274" cy="1785378"/>
        </a:xfrm>
        <a:prstGeom prst="homePlat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…pero muchos ignoraron u olvidaron el verdadero significado de los sacrificios que realizaban.</a:t>
          </a:r>
        </a:p>
      </dsp:txBody>
      <dsp:txXfrm rot="10800000">
        <a:off x="457799" y="3908004"/>
        <a:ext cx="3918930" cy="17853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B14DB9-4A5A-45E3-85CB-BEA4E5527861}">
      <dsp:nvSpPr>
        <dsp:cNvPr id="0" name=""/>
        <dsp:cNvSpPr/>
      </dsp:nvSpPr>
      <dsp:spPr>
        <a:xfrm>
          <a:off x="0" y="-39729"/>
          <a:ext cx="4657644" cy="185895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Sólo la sangre de Cristo tiene poder para limpiar la culpa de pecado.</a:t>
          </a:r>
        </a:p>
      </dsp:txBody>
      <dsp:txXfrm>
        <a:off x="54447" y="14718"/>
        <a:ext cx="2813868" cy="1750056"/>
      </dsp:txXfrm>
    </dsp:sp>
    <dsp:sp modelId="{3DB30FAE-C806-47C1-B474-5536F9A5647B}">
      <dsp:nvSpPr>
        <dsp:cNvPr id="0" name=""/>
        <dsp:cNvSpPr/>
      </dsp:nvSpPr>
      <dsp:spPr>
        <a:xfrm>
          <a:off x="410968" y="1920222"/>
          <a:ext cx="4657644" cy="1905786"/>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Sin la muerte de Cristo el sistema judaico de sacrificios no tiene significado alguno…</a:t>
          </a:r>
        </a:p>
      </dsp:txBody>
      <dsp:txXfrm>
        <a:off x="466787" y="1976041"/>
        <a:ext cx="3030017" cy="1794148"/>
      </dsp:txXfrm>
    </dsp:sp>
    <dsp:sp modelId="{8E33D9E5-BE12-4F55-9A8E-F622F95F77EA}">
      <dsp:nvSpPr>
        <dsp:cNvPr id="0" name=""/>
        <dsp:cNvSpPr/>
      </dsp:nvSpPr>
      <dsp:spPr>
        <a:xfrm>
          <a:off x="821937" y="4006469"/>
          <a:ext cx="4657644" cy="170003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…solo el sacrificio de Cristo da sentido a todo el sistema de  ceremonias. </a:t>
          </a:r>
        </a:p>
      </dsp:txBody>
      <dsp:txXfrm>
        <a:off x="871729" y="4056261"/>
        <a:ext cx="3042071" cy="1600447"/>
      </dsp:txXfrm>
    </dsp:sp>
    <dsp:sp modelId="{82450920-FA22-4B85-956A-4FD69DFC0601}">
      <dsp:nvSpPr>
        <dsp:cNvPr id="0" name=""/>
        <dsp:cNvSpPr/>
      </dsp:nvSpPr>
      <dsp:spPr>
        <a:xfrm>
          <a:off x="3552624" y="1328920"/>
          <a:ext cx="1105020" cy="110502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801254" y="1328920"/>
        <a:ext cx="607761" cy="831528"/>
      </dsp:txXfrm>
    </dsp:sp>
    <dsp:sp modelId="{C7C1A633-F97E-4CC3-A828-94E3FD437819}">
      <dsp:nvSpPr>
        <dsp:cNvPr id="0" name=""/>
        <dsp:cNvSpPr/>
      </dsp:nvSpPr>
      <dsp:spPr>
        <a:xfrm>
          <a:off x="3963593" y="3300956"/>
          <a:ext cx="1105020" cy="110502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212223" y="3300956"/>
        <a:ext cx="607761" cy="8315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90E21-457C-4AB1-8DD9-B77028CBD12A}">
      <dsp:nvSpPr>
        <dsp:cNvPr id="0" name=""/>
        <dsp:cNvSpPr/>
      </dsp:nvSpPr>
      <dsp:spPr>
        <a:xfrm>
          <a:off x="5837877" y="790"/>
          <a:ext cx="2282407" cy="1617257"/>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1EBA5C-8A8A-4EC8-86FC-AB3EAE5C3373}">
      <dsp:nvSpPr>
        <dsp:cNvPr id="0" name=""/>
        <dsp:cNvSpPr/>
      </dsp:nvSpPr>
      <dsp:spPr>
        <a:xfrm>
          <a:off x="3404" y="790"/>
          <a:ext cx="5834472" cy="161725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Adán fue el primero en realizar sacrificio de animales. Fue una ceremonia muy dolorosa para él pues entendió la enormidad de su transgresión y el sufrimiento que soportaría Cristo.</a:t>
          </a:r>
        </a:p>
      </dsp:txBody>
      <dsp:txXfrm>
        <a:off x="82352" y="79738"/>
        <a:ext cx="5676576" cy="14593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90E21-457C-4AB1-8DD9-B77028CBD12A}">
      <dsp:nvSpPr>
        <dsp:cNvPr id="0" name=""/>
        <dsp:cNvSpPr/>
      </dsp:nvSpPr>
      <dsp:spPr>
        <a:xfrm>
          <a:off x="5837877" y="140172"/>
          <a:ext cx="2282407" cy="1686442"/>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1EBA5C-8A8A-4EC8-86FC-AB3EAE5C3373}">
      <dsp:nvSpPr>
        <dsp:cNvPr id="0" name=""/>
        <dsp:cNvSpPr/>
      </dsp:nvSpPr>
      <dsp:spPr>
        <a:xfrm>
          <a:off x="3404" y="212904"/>
          <a:ext cx="5834472" cy="154097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Abel también ofreció sacrificio de los primogénitos de sus ovejas, pues aceptó  por fe el sacrificio de Jesús para perdón de sus pecados. </a:t>
          </a:r>
        </a:p>
      </dsp:txBody>
      <dsp:txXfrm>
        <a:off x="78628" y="288128"/>
        <a:ext cx="5684024" cy="13905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85921-E9E1-4A41-A442-BE4438011776}">
      <dsp:nvSpPr>
        <dsp:cNvPr id="0" name=""/>
        <dsp:cNvSpPr/>
      </dsp:nvSpPr>
      <dsp:spPr>
        <a:xfrm>
          <a:off x="3761" y="296345"/>
          <a:ext cx="4018347" cy="1089712"/>
        </a:xfrm>
        <a:prstGeom prst="flowChartAlternateProcess">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Porque sin derramamiento de sangre, no hay remisión de pecado.</a:t>
          </a:r>
        </a:p>
      </dsp:txBody>
      <dsp:txXfrm>
        <a:off x="56955" y="349539"/>
        <a:ext cx="3911959" cy="9833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001FA-EB63-437E-8CB7-804D2C46376A}">
      <dsp:nvSpPr>
        <dsp:cNvPr id="0" name=""/>
        <dsp:cNvSpPr/>
      </dsp:nvSpPr>
      <dsp:spPr>
        <a:xfrm>
          <a:off x="3046" y="0"/>
          <a:ext cx="3118733" cy="14251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Simbolizaba a Cristo hecho sacrificio por nosotros…</a:t>
          </a:r>
          <a:endParaRPr lang="es-EC" sz="2200" kern="1200" dirty="0">
            <a:latin typeface="Bw Modelica" panose="00000600000000000000" pitchFamily="50" charset="0"/>
          </a:endParaRPr>
        </a:p>
      </dsp:txBody>
      <dsp:txXfrm>
        <a:off x="72617" y="69571"/>
        <a:ext cx="2979591" cy="1286024"/>
      </dsp:txXfrm>
    </dsp:sp>
    <dsp:sp modelId="{BE9B4A87-7051-4107-AEB7-974678EA593A}">
      <dsp:nvSpPr>
        <dsp:cNvPr id="0" name=""/>
        <dsp:cNvSpPr/>
      </dsp:nvSpPr>
      <dsp:spPr>
        <a:xfrm>
          <a:off x="1523" y="1492894"/>
          <a:ext cx="3118733" cy="134381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…ofrenda sin mancha, ni contaminación.</a:t>
          </a:r>
          <a:endParaRPr lang="es-EC" sz="2200" kern="1200" dirty="0">
            <a:latin typeface="Bw Modelica" panose="00000600000000000000" pitchFamily="50" charset="0"/>
          </a:endParaRPr>
        </a:p>
      </dsp:txBody>
      <dsp:txXfrm>
        <a:off x="67122" y="1558493"/>
        <a:ext cx="2987535" cy="121261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B4A87-7051-4107-AEB7-974678EA593A}">
      <dsp:nvSpPr>
        <dsp:cNvPr id="0" name=""/>
        <dsp:cNvSpPr/>
      </dsp:nvSpPr>
      <dsp:spPr>
        <a:xfrm>
          <a:off x="3069" y="34"/>
          <a:ext cx="6285315" cy="137294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Su esperanza se basaba en el cumplimiento de las ceremonias y tradiciones; eran celosos de la ley ceremonial…</a:t>
          </a:r>
        </a:p>
      </dsp:txBody>
      <dsp:txXfrm>
        <a:off x="70091" y="67056"/>
        <a:ext cx="6151271" cy="1238899"/>
      </dsp:txXfrm>
    </dsp:sp>
    <dsp:sp modelId="{7AB3C34E-2527-4CFD-A252-C93F6F4F9BCD}">
      <dsp:nvSpPr>
        <dsp:cNvPr id="0" name=""/>
        <dsp:cNvSpPr/>
      </dsp:nvSpPr>
      <dsp:spPr>
        <a:xfrm>
          <a:off x="6138" y="1441658"/>
          <a:ext cx="6285315" cy="1372943"/>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…pusieron su esperanza en los símbolos, no en el Mesías prometido que era representado en cada sacrificio.</a:t>
          </a:r>
        </a:p>
      </dsp:txBody>
      <dsp:txXfrm>
        <a:off x="73160" y="1508680"/>
        <a:ext cx="6151271" cy="12388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50676-A7A7-4E7F-9F0B-CC8C197D8692}">
      <dsp:nvSpPr>
        <dsp:cNvPr id="0" name=""/>
        <dsp:cNvSpPr/>
      </dsp:nvSpPr>
      <dsp:spPr>
        <a:xfrm>
          <a:off x="2083" y="2745"/>
          <a:ext cx="4266546" cy="181231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Buscaba que su pueblo comprenda la desgracia que acarrea el pecado…</a:t>
          </a:r>
          <a:endParaRPr lang="es-EC" sz="2200" kern="1200" dirty="0">
            <a:latin typeface="Bw Modelica" panose="00000600000000000000" pitchFamily="50" charset="0"/>
          </a:endParaRPr>
        </a:p>
      </dsp:txBody>
      <dsp:txXfrm>
        <a:off x="90553" y="91215"/>
        <a:ext cx="4089606" cy="1635375"/>
      </dsp:txXfrm>
    </dsp:sp>
    <dsp:sp modelId="{531C1E7C-6101-4006-9DC8-7B3E93B25CF0}">
      <dsp:nvSpPr>
        <dsp:cNvPr id="0" name=""/>
        <dsp:cNvSpPr/>
      </dsp:nvSpPr>
      <dsp:spPr>
        <a:xfrm>
          <a:off x="2083" y="1905677"/>
          <a:ext cx="4266546" cy="1812315"/>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…y que acudan a Él con un espíritu contrito y humillado…</a:t>
          </a:r>
        </a:p>
      </dsp:txBody>
      <dsp:txXfrm>
        <a:off x="90553" y="1994147"/>
        <a:ext cx="4089606" cy="1635375"/>
      </dsp:txXfrm>
    </dsp:sp>
    <dsp:sp modelId="{04DD06FB-6A27-43EB-A62C-6489B187D1BB}">
      <dsp:nvSpPr>
        <dsp:cNvPr id="0" name=""/>
        <dsp:cNvSpPr/>
      </dsp:nvSpPr>
      <dsp:spPr>
        <a:xfrm>
          <a:off x="2083" y="3808608"/>
          <a:ext cx="4266546" cy="181231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…pues solo de esta manera podrían dejar de hacer el mal y aprender a hacer el bien.</a:t>
          </a:r>
        </a:p>
      </dsp:txBody>
      <dsp:txXfrm>
        <a:off x="90553" y="3897078"/>
        <a:ext cx="4089606" cy="16353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5F697-A274-4947-BBF5-754B1FCA0B1C}">
      <dsp:nvSpPr>
        <dsp:cNvPr id="0" name=""/>
        <dsp:cNvSpPr/>
      </dsp:nvSpPr>
      <dsp:spPr>
        <a:xfrm>
          <a:off x="0" y="785658"/>
          <a:ext cx="11290206" cy="1047544"/>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67F755-7761-4C76-838D-896936325861}">
      <dsp:nvSpPr>
        <dsp:cNvPr id="0" name=""/>
        <dsp:cNvSpPr/>
      </dsp:nvSpPr>
      <dsp:spPr>
        <a:xfrm>
          <a:off x="6011" y="0"/>
          <a:ext cx="3462849" cy="104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Aporta una </a:t>
          </a:r>
          <a:r>
            <a:rPr lang="es-EC" sz="2200" b="1" i="1" kern="1200" dirty="0">
              <a:latin typeface="Bw Modelica" panose="00000600000000000000" pitchFamily="50" charset="0"/>
            </a:rPr>
            <a:t>redención/liberación perfecta del pecado</a:t>
          </a:r>
          <a:r>
            <a:rPr lang="es-EC" sz="2200" kern="1200" dirty="0">
              <a:latin typeface="Bw Modelica" panose="00000600000000000000" pitchFamily="50" charset="0"/>
            </a:rPr>
            <a:t>…</a:t>
          </a:r>
        </a:p>
      </dsp:txBody>
      <dsp:txXfrm>
        <a:off x="6011" y="0"/>
        <a:ext cx="3462849" cy="1047544"/>
      </dsp:txXfrm>
    </dsp:sp>
    <dsp:sp modelId="{1EFD3D2F-7C44-497E-96A6-12C8873702EB}">
      <dsp:nvSpPr>
        <dsp:cNvPr id="0" name=""/>
        <dsp:cNvSpPr/>
      </dsp:nvSpPr>
      <dsp:spPr>
        <a:xfrm>
          <a:off x="1606493" y="1178486"/>
          <a:ext cx="261886" cy="26188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DE71AC-95A2-4FF4-AEB5-AA3243BAB27E}">
      <dsp:nvSpPr>
        <dsp:cNvPr id="0" name=""/>
        <dsp:cNvSpPr/>
      </dsp:nvSpPr>
      <dsp:spPr>
        <a:xfrm>
          <a:off x="3511365" y="1571316"/>
          <a:ext cx="3353990" cy="104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…pues el sacrificio de Cristo fue perfecto,…</a:t>
          </a:r>
        </a:p>
      </dsp:txBody>
      <dsp:txXfrm>
        <a:off x="3511365" y="1571316"/>
        <a:ext cx="3353990" cy="1047544"/>
      </dsp:txXfrm>
    </dsp:sp>
    <dsp:sp modelId="{D2C4A68F-ECE1-4402-BC2B-25EF602C0F83}">
      <dsp:nvSpPr>
        <dsp:cNvPr id="0" name=""/>
        <dsp:cNvSpPr/>
      </dsp:nvSpPr>
      <dsp:spPr>
        <a:xfrm>
          <a:off x="5057417" y="1178486"/>
          <a:ext cx="261886" cy="261886"/>
        </a:xfrm>
        <a:prstGeom prst="ellips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9F0D5E-3140-4326-BE9B-EF1C991B0D85}">
      <dsp:nvSpPr>
        <dsp:cNvPr id="0" name=""/>
        <dsp:cNvSpPr/>
      </dsp:nvSpPr>
      <dsp:spPr>
        <a:xfrm>
          <a:off x="6907858" y="-41281"/>
          <a:ext cx="3247314" cy="1212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…y solo en su nombre y por su sacrificio hay salvación.</a:t>
          </a:r>
        </a:p>
      </dsp:txBody>
      <dsp:txXfrm>
        <a:off x="6907858" y="-41281"/>
        <a:ext cx="3247314" cy="1212668"/>
      </dsp:txXfrm>
    </dsp:sp>
    <dsp:sp modelId="{CF83D5D1-90ED-4D50-8144-F4C334D6B2D7}">
      <dsp:nvSpPr>
        <dsp:cNvPr id="0" name=""/>
        <dsp:cNvSpPr/>
      </dsp:nvSpPr>
      <dsp:spPr>
        <a:xfrm>
          <a:off x="8400573" y="1219768"/>
          <a:ext cx="261886" cy="261886"/>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00806-283F-43A4-9ACA-2C111BF9F507}">
      <dsp:nvSpPr>
        <dsp:cNvPr id="0" name=""/>
        <dsp:cNvSpPr/>
      </dsp:nvSpPr>
      <dsp:spPr>
        <a:xfrm>
          <a:off x="0" y="0"/>
          <a:ext cx="3720802" cy="177688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Está escrita para  nuestra enseñanza, para tener una correcta comprensión del plan de salvación…</a:t>
          </a:r>
        </a:p>
      </dsp:txBody>
      <dsp:txXfrm>
        <a:off x="86740" y="86740"/>
        <a:ext cx="3547322" cy="1603402"/>
      </dsp:txXfrm>
    </dsp:sp>
    <dsp:sp modelId="{4E3360FE-F713-4A0E-83D6-2686382F8F5B}">
      <dsp:nvSpPr>
        <dsp:cNvPr id="0" name=""/>
        <dsp:cNvSpPr/>
      </dsp:nvSpPr>
      <dsp:spPr>
        <a:xfrm>
          <a:off x="0" y="1868418"/>
          <a:ext cx="3720802" cy="1776882"/>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…y afianzar una plena seguridad en Cristo como nuestro Redentor…</a:t>
          </a:r>
        </a:p>
      </dsp:txBody>
      <dsp:txXfrm>
        <a:off x="86740" y="1955158"/>
        <a:ext cx="3547322" cy="1603402"/>
      </dsp:txXfrm>
    </dsp:sp>
    <dsp:sp modelId="{726EF017-0BCF-4733-B949-304B3C9C9860}">
      <dsp:nvSpPr>
        <dsp:cNvPr id="0" name=""/>
        <dsp:cNvSpPr/>
      </dsp:nvSpPr>
      <dsp:spPr>
        <a:xfrm>
          <a:off x="1817" y="3734145"/>
          <a:ext cx="3720802" cy="1776882"/>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…quien se entregó a sí mismo en sacrificio por nuestros pecados.</a:t>
          </a:r>
        </a:p>
      </dsp:txBody>
      <dsp:txXfrm>
        <a:off x="88557" y="3820885"/>
        <a:ext cx="3547322" cy="160340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44E8F-DAFA-4CF3-BB2E-60996C429C06}">
      <dsp:nvSpPr>
        <dsp:cNvPr id="0" name=""/>
        <dsp:cNvSpPr/>
      </dsp:nvSpPr>
      <dsp:spPr>
        <a:xfrm>
          <a:off x="5842" y="26791"/>
          <a:ext cx="4843602" cy="1249784"/>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Cristo está llevando a cabo su ministerio de intercesión en el santuario celestial…</a:t>
          </a:r>
        </a:p>
      </dsp:txBody>
      <dsp:txXfrm>
        <a:off x="5842" y="26791"/>
        <a:ext cx="4531156" cy="1249784"/>
      </dsp:txXfrm>
    </dsp:sp>
    <dsp:sp modelId="{57ACF52B-49E7-4F9D-A781-9FB80F3E80EB}">
      <dsp:nvSpPr>
        <dsp:cNvPr id="0" name=""/>
        <dsp:cNvSpPr/>
      </dsp:nvSpPr>
      <dsp:spPr>
        <a:xfrm>
          <a:off x="5842" y="1451545"/>
          <a:ext cx="4843602" cy="1249784"/>
        </a:xfrm>
        <a:prstGeom prst="homePlat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…cumple la labor de ser nuestro Gran Sumo Sacerdote…</a:t>
          </a:r>
        </a:p>
      </dsp:txBody>
      <dsp:txXfrm>
        <a:off x="5842" y="1451545"/>
        <a:ext cx="4531156" cy="1249784"/>
      </dsp:txXfrm>
    </dsp:sp>
    <dsp:sp modelId="{41ADAC00-BF10-4C7D-B012-74CEE8A05C1D}">
      <dsp:nvSpPr>
        <dsp:cNvPr id="0" name=""/>
        <dsp:cNvSpPr/>
      </dsp:nvSpPr>
      <dsp:spPr>
        <a:xfrm>
          <a:off x="2874" y="2876299"/>
          <a:ext cx="5116242" cy="1535072"/>
        </a:xfrm>
        <a:prstGeom prst="homePlat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…y aboga en favor del pecador arrepentido y creyente con sus manos heridas y su cuerpo quebrantado.</a:t>
          </a:r>
        </a:p>
      </dsp:txBody>
      <dsp:txXfrm>
        <a:off x="2874" y="2876299"/>
        <a:ext cx="4732474" cy="153507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32CD7-7790-4B99-9643-B8432A056FD9}">
      <dsp:nvSpPr>
        <dsp:cNvPr id="0" name=""/>
        <dsp:cNvSpPr/>
      </dsp:nvSpPr>
      <dsp:spPr>
        <a:xfrm>
          <a:off x="419216" y="1143"/>
          <a:ext cx="3078900" cy="2708368"/>
        </a:xfrm>
        <a:prstGeom prst="flowChartAlternateProcess">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9051" tIns="27940" rIns="149051" bIns="2794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Debemos afligir nuestras almas ante Dios con verdadero arrepentimiento…</a:t>
          </a:r>
        </a:p>
      </dsp:txBody>
      <dsp:txXfrm>
        <a:off x="551425" y="133352"/>
        <a:ext cx="2814482" cy="2443950"/>
      </dsp:txXfrm>
    </dsp:sp>
    <dsp:sp modelId="{901340A3-CB75-4DD9-82AD-7981E39C7DD2}">
      <dsp:nvSpPr>
        <dsp:cNvPr id="0" name=""/>
        <dsp:cNvSpPr/>
      </dsp:nvSpPr>
      <dsp:spPr>
        <a:xfrm>
          <a:off x="3394608" y="1143"/>
          <a:ext cx="3113296" cy="2708368"/>
        </a:xfrm>
        <a:prstGeom prst="flowChartAlternateProcess">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9051" tIns="27940" rIns="149051" bIns="2794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…debemos velar y orar con fe y ánimo, creyendo en el nombre de Jesús para así hallar gracia y oportuno socorro.</a:t>
          </a:r>
        </a:p>
      </dsp:txBody>
      <dsp:txXfrm>
        <a:off x="3526817" y="133352"/>
        <a:ext cx="2848878" cy="2443950"/>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23/02/2023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940843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254463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76169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648157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2901758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674925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168412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649645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1542450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3016209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678991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2825534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1574129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23/02/2023</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23/02/2023</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25.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Layout" Target="../diagrams/layout2.xml"/><Relationship Id="rId3" Type="http://schemas.openxmlformats.org/officeDocument/2006/relationships/image" Target="../media/image26.jpeg"/><Relationship Id="rId7" Type="http://schemas.openxmlformats.org/officeDocument/2006/relationships/diagramLayout" Target="../diagrams/layout1.xml"/><Relationship Id="rId12" Type="http://schemas.openxmlformats.org/officeDocument/2006/relationships/diagramData" Target="../diagrams/data2.xml"/><Relationship Id="rId2" Type="http://schemas.openxmlformats.org/officeDocument/2006/relationships/notesSlide" Target="../notesSlides/notesSlide3.xml"/><Relationship Id="rId16" Type="http://schemas.microsoft.com/office/2007/relationships/diagramDrawing" Target="../diagrams/drawing2.xml"/><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image" Target="../media/image27.png"/><Relationship Id="rId5" Type="http://schemas.openxmlformats.org/officeDocument/2006/relationships/image" Target="../media/image18.png"/><Relationship Id="rId15" Type="http://schemas.openxmlformats.org/officeDocument/2006/relationships/diagramColors" Target="../diagrams/colors2.xml"/><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 Id="rId1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QuickStyle" Target="../diagrams/quickStyle4.xml"/><Relationship Id="rId3" Type="http://schemas.openxmlformats.org/officeDocument/2006/relationships/image" Target="../media/image28.jpg"/><Relationship Id="rId7" Type="http://schemas.openxmlformats.org/officeDocument/2006/relationships/diagramLayout" Target="../diagrams/layout3.xml"/><Relationship Id="rId12" Type="http://schemas.openxmlformats.org/officeDocument/2006/relationships/diagramLayout" Target="../diagrams/layout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openxmlformats.org/officeDocument/2006/relationships/diagramData" Target="../diagrams/data4.xml"/><Relationship Id="rId5" Type="http://schemas.openxmlformats.org/officeDocument/2006/relationships/image" Target="../media/image18.png"/><Relationship Id="rId15" Type="http://schemas.microsoft.com/office/2007/relationships/diagramDrawing" Target="../diagrams/drawing4.xml"/><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 Id="rId14"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5.jpeg"/><Relationship Id="rId7" Type="http://schemas.openxmlformats.org/officeDocument/2006/relationships/diagramLayout" Target="../diagrams/layout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29.jpeg"/><Relationship Id="rId10" Type="http://schemas.microsoft.com/office/2007/relationships/diagramDrawing" Target="../diagrams/drawing5.xml"/><Relationship Id="rId4" Type="http://schemas.openxmlformats.org/officeDocument/2006/relationships/image" Target="../media/image18.png"/><Relationship Id="rId9" Type="http://schemas.openxmlformats.org/officeDocument/2006/relationships/diagramColors" Target="../diagrams/colors5.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0.jpeg"/><Relationship Id="rId7" Type="http://schemas.openxmlformats.org/officeDocument/2006/relationships/diagramLayout" Target="../diagrams/layout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1.jpeg"/><Relationship Id="rId7" Type="http://schemas.openxmlformats.org/officeDocument/2006/relationships/diagramLayout" Target="../diagrams/layout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Layout" Target="../diagrams/layout9.xml"/><Relationship Id="rId3" Type="http://schemas.openxmlformats.org/officeDocument/2006/relationships/image" Target="../media/image32.jpeg"/><Relationship Id="rId7" Type="http://schemas.openxmlformats.org/officeDocument/2006/relationships/diagramData" Target="../diagrams/data8.xml"/><Relationship Id="rId12" Type="http://schemas.openxmlformats.org/officeDocument/2006/relationships/diagramData" Target="../diagrams/data9.xml"/><Relationship Id="rId2" Type="http://schemas.openxmlformats.org/officeDocument/2006/relationships/notesSlide" Target="../notesSlides/notesSlide8.xml"/><Relationship Id="rId16" Type="http://schemas.microsoft.com/office/2007/relationships/diagramDrawing" Target="../diagrams/drawing9.xml"/><Relationship Id="rId1" Type="http://schemas.openxmlformats.org/officeDocument/2006/relationships/slideLayout" Target="../slideLayouts/slideLayout2.xml"/><Relationship Id="rId6" Type="http://schemas.openxmlformats.org/officeDocument/2006/relationships/image" Target="../media/image33.jpeg"/><Relationship Id="rId11" Type="http://schemas.microsoft.com/office/2007/relationships/diagramDrawing" Target="../diagrams/drawing8.xml"/><Relationship Id="rId5" Type="http://schemas.openxmlformats.org/officeDocument/2006/relationships/image" Target="../media/image18.png"/><Relationship Id="rId15" Type="http://schemas.openxmlformats.org/officeDocument/2006/relationships/diagramColors" Target="../diagrams/colors9.xml"/><Relationship Id="rId10" Type="http://schemas.openxmlformats.org/officeDocument/2006/relationships/diagramColors" Target="../diagrams/colors8.xml"/><Relationship Id="rId4" Type="http://schemas.openxmlformats.org/officeDocument/2006/relationships/image" Target="../media/image15.jpeg"/><Relationship Id="rId9" Type="http://schemas.openxmlformats.org/officeDocument/2006/relationships/diagramQuickStyle" Target="../diagrams/quickStyle8.xml"/><Relationship Id="rId1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0.xml"/><Relationship Id="rId13" Type="http://schemas.openxmlformats.org/officeDocument/2006/relationships/diagramQuickStyle" Target="../diagrams/quickStyle11.xml"/><Relationship Id="rId3" Type="http://schemas.openxmlformats.org/officeDocument/2006/relationships/image" Target="../media/image34.jpeg"/><Relationship Id="rId7" Type="http://schemas.openxmlformats.org/officeDocument/2006/relationships/diagramLayout" Target="../diagrams/layout10.xml"/><Relationship Id="rId12" Type="http://schemas.openxmlformats.org/officeDocument/2006/relationships/diagramLayout" Target="../diagrams/layout1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10.xml"/><Relationship Id="rId11" Type="http://schemas.openxmlformats.org/officeDocument/2006/relationships/diagramData" Target="../diagrams/data11.xml"/><Relationship Id="rId5" Type="http://schemas.openxmlformats.org/officeDocument/2006/relationships/image" Target="../media/image18.png"/><Relationship Id="rId15" Type="http://schemas.microsoft.com/office/2007/relationships/diagramDrawing" Target="../diagrams/drawing11.xml"/><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 Id="rId14" Type="http://schemas.openxmlformats.org/officeDocument/2006/relationships/diagramColors" Target="../diagrams/colors11.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35.jpeg"/><Relationship Id="rId7" Type="http://schemas.openxmlformats.org/officeDocument/2006/relationships/diagramLayout" Target="../diagrams/layout1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12.xml"/><Relationship Id="rId5" Type="http://schemas.openxmlformats.org/officeDocument/2006/relationships/image" Target="../media/image18.png"/><Relationship Id="rId10" Type="http://schemas.microsoft.com/office/2007/relationships/diagramDrawing" Target="../diagrams/drawing12.xml"/><Relationship Id="rId4" Type="http://schemas.openxmlformats.org/officeDocument/2006/relationships/image" Target="../media/image15.jpeg"/><Relationship Id="rId9" Type="http://schemas.openxmlformats.org/officeDocument/2006/relationships/diagramColors" Target="../diagrams/colors12.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image" Target="../media/image36.jpeg"/><Relationship Id="rId7" Type="http://schemas.openxmlformats.org/officeDocument/2006/relationships/diagramLayout" Target="../diagrams/layout1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13.xml"/><Relationship Id="rId5" Type="http://schemas.openxmlformats.org/officeDocument/2006/relationships/image" Target="../media/image18.png"/><Relationship Id="rId10" Type="http://schemas.microsoft.com/office/2007/relationships/diagramDrawing" Target="../diagrams/drawing13.xml"/><Relationship Id="rId4" Type="http://schemas.openxmlformats.org/officeDocument/2006/relationships/image" Target="../media/image15.jpeg"/><Relationship Id="rId9" Type="http://schemas.openxmlformats.org/officeDocument/2006/relationships/diagramColors" Target="../diagrams/colors13.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4.xml"/><Relationship Id="rId3" Type="http://schemas.openxmlformats.org/officeDocument/2006/relationships/image" Target="../media/image37.jpeg"/><Relationship Id="rId7" Type="http://schemas.openxmlformats.org/officeDocument/2006/relationships/diagramLayout" Target="../diagrams/layout1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14.xml"/><Relationship Id="rId5" Type="http://schemas.openxmlformats.org/officeDocument/2006/relationships/image" Target="../media/image18.png"/><Relationship Id="rId10" Type="http://schemas.microsoft.com/office/2007/relationships/diagramDrawing" Target="../diagrams/drawing14.xml"/><Relationship Id="rId4" Type="http://schemas.openxmlformats.org/officeDocument/2006/relationships/image" Target="../media/image15.jpeg"/><Relationship Id="rId9" Type="http://schemas.openxmlformats.org/officeDocument/2006/relationships/diagramColors" Target="../diagrams/colors14.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15.jpeg"/><Relationship Id="rId7" Type="http://schemas.openxmlformats.org/officeDocument/2006/relationships/diagramQuickStyle" Target="../diagrams/quickStyle1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15.xml"/><Relationship Id="rId5" Type="http://schemas.openxmlformats.org/officeDocument/2006/relationships/diagramData" Target="../diagrams/data15.xml"/><Relationship Id="rId10" Type="http://schemas.openxmlformats.org/officeDocument/2006/relationships/image" Target="../media/image38.jpeg"/><Relationship Id="rId4" Type="http://schemas.openxmlformats.org/officeDocument/2006/relationships/image" Target="../media/image18.png"/><Relationship Id="rId9" Type="http://schemas.microsoft.com/office/2007/relationships/diagramDrawing" Target="../diagrams/drawing15.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6.xml"/><Relationship Id="rId3" Type="http://schemas.openxmlformats.org/officeDocument/2006/relationships/image" Target="../media/image39.jpeg"/><Relationship Id="rId7" Type="http://schemas.openxmlformats.org/officeDocument/2006/relationships/diagramLayout" Target="../diagrams/layout1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6.xml"/><Relationship Id="rId5" Type="http://schemas.openxmlformats.org/officeDocument/2006/relationships/image" Target="../media/image18.png"/><Relationship Id="rId10" Type="http://schemas.microsoft.com/office/2007/relationships/diagramDrawing" Target="../diagrams/drawing16.xml"/><Relationship Id="rId4" Type="http://schemas.openxmlformats.org/officeDocument/2006/relationships/image" Target="../media/image15.jpeg"/><Relationship Id="rId9" Type="http://schemas.openxmlformats.org/officeDocument/2006/relationships/diagramColors" Target="../diagrams/colors16.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17.xml"/><Relationship Id="rId3" Type="http://schemas.openxmlformats.org/officeDocument/2006/relationships/image" Target="../media/image40.jpeg"/><Relationship Id="rId7" Type="http://schemas.openxmlformats.org/officeDocument/2006/relationships/diagramLayout" Target="../diagrams/layout1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7.xml"/><Relationship Id="rId5" Type="http://schemas.openxmlformats.org/officeDocument/2006/relationships/image" Target="../media/image18.png"/><Relationship Id="rId10" Type="http://schemas.microsoft.com/office/2007/relationships/diagramDrawing" Target="../diagrams/drawing17.xml"/><Relationship Id="rId4" Type="http://schemas.openxmlformats.org/officeDocument/2006/relationships/image" Target="../media/image15.jpeg"/><Relationship Id="rId9" Type="http://schemas.openxmlformats.org/officeDocument/2006/relationships/diagramColors" Target="../diagrams/colors17.xml"/></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8.jpe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432760" y="5633988"/>
            <a:ext cx="2146494" cy="1010327"/>
            <a:chOff x="12726909" y="2788005"/>
            <a:chExt cx="2146494" cy="1010327"/>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369332"/>
            </a:xfrm>
            <a:prstGeom prst="rect">
              <a:avLst/>
            </a:prstGeom>
            <a:noFill/>
          </p:spPr>
          <p:txBody>
            <a:bodyPr wrap="square" rtlCol="0">
              <a:spAutoFit/>
            </a:bodyPr>
            <a:lstStyle/>
            <a:p>
              <a:r>
                <a:rPr lang="es-EC" b="1" dirty="0">
                  <a:solidFill>
                    <a:srgbClr val="189E0E"/>
                  </a:solidFill>
                </a:rPr>
                <a:t>(+593)988959107</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41" name="Imagen 40">
            <a:extLst>
              <a:ext uri="{FF2B5EF4-FFF2-40B4-BE49-F238E27FC236}">
                <a16:creationId xmlns:a16="http://schemas.microsoft.com/office/drawing/2014/main" id="{033B46D2-43A3-45B5-A6A7-0C1EA7E4073F}"/>
              </a:ext>
            </a:extLst>
          </p:cNvPr>
          <p:cNvPicPr>
            <a:picLocks noChangeAspect="1"/>
          </p:cNvPicPr>
          <p:nvPr/>
        </p:nvPicPr>
        <p:blipFill>
          <a:blip r:embed="rId6"/>
          <a:stretch>
            <a:fillRect/>
          </a:stretch>
        </p:blipFill>
        <p:spPr>
          <a:xfrm>
            <a:off x="9793054" y="5870133"/>
            <a:ext cx="2307303" cy="792139"/>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2" name="Picture 24" descr="Resultado de imagen para crayones fondo negro">
            <a:extLst>
              <a:ext uri="{FF2B5EF4-FFF2-40B4-BE49-F238E27FC236}">
                <a16:creationId xmlns:a16="http://schemas.microsoft.com/office/drawing/2014/main" id="{8C2FF60E-168B-41D4-BD85-3DE8775F363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flipH="1">
            <a:off x="-1561" y="4492384"/>
            <a:ext cx="11234057" cy="2012118"/>
          </a:xfrm>
          <a:prstGeom prst="rect">
            <a:avLst/>
          </a:prstGeom>
          <a:noFill/>
          <a:extLst>
            <a:ext uri="{909E8E84-426E-40DD-AFC4-6F175D3DCCD1}">
              <a14:hiddenFill xmlns:a14="http://schemas.microsoft.com/office/drawing/2010/main">
                <a:solidFill>
                  <a:srgbClr val="FFFFFF"/>
                </a:solidFill>
              </a14:hiddenFill>
            </a:ext>
          </a:extLst>
        </p:spPr>
      </p:pic>
      <p:sp>
        <p:nvSpPr>
          <p:cNvPr id="20" name="Título 1"/>
          <p:cNvSpPr txBox="1">
            <a:spLocks/>
          </p:cNvSpPr>
          <p:nvPr/>
        </p:nvSpPr>
        <p:spPr>
          <a:xfrm>
            <a:off x="6544790" y="6416809"/>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25 de febrero de 2023</a:t>
            </a:r>
            <a:endParaRPr lang="es-EC" sz="1600" b="1" i="1" dirty="0">
              <a:solidFill>
                <a:schemeClr val="accent5">
                  <a:lumMod val="50000"/>
                </a:schemeClr>
              </a:solidFill>
              <a:latin typeface="Bookman Old Style" panose="02050604050505020204" pitchFamily="18" charset="0"/>
            </a:endParaRPr>
          </a:p>
        </p:txBody>
      </p:sp>
      <p:sp>
        <p:nvSpPr>
          <p:cNvPr id="9" name="Rectángulo 8"/>
          <p:cNvSpPr/>
          <p:nvPr/>
        </p:nvSpPr>
        <p:spPr>
          <a:xfrm>
            <a:off x="399010" y="353498"/>
            <a:ext cx="6600577" cy="584775"/>
          </a:xfrm>
          <a:prstGeom prst="rect">
            <a:avLst/>
          </a:prstGeom>
        </p:spPr>
        <p:txBody>
          <a:bodyPr wrap="square">
            <a:spAutoFit/>
            <a:scene3d>
              <a:camera prst="orthographicFront"/>
              <a:lightRig rig="threePt" dir="t"/>
            </a:scene3d>
            <a:sp3d extrusionH="57150">
              <a:bevelT h="25400" prst="softRound"/>
            </a:sp3d>
          </a:bodyPr>
          <a:lstStyle/>
          <a:p>
            <a:r>
              <a:rPr lang="es-MX" sz="3200" dirty="0">
                <a:effectLst/>
                <a:latin typeface="Abadi" panose="020B0604020104020204" pitchFamily="34" charset="0"/>
              </a:rPr>
              <a:t>La lección de los niños para hoy es:</a:t>
            </a:r>
            <a:endParaRPr lang="es-EC" sz="2000" dirty="0">
              <a:latin typeface="Abadi" panose="020B0604020104020204" pitchFamily="34" charset="0"/>
            </a:endParaRPr>
          </a:p>
        </p:txBody>
      </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308762" y="4361648"/>
            <a:ext cx="1856256" cy="247105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33332" y="6292850"/>
            <a:ext cx="1796764" cy="527236"/>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6819899" y="1861318"/>
            <a:ext cx="4879761" cy="1754326"/>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El Señor habla</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1026" name="Picture 2" descr="Por qué dijo Job que escuchar la voz de Dios es igual que ver Su aparición?  | Alabar a Dios Todopoderoso">
            <a:extLst>
              <a:ext uri="{FF2B5EF4-FFF2-40B4-BE49-F238E27FC236}">
                <a16:creationId xmlns:a16="http://schemas.microsoft.com/office/drawing/2014/main" id="{DE06507E-2007-451F-9EAD-0652571A67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298" y="1148198"/>
            <a:ext cx="6096000" cy="3429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217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 Sacrificio Perfecto de Cristo y la Vida Cristiana — EB Global: Enfoque  Bíblico / Bible Focus">
            <a:extLst>
              <a:ext uri="{FF2B5EF4-FFF2-40B4-BE49-F238E27FC236}">
                <a16:creationId xmlns:a16="http://schemas.microsoft.com/office/drawing/2014/main" id="{2BE6833C-4DA1-663E-6CF1-2FB92D9A2C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705600"/>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2243"/>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8</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25 de febrero de 2023</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32" name="Imagen 31">
            <a:extLst>
              <a:ext uri="{FF2B5EF4-FFF2-40B4-BE49-F238E27FC236}">
                <a16:creationId xmlns:a16="http://schemas.microsoft.com/office/drawing/2014/main" id="{79BB230F-1EDC-4D1E-8878-F66546B66686}"/>
              </a:ext>
            </a:extLst>
          </p:cNvPr>
          <p:cNvPicPr>
            <a:picLocks noChangeAspect="1"/>
          </p:cNvPicPr>
          <p:nvPr/>
        </p:nvPicPr>
        <p:blipFill>
          <a:blip r:embed="rId4"/>
          <a:stretch>
            <a:fillRect/>
          </a:stretch>
        </p:blipFill>
        <p:spPr>
          <a:xfrm>
            <a:off x="9815886" y="5837941"/>
            <a:ext cx="2307303" cy="792139"/>
          </a:xfrm>
          <a:prstGeom prst="rect">
            <a:avLst/>
          </a:prstGeom>
        </p:spPr>
      </p:pic>
      <p:sp>
        <p:nvSpPr>
          <p:cNvPr id="12" name="CuadroTexto 11">
            <a:extLst>
              <a:ext uri="{FF2B5EF4-FFF2-40B4-BE49-F238E27FC236}">
                <a16:creationId xmlns:a16="http://schemas.microsoft.com/office/drawing/2014/main" id="{BC7BDA91-C877-449E-80AB-0D7E8DFE1555}"/>
              </a:ext>
            </a:extLst>
          </p:cNvPr>
          <p:cNvSpPr txBox="1"/>
          <p:nvPr/>
        </p:nvSpPr>
        <p:spPr>
          <a:xfrm>
            <a:off x="96459" y="82921"/>
            <a:ext cx="7013790" cy="3046988"/>
          </a:xfrm>
          <a:prstGeom prst="rect">
            <a:avLst/>
          </a:prstGeom>
          <a:noFill/>
        </p:spPr>
        <p:txBody>
          <a:bodyPr wrap="square">
            <a:spAutoFit/>
          </a:bodyPr>
          <a:lstStyle/>
          <a:p>
            <a:pPr lvl="0" algn="ctr"/>
            <a:r>
              <a:rPr lang="es-EC" sz="9600" b="1" dirty="0">
                <a:ln w="38100">
                  <a:noFill/>
                </a:ln>
                <a:latin typeface="Bw Modelica" panose="00000600000000000000" pitchFamily="50" charset="0"/>
                <a:ea typeface="Noto Sans ExtBd" panose="020B0902040504020204" pitchFamily="34"/>
                <a:cs typeface="Noto Sans ExtBd" panose="020B0902040504020204" pitchFamily="34"/>
              </a:rPr>
              <a:t>Clavado en Su Cruz</a:t>
            </a:r>
          </a:p>
        </p:txBody>
      </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7348"/>
          <a:stretch/>
        </p:blipFill>
        <p:spPr bwMode="auto">
          <a:xfrm>
            <a:off x="1" y="-1"/>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18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1" name="Subtítulo 10"/>
          <p:cNvSpPr>
            <a:spLocks noGrp="1"/>
          </p:cNvSpPr>
          <p:nvPr>
            <p:ph type="subTitle" idx="1"/>
          </p:nvPr>
        </p:nvSpPr>
        <p:spPr>
          <a:xfrm>
            <a:off x="128362" y="1631256"/>
            <a:ext cx="5702246" cy="4040909"/>
          </a:xfrm>
        </p:spPr>
        <p:txBody>
          <a:bodyPr>
            <a:noAutofit/>
          </a:bodyPr>
          <a:lstStyle/>
          <a:p>
            <a:pPr>
              <a:lnSpc>
                <a:spcPct val="100000"/>
              </a:lnSpc>
            </a:pPr>
            <a:endParaRPr lang="es-EC" sz="2000" b="1" dirty="0">
              <a:solidFill>
                <a:schemeClr val="bg1"/>
              </a:solidFill>
            </a:endParaRPr>
          </a:p>
          <a:p>
            <a:pPr>
              <a:lnSpc>
                <a:spcPct val="100000"/>
              </a:lnSpc>
            </a:pPr>
            <a:r>
              <a:rPr lang="es-EC" sz="3200" b="1" dirty="0">
                <a:solidFill>
                  <a:schemeClr val="bg1"/>
                </a:solidFill>
              </a:rPr>
              <a:t>“</a:t>
            </a:r>
            <a:r>
              <a:rPr lang="es-MX" sz="3200" b="1" dirty="0">
                <a:solidFill>
                  <a:schemeClr val="bg1"/>
                </a:solidFill>
              </a:rPr>
              <a:t>Anulando el acta de los decretos que había contra nosotros, que nos era contraria, quitándola de en medio y clavándola en la cruz</a:t>
            </a:r>
            <a:r>
              <a:rPr lang="es-EC" sz="3200" b="1" dirty="0">
                <a:solidFill>
                  <a:schemeClr val="bg1"/>
                </a:solidFill>
              </a:rPr>
              <a:t>”</a:t>
            </a:r>
          </a:p>
          <a:p>
            <a:pPr>
              <a:lnSpc>
                <a:spcPct val="120000"/>
              </a:lnSpc>
            </a:pPr>
            <a:r>
              <a:rPr lang="es-EC" sz="1800" b="1" dirty="0">
                <a:solidFill>
                  <a:schemeClr val="bg1"/>
                </a:solidFill>
              </a:rPr>
              <a:t>(Colosenses 2:14)</a:t>
            </a:r>
            <a:r>
              <a:rPr lang="es-MX" sz="2800" b="1" dirty="0">
                <a:solidFill>
                  <a:schemeClr val="bg1"/>
                </a:solidFill>
              </a:rPr>
              <a:t> </a:t>
            </a:r>
            <a:endParaRPr lang="es-EC" sz="1600" dirty="0">
              <a:solidFill>
                <a:schemeClr val="bg1"/>
              </a:solidFill>
            </a:endParaRPr>
          </a:p>
        </p:txBody>
      </p:sp>
      <p:sp>
        <p:nvSpPr>
          <p:cNvPr id="14" name="Título 1"/>
          <p:cNvSpPr txBox="1">
            <a:spLocks/>
          </p:cNvSpPr>
          <p:nvPr/>
        </p:nvSpPr>
        <p:spPr>
          <a:xfrm>
            <a:off x="6102010" y="4048657"/>
            <a:ext cx="4071263"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chemeClr val="accent2">
                    <a:lumMod val="75000"/>
                  </a:schemeClr>
                </a:solidFill>
                <a:latin typeface="Eras Bold ITC" panose="020B0907030504020204" pitchFamily="34" charset="0"/>
              </a:rPr>
              <a:t>Idea central</a:t>
            </a:r>
            <a:endParaRPr lang="es-EC" sz="6600" dirty="0">
              <a:solidFill>
                <a:schemeClr val="accent2">
                  <a:lumMod val="75000"/>
                </a:schemeClr>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25 de febrero de 2023</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2" y="114075"/>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bg1"/>
                </a:solidFill>
                <a:effectLst>
                  <a:glow rad="63500">
                    <a:schemeClr val="accent5">
                      <a:satMod val="175000"/>
                      <a:alpha val="40000"/>
                    </a:schemeClr>
                  </a:glow>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500" u="sng" dirty="0">
                <a:solidFill>
                  <a:schemeClr val="accent4">
                    <a:lumMod val="40000"/>
                    <a:lumOff val="60000"/>
                  </a:schemeClr>
                </a:solidFill>
                <a:effectLst>
                  <a:glow rad="63500">
                    <a:schemeClr val="accent5">
                      <a:satMod val="175000"/>
                      <a:alpha val="40000"/>
                    </a:schemeClr>
                  </a:glow>
                </a:effectLst>
                <a:latin typeface="Eras Bold ITC" panose="020B0907030504020204" pitchFamily="34" charset="0"/>
              </a:rPr>
              <a:t>de memoria</a:t>
            </a:r>
            <a:endParaRPr lang="es-EC" sz="5500" u="sng" dirty="0">
              <a:solidFill>
                <a:schemeClr val="accent4">
                  <a:lumMod val="40000"/>
                  <a:lumOff val="60000"/>
                </a:schemeClr>
              </a:solidFill>
              <a:effectLst>
                <a:glow rad="63500">
                  <a:schemeClr val="accent5">
                    <a:satMod val="175000"/>
                    <a:alpha val="40000"/>
                  </a:schemeClr>
                </a:glow>
              </a:effectLst>
              <a:latin typeface="Eras Bold ITC" panose="020B0907030504020204" pitchFamily="34" charset="0"/>
            </a:endParaRPr>
          </a:p>
        </p:txBody>
      </p:sp>
      <p:pic>
        <p:nvPicPr>
          <p:cNvPr id="17442" name="Picture 34" descr="Resultado de imagen para cerebro png">
            <a:extLst>
              <a:ext uri="{FF2B5EF4-FFF2-40B4-BE49-F238E27FC236}">
                <a16:creationId xmlns:a16="http://schemas.microsoft.com/office/drawing/2014/main" id="{9BAA0F06-71FF-4FC4-AE73-764C6DD1DEB1}"/>
              </a:ext>
            </a:extLst>
          </p:cNvPr>
          <p:cNvPicPr>
            <a:picLocks noChangeAspect="1" noChangeArrowheads="1"/>
          </p:cNvPicPr>
          <p:nvPr/>
        </p:nvPicPr>
        <p:blipFill rotWithShape="1">
          <a:blip r:embed="rId3">
            <a:clrChange>
              <a:clrFrom>
                <a:srgbClr val="C75122"/>
              </a:clrFrom>
              <a:clrTo>
                <a:srgbClr val="C75122">
                  <a:alpha val="0"/>
                </a:srgbClr>
              </a:clrTo>
            </a:clrChange>
            <a:extLst>
              <a:ext uri="{28A0092B-C50C-407E-A947-70E740481C1C}">
                <a14:useLocalDpi xmlns:a14="http://schemas.microsoft.com/office/drawing/2010/main" val="0"/>
              </a:ext>
            </a:extLst>
          </a:blip>
          <a:srcRect l="36506" r="35354"/>
          <a:stretch/>
        </p:blipFill>
        <p:spPr bwMode="auto">
          <a:xfrm rot="10800000" flipV="1">
            <a:off x="43789" y="21919"/>
            <a:ext cx="1455647" cy="2033302"/>
          </a:xfrm>
          <a:prstGeom prst="rect">
            <a:avLst/>
          </a:prstGeom>
          <a:noFill/>
          <a:extLst>
            <a:ext uri="{909E8E84-426E-40DD-AFC4-6F175D3DCCD1}">
              <a14:hiddenFill xmlns:a14="http://schemas.microsoft.com/office/drawing/2010/main">
                <a:solidFill>
                  <a:srgbClr val="FFFFFF"/>
                </a:solidFill>
              </a14:hiddenFill>
            </a:ext>
          </a:extLst>
        </p:spPr>
      </p:pic>
      <p:pic>
        <p:nvPicPr>
          <p:cNvPr id="17446" name="Picture 38" descr="Resultado de imagen para foco png">
            <a:extLst>
              <a:ext uri="{FF2B5EF4-FFF2-40B4-BE49-F238E27FC236}">
                <a16:creationId xmlns:a16="http://schemas.microsoft.com/office/drawing/2014/main" id="{E6C0D243-4559-4AE4-9979-49C1C151DEF0}"/>
              </a:ext>
            </a:extLst>
          </p:cNvPr>
          <p:cNvPicPr>
            <a:picLocks noChangeAspect="1" noChangeArrowheads="1"/>
          </p:cNvPicPr>
          <p:nvPr/>
        </p:nvPicPr>
        <p:blipFill rotWithShape="1">
          <a:blip r:embed="rId5">
            <a:clrChange>
              <a:clrFrom>
                <a:srgbClr val="F5F5F5"/>
              </a:clrFrom>
              <a:clrTo>
                <a:srgbClr val="F5F5F5">
                  <a:alpha val="0"/>
                </a:srgbClr>
              </a:clrTo>
            </a:clrChange>
            <a:extLst>
              <a:ext uri="{28A0092B-C50C-407E-A947-70E740481C1C}">
                <a14:useLocalDpi xmlns:a14="http://schemas.microsoft.com/office/drawing/2010/main" val="0"/>
              </a:ext>
            </a:extLst>
          </a:blip>
          <a:srcRect t="9491" r="21763" b="9468"/>
          <a:stretch/>
        </p:blipFill>
        <p:spPr bwMode="auto">
          <a:xfrm>
            <a:off x="10309435" y="3767959"/>
            <a:ext cx="1882565" cy="2069718"/>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n 23">
            <a:extLst>
              <a:ext uri="{FF2B5EF4-FFF2-40B4-BE49-F238E27FC236}">
                <a16:creationId xmlns:a16="http://schemas.microsoft.com/office/drawing/2014/main" id="{6141599A-E002-4533-813E-971FDE695522}"/>
              </a:ext>
            </a:extLst>
          </p:cNvPr>
          <p:cNvPicPr>
            <a:picLocks noChangeAspect="1"/>
          </p:cNvPicPr>
          <p:nvPr/>
        </p:nvPicPr>
        <p:blipFill>
          <a:blip r:embed="rId6"/>
          <a:stretch>
            <a:fillRect/>
          </a:stretch>
        </p:blipFill>
        <p:spPr>
          <a:xfrm>
            <a:off x="9818454" y="5808141"/>
            <a:ext cx="2307303" cy="792139"/>
          </a:xfrm>
          <a:prstGeom prst="rect">
            <a:avLst/>
          </a:prstGeom>
        </p:spPr>
      </p:pic>
      <p:sp>
        <p:nvSpPr>
          <p:cNvPr id="15" name="Subtítulo 10"/>
          <p:cNvSpPr txBox="1">
            <a:spLocks/>
          </p:cNvSpPr>
          <p:nvPr/>
        </p:nvSpPr>
        <p:spPr>
          <a:xfrm>
            <a:off x="5976254" y="180231"/>
            <a:ext cx="6149503" cy="41257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2500" b="1" dirty="0"/>
              <a:t>“La ley de los Diez Mandamientos vive y vivirá por los siglos eternos. La necesidad de las ceremonias de sacrificios y ofrendas cesaron cuando el símbolo y la realidad simbolizada [‘tipo’ y ‘antitipo’] se encontraron en la muerte de Cristo. En él [Cristo] la sombra llegó hasta la sustancia. El Cordero de Dios fue la ofrenda completa y perfecta.” </a:t>
            </a:r>
          </a:p>
          <a:p>
            <a:r>
              <a:rPr lang="es-EC" sz="1500" i="1" dirty="0"/>
              <a:t>Comentario Bíblico ASD [Comentarios de E. G. de White], tomo 6, pp. 1115, 1116.</a:t>
            </a:r>
          </a:p>
        </p:txBody>
      </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11. La Ley Ceremonial - International Missionary Society">
            <a:extLst>
              <a:ext uri="{FF2B5EF4-FFF2-40B4-BE49-F238E27FC236}">
                <a16:creationId xmlns:a16="http://schemas.microsoft.com/office/drawing/2014/main" id="{3AA633D7-646D-0A35-E26D-07EB2BCF9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92" y="-6305"/>
            <a:ext cx="4174863" cy="289974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12692"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82794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Otra ley</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21" name="Imagen 20">
            <a:extLst>
              <a:ext uri="{FF2B5EF4-FFF2-40B4-BE49-F238E27FC236}">
                <a16:creationId xmlns:a16="http://schemas.microsoft.com/office/drawing/2014/main" id="{2CCFDD79-BBCA-41BA-BC1F-A0651F9A65FA}"/>
              </a:ext>
            </a:extLst>
          </p:cNvPr>
          <p:cNvPicPr>
            <a:picLocks noChangeAspect="1"/>
          </p:cNvPicPr>
          <p:nvPr/>
        </p:nvPicPr>
        <p:blipFill>
          <a:blip r:embed="rId5"/>
          <a:stretch>
            <a:fillRect/>
          </a:stretch>
        </p:blipFill>
        <p:spPr>
          <a:xfrm>
            <a:off x="9815886" y="5881450"/>
            <a:ext cx="2307303" cy="792139"/>
          </a:xfrm>
          <a:prstGeom prst="rect">
            <a:avLst/>
          </a:prstGeom>
        </p:spPr>
      </p:pic>
      <p:sp>
        <p:nvSpPr>
          <p:cNvPr id="13" name="CuadroTexto 12">
            <a:extLst>
              <a:ext uri="{FF2B5EF4-FFF2-40B4-BE49-F238E27FC236}">
                <a16:creationId xmlns:a16="http://schemas.microsoft.com/office/drawing/2014/main" id="{F11315CE-51BB-46F9-9555-5F109B26A4B8}"/>
              </a:ext>
            </a:extLst>
          </p:cNvPr>
          <p:cNvSpPr txBox="1"/>
          <p:nvPr/>
        </p:nvSpPr>
        <p:spPr>
          <a:xfrm>
            <a:off x="5086349" y="3730427"/>
            <a:ext cx="7008275" cy="2246769"/>
          </a:xfrm>
          <a:prstGeom prst="rect">
            <a:avLst/>
          </a:prstGeom>
          <a:noFill/>
        </p:spPr>
        <p:txBody>
          <a:bodyPr wrap="square">
            <a:spAutoFit/>
          </a:bodyPr>
          <a:lstStyle/>
          <a:p>
            <a:pPr lvl="0" algn="r">
              <a:tabLst>
                <a:tab pos="1435100" algn="l"/>
                <a:tab pos="3771900" algn="l"/>
              </a:tabLst>
            </a:pPr>
            <a:r>
              <a:rPr lang="es-EC" sz="2700" b="1" dirty="0">
                <a:ln w="0"/>
                <a:latin typeface="Noto Sans ExtBd" panose="020B0902040504020204"/>
              </a:rPr>
              <a:t>Puesto que los principios de los diez mandamientos existían en la perfección del Edén, ¿cómo sabemos que esta descripción no puede referirse a esa ley?</a:t>
            </a:r>
            <a:endParaRPr lang="es-EC" sz="2700" b="1" dirty="0">
              <a:ln w="0"/>
              <a:latin typeface="Noto Sans ExtBd" panose="020B0902040504020204"/>
              <a:ea typeface="Noto Sans ExtBd" panose="020B0902040504020204" pitchFamily="34"/>
              <a:cs typeface="Noto Sans ExtBd" panose="020B0902040504020204" pitchFamily="34"/>
            </a:endParaRPr>
          </a:p>
        </p:txBody>
      </p:sp>
      <p:sp>
        <p:nvSpPr>
          <p:cNvPr id="2" name="CuadroTexto 1">
            <a:extLst>
              <a:ext uri="{FF2B5EF4-FFF2-40B4-BE49-F238E27FC236}">
                <a16:creationId xmlns:a16="http://schemas.microsoft.com/office/drawing/2014/main" id="{67B2C686-658D-FA1F-D695-7FDA23AA8129}"/>
              </a:ext>
            </a:extLst>
          </p:cNvPr>
          <p:cNvSpPr txBox="1"/>
          <p:nvPr/>
        </p:nvSpPr>
        <p:spPr>
          <a:xfrm>
            <a:off x="4081382" y="-6305"/>
            <a:ext cx="8041805" cy="954107"/>
          </a:xfrm>
          <a:prstGeom prst="rect">
            <a:avLst/>
          </a:prstGeom>
          <a:noFill/>
        </p:spPr>
        <p:txBody>
          <a:bodyPr wrap="square">
            <a:spAutoFit/>
          </a:bodyPr>
          <a:lstStyle/>
          <a:p>
            <a:pPr lvl="0">
              <a:tabLst>
                <a:tab pos="1435100" algn="l"/>
                <a:tab pos="3771900" algn="l"/>
              </a:tabLst>
            </a:pPr>
            <a:r>
              <a:rPr lang="es-EC" sz="2800" b="1" dirty="0">
                <a:ln w="0"/>
                <a:latin typeface="Noto Sans ExtBd" panose="020B0902040504020204"/>
              </a:rPr>
              <a:t>¿Cómo describe la Biblia una ley que nos era contraria y que fue clavada en la cruz?</a:t>
            </a:r>
            <a:endParaRPr lang="es-EC" sz="2800" b="1" dirty="0">
              <a:ln w="0"/>
              <a:latin typeface="Noto Sans ExtBd" panose="020B090204050402020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3A2F9BBA-3199-E67C-4046-7364D7C88BC5}"/>
              </a:ext>
            </a:extLst>
          </p:cNvPr>
          <p:cNvGraphicFramePr/>
          <p:nvPr>
            <p:extLst>
              <p:ext uri="{D42A27DB-BD31-4B8C-83A1-F6EECF244321}">
                <p14:modId xmlns:p14="http://schemas.microsoft.com/office/powerpoint/2010/main" val="2001340430"/>
              </p:ext>
            </p:extLst>
          </p:nvPr>
        </p:nvGraphicFramePr>
        <p:xfrm>
          <a:off x="43420" y="3912780"/>
          <a:ext cx="5042929" cy="187060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052" name="Picture 4" descr="Free color de señal de prohibición 12227702 PNG with Transparent Background">
            <a:extLst>
              <a:ext uri="{FF2B5EF4-FFF2-40B4-BE49-F238E27FC236}">
                <a16:creationId xmlns:a16="http://schemas.microsoft.com/office/drawing/2014/main" id="{CEBC0466-F9BC-4B2A-17FD-8E811C85311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1997" y="118863"/>
            <a:ext cx="2649403" cy="26494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Diagrama 10">
            <a:extLst>
              <a:ext uri="{FF2B5EF4-FFF2-40B4-BE49-F238E27FC236}">
                <a16:creationId xmlns:a16="http://schemas.microsoft.com/office/drawing/2014/main" id="{83E3F4CF-335E-9C36-1ABC-00CEA1D6C55E}"/>
              </a:ext>
            </a:extLst>
          </p:cNvPr>
          <p:cNvGraphicFramePr/>
          <p:nvPr>
            <p:extLst>
              <p:ext uri="{D42A27DB-BD31-4B8C-83A1-F6EECF244321}">
                <p14:modId xmlns:p14="http://schemas.microsoft.com/office/powerpoint/2010/main" val="1124319079"/>
              </p:ext>
            </p:extLst>
          </p:nvPr>
        </p:nvGraphicFramePr>
        <p:xfrm>
          <a:off x="3201400" y="947802"/>
          <a:ext cx="9135251" cy="273907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39665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1E3F319C-8D21-40B6-83FE-637515AED8A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79D79126-9FD4-44BC-8444-94E480B1752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930E22B2-CC20-497C-957D-39CFB87606A3}"/>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Graphic spid="3" grpId="0">
        <p:bldAsOne/>
      </p:bldGraphic>
      <p:bldGraphic spid="11"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Imagen que contiene cuerda, hombre, largo, grupo&#10;&#10;Descripción generada automáticamente">
            <a:extLst>
              <a:ext uri="{FF2B5EF4-FFF2-40B4-BE49-F238E27FC236}">
                <a16:creationId xmlns:a16="http://schemas.microsoft.com/office/drawing/2014/main" id="{9D12B441-EBD6-97BA-F5C0-47942A6E4437}"/>
              </a:ext>
            </a:extLst>
          </p:cNvPr>
          <p:cNvPicPr>
            <a:picLocks noChangeAspect="1"/>
          </p:cNvPicPr>
          <p:nvPr/>
        </p:nvPicPr>
        <p:blipFill rotWithShape="1">
          <a:blip r:embed="rId3">
            <a:extLst>
              <a:ext uri="{28A0092B-C50C-407E-A947-70E740481C1C}">
                <a14:useLocalDpi xmlns:a14="http://schemas.microsoft.com/office/drawing/2010/main" val="0"/>
              </a:ext>
            </a:extLst>
          </a:blip>
          <a:srcRect t="20147"/>
          <a:stretch/>
        </p:blipFill>
        <p:spPr>
          <a:xfrm>
            <a:off x="-12692" y="2789695"/>
            <a:ext cx="3373475" cy="302818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12692" y="5654740"/>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82794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Otra ley</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21" name="Imagen 20">
            <a:extLst>
              <a:ext uri="{FF2B5EF4-FFF2-40B4-BE49-F238E27FC236}">
                <a16:creationId xmlns:a16="http://schemas.microsoft.com/office/drawing/2014/main" id="{2CCFDD79-BBCA-41BA-BC1F-A0651F9A65FA}"/>
              </a:ext>
            </a:extLst>
          </p:cNvPr>
          <p:cNvPicPr>
            <a:picLocks noChangeAspect="1"/>
          </p:cNvPicPr>
          <p:nvPr/>
        </p:nvPicPr>
        <p:blipFill>
          <a:blip r:embed="rId5"/>
          <a:stretch>
            <a:fillRect/>
          </a:stretch>
        </p:blipFill>
        <p:spPr>
          <a:xfrm>
            <a:off x="9815886" y="5865952"/>
            <a:ext cx="2307303" cy="792139"/>
          </a:xfrm>
          <a:prstGeom prst="rect">
            <a:avLst/>
          </a:prstGeom>
        </p:spPr>
      </p:pic>
      <p:sp>
        <p:nvSpPr>
          <p:cNvPr id="14" name="CuadroTexto 13">
            <a:extLst>
              <a:ext uri="{FF2B5EF4-FFF2-40B4-BE49-F238E27FC236}">
                <a16:creationId xmlns:a16="http://schemas.microsoft.com/office/drawing/2014/main" id="{54E61912-A851-4C7B-8397-93F004FF591D}"/>
              </a:ext>
            </a:extLst>
          </p:cNvPr>
          <p:cNvSpPr txBox="1"/>
          <p:nvPr/>
        </p:nvSpPr>
        <p:spPr>
          <a:xfrm>
            <a:off x="43419" y="21558"/>
            <a:ext cx="4544079" cy="2554545"/>
          </a:xfrm>
          <a:prstGeom prst="rect">
            <a:avLst/>
          </a:prstGeom>
          <a:noFill/>
        </p:spPr>
        <p:txBody>
          <a:bodyPr wrap="square">
            <a:spAutoFit/>
          </a:bodyPr>
          <a:lstStyle/>
          <a:p>
            <a:pPr lvl="0">
              <a:tabLst>
                <a:tab pos="1435100" algn="l"/>
                <a:tab pos="3771900" algn="l"/>
              </a:tabLst>
            </a:pPr>
            <a:r>
              <a:rPr lang="es-EC" sz="3200" dirty="0">
                <a:ln w="0"/>
                <a:latin typeface="Noto Sans ExtBd" panose="020B0902040504020204"/>
                <a:ea typeface="Noto Sans ExtBd" panose="020B0902040504020204" pitchFamily="34"/>
                <a:cs typeface="Noto Sans ExtBd" panose="020B0902040504020204" pitchFamily="34"/>
              </a:rPr>
              <a:t>¿Cuáles son algunas de las cosas específicas contenidas en esta ley de ordenanzas?</a:t>
            </a:r>
          </a:p>
        </p:txBody>
      </p:sp>
      <p:graphicFrame>
        <p:nvGraphicFramePr>
          <p:cNvPr id="5" name="Diagrama 4">
            <a:extLst>
              <a:ext uri="{FF2B5EF4-FFF2-40B4-BE49-F238E27FC236}">
                <a16:creationId xmlns:a16="http://schemas.microsoft.com/office/drawing/2014/main" id="{C3B46875-3488-BA5E-C6CE-4570F7F3E55E}"/>
              </a:ext>
            </a:extLst>
          </p:cNvPr>
          <p:cNvGraphicFramePr/>
          <p:nvPr>
            <p:extLst>
              <p:ext uri="{D42A27DB-BD31-4B8C-83A1-F6EECF244321}">
                <p14:modId xmlns:p14="http://schemas.microsoft.com/office/powerpoint/2010/main" val="1558104026"/>
              </p:ext>
            </p:extLst>
          </p:nvPr>
        </p:nvGraphicFramePr>
        <p:xfrm>
          <a:off x="4587498" y="50986"/>
          <a:ext cx="7598253" cy="3429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CuadroTexto 5">
            <a:extLst>
              <a:ext uri="{FF2B5EF4-FFF2-40B4-BE49-F238E27FC236}">
                <a16:creationId xmlns:a16="http://schemas.microsoft.com/office/drawing/2014/main" id="{2F46A205-8EA7-DA66-8697-F9AA47B5D01F}"/>
              </a:ext>
            </a:extLst>
          </p:cNvPr>
          <p:cNvSpPr txBox="1"/>
          <p:nvPr/>
        </p:nvSpPr>
        <p:spPr>
          <a:xfrm>
            <a:off x="5966850" y="3193584"/>
            <a:ext cx="6170817" cy="2585323"/>
          </a:xfrm>
          <a:prstGeom prst="rect">
            <a:avLst/>
          </a:prstGeom>
          <a:noFill/>
        </p:spPr>
        <p:txBody>
          <a:bodyPr wrap="square">
            <a:spAutoFit/>
          </a:bodyPr>
          <a:lstStyle/>
          <a:p>
            <a:pPr lvl="0" algn="r">
              <a:tabLst>
                <a:tab pos="1435100" algn="l"/>
                <a:tab pos="3771900" algn="l"/>
              </a:tabLst>
            </a:pPr>
            <a:r>
              <a:rPr lang="es-EC" sz="2700" dirty="0">
                <a:ln w="0"/>
                <a:latin typeface="Noto Sans ExtBd" panose="020B0902040504020204"/>
                <a:ea typeface="Noto Sans ExtBd" panose="020B0902040504020204" pitchFamily="34"/>
                <a:cs typeface="Noto Sans ExtBd" panose="020B0902040504020204" pitchFamily="34"/>
              </a:rPr>
              <a:t>¿Están estos días de reposo y otras leyes relacionadas con la ley moral original dada en la creación, o son una sombra de un acontecimiento que vendría en el futuro después que fueron dadas?</a:t>
            </a:r>
          </a:p>
        </p:txBody>
      </p:sp>
      <p:graphicFrame>
        <p:nvGraphicFramePr>
          <p:cNvPr id="9" name="Diagrama 8">
            <a:extLst>
              <a:ext uri="{FF2B5EF4-FFF2-40B4-BE49-F238E27FC236}">
                <a16:creationId xmlns:a16="http://schemas.microsoft.com/office/drawing/2014/main" id="{EAD415C2-EA74-9EAB-790F-91C06D1A2160}"/>
              </a:ext>
            </a:extLst>
          </p:cNvPr>
          <p:cNvGraphicFramePr/>
          <p:nvPr>
            <p:extLst>
              <p:ext uri="{D42A27DB-BD31-4B8C-83A1-F6EECF244321}">
                <p14:modId xmlns:p14="http://schemas.microsoft.com/office/powerpoint/2010/main" val="2776091683"/>
              </p:ext>
            </p:extLst>
          </p:nvPr>
        </p:nvGraphicFramePr>
        <p:xfrm>
          <a:off x="3453774" y="2882686"/>
          <a:ext cx="2642226" cy="286504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148271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DB0661DD-1581-400A-B395-7D498C82EE8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2FE6CAEC-25FD-4CA2-A1DD-F78E08CC3A79}"/>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BC114591-21B3-43CA-9AF5-E94ECEC5CBA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0BF74842-D823-4450-BC8A-45B590116D9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6F828282-64CB-4860-855F-A17619191190}"/>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81590C92-5804-4241-9B16-AE69E99FAE8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5095FA46-AB07-4E11-95EF-0CD5F1F6A047}"/>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dgm id="{8D16CF65-D8EC-4E89-B027-D469DD011481}"/>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graphicEl>
                                              <a:dgm id="{28190824-DBB3-44C8-BE3F-4557E62527EB}"/>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graphicEl>
                                              <a:dgm id="{F8DA19E6-C251-4D9A-B98F-D3F1F5FD9E1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Graphic spid="5" grpId="0">
        <p:bldSub>
          <a:bldDgm bld="one"/>
        </p:bldSub>
      </p:bldGraphic>
      <p:bldP spid="6" grpId="0"/>
      <p:bldGraphic spid="9"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48550" y="5672672"/>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82794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ley de las ordenanzas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21" name="Imagen 20">
            <a:extLst>
              <a:ext uri="{FF2B5EF4-FFF2-40B4-BE49-F238E27FC236}">
                <a16:creationId xmlns:a16="http://schemas.microsoft.com/office/drawing/2014/main" id="{2CCFDD79-BBCA-41BA-BC1F-A0651F9A65FA}"/>
              </a:ext>
            </a:extLst>
          </p:cNvPr>
          <p:cNvPicPr>
            <a:picLocks noChangeAspect="1"/>
          </p:cNvPicPr>
          <p:nvPr/>
        </p:nvPicPr>
        <p:blipFill>
          <a:blip r:embed="rId4"/>
          <a:stretch>
            <a:fillRect/>
          </a:stretch>
        </p:blipFill>
        <p:spPr>
          <a:xfrm>
            <a:off x="9815886" y="5865952"/>
            <a:ext cx="2307303" cy="792139"/>
          </a:xfrm>
          <a:prstGeom prst="rect">
            <a:avLst/>
          </a:prstGeom>
        </p:spPr>
      </p:pic>
      <p:sp>
        <p:nvSpPr>
          <p:cNvPr id="14" name="CuadroTexto 13">
            <a:extLst>
              <a:ext uri="{FF2B5EF4-FFF2-40B4-BE49-F238E27FC236}">
                <a16:creationId xmlns:a16="http://schemas.microsoft.com/office/drawing/2014/main" id="{54E61912-A851-4C7B-8397-93F004FF591D}"/>
              </a:ext>
            </a:extLst>
          </p:cNvPr>
          <p:cNvSpPr txBox="1"/>
          <p:nvPr/>
        </p:nvSpPr>
        <p:spPr>
          <a:xfrm>
            <a:off x="4210049" y="4363316"/>
            <a:ext cx="7950855" cy="1384995"/>
          </a:xfrm>
          <a:prstGeom prst="rect">
            <a:avLst/>
          </a:prstGeom>
          <a:noFill/>
        </p:spPr>
        <p:txBody>
          <a:bodyPr wrap="square">
            <a:spAutoFit/>
          </a:bodyPr>
          <a:lstStyle/>
          <a:p>
            <a:pPr lvl="0" algn="r">
              <a:tabLst>
                <a:tab pos="1435100" algn="l"/>
                <a:tab pos="3771900" algn="l"/>
              </a:tabLst>
            </a:pPr>
            <a:r>
              <a:rPr lang="es-EC" sz="2800" dirty="0">
                <a:ln w="0"/>
                <a:latin typeface="Noto Sans ExtBd" panose="020B0902040504020204"/>
                <a:ea typeface="Noto Sans ExtBd" panose="020B0902040504020204" pitchFamily="34"/>
                <a:cs typeface="Noto Sans ExtBd" panose="020B0902040504020204" pitchFamily="34"/>
              </a:rPr>
              <a:t>Estas cosas que eran sombra de un evento posterior, ¿se refieren en realidad a una ley, y de ser así, a qué clase de ley?</a:t>
            </a:r>
          </a:p>
        </p:txBody>
      </p:sp>
      <p:pic>
        <p:nvPicPr>
          <p:cNvPr id="3" name="Picture 2" descr="Viejo Libro De Pergamino De La Torá De Cerca Detalle Pueblo Judío De La  Torá Foto de stock y más banco de imágenes de Torá - iStock">
            <a:extLst>
              <a:ext uri="{FF2B5EF4-FFF2-40B4-BE49-F238E27FC236}">
                <a16:creationId xmlns:a16="http://schemas.microsoft.com/office/drawing/2014/main" id="{DF43895D-AA30-F3AC-D039-60ACF6E9EE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9407"/>
          <a:stretch/>
        </p:blipFill>
        <p:spPr bwMode="auto">
          <a:xfrm>
            <a:off x="6648451" y="0"/>
            <a:ext cx="5543550" cy="42250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a 4">
            <a:extLst>
              <a:ext uri="{FF2B5EF4-FFF2-40B4-BE49-F238E27FC236}">
                <a16:creationId xmlns:a16="http://schemas.microsoft.com/office/drawing/2014/main" id="{971B482C-E070-B684-2EF0-8230BC852A7B}"/>
              </a:ext>
            </a:extLst>
          </p:cNvPr>
          <p:cNvGraphicFramePr/>
          <p:nvPr>
            <p:extLst>
              <p:ext uri="{D42A27DB-BD31-4B8C-83A1-F6EECF244321}">
                <p14:modId xmlns:p14="http://schemas.microsoft.com/office/powerpoint/2010/main" val="203341588"/>
              </p:ext>
            </p:extLst>
          </p:nvPr>
        </p:nvGraphicFramePr>
        <p:xfrm>
          <a:off x="-12699" y="133350"/>
          <a:ext cx="7389892" cy="522792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76041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200A6226-FA65-4EAF-8568-6840CBE247D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7E4D90F6-9092-4BE0-89BA-DA7AFF6ED424}"/>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A0A060B5-CCEE-471B-B900-B46E101DDABE}"/>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63279B2E-A63D-4C00-BDA9-3E34EB05F08C}"/>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13F29D2C-A1C4-4E57-AE24-946CEF4CE451}"/>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ECB6D996-6FE7-4BB2-9BA2-D38E849C680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dgm id="{4973D9DA-A872-4916-BB63-454D41625D4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Graphic spid="5"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acrificio Significado Bíblico | Diccionario Bíblico">
            <a:extLst>
              <a:ext uri="{FF2B5EF4-FFF2-40B4-BE49-F238E27FC236}">
                <a16:creationId xmlns:a16="http://schemas.microsoft.com/office/drawing/2014/main" id="{289C050F-5367-E271-9B3F-0E01EBF39A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20"/>
          <a:stretch/>
        </p:blipFill>
        <p:spPr bwMode="auto">
          <a:xfrm>
            <a:off x="3423183" y="16076"/>
            <a:ext cx="4976898" cy="5758693"/>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48953"/>
            <a:ext cx="12280000"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61097" y="581862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ley de las ordenanzas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21" name="Imagen 20">
            <a:extLst>
              <a:ext uri="{FF2B5EF4-FFF2-40B4-BE49-F238E27FC236}">
                <a16:creationId xmlns:a16="http://schemas.microsoft.com/office/drawing/2014/main" id="{2CCFDD79-BBCA-41BA-BC1F-A0651F9A65FA}"/>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2" name="CuadroTexto 1">
            <a:extLst>
              <a:ext uri="{FF2B5EF4-FFF2-40B4-BE49-F238E27FC236}">
                <a16:creationId xmlns:a16="http://schemas.microsoft.com/office/drawing/2014/main" id="{2122190C-C3D7-CBAA-EF0B-241C6D36F02B}"/>
              </a:ext>
            </a:extLst>
          </p:cNvPr>
          <p:cNvSpPr txBox="1"/>
          <p:nvPr/>
        </p:nvSpPr>
        <p:spPr>
          <a:xfrm>
            <a:off x="59516" y="11096"/>
            <a:ext cx="3402210" cy="5693866"/>
          </a:xfrm>
          <a:prstGeom prst="rect">
            <a:avLst/>
          </a:prstGeom>
          <a:noFill/>
        </p:spPr>
        <p:txBody>
          <a:bodyPr wrap="square">
            <a:spAutoFit/>
          </a:bodyPr>
          <a:lstStyle/>
          <a:p>
            <a:pPr lvl="0">
              <a:tabLst>
                <a:tab pos="1435100" algn="l"/>
                <a:tab pos="3771900" algn="l"/>
              </a:tabLst>
            </a:pPr>
            <a:r>
              <a:rPr lang="es-EC" sz="2800" b="1" dirty="0">
                <a:ln w="6600">
                  <a:noFill/>
                  <a:prstDash val="solid"/>
                </a:ln>
                <a:latin typeface="Noto Sans ExtBd" panose="020B0902040504020204"/>
                <a:ea typeface="Calibri" panose="020F0502020204030204" pitchFamily="34" charset="0"/>
                <a:cs typeface="Times New Roman" panose="02020603050405020304" pitchFamily="18" charset="0"/>
              </a:rPr>
              <a:t>Aunque el sacrificio de animales se enseñaba a los antiguos hebreos para ilustrar (prefigurar) el sacrificio del Cordero de Dios que iba a venir, ¿qué punto se debía comprender?</a:t>
            </a:r>
            <a:endParaRPr lang="es-EC" sz="2800" b="1" dirty="0">
              <a:ln w="6600">
                <a:noFill/>
                <a:prstDash val="solid"/>
              </a:ln>
              <a:latin typeface="Noto Sans ExtBd" panose="020B0902040504020204"/>
              <a:ea typeface="Noto Sans ExtBd" panose="020B0902040504020204" pitchFamily="34"/>
              <a:cs typeface="Noto Sans ExtBd" panose="020B0902040504020204" pitchFamily="34"/>
            </a:endParaRPr>
          </a:p>
        </p:txBody>
      </p:sp>
      <p:graphicFrame>
        <p:nvGraphicFramePr>
          <p:cNvPr id="4" name="Diagrama 3">
            <a:extLst>
              <a:ext uri="{FF2B5EF4-FFF2-40B4-BE49-F238E27FC236}">
                <a16:creationId xmlns:a16="http://schemas.microsoft.com/office/drawing/2014/main" id="{4007BF3E-E3AB-6D0D-45C1-39530925951D}"/>
              </a:ext>
            </a:extLst>
          </p:cNvPr>
          <p:cNvGraphicFramePr/>
          <p:nvPr>
            <p:extLst>
              <p:ext uri="{D42A27DB-BD31-4B8C-83A1-F6EECF244321}">
                <p14:modId xmlns:p14="http://schemas.microsoft.com/office/powerpoint/2010/main" val="1135882950"/>
              </p:ext>
            </p:extLst>
          </p:nvPr>
        </p:nvGraphicFramePr>
        <p:xfrm>
          <a:off x="7746464" y="28619"/>
          <a:ext cx="4386020" cy="56938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62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A4A44E8F-DAFA-4CF3-BB2E-60996C429C0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57ACF52B-49E7-4F9D-A781-9FB80F3E80E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41ADAC00-BF10-4C7D-B012-74CEE8A05C1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 crucifixión – La Pasión narrada por un Fisiólogo (5) - Primeros  Cristianos">
            <a:extLst>
              <a:ext uri="{FF2B5EF4-FFF2-40B4-BE49-F238E27FC236}">
                <a16:creationId xmlns:a16="http://schemas.microsoft.com/office/drawing/2014/main" id="{C92957C5-9915-4676-BDA5-5945C282F3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0232" y="-13869"/>
            <a:ext cx="4418117" cy="585181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48550" y="5636802"/>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grpSp>
      <p:pic>
        <p:nvPicPr>
          <p:cNvPr id="21" name="Imagen 20">
            <a:extLst>
              <a:ext uri="{FF2B5EF4-FFF2-40B4-BE49-F238E27FC236}">
                <a16:creationId xmlns:a16="http://schemas.microsoft.com/office/drawing/2014/main" id="{2CCFDD79-BBCA-41BA-BC1F-A0651F9A65FA}"/>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19" name="CuadroTexto 18">
            <a:extLst>
              <a:ext uri="{FF2B5EF4-FFF2-40B4-BE49-F238E27FC236}">
                <a16:creationId xmlns:a16="http://schemas.microsoft.com/office/drawing/2014/main" id="{F4D66E22-6A9A-4873-89A0-ABA95B59D2D0}"/>
              </a:ext>
            </a:extLst>
          </p:cNvPr>
          <p:cNvSpPr txBox="1"/>
          <p:nvPr/>
        </p:nvSpPr>
        <p:spPr>
          <a:xfrm>
            <a:off x="5314950" y="140211"/>
            <a:ext cx="2465282" cy="4031873"/>
          </a:xfrm>
          <a:prstGeom prst="rect">
            <a:avLst/>
          </a:prstGeom>
          <a:noFill/>
        </p:spPr>
        <p:txBody>
          <a:bodyPr wrap="square">
            <a:spAutoFit/>
          </a:bodyPr>
          <a:lstStyle/>
          <a:p>
            <a:pPr lvl="0" algn="r"/>
            <a:r>
              <a:rPr lang="es-MX" sz="3200" b="1" dirty="0">
                <a:ln w="12700">
                  <a:noFill/>
                  <a:prstDash val="solid"/>
                </a:ln>
                <a:latin typeface="Noto Sans ExtBd" panose="020B0902040504020204"/>
              </a:rPr>
              <a:t>¿Qué es lo único que tiene poder para limpiar de la culpa del pecado?</a:t>
            </a:r>
            <a:endParaRPr lang="es-EC" sz="3200" b="1" dirty="0">
              <a:ln w="12700">
                <a:noFill/>
                <a:prstDash val="solid"/>
              </a:ln>
              <a:latin typeface="Noto Sans ExtBd" panose="020B0902040504020204"/>
              <a:ea typeface="Noto Sans ExtBd" panose="020B0902040504020204" pitchFamily="34"/>
              <a:cs typeface="Noto Sans ExtBd" panose="020B0902040504020204" pitchFamily="34"/>
            </a:endParaRPr>
          </a:p>
        </p:txBody>
      </p:sp>
      <p:sp>
        <p:nvSpPr>
          <p:cNvPr id="2" name="Título 1">
            <a:extLst>
              <a:ext uri="{FF2B5EF4-FFF2-40B4-BE49-F238E27FC236}">
                <a16:creationId xmlns:a16="http://schemas.microsoft.com/office/drawing/2014/main" id="{A30B7724-28BD-DE24-294F-980475895DFB}"/>
              </a:ext>
            </a:extLst>
          </p:cNvPr>
          <p:cNvSpPr txBox="1">
            <a:spLocks/>
          </p:cNvSpPr>
          <p:nvPr/>
        </p:nvSpPr>
        <p:spPr>
          <a:xfrm>
            <a:off x="2712863" y="581113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ley de las ordenanzas</a:t>
            </a:r>
            <a:endParaRPr lang="es-EC" sz="2800" dirty="0">
              <a:solidFill>
                <a:schemeClr val="bg1"/>
              </a:solidFill>
              <a:latin typeface="Segoe UI Semibold" panose="020B0702040204020203" pitchFamily="34" charset="0"/>
              <a:cs typeface="Segoe UI Semibold" panose="020B0702040204020203" pitchFamily="34" charset="0"/>
            </a:endParaRPr>
          </a:p>
        </p:txBody>
      </p:sp>
      <p:graphicFrame>
        <p:nvGraphicFramePr>
          <p:cNvPr id="4" name="Diagrama 3">
            <a:extLst>
              <a:ext uri="{FF2B5EF4-FFF2-40B4-BE49-F238E27FC236}">
                <a16:creationId xmlns:a16="http://schemas.microsoft.com/office/drawing/2014/main" id="{260DD098-A2B2-2614-BD9B-E1EAFD03E448}"/>
              </a:ext>
            </a:extLst>
          </p:cNvPr>
          <p:cNvGraphicFramePr/>
          <p:nvPr>
            <p:extLst>
              <p:ext uri="{D42A27DB-BD31-4B8C-83A1-F6EECF244321}">
                <p14:modId xmlns:p14="http://schemas.microsoft.com/office/powerpoint/2010/main" val="3525221672"/>
              </p:ext>
            </p:extLst>
          </p:nvPr>
        </p:nvGraphicFramePr>
        <p:xfrm>
          <a:off x="60990" y="64010"/>
          <a:ext cx="5479582" cy="566677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87997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3B14DB9-4A5A-45E3-85CB-BEA4E552786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82450920-FA22-4B85-956A-4FD69DFC0601}"/>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3DB30FAE-C806-47C1-B474-5536F9A5647B}"/>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graphicEl>
                                              <a:dgm id="{C7C1A633-F97E-4CC3-A828-94E3FD437819}"/>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8E33D9E5-BE12-4F55-9A8E-F622F95F77E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Génesis 4:3-5 – Las ofrendas de Caín y Abel (Parte 1) | La Sagrada Palabra">
            <a:extLst>
              <a:ext uri="{FF2B5EF4-FFF2-40B4-BE49-F238E27FC236}">
                <a16:creationId xmlns:a16="http://schemas.microsoft.com/office/drawing/2014/main" id="{CC9A4577-5118-D9CD-04EE-EF3A48B881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7007" y="3040066"/>
            <a:ext cx="4062651" cy="3046988"/>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28190" y="5654740"/>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82794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sistema ceremonial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21" name="Imagen 20">
            <a:extLst>
              <a:ext uri="{FF2B5EF4-FFF2-40B4-BE49-F238E27FC236}">
                <a16:creationId xmlns:a16="http://schemas.microsoft.com/office/drawing/2014/main" id="{2CCFDD79-BBCA-41BA-BC1F-A0651F9A65FA}"/>
              </a:ext>
            </a:extLst>
          </p:cNvPr>
          <p:cNvPicPr>
            <a:picLocks noChangeAspect="1"/>
          </p:cNvPicPr>
          <p:nvPr/>
        </p:nvPicPr>
        <p:blipFill>
          <a:blip r:embed="rId5"/>
          <a:stretch>
            <a:fillRect/>
          </a:stretch>
        </p:blipFill>
        <p:spPr>
          <a:xfrm>
            <a:off x="9815886" y="5881450"/>
            <a:ext cx="2307303" cy="792139"/>
          </a:xfrm>
          <a:prstGeom prst="rect">
            <a:avLst/>
          </a:prstGeom>
        </p:spPr>
      </p:pic>
      <p:sp>
        <p:nvSpPr>
          <p:cNvPr id="3" name="CuadroTexto 2">
            <a:extLst>
              <a:ext uri="{FF2B5EF4-FFF2-40B4-BE49-F238E27FC236}">
                <a16:creationId xmlns:a16="http://schemas.microsoft.com/office/drawing/2014/main" id="{63DFA8A6-1A54-74A6-1589-A02CE68D7EBA}"/>
              </a:ext>
            </a:extLst>
          </p:cNvPr>
          <p:cNvSpPr txBox="1"/>
          <p:nvPr/>
        </p:nvSpPr>
        <p:spPr>
          <a:xfrm>
            <a:off x="105912" y="2093152"/>
            <a:ext cx="8123689" cy="1569660"/>
          </a:xfrm>
          <a:prstGeom prst="rect">
            <a:avLst/>
          </a:prstGeom>
          <a:noFill/>
        </p:spPr>
        <p:txBody>
          <a:bodyPr wrap="square">
            <a:spAutoFit/>
          </a:bodyPr>
          <a:lstStyle/>
          <a:p>
            <a:pPr lvl="0">
              <a:tabLst>
                <a:tab pos="1435100" algn="l"/>
                <a:tab pos="3771900" algn="l"/>
              </a:tabLst>
            </a:pPr>
            <a:r>
              <a:rPr lang="es-EC" sz="3200" b="1" dirty="0">
                <a:ln w="0"/>
                <a:latin typeface="Noto Sans ExtBd" panose="020B0902040504020204"/>
                <a:ea typeface="Noto Sans ExtBd" panose="020B0902040504020204" pitchFamily="34"/>
                <a:cs typeface="Noto Sans ExtBd" panose="020B0902040504020204" pitchFamily="34"/>
              </a:rPr>
              <a:t>¿Quiénes estuvieron entre los primeros en hacer los sacrificios de animales de esta manera?</a:t>
            </a:r>
          </a:p>
        </p:txBody>
      </p:sp>
      <p:pic>
        <p:nvPicPr>
          <p:cNvPr id="7170" name="Picture 2" descr="EL FIN DE LA LEY ES CRISTO | Remanente Adventista">
            <a:extLst>
              <a:ext uri="{FF2B5EF4-FFF2-40B4-BE49-F238E27FC236}">
                <a16:creationId xmlns:a16="http://schemas.microsoft.com/office/drawing/2014/main" id="{20366A95-8997-C2DB-1762-0A7DE58FA3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7007" y="-14439"/>
            <a:ext cx="4062651" cy="304698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a 6">
            <a:extLst>
              <a:ext uri="{FF2B5EF4-FFF2-40B4-BE49-F238E27FC236}">
                <a16:creationId xmlns:a16="http://schemas.microsoft.com/office/drawing/2014/main" id="{C26DF865-AAB5-6156-DB8D-EEF0F7556798}"/>
              </a:ext>
            </a:extLst>
          </p:cNvPr>
          <p:cNvGraphicFramePr/>
          <p:nvPr>
            <p:extLst>
              <p:ext uri="{D42A27DB-BD31-4B8C-83A1-F6EECF244321}">
                <p14:modId xmlns:p14="http://schemas.microsoft.com/office/powerpoint/2010/main" val="2920376716"/>
              </p:ext>
            </p:extLst>
          </p:nvPr>
        </p:nvGraphicFramePr>
        <p:xfrm>
          <a:off x="198900" y="406597"/>
          <a:ext cx="8123689" cy="16188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a 7">
            <a:extLst>
              <a:ext uri="{FF2B5EF4-FFF2-40B4-BE49-F238E27FC236}">
                <a16:creationId xmlns:a16="http://schemas.microsoft.com/office/drawing/2014/main" id="{B02281CA-F647-06C5-6E8A-74B4E0BC39D3}"/>
              </a:ext>
            </a:extLst>
          </p:cNvPr>
          <p:cNvGraphicFramePr/>
          <p:nvPr>
            <p:extLst>
              <p:ext uri="{D42A27DB-BD31-4B8C-83A1-F6EECF244321}">
                <p14:modId xmlns:p14="http://schemas.microsoft.com/office/powerpoint/2010/main" val="4051762452"/>
              </p:ext>
            </p:extLst>
          </p:nvPr>
        </p:nvGraphicFramePr>
        <p:xfrm>
          <a:off x="198900" y="3626604"/>
          <a:ext cx="8123689" cy="196678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7510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481EBA5C-8A8A-4EC8-86FC-AB3EAE5C3373}"/>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53390E21-457C-4AB1-8DD9-B77028CBD12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481EBA5C-8A8A-4EC8-86FC-AB3EAE5C3373}"/>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53390E21-457C-4AB1-8DD9-B77028CBD12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Graphic spid="8"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hová, nuestro Proveedor y Protector | Estudio">
            <a:extLst>
              <a:ext uri="{FF2B5EF4-FFF2-40B4-BE49-F238E27FC236}">
                <a16:creationId xmlns:a16="http://schemas.microsoft.com/office/drawing/2014/main" id="{57069FA9-F248-25DE-1EB6-A7311883A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49"/>
          <a:stretch/>
        </p:blipFill>
        <p:spPr bwMode="auto">
          <a:xfrm>
            <a:off x="0" y="-4789"/>
            <a:ext cx="8134350" cy="442318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upo 28">
            <a:extLst>
              <a:ext uri="{FF2B5EF4-FFF2-40B4-BE49-F238E27FC236}">
                <a16:creationId xmlns:a16="http://schemas.microsoft.com/office/drawing/2014/main" id="{56C8E1FB-41EA-4B43-B807-15190619DA69}"/>
              </a:ext>
            </a:extLst>
          </p:cNvPr>
          <p:cNvGrpSpPr/>
          <p:nvPr/>
        </p:nvGrpSpPr>
        <p:grpSpPr>
          <a:xfrm>
            <a:off x="-12700" y="5631427"/>
            <a:ext cx="12191999" cy="1347314"/>
            <a:chOff x="-12700" y="5631427"/>
            <a:chExt cx="12191999" cy="1347314"/>
          </a:xfrm>
        </p:grpSpPr>
        <p:sp>
          <p:nvSpPr>
            <p:cNvPr id="30" name="Rectángulo 29">
              <a:extLst>
                <a:ext uri="{FF2B5EF4-FFF2-40B4-BE49-F238E27FC236}">
                  <a16:creationId xmlns:a16="http://schemas.microsoft.com/office/drawing/2014/main" id="{7DE1BBA6-E991-4238-9A5D-D052DEF21AEE}"/>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1" name="Picture 16" descr="Imagen relacionada">
              <a:extLst>
                <a:ext uri="{FF2B5EF4-FFF2-40B4-BE49-F238E27FC236}">
                  <a16:creationId xmlns:a16="http://schemas.microsoft.com/office/drawing/2014/main" id="{88389435-589E-42CF-A918-0AA7B4FBA47F}"/>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2" name="Título 1">
              <a:extLst>
                <a:ext uri="{FF2B5EF4-FFF2-40B4-BE49-F238E27FC236}">
                  <a16:creationId xmlns:a16="http://schemas.microsoft.com/office/drawing/2014/main" id="{7E59F603-1EA7-49C5-9C57-4A45973CD444}"/>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3" name="Título 1">
              <a:extLst>
                <a:ext uri="{FF2B5EF4-FFF2-40B4-BE49-F238E27FC236}">
                  <a16:creationId xmlns:a16="http://schemas.microsoft.com/office/drawing/2014/main" id="{56DE97D4-A3E4-4151-9578-B4A363BC86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AD7DACE9-0905-423D-BF55-0F6FA7397E64}"/>
                </a:ext>
              </a:extLst>
            </p:cNvPr>
            <p:cNvSpPr txBox="1">
              <a:spLocks/>
            </p:cNvSpPr>
            <p:nvPr/>
          </p:nvSpPr>
          <p:spPr>
            <a:xfrm>
              <a:off x="7561" y="6343117"/>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BE4255B9-F154-4219-82FA-25868B2DF16F}"/>
                </a:ext>
              </a:extLst>
            </p:cNvPr>
            <p:cNvSpPr txBox="1">
              <a:spLocks/>
            </p:cNvSpPr>
            <p:nvPr/>
          </p:nvSpPr>
          <p:spPr>
            <a:xfrm>
              <a:off x="2847982" y="5818627"/>
              <a:ext cx="6791317" cy="5244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sistema ceremonial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18" name="Imagen 17">
            <a:extLst>
              <a:ext uri="{FF2B5EF4-FFF2-40B4-BE49-F238E27FC236}">
                <a16:creationId xmlns:a16="http://schemas.microsoft.com/office/drawing/2014/main" id="{EFC95715-C943-4CCD-AE22-8FFF3FA11FB2}"/>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16" name="CuadroTexto 15">
            <a:extLst>
              <a:ext uri="{FF2B5EF4-FFF2-40B4-BE49-F238E27FC236}">
                <a16:creationId xmlns:a16="http://schemas.microsoft.com/office/drawing/2014/main" id="{D3D52729-8236-3811-59E2-26AC1E9DF354}"/>
              </a:ext>
            </a:extLst>
          </p:cNvPr>
          <p:cNvSpPr txBox="1"/>
          <p:nvPr/>
        </p:nvSpPr>
        <p:spPr>
          <a:xfrm>
            <a:off x="6096000" y="4486874"/>
            <a:ext cx="5937720" cy="1120435"/>
          </a:xfrm>
          <a:prstGeom prst="rect">
            <a:avLst/>
          </a:prstGeom>
          <a:noFill/>
        </p:spPr>
        <p:txBody>
          <a:bodyPr wrap="square">
            <a:spAutoFit/>
          </a:bodyPr>
          <a:lstStyle/>
          <a:p>
            <a:pPr algn="r">
              <a:lnSpc>
                <a:spcPct val="107000"/>
              </a:lnSpc>
              <a:spcAft>
                <a:spcPts val="800"/>
              </a:spcAft>
            </a:pPr>
            <a:r>
              <a:rPr lang="es-EC" sz="3200" b="1" dirty="0">
                <a:ln w="6600">
                  <a:noFill/>
                  <a:prstDash val="solid"/>
                </a:ln>
                <a:latin typeface="Noto Sans ExtBd" panose="020B0902040504020204"/>
              </a:rPr>
              <a:t>¿Por qué era necesario el derramamiento de sangre?</a:t>
            </a:r>
            <a:endParaRPr lang="es-EC" sz="3200" b="1" dirty="0">
              <a:ln w="6600">
                <a:noFill/>
                <a:prstDash val="solid"/>
              </a:ln>
              <a:latin typeface="Noto Sans ExtBd" panose="020B0902040504020204"/>
              <a:ea typeface="Calibri" panose="020F0502020204030204" pitchFamily="34" charset="0"/>
              <a:cs typeface="Times New Roman" panose="02020603050405020304" pitchFamily="18" charset="0"/>
            </a:endParaRPr>
          </a:p>
        </p:txBody>
      </p:sp>
      <p:graphicFrame>
        <p:nvGraphicFramePr>
          <p:cNvPr id="4" name="Diagrama 3">
            <a:extLst>
              <a:ext uri="{FF2B5EF4-FFF2-40B4-BE49-F238E27FC236}">
                <a16:creationId xmlns:a16="http://schemas.microsoft.com/office/drawing/2014/main" id="{B0F41DDD-00EE-32F6-5A9D-5D9E6DA81D12}"/>
              </a:ext>
            </a:extLst>
          </p:cNvPr>
          <p:cNvGraphicFramePr/>
          <p:nvPr>
            <p:extLst>
              <p:ext uri="{D42A27DB-BD31-4B8C-83A1-F6EECF244321}">
                <p14:modId xmlns:p14="http://schemas.microsoft.com/office/powerpoint/2010/main" val="1294931781"/>
              </p:ext>
            </p:extLst>
          </p:nvPr>
        </p:nvGraphicFramePr>
        <p:xfrm>
          <a:off x="1396530" y="4258028"/>
          <a:ext cx="4025870" cy="16824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CuadroTexto 8">
            <a:extLst>
              <a:ext uri="{FF2B5EF4-FFF2-40B4-BE49-F238E27FC236}">
                <a16:creationId xmlns:a16="http://schemas.microsoft.com/office/drawing/2014/main" id="{5D5E045A-6E3B-57D6-1C60-B5CE2FDF1709}"/>
              </a:ext>
            </a:extLst>
          </p:cNvPr>
          <p:cNvSpPr txBox="1"/>
          <p:nvPr/>
        </p:nvSpPr>
        <p:spPr>
          <a:xfrm>
            <a:off x="8229600" y="-1135"/>
            <a:ext cx="3948490" cy="1647374"/>
          </a:xfrm>
          <a:prstGeom prst="rect">
            <a:avLst/>
          </a:prstGeom>
          <a:noFill/>
        </p:spPr>
        <p:txBody>
          <a:bodyPr wrap="square">
            <a:spAutoFit/>
          </a:bodyPr>
          <a:lstStyle/>
          <a:p>
            <a:pPr algn="r">
              <a:lnSpc>
                <a:spcPct val="107000"/>
              </a:lnSpc>
              <a:spcAft>
                <a:spcPts val="800"/>
              </a:spcAft>
            </a:pPr>
            <a:r>
              <a:rPr lang="es-EC" sz="3200" b="1" dirty="0">
                <a:ln w="6600">
                  <a:noFill/>
                  <a:prstDash val="solid"/>
                </a:ln>
                <a:latin typeface="Noto Sans ExtBd" panose="020B0902040504020204"/>
              </a:rPr>
              <a:t>¿Qué simbolizaba el cordero del sacrificio?</a:t>
            </a:r>
            <a:endParaRPr lang="es-EC" sz="3200" b="1" dirty="0">
              <a:ln w="6600">
                <a:noFill/>
                <a:prstDash val="solid"/>
              </a:ln>
              <a:latin typeface="Noto Sans ExtBd" panose="020B0902040504020204"/>
              <a:ea typeface="Calibri" panose="020F0502020204030204" pitchFamily="34" charset="0"/>
              <a:cs typeface="Times New Roman" panose="02020603050405020304" pitchFamily="18" charset="0"/>
            </a:endParaRPr>
          </a:p>
        </p:txBody>
      </p:sp>
      <p:graphicFrame>
        <p:nvGraphicFramePr>
          <p:cNvPr id="10" name="Diagrama 9">
            <a:extLst>
              <a:ext uri="{FF2B5EF4-FFF2-40B4-BE49-F238E27FC236}">
                <a16:creationId xmlns:a16="http://schemas.microsoft.com/office/drawing/2014/main" id="{247FDB26-FC45-B7C7-D9EF-C0ADA314442F}"/>
              </a:ext>
            </a:extLst>
          </p:cNvPr>
          <p:cNvGraphicFramePr/>
          <p:nvPr>
            <p:extLst>
              <p:ext uri="{D42A27DB-BD31-4B8C-83A1-F6EECF244321}">
                <p14:modId xmlns:p14="http://schemas.microsoft.com/office/powerpoint/2010/main" val="934488765"/>
              </p:ext>
            </p:extLst>
          </p:nvPr>
        </p:nvGraphicFramePr>
        <p:xfrm>
          <a:off x="9004648" y="1581151"/>
          <a:ext cx="3121780" cy="283724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23614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B1B001FA-EB63-437E-8CB7-804D2C4637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BE9B4A87-7051-4107-AEB7-974678EA593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Graphic spid="4" grpId="0">
        <p:bldAsOne/>
      </p:bldGraphic>
      <p:bldP spid="9" grpId="0"/>
      <p:bldGraphic spid="10"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 templo de Salomón — BIBLIOTECA EN LÍNEA Watchtower">
            <a:extLst>
              <a:ext uri="{FF2B5EF4-FFF2-40B4-BE49-F238E27FC236}">
                <a16:creationId xmlns:a16="http://schemas.microsoft.com/office/drawing/2014/main" id="{C2A8A4DB-1A82-450E-9565-E831C0A7FD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498"/>
          <a:stretch/>
        </p:blipFill>
        <p:spPr bwMode="auto">
          <a:xfrm>
            <a:off x="3180" y="1"/>
            <a:ext cx="5798234" cy="5767328"/>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upo 28">
            <a:extLst>
              <a:ext uri="{FF2B5EF4-FFF2-40B4-BE49-F238E27FC236}">
                <a16:creationId xmlns:a16="http://schemas.microsoft.com/office/drawing/2014/main" id="{56C8E1FB-41EA-4B43-B807-15190619DA69}"/>
              </a:ext>
            </a:extLst>
          </p:cNvPr>
          <p:cNvGrpSpPr/>
          <p:nvPr/>
        </p:nvGrpSpPr>
        <p:grpSpPr>
          <a:xfrm>
            <a:off x="-12700" y="5631427"/>
            <a:ext cx="12191999" cy="1347314"/>
            <a:chOff x="-12700" y="5631427"/>
            <a:chExt cx="12191999" cy="1347314"/>
          </a:xfrm>
        </p:grpSpPr>
        <p:sp>
          <p:nvSpPr>
            <p:cNvPr id="30" name="Rectángulo 29">
              <a:extLst>
                <a:ext uri="{FF2B5EF4-FFF2-40B4-BE49-F238E27FC236}">
                  <a16:creationId xmlns:a16="http://schemas.microsoft.com/office/drawing/2014/main" id="{7DE1BBA6-E991-4238-9A5D-D052DEF21AEE}"/>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1" name="Picture 16" descr="Imagen relacionada">
              <a:extLst>
                <a:ext uri="{FF2B5EF4-FFF2-40B4-BE49-F238E27FC236}">
                  <a16:creationId xmlns:a16="http://schemas.microsoft.com/office/drawing/2014/main" id="{88389435-589E-42CF-A918-0AA7B4FBA47F}"/>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2" name="Título 1">
              <a:extLst>
                <a:ext uri="{FF2B5EF4-FFF2-40B4-BE49-F238E27FC236}">
                  <a16:creationId xmlns:a16="http://schemas.microsoft.com/office/drawing/2014/main" id="{7E59F603-1EA7-49C5-9C57-4A45973CD444}"/>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3" name="Título 1">
              <a:extLst>
                <a:ext uri="{FF2B5EF4-FFF2-40B4-BE49-F238E27FC236}">
                  <a16:creationId xmlns:a16="http://schemas.microsoft.com/office/drawing/2014/main" id="{56DE97D4-A3E4-4151-9578-B4A363BC86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AD7DACE9-0905-423D-BF55-0F6FA7397E64}"/>
                </a:ext>
              </a:extLst>
            </p:cNvPr>
            <p:cNvSpPr txBox="1">
              <a:spLocks/>
            </p:cNvSpPr>
            <p:nvPr/>
          </p:nvSpPr>
          <p:spPr>
            <a:xfrm>
              <a:off x="7561" y="6343117"/>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BE4255B9-F154-4219-82FA-25868B2DF16F}"/>
                </a:ext>
              </a:extLst>
            </p:cNvPr>
            <p:cNvSpPr txBox="1">
              <a:spLocks/>
            </p:cNvSpPr>
            <p:nvPr/>
          </p:nvSpPr>
          <p:spPr>
            <a:xfrm>
              <a:off x="2847982" y="5818627"/>
              <a:ext cx="6791317" cy="5244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¿Por qué fue abolida?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18" name="Imagen 17">
            <a:extLst>
              <a:ext uri="{FF2B5EF4-FFF2-40B4-BE49-F238E27FC236}">
                <a16:creationId xmlns:a16="http://schemas.microsoft.com/office/drawing/2014/main" id="{EFC95715-C943-4CCD-AE22-8FFF3FA11FB2}"/>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2" name="CuadroTexto 1">
            <a:extLst>
              <a:ext uri="{FF2B5EF4-FFF2-40B4-BE49-F238E27FC236}">
                <a16:creationId xmlns:a16="http://schemas.microsoft.com/office/drawing/2014/main" id="{F0E4BE7E-E95A-A2A8-569D-3D9B9D4D69E9}"/>
              </a:ext>
            </a:extLst>
          </p:cNvPr>
          <p:cNvSpPr txBox="1"/>
          <p:nvPr/>
        </p:nvSpPr>
        <p:spPr>
          <a:xfrm>
            <a:off x="5834499" y="146349"/>
            <a:ext cx="6461650" cy="2701252"/>
          </a:xfrm>
          <a:prstGeom prst="rect">
            <a:avLst/>
          </a:prstGeom>
          <a:noFill/>
        </p:spPr>
        <p:txBody>
          <a:bodyPr wrap="square">
            <a:spAutoFit/>
          </a:bodyPr>
          <a:lstStyle/>
          <a:p>
            <a:pPr>
              <a:lnSpc>
                <a:spcPct val="107000"/>
              </a:lnSpc>
              <a:spcAft>
                <a:spcPts val="800"/>
              </a:spcAft>
            </a:pPr>
            <a:r>
              <a:rPr lang="es-EC" sz="3200" b="1" dirty="0">
                <a:ln w="6600">
                  <a:noFill/>
                  <a:prstDash val="solid"/>
                </a:ln>
                <a:latin typeface="Noto Sans ExtBd" panose="020B0902040504020204"/>
              </a:rPr>
              <a:t>Mientras las ceremonias se llevaban a cabo continuamente en el templo, ¿en qué creía Israel como su esperanza de salvación?</a:t>
            </a:r>
            <a:endParaRPr lang="es-EC" sz="3200" b="1" dirty="0">
              <a:ln w="6600">
                <a:noFill/>
                <a:prstDash val="solid"/>
              </a:ln>
              <a:latin typeface="Noto Sans ExtBd" panose="020B0902040504020204"/>
              <a:ea typeface="Calibri" panose="020F0502020204030204" pitchFamily="34" charset="0"/>
              <a:cs typeface="Times New Roman" panose="02020603050405020304" pitchFamily="18" charset="0"/>
            </a:endParaRPr>
          </a:p>
        </p:txBody>
      </p:sp>
      <p:graphicFrame>
        <p:nvGraphicFramePr>
          <p:cNvPr id="5" name="Diagrama 4">
            <a:extLst>
              <a:ext uri="{FF2B5EF4-FFF2-40B4-BE49-F238E27FC236}">
                <a16:creationId xmlns:a16="http://schemas.microsoft.com/office/drawing/2014/main" id="{5D6DCC97-3ACB-D357-DDD8-C60DA597436B}"/>
              </a:ext>
            </a:extLst>
          </p:cNvPr>
          <p:cNvGraphicFramePr/>
          <p:nvPr>
            <p:extLst>
              <p:ext uri="{D42A27DB-BD31-4B8C-83A1-F6EECF244321}">
                <p14:modId xmlns:p14="http://schemas.microsoft.com/office/powerpoint/2010/main" val="2269878868"/>
              </p:ext>
            </p:extLst>
          </p:nvPr>
        </p:nvGraphicFramePr>
        <p:xfrm>
          <a:off x="5834500" y="2918256"/>
          <a:ext cx="6291454" cy="281460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59669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E9B4A87-7051-4107-AEB7-974678EA593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7AB3C34E-2527-4CFD-A252-C93F6F4F9BC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ómo les demostramos amor a los demás?">
            <a:extLst>
              <a:ext uri="{FF2B5EF4-FFF2-40B4-BE49-F238E27FC236}">
                <a16:creationId xmlns:a16="http://schemas.microsoft.com/office/drawing/2014/main" id="{76C85500-162E-43F3-5674-15F9C3C38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2456" y="0"/>
            <a:ext cx="7859544" cy="3924488"/>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12700" y="5631427"/>
            <a:ext cx="12191999" cy="1347314"/>
            <a:chOff x="-12700" y="5631427"/>
            <a:chExt cx="1219199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19774" y="581862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¿Por qué fue abolida?</a:t>
              </a:r>
              <a:endParaRPr lang="es-EC" sz="2400" dirty="0">
                <a:solidFill>
                  <a:schemeClr val="bg1"/>
                </a:solidFill>
                <a:latin typeface="Segoe UI Semibold" panose="020B0702040204020203" pitchFamily="34" charset="0"/>
                <a:cs typeface="Segoe UI Semibold" panose="020B0702040204020203" pitchFamily="34" charset="0"/>
              </a:endParaRPr>
            </a:p>
          </p:txBody>
        </p:sp>
      </p:grpSp>
      <p:pic>
        <p:nvPicPr>
          <p:cNvPr id="19" name="Imagen 18">
            <a:extLst>
              <a:ext uri="{FF2B5EF4-FFF2-40B4-BE49-F238E27FC236}">
                <a16:creationId xmlns:a16="http://schemas.microsoft.com/office/drawing/2014/main" id="{F5F44800-14B5-469A-9AB8-A0C987E5F5C7}"/>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2" name="CuadroTexto 1">
            <a:extLst>
              <a:ext uri="{FF2B5EF4-FFF2-40B4-BE49-F238E27FC236}">
                <a16:creationId xmlns:a16="http://schemas.microsoft.com/office/drawing/2014/main" id="{7B4F8E7D-B316-F94B-A1E7-185520BFCD89}"/>
              </a:ext>
            </a:extLst>
          </p:cNvPr>
          <p:cNvSpPr txBox="1"/>
          <p:nvPr/>
        </p:nvSpPr>
        <p:spPr>
          <a:xfrm>
            <a:off x="4394196" y="4041880"/>
            <a:ext cx="7569203" cy="1120435"/>
          </a:xfrm>
          <a:prstGeom prst="rect">
            <a:avLst/>
          </a:prstGeom>
          <a:noFill/>
        </p:spPr>
        <p:txBody>
          <a:bodyPr wrap="square">
            <a:spAutoFit/>
          </a:bodyPr>
          <a:lstStyle/>
          <a:p>
            <a:pPr>
              <a:lnSpc>
                <a:spcPct val="107000"/>
              </a:lnSpc>
              <a:spcAft>
                <a:spcPts val="800"/>
              </a:spcAft>
            </a:pPr>
            <a:r>
              <a:rPr lang="es-EC" sz="3200" b="1" dirty="0">
                <a:latin typeface="Noto Sans ExtBd" panose="020B0902040504020204"/>
              </a:rPr>
              <a:t>En lugar de tantos sacrificios, ¿qué buscaba Dios?</a:t>
            </a:r>
            <a:endParaRPr lang="es-EC" sz="3200" b="1" dirty="0">
              <a:latin typeface="Noto Sans ExtBd" panose="020B0902040504020204"/>
              <a:ea typeface="Calibri" panose="020F0502020204030204" pitchFamily="34" charset="0"/>
              <a:cs typeface="Times New Roman" panose="02020603050405020304" pitchFamily="18" charset="0"/>
            </a:endParaRPr>
          </a:p>
        </p:txBody>
      </p:sp>
      <p:graphicFrame>
        <p:nvGraphicFramePr>
          <p:cNvPr id="4" name="Diagrama 3">
            <a:extLst>
              <a:ext uri="{FF2B5EF4-FFF2-40B4-BE49-F238E27FC236}">
                <a16:creationId xmlns:a16="http://schemas.microsoft.com/office/drawing/2014/main" id="{DAF90B92-06C5-36FA-ABB5-9B5E262064A4}"/>
              </a:ext>
            </a:extLst>
          </p:cNvPr>
          <p:cNvGraphicFramePr/>
          <p:nvPr>
            <p:extLst>
              <p:ext uri="{D42A27DB-BD31-4B8C-83A1-F6EECF244321}">
                <p14:modId xmlns:p14="http://schemas.microsoft.com/office/powerpoint/2010/main" val="761180338"/>
              </p:ext>
            </p:extLst>
          </p:nvPr>
        </p:nvGraphicFramePr>
        <p:xfrm>
          <a:off x="61742" y="107112"/>
          <a:ext cx="4270714" cy="562367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2580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0B050676-A7A7-4E7F-9F0B-CC8C197D869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531C1E7C-6101-4006-9DC8-7B3E93B25CF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04DD06FB-6A27-43EB-A62C-6489B187D1B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Valorando el sacrificio de Cristo - Hebreos 10:11-25 — The Latter Rain  Ministries - Ministerio La Lluvia Tardia">
            <a:extLst>
              <a:ext uri="{FF2B5EF4-FFF2-40B4-BE49-F238E27FC236}">
                <a16:creationId xmlns:a16="http://schemas.microsoft.com/office/drawing/2014/main" id="{E9B5633E-430A-90AF-2B87-29D914E954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21"/>
          <a:stretch/>
        </p:blipFill>
        <p:spPr bwMode="auto">
          <a:xfrm>
            <a:off x="5238750" y="-30749"/>
            <a:ext cx="6960810" cy="2857500"/>
          </a:xfrm>
          <a:prstGeom prst="rect">
            <a:avLst/>
          </a:prstGeom>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12700" y="5631427"/>
            <a:ext cx="12191999" cy="1347314"/>
            <a:chOff x="-12700" y="5631427"/>
            <a:chExt cx="1219199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grpSp>
      <p:pic>
        <p:nvPicPr>
          <p:cNvPr id="19" name="Imagen 18">
            <a:extLst>
              <a:ext uri="{FF2B5EF4-FFF2-40B4-BE49-F238E27FC236}">
                <a16:creationId xmlns:a16="http://schemas.microsoft.com/office/drawing/2014/main" id="{F5F44800-14B5-469A-9AB8-A0C987E5F5C7}"/>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16" name="CuadroTexto 15">
            <a:extLst>
              <a:ext uri="{FF2B5EF4-FFF2-40B4-BE49-F238E27FC236}">
                <a16:creationId xmlns:a16="http://schemas.microsoft.com/office/drawing/2014/main" id="{91115A5D-0CD2-2273-3DB0-2B567B27272E}"/>
              </a:ext>
            </a:extLst>
          </p:cNvPr>
          <p:cNvSpPr txBox="1"/>
          <p:nvPr/>
        </p:nvSpPr>
        <p:spPr>
          <a:xfrm>
            <a:off x="178540" y="80363"/>
            <a:ext cx="5060210" cy="3228191"/>
          </a:xfrm>
          <a:prstGeom prst="rect">
            <a:avLst/>
          </a:prstGeom>
          <a:noFill/>
        </p:spPr>
        <p:txBody>
          <a:bodyPr wrap="square">
            <a:spAutoFit/>
          </a:bodyPr>
          <a:lstStyle/>
          <a:p>
            <a:pPr>
              <a:lnSpc>
                <a:spcPct val="107000"/>
              </a:lnSpc>
              <a:spcAft>
                <a:spcPts val="800"/>
              </a:spcAft>
            </a:pPr>
            <a:r>
              <a:rPr lang="es-EC" sz="3200" dirty="0">
                <a:latin typeface="Noto Sans ExtBd" panose="020B0902040504020204"/>
              </a:rPr>
              <a:t>¿Qué aporta el plan de salvación por medio de la sangre de Jesucristo, que el sistema de sacrificios fue incapaz de hacer?</a:t>
            </a:r>
            <a:endParaRPr lang="es-EC" sz="3200" dirty="0">
              <a:latin typeface="Noto Sans ExtBd" panose="020B0902040504020204"/>
              <a:ea typeface="Calibri" panose="020F0502020204030204" pitchFamily="34" charset="0"/>
              <a:cs typeface="Times New Roman" panose="02020603050405020304" pitchFamily="18" charset="0"/>
            </a:endParaRPr>
          </a:p>
        </p:txBody>
      </p:sp>
      <p:sp>
        <p:nvSpPr>
          <p:cNvPr id="2" name="Título 1">
            <a:extLst>
              <a:ext uri="{FF2B5EF4-FFF2-40B4-BE49-F238E27FC236}">
                <a16:creationId xmlns:a16="http://schemas.microsoft.com/office/drawing/2014/main" id="{31094246-3A53-FCF8-490A-945008C2B708}"/>
              </a:ext>
            </a:extLst>
          </p:cNvPr>
          <p:cNvSpPr txBox="1">
            <a:spLocks/>
          </p:cNvSpPr>
          <p:nvPr/>
        </p:nvSpPr>
        <p:spPr>
          <a:xfrm>
            <a:off x="3019774" y="581862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¿Por qué fue abolida?</a:t>
            </a:r>
            <a:endParaRPr lang="es-EC" sz="2400" dirty="0">
              <a:solidFill>
                <a:schemeClr val="bg1"/>
              </a:solidFill>
              <a:latin typeface="Segoe UI Semibold" panose="020B0702040204020203" pitchFamily="34" charset="0"/>
              <a:cs typeface="Segoe UI Semibold" panose="020B0702040204020203" pitchFamily="34" charset="0"/>
            </a:endParaRPr>
          </a:p>
        </p:txBody>
      </p:sp>
      <p:graphicFrame>
        <p:nvGraphicFramePr>
          <p:cNvPr id="14" name="Diagrama 13">
            <a:extLst>
              <a:ext uri="{FF2B5EF4-FFF2-40B4-BE49-F238E27FC236}">
                <a16:creationId xmlns:a16="http://schemas.microsoft.com/office/drawing/2014/main" id="{6D09A101-41F6-4BA8-82CB-F0D5303AF217}"/>
              </a:ext>
            </a:extLst>
          </p:cNvPr>
          <p:cNvGraphicFramePr/>
          <p:nvPr>
            <p:extLst>
              <p:ext uri="{D42A27DB-BD31-4B8C-83A1-F6EECF244321}">
                <p14:modId xmlns:p14="http://schemas.microsoft.com/office/powerpoint/2010/main" val="302511862"/>
              </p:ext>
            </p:extLst>
          </p:nvPr>
        </p:nvGraphicFramePr>
        <p:xfrm>
          <a:off x="458456" y="3313998"/>
          <a:ext cx="11290206" cy="26188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422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graphicEl>
                                              <a:dgm id="{3B25F697-A274-4947-BBF5-754B1FCA0B1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1EFD3D2F-7C44-497E-96A6-12C8873702EB}"/>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graphicEl>
                                              <a:dgm id="{1667F755-7761-4C76-838D-896936325861}"/>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graphicEl>
                                              <a:dgm id="{D2C4A68F-ECE1-4402-BC2B-25EF602C0F8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graphicEl>
                                              <a:dgm id="{71DE71AC-95A2-4FF4-AEB5-AA3243BAB27E}"/>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graphicEl>
                                              <a:dgm id="{CF83D5D1-90ED-4D50-8144-F4C334D6B2D7}"/>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graphicEl>
                                              <a:dgm id="{B29F0D5E-3140-4326-BE9B-EF1C991B0D8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Graphic spid="14"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12700" y="5631427"/>
            <a:ext cx="12191999" cy="1347314"/>
            <a:chOff x="-12700" y="5631427"/>
            <a:chExt cx="1219199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19774" y="581862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6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¿Necesitamos hoy la ley ceremonial?</a:t>
              </a:r>
              <a:endParaRPr lang="es-EC" sz="2600" dirty="0">
                <a:solidFill>
                  <a:schemeClr val="bg1"/>
                </a:solidFill>
                <a:latin typeface="Segoe UI Semibold" panose="020B0702040204020203" pitchFamily="34" charset="0"/>
                <a:cs typeface="Segoe UI Semibold" panose="020B0702040204020203" pitchFamily="34" charset="0"/>
              </a:endParaRPr>
            </a:p>
          </p:txBody>
        </p:sp>
      </p:grpSp>
      <p:pic>
        <p:nvPicPr>
          <p:cNvPr id="19" name="Imagen 18">
            <a:extLst>
              <a:ext uri="{FF2B5EF4-FFF2-40B4-BE49-F238E27FC236}">
                <a16:creationId xmlns:a16="http://schemas.microsoft.com/office/drawing/2014/main" id="{F5F44800-14B5-469A-9AB8-A0C987E5F5C7}"/>
              </a:ext>
            </a:extLst>
          </p:cNvPr>
          <p:cNvPicPr>
            <a:picLocks noChangeAspect="1"/>
          </p:cNvPicPr>
          <p:nvPr/>
        </p:nvPicPr>
        <p:blipFill>
          <a:blip r:embed="rId4"/>
          <a:stretch>
            <a:fillRect/>
          </a:stretch>
        </p:blipFill>
        <p:spPr>
          <a:xfrm>
            <a:off x="9815886" y="5837941"/>
            <a:ext cx="2307303" cy="792139"/>
          </a:xfrm>
          <a:prstGeom prst="rect">
            <a:avLst/>
          </a:prstGeom>
        </p:spPr>
      </p:pic>
      <p:sp>
        <p:nvSpPr>
          <p:cNvPr id="2" name="CuadroTexto 1">
            <a:extLst>
              <a:ext uri="{FF2B5EF4-FFF2-40B4-BE49-F238E27FC236}">
                <a16:creationId xmlns:a16="http://schemas.microsoft.com/office/drawing/2014/main" id="{7B4F8E7D-B316-F94B-A1E7-185520BFCD89}"/>
              </a:ext>
            </a:extLst>
          </p:cNvPr>
          <p:cNvSpPr txBox="1"/>
          <p:nvPr/>
        </p:nvSpPr>
        <p:spPr>
          <a:xfrm>
            <a:off x="3969841" y="4602836"/>
            <a:ext cx="8043619" cy="1120435"/>
          </a:xfrm>
          <a:prstGeom prst="rect">
            <a:avLst/>
          </a:prstGeom>
          <a:noFill/>
        </p:spPr>
        <p:txBody>
          <a:bodyPr wrap="square">
            <a:spAutoFit/>
          </a:bodyPr>
          <a:lstStyle/>
          <a:p>
            <a:pPr>
              <a:lnSpc>
                <a:spcPct val="107000"/>
              </a:lnSpc>
              <a:spcAft>
                <a:spcPts val="800"/>
              </a:spcAft>
            </a:pPr>
            <a:r>
              <a:rPr lang="es-EC" sz="3200" dirty="0">
                <a:latin typeface="Noto Sans ExtBd" panose="020B0902040504020204"/>
              </a:rPr>
              <a:t>¿Por qué tenemos la ley ceremonial registrada en la Biblia?</a:t>
            </a:r>
            <a:endParaRPr lang="es-EC" sz="3200" dirty="0">
              <a:latin typeface="Noto Sans ExtBd" panose="020B0902040504020204"/>
              <a:ea typeface="Calibri" panose="020F0502020204030204" pitchFamily="34" charset="0"/>
              <a:cs typeface="Times New Roman" panose="02020603050405020304" pitchFamily="18" charset="0"/>
            </a:endParaRPr>
          </a:p>
        </p:txBody>
      </p:sp>
      <p:graphicFrame>
        <p:nvGraphicFramePr>
          <p:cNvPr id="3" name="Diagrama 2">
            <a:extLst>
              <a:ext uri="{FF2B5EF4-FFF2-40B4-BE49-F238E27FC236}">
                <a16:creationId xmlns:a16="http://schemas.microsoft.com/office/drawing/2014/main" id="{35C9AAB7-B2C6-ACFD-A541-C80805B07FDA}"/>
              </a:ext>
            </a:extLst>
          </p:cNvPr>
          <p:cNvGraphicFramePr/>
          <p:nvPr>
            <p:extLst>
              <p:ext uri="{D42A27DB-BD31-4B8C-83A1-F6EECF244321}">
                <p14:modId xmlns:p14="http://schemas.microsoft.com/office/powerpoint/2010/main" val="211285191"/>
              </p:ext>
            </p:extLst>
          </p:nvPr>
        </p:nvGraphicFramePr>
        <p:xfrm>
          <a:off x="28413" y="133351"/>
          <a:ext cx="3724437" cy="55137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076" name="Picture 4" descr="PLAN DE SALVACIÓN - NEFESH TV">
            <a:extLst>
              <a:ext uri="{FF2B5EF4-FFF2-40B4-BE49-F238E27FC236}">
                <a16:creationId xmlns:a16="http://schemas.microsoft.com/office/drawing/2014/main" id="{603149F3-32C3-42BC-B9C7-BDDCB4BAA13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12691" y="-49147"/>
            <a:ext cx="8279309" cy="4664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60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A5900806-283F-43A4-9ACA-2C111BF9F50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4E3360FE-F713-4A0E-83D6-2686382F8F5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726EF017-0BCF-4733-B949-304B3C9C986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HARLAS BÍBLICAS: NUESTRO SUMO SACERDOTE.">
            <a:extLst>
              <a:ext uri="{FF2B5EF4-FFF2-40B4-BE49-F238E27FC236}">
                <a16:creationId xmlns:a16="http://schemas.microsoft.com/office/drawing/2014/main" id="{3BB17C68-7AE7-A368-7E3C-9488D7800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447" y="0"/>
            <a:ext cx="7302554" cy="5748819"/>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12700" y="5631427"/>
            <a:ext cx="12191999" cy="1347314"/>
            <a:chOff x="-12700" y="5631427"/>
            <a:chExt cx="1219199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19774" y="581862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6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¿Necesitamos hoy la ley ceremonial?</a:t>
              </a:r>
              <a:endParaRPr lang="es-EC" sz="2600" dirty="0">
                <a:solidFill>
                  <a:schemeClr val="bg1"/>
                </a:solidFill>
                <a:latin typeface="Segoe UI Semibold" panose="020B0702040204020203" pitchFamily="34" charset="0"/>
                <a:cs typeface="Segoe UI Semibold" panose="020B0702040204020203" pitchFamily="34" charset="0"/>
              </a:endParaRPr>
            </a:p>
          </p:txBody>
        </p:sp>
      </p:grpSp>
      <p:pic>
        <p:nvPicPr>
          <p:cNvPr id="19" name="Imagen 18">
            <a:extLst>
              <a:ext uri="{FF2B5EF4-FFF2-40B4-BE49-F238E27FC236}">
                <a16:creationId xmlns:a16="http://schemas.microsoft.com/office/drawing/2014/main" id="{F5F44800-14B5-469A-9AB8-A0C987E5F5C7}"/>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2" name="CuadroTexto 1">
            <a:extLst>
              <a:ext uri="{FF2B5EF4-FFF2-40B4-BE49-F238E27FC236}">
                <a16:creationId xmlns:a16="http://schemas.microsoft.com/office/drawing/2014/main" id="{7B4F8E7D-B316-F94B-A1E7-185520BFCD89}"/>
              </a:ext>
            </a:extLst>
          </p:cNvPr>
          <p:cNvSpPr txBox="1"/>
          <p:nvPr/>
        </p:nvSpPr>
        <p:spPr>
          <a:xfrm>
            <a:off x="83761" y="124221"/>
            <a:ext cx="4881886" cy="1120435"/>
          </a:xfrm>
          <a:prstGeom prst="rect">
            <a:avLst/>
          </a:prstGeom>
          <a:noFill/>
        </p:spPr>
        <p:txBody>
          <a:bodyPr wrap="square">
            <a:spAutoFit/>
          </a:bodyPr>
          <a:lstStyle/>
          <a:p>
            <a:pPr>
              <a:lnSpc>
                <a:spcPct val="107000"/>
              </a:lnSpc>
              <a:spcAft>
                <a:spcPts val="800"/>
              </a:spcAft>
            </a:pPr>
            <a:r>
              <a:rPr lang="es-EC" sz="3200" b="1" dirty="0">
                <a:latin typeface="Noto Sans ExtBd" panose="020B0902040504020204"/>
              </a:rPr>
              <a:t>¿Qué hace Jesús hoy en el cielo?</a:t>
            </a:r>
            <a:endParaRPr lang="es-EC" sz="3200" b="1" dirty="0">
              <a:latin typeface="Noto Sans ExtBd" panose="020B0902040504020204"/>
              <a:ea typeface="Calibri" panose="020F0502020204030204" pitchFamily="34" charset="0"/>
              <a:cs typeface="Times New Roman" panose="02020603050405020304" pitchFamily="18" charset="0"/>
            </a:endParaRPr>
          </a:p>
        </p:txBody>
      </p:sp>
      <p:graphicFrame>
        <p:nvGraphicFramePr>
          <p:cNvPr id="3" name="Diagrama 2">
            <a:extLst>
              <a:ext uri="{FF2B5EF4-FFF2-40B4-BE49-F238E27FC236}">
                <a16:creationId xmlns:a16="http://schemas.microsoft.com/office/drawing/2014/main" id="{706D9499-2DD0-8C24-98B0-291CA9A6958B}"/>
              </a:ext>
            </a:extLst>
          </p:cNvPr>
          <p:cNvGraphicFramePr/>
          <p:nvPr>
            <p:extLst>
              <p:ext uri="{D42A27DB-BD31-4B8C-83A1-F6EECF244321}">
                <p14:modId xmlns:p14="http://schemas.microsoft.com/office/powerpoint/2010/main" val="2310280584"/>
              </p:ext>
            </p:extLst>
          </p:nvPr>
        </p:nvGraphicFramePr>
        <p:xfrm>
          <a:off x="94195" y="1244656"/>
          <a:ext cx="5119117" cy="44381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46055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A4A44E8F-DAFA-4CF3-BB2E-60996C429C0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57ACF52B-49E7-4F9D-A781-9FB80F3E80E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41ADAC00-BF10-4C7D-B012-74CEE8A05C1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Silueta de una persona&#10;&#10;Descripción generada automáticamente">
            <a:extLst>
              <a:ext uri="{FF2B5EF4-FFF2-40B4-BE49-F238E27FC236}">
                <a16:creationId xmlns:a16="http://schemas.microsoft.com/office/drawing/2014/main" id="{CEB13666-29BF-1E8F-61BA-5C125EFCEC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60" y="-39496"/>
            <a:ext cx="12224960" cy="6858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12700" y="5631427"/>
            <a:ext cx="12191999" cy="1347314"/>
            <a:chOff x="-12700" y="5631427"/>
            <a:chExt cx="1219199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19774" y="5818626"/>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6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¿Necesitamos hoy la ley ceremonial?</a:t>
              </a:r>
              <a:endParaRPr lang="es-EC" sz="2600" dirty="0">
                <a:solidFill>
                  <a:schemeClr val="bg1"/>
                </a:solidFill>
                <a:latin typeface="Segoe UI Semibold" panose="020B0702040204020203" pitchFamily="34" charset="0"/>
                <a:cs typeface="Segoe UI Semibold" panose="020B0702040204020203" pitchFamily="34" charset="0"/>
              </a:endParaRPr>
            </a:p>
          </p:txBody>
        </p:sp>
      </p:grpSp>
      <p:pic>
        <p:nvPicPr>
          <p:cNvPr id="19" name="Imagen 18">
            <a:extLst>
              <a:ext uri="{FF2B5EF4-FFF2-40B4-BE49-F238E27FC236}">
                <a16:creationId xmlns:a16="http://schemas.microsoft.com/office/drawing/2014/main" id="{F5F44800-14B5-469A-9AB8-A0C987E5F5C7}"/>
              </a:ext>
            </a:extLst>
          </p:cNvPr>
          <p:cNvPicPr>
            <a:picLocks noChangeAspect="1"/>
          </p:cNvPicPr>
          <p:nvPr/>
        </p:nvPicPr>
        <p:blipFill>
          <a:blip r:embed="rId5"/>
          <a:stretch>
            <a:fillRect/>
          </a:stretch>
        </p:blipFill>
        <p:spPr>
          <a:xfrm>
            <a:off x="9815886" y="5837941"/>
            <a:ext cx="2307303" cy="792139"/>
          </a:xfrm>
          <a:prstGeom prst="rect">
            <a:avLst/>
          </a:prstGeom>
        </p:spPr>
      </p:pic>
      <p:sp>
        <p:nvSpPr>
          <p:cNvPr id="2" name="CuadroTexto 1">
            <a:extLst>
              <a:ext uri="{FF2B5EF4-FFF2-40B4-BE49-F238E27FC236}">
                <a16:creationId xmlns:a16="http://schemas.microsoft.com/office/drawing/2014/main" id="{7B4F8E7D-B316-F94B-A1E7-185520BFCD89}"/>
              </a:ext>
            </a:extLst>
          </p:cNvPr>
          <p:cNvSpPr txBox="1"/>
          <p:nvPr/>
        </p:nvSpPr>
        <p:spPr>
          <a:xfrm>
            <a:off x="178540" y="39496"/>
            <a:ext cx="11594360" cy="1120435"/>
          </a:xfrm>
          <a:prstGeom prst="rect">
            <a:avLst/>
          </a:prstGeom>
          <a:noFill/>
        </p:spPr>
        <p:txBody>
          <a:bodyPr wrap="square">
            <a:spAutoFit/>
          </a:bodyPr>
          <a:lstStyle/>
          <a:p>
            <a:pPr>
              <a:lnSpc>
                <a:spcPct val="107000"/>
              </a:lnSpc>
              <a:spcAft>
                <a:spcPts val="800"/>
              </a:spcAft>
            </a:pPr>
            <a:r>
              <a:rPr lang="es-EC" sz="3200" b="1" dirty="0">
                <a:solidFill>
                  <a:schemeClr val="bg1"/>
                </a:solidFill>
                <a:effectLst>
                  <a:outerShdw blurRad="38100" dist="38100" dir="2700000" algn="tl">
                    <a:srgbClr val="000000">
                      <a:alpha val="43137"/>
                    </a:srgbClr>
                  </a:outerShdw>
                </a:effectLst>
                <a:latin typeface="Noto Sans ExtBd" panose="020B0902040504020204"/>
              </a:rPr>
              <a:t>¿Qué debemos hacer dado que este nuevo sistema está activamente vigente en el cielo?</a:t>
            </a:r>
            <a:endParaRPr lang="es-EC" sz="3200" b="1" dirty="0">
              <a:solidFill>
                <a:schemeClr val="bg1"/>
              </a:solidFill>
              <a:effectLst>
                <a:outerShdw blurRad="38100" dist="38100" dir="2700000" algn="tl">
                  <a:srgbClr val="000000">
                    <a:alpha val="43137"/>
                  </a:srgbClr>
                </a:outerShdw>
              </a:effectLst>
              <a:latin typeface="Noto Sans ExtBd" panose="020B0902040504020204"/>
              <a:ea typeface="Calibri" panose="020F0502020204030204" pitchFamily="34" charset="0"/>
              <a:cs typeface="Times New Roman" panose="02020603050405020304" pitchFamily="18" charset="0"/>
            </a:endParaRPr>
          </a:p>
        </p:txBody>
      </p:sp>
      <p:graphicFrame>
        <p:nvGraphicFramePr>
          <p:cNvPr id="5" name="Diagrama 4">
            <a:extLst>
              <a:ext uri="{FF2B5EF4-FFF2-40B4-BE49-F238E27FC236}">
                <a16:creationId xmlns:a16="http://schemas.microsoft.com/office/drawing/2014/main" id="{B46CC96F-1B0B-E2F2-9DDB-23E4DCF8BD46}"/>
              </a:ext>
            </a:extLst>
          </p:cNvPr>
          <p:cNvGraphicFramePr/>
          <p:nvPr>
            <p:extLst>
              <p:ext uri="{D42A27DB-BD31-4B8C-83A1-F6EECF244321}">
                <p14:modId xmlns:p14="http://schemas.microsoft.com/office/powerpoint/2010/main" val="436284665"/>
              </p:ext>
            </p:extLst>
          </p:nvPr>
        </p:nvGraphicFramePr>
        <p:xfrm>
          <a:off x="178540" y="2318544"/>
          <a:ext cx="6603260" cy="27106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0242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C4132CD7-7790-4B99-9643-B8432A056FD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901340A3-CB75-4DD9-82AD-7981E39C7DD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esquinas superiores redondeadas 21"/>
          <p:cNvSpPr/>
          <p:nvPr/>
        </p:nvSpPr>
        <p:spPr>
          <a:xfrm>
            <a:off x="96530" y="381783"/>
            <a:ext cx="2296846" cy="5324873"/>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C" sz="2000" dirty="0">
                <a:solidFill>
                  <a:schemeClr val="tx1"/>
                </a:solidFill>
                <a:latin typeface="Eras Demi ITC" panose="020B0805030504020804" pitchFamily="34" charset="0"/>
              </a:rPr>
              <a:t>La ley de Dios escrita en tablas de piedra por su propio dedo NO SON la sombra a la que hace referencia Pablo en sus cartas, pues estos principios son eternos.</a:t>
            </a:r>
          </a:p>
        </p:txBody>
      </p:sp>
      <p:sp>
        <p:nvSpPr>
          <p:cNvPr id="23" name="Rectángulo: esquinas superiores redondeadas 22"/>
          <p:cNvSpPr/>
          <p:nvPr/>
        </p:nvSpPr>
        <p:spPr>
          <a:xfrm>
            <a:off x="2497795" y="381783"/>
            <a:ext cx="2151468" cy="5345452"/>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La ley moral señala hacia atrás a la creación, para que el hombre recuerde que Dios es su creador y legítimo soberano; la ley ceremonial consistía en sacrificios y ofrendas que señalaban la redención futura.</a:t>
            </a:r>
          </a:p>
        </p:txBody>
      </p:sp>
      <p:sp>
        <p:nvSpPr>
          <p:cNvPr id="24" name="Rectángulo: esquinas superiores redondeadas 23"/>
          <p:cNvSpPr/>
          <p:nvPr/>
        </p:nvSpPr>
        <p:spPr>
          <a:xfrm>
            <a:off x="4749269" y="381783"/>
            <a:ext cx="2439890"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C" sz="2000" dirty="0">
                <a:solidFill>
                  <a:schemeClr val="tx1"/>
                </a:solidFill>
                <a:latin typeface="Eras Demi ITC" panose="020B0805030504020804" pitchFamily="34" charset="0"/>
              </a:rPr>
              <a:t>Cuando Adán tuvo que realizar el primer sacrificio, sintió mucho dolor, y temblaba mientras sacrificaba a la víctima inocente, este dolo grabó en su mente la enormidad de su pecado y las consecuencias del mismo.</a:t>
            </a:r>
          </a:p>
        </p:txBody>
      </p:sp>
      <p:sp>
        <p:nvSpPr>
          <p:cNvPr id="25" name="Rectángulo: esquinas superiores redondeadas 24"/>
          <p:cNvSpPr/>
          <p:nvPr/>
        </p:nvSpPr>
        <p:spPr>
          <a:xfrm>
            <a:off x="7300695" y="381783"/>
            <a:ext cx="2269961"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C" sz="2000" dirty="0">
                <a:solidFill>
                  <a:schemeClr val="tx1"/>
                </a:solidFill>
                <a:latin typeface="Eras Demi ITC" panose="020B0805030504020804" pitchFamily="34" charset="0"/>
              </a:rPr>
              <a:t>Los privilegios peculiares de los judíos como nación llegaron a cerrar la  comprensión de que el sistema ceremonial era una sombra que tenía tiempo definido y no poseía virtud en sí mismo.</a:t>
            </a:r>
          </a:p>
        </p:txBody>
      </p:sp>
      <p:sp>
        <p:nvSpPr>
          <p:cNvPr id="26" name="Rectángulo: esquinas superiores redondeadas 25"/>
          <p:cNvSpPr/>
          <p:nvPr/>
        </p:nvSpPr>
        <p:spPr>
          <a:xfrm>
            <a:off x="9678965" y="381783"/>
            <a:ext cx="2413790"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C" sz="2000" dirty="0">
                <a:solidFill>
                  <a:schemeClr val="tx1"/>
                </a:solidFill>
                <a:latin typeface="Eras Demi ITC" panose="020B0805030504020804" pitchFamily="34" charset="0"/>
              </a:rPr>
              <a:t>Al estudiar el servicio del santuario terrenal, podemos obtener una clara comprensión de lo que el Señor Jesús está realizando en el Santuario Celestial en nuestro favor, entender esto es una gran bendición.</a:t>
            </a: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3"/>
          <a:srcRect t="28617" r="29360" b="12577"/>
          <a:stretch/>
        </p:blipFill>
        <p:spPr>
          <a:xfrm>
            <a:off x="2393376" y="6224"/>
            <a:ext cx="521095" cy="598715"/>
          </a:xfrm>
          <a:prstGeom prst="rect">
            <a:avLst/>
          </a:prstGeom>
        </p:spPr>
      </p:pic>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4"/>
          <a:srcRect l="-8239" t="24530" r="8151" b="15233"/>
          <a:stretch/>
        </p:blipFill>
        <p:spPr>
          <a:xfrm>
            <a:off x="57672" y="-485"/>
            <a:ext cx="396628" cy="609600"/>
          </a:xfrm>
          <a:prstGeom prst="rect">
            <a:avLst/>
          </a:prstGeom>
        </p:spPr>
      </p:pic>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5"/>
          <a:srcRect t="26439" r="396" b="13325"/>
          <a:stretch/>
        </p:blipFill>
        <p:spPr>
          <a:xfrm>
            <a:off x="4799276" y="-486"/>
            <a:ext cx="570800" cy="609601"/>
          </a:xfrm>
          <a:prstGeom prst="rect">
            <a:avLst/>
          </a:prstGeom>
        </p:spPr>
      </p:pic>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6"/>
          <a:srcRect t="24349" r="396" b="15415"/>
          <a:stretch/>
        </p:blipFill>
        <p:spPr>
          <a:xfrm>
            <a:off x="7215930" y="-486"/>
            <a:ext cx="570800" cy="609601"/>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7"/>
          <a:srcRect t="22283" r="3992" b="11085"/>
          <a:stretch/>
        </p:blipFill>
        <p:spPr>
          <a:xfrm>
            <a:off x="9632584" y="-37104"/>
            <a:ext cx="550196" cy="674323"/>
          </a:xfrm>
          <a:prstGeom prst="rect">
            <a:avLst/>
          </a:prstGeom>
        </p:spPr>
      </p:pic>
      <p:pic>
        <p:nvPicPr>
          <p:cNvPr id="3" name="Imagen 2">
            <a:extLst>
              <a:ext uri="{FF2B5EF4-FFF2-40B4-BE49-F238E27FC236}">
                <a16:creationId xmlns:a16="http://schemas.microsoft.com/office/drawing/2014/main" id="{D241916B-7AEF-4B5A-B341-3381FC169475}"/>
              </a:ext>
            </a:extLst>
          </p:cNvPr>
          <p:cNvPicPr>
            <a:picLocks noChangeAspect="1"/>
          </p:cNvPicPr>
          <p:nvPr/>
        </p:nvPicPr>
        <p:blipFill>
          <a:blip r:embed="rId8"/>
          <a:stretch>
            <a:fillRect/>
          </a:stretch>
        </p:blipFill>
        <p:spPr>
          <a:xfrm>
            <a:off x="9754200" y="5862204"/>
            <a:ext cx="2367069" cy="812658"/>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52" name="Picture 16" descr="Imagen relacionada">
            <a:extLst>
              <a:ext uri="{FF2B5EF4-FFF2-40B4-BE49-F238E27FC236}">
                <a16:creationId xmlns:a16="http://schemas.microsoft.com/office/drawing/2014/main" id="{4B81B03D-68C6-4FD3-89BF-A63897EC107F}"/>
              </a:ext>
            </a:extLst>
          </p:cNvPr>
          <p:cNvPicPr>
            <a:picLocks noChangeAspect="1" noChangeArrowheads="1"/>
          </p:cNvPicPr>
          <p:nvPr/>
        </p:nvPicPr>
        <p:blipFill>
          <a:blip r:embed="rId2">
            <a:clrChange>
              <a:clrFrom>
                <a:srgbClr val="010101">
                  <a:alpha val="1961"/>
                </a:srgbClr>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3176" y="-1"/>
            <a:ext cx="5755939" cy="5755939"/>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p:cNvSpPr/>
          <p:nvPr/>
        </p:nvSpPr>
        <p:spPr>
          <a:xfrm>
            <a:off x="5687365" y="2966017"/>
            <a:ext cx="6399924" cy="2308324"/>
          </a:xfrm>
          <a:prstGeom prst="rect">
            <a:avLst/>
          </a:prstGeom>
          <a:ln>
            <a:noFill/>
          </a:ln>
        </p:spPr>
        <p:txBody>
          <a:bodyPr wrap="square">
            <a:spAutoFit/>
          </a:bodyPr>
          <a:lstStyle/>
          <a:p>
            <a:pPr algn="ctr"/>
            <a:r>
              <a:rPr lang="es-EC" sz="3600" dirty="0">
                <a:solidFill>
                  <a:schemeClr val="accent4">
                    <a:lumMod val="75000"/>
                  </a:schemeClr>
                </a:solidFill>
                <a:latin typeface="Eras Demi ITC" panose="020B0805030504020804" pitchFamily="34" charset="0"/>
              </a:rPr>
              <a:t>¡Decido exaltar a Jesús como el verdadero y único sacrificio que trae salvación al pecador arrepentido!</a:t>
            </a:r>
            <a:endParaRPr lang="es-EC" sz="3600" b="1" dirty="0">
              <a:solidFill>
                <a:schemeClr val="accent4">
                  <a:lumMod val="75000"/>
                </a:schemeClr>
              </a:solidFill>
              <a:effectLst/>
              <a:latin typeface="Eras Demi ITC" panose="020B0805030504020804" pitchFamily="34" charset="0"/>
            </a:endParaRPr>
          </a:p>
        </p:txBody>
      </p:sp>
      <p:sp>
        <p:nvSpPr>
          <p:cNvPr id="3" name="Rectángulo 2"/>
          <p:cNvSpPr/>
          <p:nvPr/>
        </p:nvSpPr>
        <p:spPr>
          <a:xfrm>
            <a:off x="5687365" y="134693"/>
            <a:ext cx="6399925" cy="2862322"/>
          </a:xfrm>
          <a:prstGeom prst="rect">
            <a:avLst/>
          </a:prstGeom>
        </p:spPr>
        <p:txBody>
          <a:bodyPr wrap="square">
            <a:spAutoFit/>
          </a:bodyPr>
          <a:lstStyle/>
          <a:p>
            <a:pPr algn="ctr"/>
            <a:r>
              <a:rPr lang="es-EC" sz="3600" dirty="0">
                <a:solidFill>
                  <a:schemeClr val="accent2">
                    <a:lumMod val="75000"/>
                  </a:schemeClr>
                </a:solidFill>
                <a:latin typeface="Eras Bold ITC" panose="020B0907030504020204" pitchFamily="34" charset="0"/>
              </a:rPr>
              <a:t>Creo que la ley ceremonial es una sombra del evangelio y que estuvo vigente hasta la muerte de Cristo en la cruz.</a:t>
            </a:r>
          </a:p>
        </p:txBody>
      </p:sp>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7BDACCC7-F9E4-448F-8775-187AA89D4DD8}"/>
              </a:ext>
            </a:extLst>
          </p:cNvPr>
          <p:cNvSpPr txBox="1"/>
          <p:nvPr/>
        </p:nvSpPr>
        <p:spPr>
          <a:xfrm>
            <a:off x="2557645" y="1352266"/>
            <a:ext cx="2735041" cy="830997"/>
          </a:xfrm>
          <a:prstGeom prst="rect">
            <a:avLst/>
          </a:prstGeom>
          <a:noFill/>
        </p:spPr>
        <p:txBody>
          <a:bodyPr wrap="square" rtlCol="0">
            <a:spAutoFit/>
          </a:bodyPr>
          <a:lstStyle/>
          <a:p>
            <a:pPr algn="ctr"/>
            <a:r>
              <a:rPr lang="es-EC" sz="2400" dirty="0">
                <a:solidFill>
                  <a:schemeClr val="bg1"/>
                </a:solidFill>
                <a:effectLst>
                  <a:outerShdw blurRad="50800" dist="38100" dir="5400000" algn="t" rotWithShape="0">
                    <a:prstClr val="black">
                      <a:alpha val="40000"/>
                    </a:prstClr>
                  </a:outerShdw>
                </a:effectLst>
                <a:latin typeface="Segoe UI Semibold" panose="020B0702040204020203" pitchFamily="34" charset="0"/>
                <a:cs typeface="Segoe UI Semibold" panose="020B0702040204020203" pitchFamily="34" charset="0"/>
              </a:rPr>
              <a:t>Hacia adelante y hacia arriba</a:t>
            </a:r>
          </a:p>
        </p:txBody>
      </p:sp>
      <p:sp>
        <p:nvSpPr>
          <p:cNvPr id="43" name="CuadroTexto 42">
            <a:extLst>
              <a:ext uri="{FF2B5EF4-FFF2-40B4-BE49-F238E27FC236}">
                <a16:creationId xmlns:a16="http://schemas.microsoft.com/office/drawing/2014/main" id="{1F5CED94-A733-4418-AD5A-A9B9D6025016}"/>
              </a:ext>
            </a:extLst>
          </p:cNvPr>
          <p:cNvSpPr txBox="1"/>
          <p:nvPr/>
        </p:nvSpPr>
        <p:spPr>
          <a:xfrm>
            <a:off x="348988" y="2509161"/>
            <a:ext cx="2955686" cy="830997"/>
          </a:xfrm>
          <a:prstGeom prst="rect">
            <a:avLst/>
          </a:prstGeom>
          <a:noFill/>
        </p:spPr>
        <p:txBody>
          <a:bodyPr wrap="square" rtlCol="0">
            <a:spAutoFit/>
          </a:bodyPr>
          <a:lstStyle/>
          <a:p>
            <a:pPr algn="ctr"/>
            <a:r>
              <a:rPr lang="es-EC" sz="2400" dirty="0">
                <a:solidFill>
                  <a:schemeClr val="bg1"/>
                </a:solidFill>
                <a:effectLst>
                  <a:outerShdw blurRad="50800" dist="38100" dir="5400000" algn="t" rotWithShape="0">
                    <a:prstClr val="black">
                      <a:alpha val="40000"/>
                    </a:prstClr>
                  </a:outerShdw>
                </a:effectLst>
                <a:latin typeface="Segoe UI Semibold" panose="020B0702040204020203" pitchFamily="34" charset="0"/>
                <a:cs typeface="Segoe UI Semibold" panose="020B0702040204020203" pitchFamily="34" charset="0"/>
              </a:rPr>
              <a:t>Cuando No avanzo…retrocedo</a:t>
            </a:r>
          </a:p>
        </p:txBody>
      </p:sp>
      <p:pic>
        <p:nvPicPr>
          <p:cNvPr id="24" name="Imagen 23">
            <a:extLst>
              <a:ext uri="{FF2B5EF4-FFF2-40B4-BE49-F238E27FC236}">
                <a16:creationId xmlns:a16="http://schemas.microsoft.com/office/drawing/2014/main" id="{94E33D8E-77B5-463D-BC7C-AB25A2FE44CE}"/>
              </a:ext>
            </a:extLst>
          </p:cNvPr>
          <p:cNvPicPr>
            <a:picLocks noChangeAspect="1"/>
          </p:cNvPicPr>
          <p:nvPr/>
        </p:nvPicPr>
        <p:blipFill>
          <a:blip r:embed="rId4"/>
          <a:stretch>
            <a:fillRect/>
          </a:stretch>
        </p:blipFill>
        <p:spPr>
          <a:xfrm>
            <a:off x="9751253" y="5862330"/>
            <a:ext cx="2367069" cy="812658"/>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20" name="Imagen 19">
            <a:extLst>
              <a:ext uri="{FF2B5EF4-FFF2-40B4-BE49-F238E27FC236}">
                <a16:creationId xmlns:a16="http://schemas.microsoft.com/office/drawing/2014/main" id="{D64A6BA3-09BE-463B-A7DB-2A9E5F46C804}"/>
              </a:ext>
            </a:extLst>
          </p:cNvPr>
          <p:cNvPicPr>
            <a:picLocks noChangeAspect="1"/>
          </p:cNvPicPr>
          <p:nvPr/>
        </p:nvPicPr>
        <p:blipFill>
          <a:blip r:embed="rId4"/>
          <a:stretch>
            <a:fillRect/>
          </a:stretch>
        </p:blipFill>
        <p:spPr>
          <a:xfrm>
            <a:off x="9775536" y="5889897"/>
            <a:ext cx="2307303" cy="792139"/>
          </a:xfrm>
          <a:prstGeom prst="rect">
            <a:avLst/>
          </a:prstGeom>
        </p:spPr>
      </p:pic>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5"/>
          <a:stretch>
            <a:fillRect/>
          </a:stretch>
        </p:blipFill>
        <p:spPr>
          <a:xfrm>
            <a:off x="6191250" y="2363021"/>
            <a:ext cx="4005419" cy="652329"/>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1149776</TotalTime>
  <Words>1455</Words>
  <Application>Microsoft Office PowerPoint</Application>
  <PresentationFormat>Panorámica</PresentationFormat>
  <Paragraphs>146</Paragraphs>
  <Slides>22</Slides>
  <Notes>15</Notes>
  <HiddenSlides>0</HiddenSlides>
  <MMClips>0</MMClips>
  <ScaleCrop>false</ScaleCrop>
  <HeadingPairs>
    <vt:vector size="6" baseType="variant">
      <vt:variant>
        <vt:lpstr>Fuentes usadas</vt:lpstr>
      </vt:variant>
      <vt:variant>
        <vt:i4>17</vt:i4>
      </vt:variant>
      <vt:variant>
        <vt:lpstr>Tema</vt:lpstr>
      </vt:variant>
      <vt:variant>
        <vt:i4>1</vt:i4>
      </vt:variant>
      <vt:variant>
        <vt:lpstr>Títulos de diapositiva</vt:lpstr>
      </vt:variant>
      <vt:variant>
        <vt:i4>22</vt:i4>
      </vt:variant>
    </vt:vector>
  </HeadingPairs>
  <TitlesOfParts>
    <vt:vector size="40" baseType="lpstr">
      <vt:lpstr>Abadi</vt:lpstr>
      <vt:lpstr>Arial</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JUAN PABLO TOMALA BETANCOURT</cp:lastModifiedBy>
  <cp:revision>6297</cp:revision>
  <dcterms:created xsi:type="dcterms:W3CDTF">2017-06-02T15:34:13Z</dcterms:created>
  <dcterms:modified xsi:type="dcterms:W3CDTF">2023-02-24T01:35:05Z</dcterms:modified>
</cp:coreProperties>
</file>