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65" r:id="rId9"/>
    <p:sldId id="537" r:id="rId10"/>
    <p:sldId id="550" r:id="rId11"/>
    <p:sldId id="558" r:id="rId12"/>
    <p:sldId id="538" r:id="rId13"/>
    <p:sldId id="551" r:id="rId14"/>
    <p:sldId id="567" r:id="rId15"/>
    <p:sldId id="276" r:id="rId16"/>
    <p:sldId id="265" r:id="rId17"/>
    <p:sldId id="393" r:id="rId18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2560"/>
    <a:srgbClr val="FCF7F3"/>
    <a:srgbClr val="F8EFE6"/>
    <a:srgbClr val="F9EBCF"/>
    <a:srgbClr val="F6E1B9"/>
    <a:srgbClr val="FFFFFF"/>
    <a:srgbClr val="F5EEE6"/>
    <a:srgbClr val="F1EAE4"/>
    <a:srgbClr val="70AD47"/>
    <a:srgbClr val="FBA9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35" autoAdjust="0"/>
    <p:restoredTop sz="93621" autoAdjust="0"/>
  </p:normalViewPr>
  <p:slideViewPr>
    <p:cSldViewPr snapToGrid="0">
      <p:cViewPr varScale="1">
        <p:scale>
          <a:sx n="75" d="100"/>
          <a:sy n="75" d="100"/>
        </p:scale>
        <p:origin x="154" y="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EFF481-DD38-400B-8E0D-DEC60D3787F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559795-ABB1-44DE-BCF4-B1AB4B0DA5E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Nuestra vida es un espectáculo ante el mundo, nuestras acciones están siendo observadas, lo que implica que si vivimos en coherencia con nuestra fe seremos un testimonio poderoso de salvación…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B070622-D5ED-4E58-81DC-3EB5C6AC4FF3}" type="par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709B24C-87A3-4EAC-8F3B-2A73D95BD6E7}" type="sib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35C87A8-A992-4FC7-882C-62D1BDFE80B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…cuando vivimos en armonía con nuestra fe y manifestamos nuestro amor a Dios por medio de la obediencia a su Ley, hacemos que otros también sientan su influencia transformadora…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3A9DB1E-AF5A-40B1-9A45-4248AE5337EC}" type="par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673E67-B714-4136-B6AC-CADA1C041E3E}" type="sib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165DE31-49BD-4C92-8994-D17E2B66765B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…la verdadera fe se traduce en acciones, no para ganar la salvación, sino para manifestar a otros la transformación que Dios ha hecho en nosotros.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D9341AF-4F47-4FC8-AB8A-1DAD9869FDD1}" type="sibTrans" cxnId="{4702C5B6-2A0B-4AFB-A29F-029F71FDC3BF}">
      <dgm:prSet/>
      <dgm:spPr/>
      <dgm:t>
        <a:bodyPr/>
        <a:lstStyle/>
        <a:p>
          <a:endParaRPr lang="es-EC"/>
        </a:p>
      </dgm:t>
    </dgm:pt>
    <dgm:pt modelId="{855D8D01-7ED2-4D65-BC10-4D728B66568B}" type="parTrans" cxnId="{4702C5B6-2A0B-4AFB-A29F-029F71FDC3BF}">
      <dgm:prSet/>
      <dgm:spPr/>
      <dgm:t>
        <a:bodyPr/>
        <a:lstStyle/>
        <a:p>
          <a:endParaRPr lang="es-EC"/>
        </a:p>
      </dgm:t>
    </dgm:pt>
    <dgm:pt modelId="{6EAA581B-B6CF-4667-A5CC-FA0616411F6C}" type="pres">
      <dgm:prSet presAssocID="{D1EFF481-DD38-400B-8E0D-DEC60D3787FC}" presName="Name0" presStyleCnt="0">
        <dgm:presLayoutVars>
          <dgm:dir/>
          <dgm:animLvl val="lvl"/>
          <dgm:resizeHandles val="exact"/>
        </dgm:presLayoutVars>
      </dgm:prSet>
      <dgm:spPr/>
    </dgm:pt>
    <dgm:pt modelId="{B940D327-FADF-49BF-8A76-2361EC63F69B}" type="pres">
      <dgm:prSet presAssocID="{D5559795-ABB1-44DE-BCF4-B1AB4B0DA5E2}" presName="linNode" presStyleCnt="0"/>
      <dgm:spPr/>
    </dgm:pt>
    <dgm:pt modelId="{73F2D858-4EEB-44D2-A8B6-0CDFBB35E462}" type="pres">
      <dgm:prSet presAssocID="{D5559795-ABB1-44DE-BCF4-B1AB4B0DA5E2}" presName="parentText" presStyleLbl="node1" presStyleIdx="0" presStyleCnt="3" custScaleX="277263" custScaleY="55906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E9CDAEED-D4D7-4AE7-8E57-CCC26E64EACB}" type="pres">
      <dgm:prSet presAssocID="{4709B24C-87A3-4EAC-8F3B-2A73D95BD6E7}" presName="sp" presStyleCnt="0"/>
      <dgm:spPr/>
    </dgm:pt>
    <dgm:pt modelId="{48FD8E84-963B-4E42-9B53-0CBBD4AF1479}" type="pres">
      <dgm:prSet presAssocID="{B35C87A8-A992-4FC7-882C-62D1BDFE80B5}" presName="linNode" presStyleCnt="0"/>
      <dgm:spPr/>
    </dgm:pt>
    <dgm:pt modelId="{6D1677F8-0B3E-4EE8-9A18-81B6C6D9EF93}" type="pres">
      <dgm:prSet presAssocID="{B35C87A8-A992-4FC7-882C-62D1BDFE80B5}" presName="parentText" presStyleLbl="node1" presStyleIdx="1" presStyleCnt="3" custScaleX="277263" custScaleY="58105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CA7E5002-B577-4DA3-AF34-0B9EE4B3D6FF}" type="pres">
      <dgm:prSet presAssocID="{87673E67-B714-4136-B6AC-CADA1C041E3E}" presName="sp" presStyleCnt="0"/>
      <dgm:spPr/>
    </dgm:pt>
    <dgm:pt modelId="{7B8C8222-0068-44A8-8781-D73D1C9313D6}" type="pres">
      <dgm:prSet presAssocID="{8165DE31-49BD-4C92-8994-D17E2B66765B}" presName="linNode" presStyleCnt="0"/>
      <dgm:spPr/>
    </dgm:pt>
    <dgm:pt modelId="{F5E2811B-422A-47D5-93E9-875AC643EF48}" type="pres">
      <dgm:prSet presAssocID="{8165DE31-49BD-4C92-8994-D17E2B66765B}" presName="parentText" presStyleLbl="node1" presStyleIdx="2" presStyleCnt="3" custScaleX="277778" custScaleY="51194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036F4345-364E-4616-BC0F-0536D57A5B77}" srcId="{D1EFF481-DD38-400B-8E0D-DEC60D3787FC}" destId="{B35C87A8-A992-4FC7-882C-62D1BDFE80B5}" srcOrd="1" destOrd="0" parTransId="{13A9DB1E-AF5A-40B1-9A45-4248AE5337EC}" sibTransId="{87673E67-B714-4136-B6AC-CADA1C041E3E}"/>
    <dgm:cxn modelId="{58017451-3918-4460-B04C-F63ADE85B004}" type="presOf" srcId="{D1EFF481-DD38-400B-8E0D-DEC60D3787FC}" destId="{6EAA581B-B6CF-4667-A5CC-FA0616411F6C}" srcOrd="0" destOrd="0" presId="urn:microsoft.com/office/officeart/2005/8/layout/vList5"/>
    <dgm:cxn modelId="{B27C949E-9553-4356-91EC-50CF10BE7EE8}" type="presOf" srcId="{D5559795-ABB1-44DE-BCF4-B1AB4B0DA5E2}" destId="{73F2D858-4EEB-44D2-A8B6-0CDFBB35E462}" srcOrd="0" destOrd="0" presId="urn:microsoft.com/office/officeart/2005/8/layout/vList5"/>
    <dgm:cxn modelId="{4702C5B6-2A0B-4AFB-A29F-029F71FDC3BF}" srcId="{D1EFF481-DD38-400B-8E0D-DEC60D3787FC}" destId="{8165DE31-49BD-4C92-8994-D17E2B66765B}" srcOrd="2" destOrd="0" parTransId="{855D8D01-7ED2-4D65-BC10-4D728B66568B}" sibTransId="{1D9341AF-4F47-4FC8-AB8A-1DAD9869FDD1}"/>
    <dgm:cxn modelId="{4AD732BB-10CE-4D8B-A3BA-72D60E6863C7}" type="presOf" srcId="{B35C87A8-A992-4FC7-882C-62D1BDFE80B5}" destId="{6D1677F8-0B3E-4EE8-9A18-81B6C6D9EF93}" srcOrd="0" destOrd="0" presId="urn:microsoft.com/office/officeart/2005/8/layout/vList5"/>
    <dgm:cxn modelId="{40B316DB-B018-458D-AFEC-7E0A4A90B3AB}" srcId="{D1EFF481-DD38-400B-8E0D-DEC60D3787FC}" destId="{D5559795-ABB1-44DE-BCF4-B1AB4B0DA5E2}" srcOrd="0" destOrd="0" parTransId="{CB070622-D5ED-4E58-81DC-3EB5C6AC4FF3}" sibTransId="{4709B24C-87A3-4EAC-8F3B-2A73D95BD6E7}"/>
    <dgm:cxn modelId="{D765F7F6-4E80-4980-8800-3824BDEDC811}" type="presOf" srcId="{8165DE31-49BD-4C92-8994-D17E2B66765B}" destId="{F5E2811B-422A-47D5-93E9-875AC643EF48}" srcOrd="0" destOrd="0" presId="urn:microsoft.com/office/officeart/2005/8/layout/vList5"/>
    <dgm:cxn modelId="{79BC3FB1-37C1-4799-8778-E06C5D22AB29}" type="presParOf" srcId="{6EAA581B-B6CF-4667-A5CC-FA0616411F6C}" destId="{B940D327-FADF-49BF-8A76-2361EC63F69B}" srcOrd="0" destOrd="0" presId="urn:microsoft.com/office/officeart/2005/8/layout/vList5"/>
    <dgm:cxn modelId="{F227C0D9-4800-43B9-801C-B761F8D1AB50}" type="presParOf" srcId="{B940D327-FADF-49BF-8A76-2361EC63F69B}" destId="{73F2D858-4EEB-44D2-A8B6-0CDFBB35E462}" srcOrd="0" destOrd="0" presId="urn:microsoft.com/office/officeart/2005/8/layout/vList5"/>
    <dgm:cxn modelId="{135F153B-F851-4CFD-8909-EDFCC586F330}" type="presParOf" srcId="{6EAA581B-B6CF-4667-A5CC-FA0616411F6C}" destId="{E9CDAEED-D4D7-4AE7-8E57-CCC26E64EACB}" srcOrd="1" destOrd="0" presId="urn:microsoft.com/office/officeart/2005/8/layout/vList5"/>
    <dgm:cxn modelId="{64877F3C-0774-4875-BB76-7C37CC6FAD00}" type="presParOf" srcId="{6EAA581B-B6CF-4667-A5CC-FA0616411F6C}" destId="{48FD8E84-963B-4E42-9B53-0CBBD4AF1479}" srcOrd="2" destOrd="0" presId="urn:microsoft.com/office/officeart/2005/8/layout/vList5"/>
    <dgm:cxn modelId="{07B515DA-A1E8-4F45-BA98-D923F79B7F09}" type="presParOf" srcId="{48FD8E84-963B-4E42-9B53-0CBBD4AF1479}" destId="{6D1677F8-0B3E-4EE8-9A18-81B6C6D9EF93}" srcOrd="0" destOrd="0" presId="urn:microsoft.com/office/officeart/2005/8/layout/vList5"/>
    <dgm:cxn modelId="{7844C2F4-4E35-484B-A59F-B1CCFA1C1564}" type="presParOf" srcId="{6EAA581B-B6CF-4667-A5CC-FA0616411F6C}" destId="{CA7E5002-B577-4DA3-AF34-0B9EE4B3D6FF}" srcOrd="3" destOrd="0" presId="urn:microsoft.com/office/officeart/2005/8/layout/vList5"/>
    <dgm:cxn modelId="{471A8BCE-3867-4867-BB98-1079A723BEB2}" type="presParOf" srcId="{6EAA581B-B6CF-4667-A5CC-FA0616411F6C}" destId="{7B8C8222-0068-44A8-8781-D73D1C9313D6}" srcOrd="4" destOrd="0" presId="urn:microsoft.com/office/officeart/2005/8/layout/vList5"/>
    <dgm:cxn modelId="{AF37BBE8-258C-4776-B688-EE4CEF96196C}" type="presParOf" srcId="{7B8C8222-0068-44A8-8781-D73D1C9313D6}" destId="{F5E2811B-422A-47D5-93E9-875AC643EF48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5F0C3F-D132-4566-AB60-172274C7C758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1BE0451E-5492-4B06-9424-33B0178BADB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Santiago ilustra que cuando alguien encuentra a otro en necesidad y solo expresa…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07C9FA0E-5A95-4C3C-85D7-A4291753B2FA}" type="parTrans" cxnId="{385526ED-3F16-41EA-9DCA-4F124BFA373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52508C5-E6AA-41E6-A78F-D9C03E8D32A5}" type="sibTrans" cxnId="{385526ED-3F16-41EA-9DCA-4F124BFA3732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74996D7-5351-415A-BD1A-C0647828653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…deseos de bienestar, muestra una fe muerta; decir palabras amables sin hacer algo concreto para ayudar…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E3788226-3137-43AC-A66C-01061C04EB54}" type="parTrans" cxnId="{1A659189-700C-429D-9257-DFFD96EB840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8E427D6-9EBD-4F1D-A9E8-759E3280FC7F}" type="sibTrans" cxnId="{1A659189-700C-429D-9257-DFFD96EB840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6C976D1-0CCF-4407-A7D6-A0B533FFD60B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…no es suficiente, la verdadera fe se manifiesta en acciones que reflejan el amor de Dios.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7BC2A4D-1214-4445-861B-7D9DB3B9CF17}" type="parTrans" cxnId="{7659D92B-343B-405D-A298-001D6A51634D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358E3E3-74EB-4956-9944-9CB309DFC076}" type="sibTrans" cxnId="{7659D92B-343B-405D-A298-001D6A51634D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8D3BA3-C8FD-40B5-B79F-4881779CC23E}" type="pres">
      <dgm:prSet presAssocID="{705F0C3F-D132-4566-AB60-172274C7C758}" presName="outerComposite" presStyleCnt="0">
        <dgm:presLayoutVars>
          <dgm:chMax val="5"/>
          <dgm:dir/>
          <dgm:resizeHandles val="exact"/>
        </dgm:presLayoutVars>
      </dgm:prSet>
      <dgm:spPr/>
    </dgm:pt>
    <dgm:pt modelId="{B2C47A4A-58F9-4A70-A29C-79C5B33B9F55}" type="pres">
      <dgm:prSet presAssocID="{705F0C3F-D132-4566-AB60-172274C7C758}" presName="dummyMaxCanvas" presStyleCnt="0">
        <dgm:presLayoutVars/>
      </dgm:prSet>
      <dgm:spPr/>
    </dgm:pt>
    <dgm:pt modelId="{07F5582E-02BB-4557-86F5-285A64C91925}" type="pres">
      <dgm:prSet presAssocID="{705F0C3F-D132-4566-AB60-172274C7C758}" presName="ThreeNodes_1" presStyleLbl="node1" presStyleIdx="0" presStyleCnt="3">
        <dgm:presLayoutVars>
          <dgm:bulletEnabled val="1"/>
        </dgm:presLayoutVars>
      </dgm:prSet>
      <dgm:spPr/>
    </dgm:pt>
    <dgm:pt modelId="{6B8BFA5F-CD98-4F5B-B736-F30377C46682}" type="pres">
      <dgm:prSet presAssocID="{705F0C3F-D132-4566-AB60-172274C7C758}" presName="ThreeNodes_2" presStyleLbl="node1" presStyleIdx="1" presStyleCnt="3">
        <dgm:presLayoutVars>
          <dgm:bulletEnabled val="1"/>
        </dgm:presLayoutVars>
      </dgm:prSet>
      <dgm:spPr/>
    </dgm:pt>
    <dgm:pt modelId="{9008D564-5ABA-4B6A-86F1-71B4060B8CB3}" type="pres">
      <dgm:prSet presAssocID="{705F0C3F-D132-4566-AB60-172274C7C758}" presName="ThreeNodes_3" presStyleLbl="node1" presStyleIdx="2" presStyleCnt="3">
        <dgm:presLayoutVars>
          <dgm:bulletEnabled val="1"/>
        </dgm:presLayoutVars>
      </dgm:prSet>
      <dgm:spPr/>
    </dgm:pt>
    <dgm:pt modelId="{61D87C4D-234C-413D-ABAF-583CE1D42640}" type="pres">
      <dgm:prSet presAssocID="{705F0C3F-D132-4566-AB60-172274C7C758}" presName="ThreeConn_1-2" presStyleLbl="fgAccFollowNode1" presStyleIdx="0" presStyleCnt="2">
        <dgm:presLayoutVars>
          <dgm:bulletEnabled val="1"/>
        </dgm:presLayoutVars>
      </dgm:prSet>
      <dgm:spPr/>
    </dgm:pt>
    <dgm:pt modelId="{085158AB-8583-4169-93E9-73B8AA302103}" type="pres">
      <dgm:prSet presAssocID="{705F0C3F-D132-4566-AB60-172274C7C758}" presName="ThreeConn_2-3" presStyleLbl="fgAccFollowNode1" presStyleIdx="1" presStyleCnt="2">
        <dgm:presLayoutVars>
          <dgm:bulletEnabled val="1"/>
        </dgm:presLayoutVars>
      </dgm:prSet>
      <dgm:spPr/>
    </dgm:pt>
    <dgm:pt modelId="{3AD03216-774B-4A71-9BE5-5F04D59B545E}" type="pres">
      <dgm:prSet presAssocID="{705F0C3F-D132-4566-AB60-172274C7C758}" presName="ThreeNodes_1_text" presStyleLbl="node1" presStyleIdx="2" presStyleCnt="3">
        <dgm:presLayoutVars>
          <dgm:bulletEnabled val="1"/>
        </dgm:presLayoutVars>
      </dgm:prSet>
      <dgm:spPr/>
    </dgm:pt>
    <dgm:pt modelId="{A5024BA0-81E1-4473-8026-ADF4A732E030}" type="pres">
      <dgm:prSet presAssocID="{705F0C3F-D132-4566-AB60-172274C7C758}" presName="ThreeNodes_2_text" presStyleLbl="node1" presStyleIdx="2" presStyleCnt="3">
        <dgm:presLayoutVars>
          <dgm:bulletEnabled val="1"/>
        </dgm:presLayoutVars>
      </dgm:prSet>
      <dgm:spPr/>
    </dgm:pt>
    <dgm:pt modelId="{C7232FD3-762F-4F67-9777-0D14448A3116}" type="pres">
      <dgm:prSet presAssocID="{705F0C3F-D132-4566-AB60-172274C7C758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A849E80A-245C-4D02-A7D4-AD3A0B7C4D9D}" type="presOf" srcId="{1BE0451E-5492-4B06-9424-33B0178BADB7}" destId="{07F5582E-02BB-4557-86F5-285A64C91925}" srcOrd="0" destOrd="0" presId="urn:microsoft.com/office/officeart/2005/8/layout/vProcess5"/>
    <dgm:cxn modelId="{45A0D017-79EE-4E61-84C2-45C848896E7F}" type="presOf" srcId="{D52508C5-E6AA-41E6-A78F-D9C03E8D32A5}" destId="{61D87C4D-234C-413D-ABAF-583CE1D42640}" srcOrd="0" destOrd="0" presId="urn:microsoft.com/office/officeart/2005/8/layout/vProcess5"/>
    <dgm:cxn modelId="{F4700E19-4AE2-4AAA-B0FB-617BF2B725D4}" type="presOf" srcId="{68E427D6-9EBD-4F1D-A9E8-759E3280FC7F}" destId="{085158AB-8583-4169-93E9-73B8AA302103}" srcOrd="0" destOrd="0" presId="urn:microsoft.com/office/officeart/2005/8/layout/vProcess5"/>
    <dgm:cxn modelId="{7659D92B-343B-405D-A298-001D6A51634D}" srcId="{705F0C3F-D132-4566-AB60-172274C7C758}" destId="{86C976D1-0CCF-4407-A7D6-A0B533FFD60B}" srcOrd="2" destOrd="0" parTransId="{F7BC2A4D-1214-4445-861B-7D9DB3B9CF17}" sibTransId="{0358E3E3-74EB-4956-9944-9CB309DFC076}"/>
    <dgm:cxn modelId="{A256242D-96A8-4AB9-9A63-E264E309DACA}" type="presOf" srcId="{074996D7-5351-415A-BD1A-C06478286539}" destId="{A5024BA0-81E1-4473-8026-ADF4A732E030}" srcOrd="1" destOrd="0" presId="urn:microsoft.com/office/officeart/2005/8/layout/vProcess5"/>
    <dgm:cxn modelId="{AA411087-C7F8-4D1C-ACA5-4942411FDDF0}" type="presOf" srcId="{705F0C3F-D132-4566-AB60-172274C7C758}" destId="{1F8D3BA3-C8FD-40B5-B79F-4881779CC23E}" srcOrd="0" destOrd="0" presId="urn:microsoft.com/office/officeart/2005/8/layout/vProcess5"/>
    <dgm:cxn modelId="{1A659189-700C-429D-9257-DFFD96EB8408}" srcId="{705F0C3F-D132-4566-AB60-172274C7C758}" destId="{074996D7-5351-415A-BD1A-C06478286539}" srcOrd="1" destOrd="0" parTransId="{E3788226-3137-43AC-A66C-01061C04EB54}" sibTransId="{68E427D6-9EBD-4F1D-A9E8-759E3280FC7F}"/>
    <dgm:cxn modelId="{1F10C9BB-A400-46B0-A67A-D570B3BAEC3A}" type="presOf" srcId="{074996D7-5351-415A-BD1A-C06478286539}" destId="{6B8BFA5F-CD98-4F5B-B736-F30377C46682}" srcOrd="0" destOrd="0" presId="urn:microsoft.com/office/officeart/2005/8/layout/vProcess5"/>
    <dgm:cxn modelId="{7859E5DF-6C21-4E8E-9354-8D8277211057}" type="presOf" srcId="{86C976D1-0CCF-4407-A7D6-A0B533FFD60B}" destId="{C7232FD3-762F-4F67-9777-0D14448A3116}" srcOrd="1" destOrd="0" presId="urn:microsoft.com/office/officeart/2005/8/layout/vProcess5"/>
    <dgm:cxn modelId="{385526ED-3F16-41EA-9DCA-4F124BFA3732}" srcId="{705F0C3F-D132-4566-AB60-172274C7C758}" destId="{1BE0451E-5492-4B06-9424-33B0178BADB7}" srcOrd="0" destOrd="0" parTransId="{07C9FA0E-5A95-4C3C-85D7-A4291753B2FA}" sibTransId="{D52508C5-E6AA-41E6-A78F-D9C03E8D32A5}"/>
    <dgm:cxn modelId="{AF2250ED-F351-4266-B10D-97D2CAD12037}" type="presOf" srcId="{86C976D1-0CCF-4407-A7D6-A0B533FFD60B}" destId="{9008D564-5ABA-4B6A-86F1-71B4060B8CB3}" srcOrd="0" destOrd="0" presId="urn:microsoft.com/office/officeart/2005/8/layout/vProcess5"/>
    <dgm:cxn modelId="{06B38EF1-280C-43EF-8D68-054A6B314F1C}" type="presOf" srcId="{1BE0451E-5492-4B06-9424-33B0178BADB7}" destId="{3AD03216-774B-4A71-9BE5-5F04D59B545E}" srcOrd="1" destOrd="0" presId="urn:microsoft.com/office/officeart/2005/8/layout/vProcess5"/>
    <dgm:cxn modelId="{0A2FAC0E-BEAE-49B5-BB21-1FB8500132E6}" type="presParOf" srcId="{1F8D3BA3-C8FD-40B5-B79F-4881779CC23E}" destId="{B2C47A4A-58F9-4A70-A29C-79C5B33B9F55}" srcOrd="0" destOrd="0" presId="urn:microsoft.com/office/officeart/2005/8/layout/vProcess5"/>
    <dgm:cxn modelId="{C3BA9237-DB40-47AC-9533-F96DBA1D9BB6}" type="presParOf" srcId="{1F8D3BA3-C8FD-40B5-B79F-4881779CC23E}" destId="{07F5582E-02BB-4557-86F5-285A64C91925}" srcOrd="1" destOrd="0" presId="urn:microsoft.com/office/officeart/2005/8/layout/vProcess5"/>
    <dgm:cxn modelId="{CDA96E5E-DE33-4F2C-9F9D-E1C576716FFD}" type="presParOf" srcId="{1F8D3BA3-C8FD-40B5-B79F-4881779CC23E}" destId="{6B8BFA5F-CD98-4F5B-B736-F30377C46682}" srcOrd="2" destOrd="0" presId="urn:microsoft.com/office/officeart/2005/8/layout/vProcess5"/>
    <dgm:cxn modelId="{2137174F-13DD-467B-8EBE-2F2250D9F464}" type="presParOf" srcId="{1F8D3BA3-C8FD-40B5-B79F-4881779CC23E}" destId="{9008D564-5ABA-4B6A-86F1-71B4060B8CB3}" srcOrd="3" destOrd="0" presId="urn:microsoft.com/office/officeart/2005/8/layout/vProcess5"/>
    <dgm:cxn modelId="{AA6FED07-E320-406D-AE35-937903E0D130}" type="presParOf" srcId="{1F8D3BA3-C8FD-40B5-B79F-4881779CC23E}" destId="{61D87C4D-234C-413D-ABAF-583CE1D42640}" srcOrd="4" destOrd="0" presId="urn:microsoft.com/office/officeart/2005/8/layout/vProcess5"/>
    <dgm:cxn modelId="{F8E5B63D-8F64-4250-BA24-B257FE0C1A96}" type="presParOf" srcId="{1F8D3BA3-C8FD-40B5-B79F-4881779CC23E}" destId="{085158AB-8583-4169-93E9-73B8AA302103}" srcOrd="5" destOrd="0" presId="urn:microsoft.com/office/officeart/2005/8/layout/vProcess5"/>
    <dgm:cxn modelId="{E2A87D5F-0D2F-4586-913C-4199DFDC1D27}" type="presParOf" srcId="{1F8D3BA3-C8FD-40B5-B79F-4881779CC23E}" destId="{3AD03216-774B-4A71-9BE5-5F04D59B545E}" srcOrd="6" destOrd="0" presId="urn:microsoft.com/office/officeart/2005/8/layout/vProcess5"/>
    <dgm:cxn modelId="{5680E5AE-C59B-4DBF-9E74-239ACF229E8C}" type="presParOf" srcId="{1F8D3BA3-C8FD-40B5-B79F-4881779CC23E}" destId="{A5024BA0-81E1-4473-8026-ADF4A732E030}" srcOrd="7" destOrd="0" presId="urn:microsoft.com/office/officeart/2005/8/layout/vProcess5"/>
    <dgm:cxn modelId="{B3C646D5-94B4-42B8-A235-729D0C79C096}" type="presParOf" srcId="{1F8D3BA3-C8FD-40B5-B79F-4881779CC23E}" destId="{C7232FD3-762F-4F67-9777-0D14448A3116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15292E7-A655-42C7-B770-59B59BD0994A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0AAC0928-2E32-4D92-9177-6DC47ABEA0A8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fe genuina en Cristo no es solo un asunto de palabras, sino de evidencias visibles…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290EB05-275C-4AD6-8B62-596E627BE8EA}" type="parTrans" cxnId="{A27B2D01-876F-481E-8474-6522037D647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84AC9DB-5F47-4438-A96D-2BAB12CFF0A0}" type="sibTrans" cxnId="{A27B2D01-876F-481E-8474-6522037D647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AFBF217-EDE8-4D51-95F9-E49F05BFF266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…cuando nuestras acciones respaldan nuestra fe demostramos que creemos genuinamente en Cristo…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8C78ECD-DCB2-423D-9C3A-F3EE9979A92B}" type="parTrans" cxnId="{2A720D09-2DD8-574B-9407-FE168A37AAD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93931FA-E3A9-4B50-97A8-F84750A0114B}" type="sibTrans" cxnId="{2A720D09-2DD8-574B-9407-FE168A37AAD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F58F26F-0905-4FB3-A917-3F409C95137F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…creer en Cristo implica una entrega completa, donde Él es nuestro único Señor y nuestra prioridad.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B4597DE-AB2C-4E85-A996-70E4B57C5CF0}" type="parTrans" cxnId="{827D3CED-57BF-44E9-8B3B-904E8BC2EE91}">
      <dgm:prSet/>
      <dgm:spPr/>
      <dgm:t>
        <a:bodyPr/>
        <a:lstStyle/>
        <a:p>
          <a:endParaRPr lang="es-EC"/>
        </a:p>
      </dgm:t>
    </dgm:pt>
    <dgm:pt modelId="{0E6F8026-2AA0-4D5E-82AB-F93DD970492D}" type="sibTrans" cxnId="{827D3CED-57BF-44E9-8B3B-904E8BC2EE91}">
      <dgm:prSet/>
      <dgm:spPr/>
      <dgm:t>
        <a:bodyPr/>
        <a:lstStyle/>
        <a:p>
          <a:endParaRPr lang="es-EC"/>
        </a:p>
      </dgm:t>
    </dgm:pt>
    <dgm:pt modelId="{B49F27BC-AC02-40D5-94CA-1EA373F44257}" type="pres">
      <dgm:prSet presAssocID="{915292E7-A655-42C7-B770-59B59BD0994A}" presName="linearFlow" presStyleCnt="0">
        <dgm:presLayoutVars>
          <dgm:resizeHandles val="exact"/>
        </dgm:presLayoutVars>
      </dgm:prSet>
      <dgm:spPr/>
    </dgm:pt>
    <dgm:pt modelId="{43256F2C-404A-4294-8A8E-B155A3672C63}" type="pres">
      <dgm:prSet presAssocID="{0AAC0928-2E32-4D92-9177-6DC47ABEA0A8}" presName="node" presStyleLbl="node1" presStyleIdx="0" presStyleCnt="3" custScaleX="184140" custScaleY="87237">
        <dgm:presLayoutVars>
          <dgm:bulletEnabled val="1"/>
        </dgm:presLayoutVars>
      </dgm:prSet>
      <dgm:spPr/>
    </dgm:pt>
    <dgm:pt modelId="{A6DF5B1C-F289-4FE1-8663-D75473402324}" type="pres">
      <dgm:prSet presAssocID="{C84AC9DB-5F47-4438-A96D-2BAB12CFF0A0}" presName="sibTrans" presStyleLbl="sibTrans2D1" presStyleIdx="0" presStyleCnt="2"/>
      <dgm:spPr/>
    </dgm:pt>
    <dgm:pt modelId="{0410130A-EE4A-4B05-9092-AD9572A009A5}" type="pres">
      <dgm:prSet presAssocID="{C84AC9DB-5F47-4438-A96D-2BAB12CFF0A0}" presName="connectorText" presStyleLbl="sibTrans2D1" presStyleIdx="0" presStyleCnt="2"/>
      <dgm:spPr/>
    </dgm:pt>
    <dgm:pt modelId="{18890397-3ADD-4A31-8056-581DFA7D45D7}" type="pres">
      <dgm:prSet presAssocID="{EAFBF217-EDE8-4D51-95F9-E49F05BFF266}" presName="node" presStyleLbl="node1" presStyleIdx="1" presStyleCnt="3" custScaleX="184140" custScaleY="90292" custLinFactNeighborX="-1796" custLinFactNeighborY="-1207">
        <dgm:presLayoutVars>
          <dgm:bulletEnabled val="1"/>
        </dgm:presLayoutVars>
      </dgm:prSet>
      <dgm:spPr/>
    </dgm:pt>
    <dgm:pt modelId="{E556C355-915D-4798-825A-8F81E4F316AF}" type="pres">
      <dgm:prSet presAssocID="{293931FA-E3A9-4B50-97A8-F84750A0114B}" presName="sibTrans" presStyleLbl="sibTrans2D1" presStyleIdx="1" presStyleCnt="2"/>
      <dgm:spPr/>
    </dgm:pt>
    <dgm:pt modelId="{F26DD7A6-178F-4EE4-828B-D5E0305AFD50}" type="pres">
      <dgm:prSet presAssocID="{293931FA-E3A9-4B50-97A8-F84750A0114B}" presName="connectorText" presStyleLbl="sibTrans2D1" presStyleIdx="1" presStyleCnt="2"/>
      <dgm:spPr/>
    </dgm:pt>
    <dgm:pt modelId="{DF249EFA-234D-4F6C-8179-A52A48EE1940}" type="pres">
      <dgm:prSet presAssocID="{2F58F26F-0905-4FB3-A917-3F409C95137F}" presName="node" presStyleLbl="node1" presStyleIdx="2" presStyleCnt="3" custScaleX="183282" custScaleY="92675">
        <dgm:presLayoutVars>
          <dgm:bulletEnabled val="1"/>
        </dgm:presLayoutVars>
      </dgm:prSet>
      <dgm:spPr/>
    </dgm:pt>
  </dgm:ptLst>
  <dgm:cxnLst>
    <dgm:cxn modelId="{A27B2D01-876F-481E-8474-6522037D6478}" srcId="{915292E7-A655-42C7-B770-59B59BD0994A}" destId="{0AAC0928-2E32-4D92-9177-6DC47ABEA0A8}" srcOrd="0" destOrd="0" parTransId="{B290EB05-275C-4AD6-8B62-596E627BE8EA}" sibTransId="{C84AC9DB-5F47-4438-A96D-2BAB12CFF0A0}"/>
    <dgm:cxn modelId="{2A720D09-2DD8-574B-9407-FE168A37AADC}" srcId="{915292E7-A655-42C7-B770-59B59BD0994A}" destId="{EAFBF217-EDE8-4D51-95F9-E49F05BFF266}" srcOrd="1" destOrd="0" parTransId="{78C78ECD-DCB2-423D-9C3A-F3EE9979A92B}" sibTransId="{293931FA-E3A9-4B50-97A8-F84750A0114B}"/>
    <dgm:cxn modelId="{F0CDCC0C-676D-41DE-BDF6-CD7953561B97}" type="presOf" srcId="{293931FA-E3A9-4B50-97A8-F84750A0114B}" destId="{F26DD7A6-178F-4EE4-828B-D5E0305AFD50}" srcOrd="1" destOrd="0" presId="urn:microsoft.com/office/officeart/2005/8/layout/process2"/>
    <dgm:cxn modelId="{7476A93F-3910-4F63-B637-87BDE2E0B34E}" type="presOf" srcId="{C84AC9DB-5F47-4438-A96D-2BAB12CFF0A0}" destId="{A6DF5B1C-F289-4FE1-8663-D75473402324}" srcOrd="0" destOrd="0" presId="urn:microsoft.com/office/officeart/2005/8/layout/process2"/>
    <dgm:cxn modelId="{CE99D649-0768-4EF5-B06D-AE51CD9AE434}" type="presOf" srcId="{2F58F26F-0905-4FB3-A917-3F409C95137F}" destId="{DF249EFA-234D-4F6C-8179-A52A48EE1940}" srcOrd="0" destOrd="0" presId="urn:microsoft.com/office/officeart/2005/8/layout/process2"/>
    <dgm:cxn modelId="{58A2A287-8303-4F90-860A-73FBBEA8A5CE}" type="presOf" srcId="{293931FA-E3A9-4B50-97A8-F84750A0114B}" destId="{E556C355-915D-4798-825A-8F81E4F316AF}" srcOrd="0" destOrd="0" presId="urn:microsoft.com/office/officeart/2005/8/layout/process2"/>
    <dgm:cxn modelId="{DD7AE8A5-E229-4945-BB5C-B64518316F6E}" type="presOf" srcId="{EAFBF217-EDE8-4D51-95F9-E49F05BFF266}" destId="{18890397-3ADD-4A31-8056-581DFA7D45D7}" srcOrd="0" destOrd="0" presId="urn:microsoft.com/office/officeart/2005/8/layout/process2"/>
    <dgm:cxn modelId="{5340F8CA-5E93-4434-B21E-E9E54539774B}" type="presOf" srcId="{0AAC0928-2E32-4D92-9177-6DC47ABEA0A8}" destId="{43256F2C-404A-4294-8A8E-B155A3672C63}" srcOrd="0" destOrd="0" presId="urn:microsoft.com/office/officeart/2005/8/layout/process2"/>
    <dgm:cxn modelId="{48B3A6EA-E0FF-4C15-9436-E6B42E8D7BDA}" type="presOf" srcId="{C84AC9DB-5F47-4438-A96D-2BAB12CFF0A0}" destId="{0410130A-EE4A-4B05-9092-AD9572A009A5}" srcOrd="1" destOrd="0" presId="urn:microsoft.com/office/officeart/2005/8/layout/process2"/>
    <dgm:cxn modelId="{3FCE8EEB-140F-4117-A943-9E0AE31D7823}" type="presOf" srcId="{915292E7-A655-42C7-B770-59B59BD0994A}" destId="{B49F27BC-AC02-40D5-94CA-1EA373F44257}" srcOrd="0" destOrd="0" presId="urn:microsoft.com/office/officeart/2005/8/layout/process2"/>
    <dgm:cxn modelId="{827D3CED-57BF-44E9-8B3B-904E8BC2EE91}" srcId="{915292E7-A655-42C7-B770-59B59BD0994A}" destId="{2F58F26F-0905-4FB3-A917-3F409C95137F}" srcOrd="2" destOrd="0" parTransId="{4B4597DE-AB2C-4E85-A996-70E4B57C5CF0}" sibTransId="{0E6F8026-2AA0-4D5E-82AB-F93DD970492D}"/>
    <dgm:cxn modelId="{151004B9-A06A-4D96-979B-21F0D8CE5B50}" type="presParOf" srcId="{B49F27BC-AC02-40D5-94CA-1EA373F44257}" destId="{43256F2C-404A-4294-8A8E-B155A3672C63}" srcOrd="0" destOrd="0" presId="urn:microsoft.com/office/officeart/2005/8/layout/process2"/>
    <dgm:cxn modelId="{27EA6D12-D217-4D0B-933D-84CB8E8B6C01}" type="presParOf" srcId="{B49F27BC-AC02-40D5-94CA-1EA373F44257}" destId="{A6DF5B1C-F289-4FE1-8663-D75473402324}" srcOrd="1" destOrd="0" presId="urn:microsoft.com/office/officeart/2005/8/layout/process2"/>
    <dgm:cxn modelId="{64A3BB8E-2308-4DF7-A9DA-4B80FACA1209}" type="presParOf" srcId="{A6DF5B1C-F289-4FE1-8663-D75473402324}" destId="{0410130A-EE4A-4B05-9092-AD9572A009A5}" srcOrd="0" destOrd="0" presId="urn:microsoft.com/office/officeart/2005/8/layout/process2"/>
    <dgm:cxn modelId="{6BF9364E-7D55-0E49-85AF-EEE6DA48E165}" type="presParOf" srcId="{B49F27BC-AC02-40D5-94CA-1EA373F44257}" destId="{18890397-3ADD-4A31-8056-581DFA7D45D7}" srcOrd="2" destOrd="0" presId="urn:microsoft.com/office/officeart/2005/8/layout/process2"/>
    <dgm:cxn modelId="{7FB11796-A3BD-40F4-B783-8DAA76A1675C}" type="presParOf" srcId="{B49F27BC-AC02-40D5-94CA-1EA373F44257}" destId="{E556C355-915D-4798-825A-8F81E4F316AF}" srcOrd="3" destOrd="0" presId="urn:microsoft.com/office/officeart/2005/8/layout/process2"/>
    <dgm:cxn modelId="{72DF61FA-39D2-488C-8F6D-528EC8FD5FDC}" type="presParOf" srcId="{E556C355-915D-4798-825A-8F81E4F316AF}" destId="{F26DD7A6-178F-4EE4-828B-D5E0305AFD50}" srcOrd="0" destOrd="0" presId="urn:microsoft.com/office/officeart/2005/8/layout/process2"/>
    <dgm:cxn modelId="{D8003C5B-994E-4EF1-843A-83DFCC1F7EE3}" type="presParOf" srcId="{B49F27BC-AC02-40D5-94CA-1EA373F44257}" destId="{DF249EFA-234D-4F6C-8179-A52A48EE1940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S"/>
        </a:p>
      </dgm:t>
    </dgm:pt>
    <dgm:pt modelId="{FCC71A22-896A-4CDD-A3C4-D206783B5442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La advertencia es clara: simplemente reconocer a Dios como Salvador o aceptar que Él existe no es suficiente para alcanzar la salvación…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99EC4D7D-CFCD-445D-BAC1-5ABFD9EC1B2E}" type="parTrans" cxnId="{902C104B-D14D-4009-89E8-053A6B983FB1}">
      <dgm:prSet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FF6ADFCC-0AB6-4E86-9BBD-6D6622D76923}" type="sibTrans" cxnId="{902C104B-D14D-4009-89E8-053A6B983FB1}">
      <dgm:prSet custT="1"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75C96225-979E-404A-A7FF-194441CD3A7C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…incluso Satanás cree y tiembla, y ejecuta sus obras malas de acuerdo con su fe, en cambio, los profesos hijos de Dios no apoyan su fe con sus obras… 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…somos llamados a permitir que la verdad penetre en nuestro corazón a fin de llevar una relación activa con Dios caracterizada por la obediencia y buenas obras.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l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l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CC3AA1A2-6EF9-47E2-ABA3-1DB1210764F0}" type="pres">
      <dgm:prSet presAssocID="{FCC71A22-896A-4CDD-A3C4-D206783B5442}" presName="horFlow" presStyleCnt="0"/>
      <dgm:spPr/>
    </dgm:pt>
    <dgm:pt modelId="{93C7908B-377F-4A10-A959-2E498A62B2CF}" type="pres">
      <dgm:prSet presAssocID="{FCC71A22-896A-4CDD-A3C4-D206783B5442}" presName="bigChev" presStyleLbl="node1" presStyleIdx="0" presStyleCnt="3" custScaleX="290085" custScaleY="152038"/>
      <dgm:spPr>
        <a:prstGeom prst="homePlate">
          <a:avLst/>
        </a:prstGeom>
      </dgm:spPr>
    </dgm:pt>
    <dgm:pt modelId="{6CCA9DCE-BDD0-4553-B89D-8D3D8B11CDAB}" type="pres">
      <dgm:prSet presAssocID="{FCC71A22-896A-4CDD-A3C4-D206783B5442}" presName="vSp" presStyleCnt="0"/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1" presStyleCnt="3" custScaleX="290085" custScaleY="152038"/>
      <dgm:spPr>
        <a:prstGeom prst="homePlate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2" presStyleCnt="3" custScaleX="288545" custScaleY="156402"/>
      <dgm:spPr>
        <a:prstGeom prst="homePlate">
          <a:avLst/>
        </a:prstGeom>
      </dgm:spPr>
    </dgm:pt>
  </dgm:ptLst>
  <dgm:cxnLst>
    <dgm:cxn modelId="{902C104B-D14D-4009-89E8-053A6B983FB1}" srcId="{8B688827-D66A-4C90-9932-ED11D76A0A27}" destId="{FCC71A22-896A-4CDD-A3C4-D206783B5442}" srcOrd="0" destOrd="0" parTransId="{99EC4D7D-CFCD-445D-BAC1-5ABFD9EC1B2E}" sibTransId="{FF6ADFCC-0AB6-4E86-9BBD-6D6622D76923}"/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1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2" destOrd="0" parTransId="{874ECC1B-6022-47FA-9691-F9C8462DD307}" sibTransId="{5707764E-9E11-4CA4-8E19-B2DFAAA2F56C}"/>
    <dgm:cxn modelId="{651D3AE4-1AA5-492B-866E-F10F6BE72C16}" type="presOf" srcId="{FCC71A22-896A-4CDD-A3C4-D206783B5442}" destId="{93C7908B-377F-4A10-A959-2E498A62B2CF}" srcOrd="0" destOrd="0" presId="urn:microsoft.com/office/officeart/2005/8/layout/lProcess3"/>
    <dgm:cxn modelId="{F8218776-3CCF-4E8F-A0EA-92D2AB7C14C9}" type="presParOf" srcId="{043F3812-5CF2-4D5E-924C-1599EB812F02}" destId="{CC3AA1A2-6EF9-47E2-ABA3-1DB1210764F0}" srcOrd="0" destOrd="0" presId="urn:microsoft.com/office/officeart/2005/8/layout/lProcess3"/>
    <dgm:cxn modelId="{C08AA3D1-7478-497C-8D2D-D8FA406E41BA}" type="presParOf" srcId="{CC3AA1A2-6EF9-47E2-ABA3-1DB1210764F0}" destId="{93C7908B-377F-4A10-A959-2E498A62B2CF}" srcOrd="0" destOrd="0" presId="urn:microsoft.com/office/officeart/2005/8/layout/lProcess3"/>
    <dgm:cxn modelId="{2E037917-2AB7-4E30-803C-EEF9BC150448}" type="presParOf" srcId="{043F3812-5CF2-4D5E-924C-1599EB812F02}" destId="{6CCA9DCE-BDD0-4553-B89D-8D3D8B11CDAB}" srcOrd="1" destOrd="0" presId="urn:microsoft.com/office/officeart/2005/8/layout/lProcess3"/>
    <dgm:cxn modelId="{B6A59019-B4F4-49F4-906A-7A8136711FEA}" type="presParOf" srcId="{043F3812-5CF2-4D5E-924C-1599EB812F02}" destId="{E5B54ED4-2642-4E9C-8A60-10A0340B8702}" srcOrd="2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3" destOrd="0" presId="urn:microsoft.com/office/officeart/2005/8/layout/lProcess3"/>
    <dgm:cxn modelId="{ED95D48A-0126-45B8-898A-A57B4C319F82}" type="presParOf" srcId="{043F3812-5CF2-4D5E-924C-1599EB812F02}" destId="{3DC3A9AE-A7FD-45F8-9A56-9879B73E1D8F}" srcOrd="4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S"/>
        </a:p>
      </dgm:t>
    </dgm:pt>
    <dgm:pt modelId="{FCC71A22-896A-4CDD-A3C4-D206783B5442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Abraham fue "justificado por la fe“, le creyó a Dios, y esto le fue contado como justicia…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99EC4D7D-CFCD-445D-BAC1-5ABFD9EC1B2E}" type="parTrans" cxnId="{902C104B-D14D-4009-89E8-053A6B983FB1}">
      <dgm:prSet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FF6ADFCC-0AB6-4E86-9BBD-6D6622D76923}" type="sibTrans" cxnId="{902C104B-D14D-4009-89E8-053A6B983FB1}">
      <dgm:prSet custT="1"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75C96225-979E-404A-A7FF-194441CD3A7C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…sabemos que Abraham creyó porque sus obras y su obediencia comprobaron el carácter de su fe, y en nuestros días necesitamos…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…la fe de Abraham, esa que nos impulsa a confiar plenamente en Dios y a actuar en armonía con su voluntad.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l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l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CC3AA1A2-6EF9-47E2-ABA3-1DB1210764F0}" type="pres">
      <dgm:prSet presAssocID="{FCC71A22-896A-4CDD-A3C4-D206783B5442}" presName="horFlow" presStyleCnt="0"/>
      <dgm:spPr/>
    </dgm:pt>
    <dgm:pt modelId="{93C7908B-377F-4A10-A959-2E498A62B2CF}" type="pres">
      <dgm:prSet presAssocID="{FCC71A22-896A-4CDD-A3C4-D206783B5442}" presName="bigChev" presStyleLbl="node1" presStyleIdx="0" presStyleCnt="3" custScaleX="507769" custScaleY="376131"/>
      <dgm:spPr/>
    </dgm:pt>
    <dgm:pt modelId="{6CCA9DCE-BDD0-4553-B89D-8D3D8B11CDAB}" type="pres">
      <dgm:prSet presAssocID="{FCC71A22-896A-4CDD-A3C4-D206783B5442}" presName="vSp" presStyleCnt="0"/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1" presStyleCnt="3" custScaleX="507769" custScaleY="376131"/>
      <dgm:spPr/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2" presStyleCnt="3" custScaleX="505072" custScaleY="386927"/>
      <dgm:spPr/>
    </dgm:pt>
  </dgm:ptLst>
  <dgm:cxnLst>
    <dgm:cxn modelId="{902C104B-D14D-4009-89E8-053A6B983FB1}" srcId="{8B688827-D66A-4C90-9932-ED11D76A0A27}" destId="{FCC71A22-896A-4CDD-A3C4-D206783B5442}" srcOrd="0" destOrd="0" parTransId="{99EC4D7D-CFCD-445D-BAC1-5ABFD9EC1B2E}" sibTransId="{FF6ADFCC-0AB6-4E86-9BBD-6D6622D76923}"/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1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2" destOrd="0" parTransId="{874ECC1B-6022-47FA-9691-F9C8462DD307}" sibTransId="{5707764E-9E11-4CA4-8E19-B2DFAAA2F56C}"/>
    <dgm:cxn modelId="{651D3AE4-1AA5-492B-866E-F10F6BE72C16}" type="presOf" srcId="{FCC71A22-896A-4CDD-A3C4-D206783B5442}" destId="{93C7908B-377F-4A10-A959-2E498A62B2CF}" srcOrd="0" destOrd="0" presId="urn:microsoft.com/office/officeart/2005/8/layout/lProcess3"/>
    <dgm:cxn modelId="{F8218776-3CCF-4E8F-A0EA-92D2AB7C14C9}" type="presParOf" srcId="{043F3812-5CF2-4D5E-924C-1599EB812F02}" destId="{CC3AA1A2-6EF9-47E2-ABA3-1DB1210764F0}" srcOrd="0" destOrd="0" presId="urn:microsoft.com/office/officeart/2005/8/layout/lProcess3"/>
    <dgm:cxn modelId="{C08AA3D1-7478-497C-8D2D-D8FA406E41BA}" type="presParOf" srcId="{CC3AA1A2-6EF9-47E2-ABA3-1DB1210764F0}" destId="{93C7908B-377F-4A10-A959-2E498A62B2CF}" srcOrd="0" destOrd="0" presId="urn:microsoft.com/office/officeart/2005/8/layout/lProcess3"/>
    <dgm:cxn modelId="{2E037917-2AB7-4E30-803C-EEF9BC150448}" type="presParOf" srcId="{043F3812-5CF2-4D5E-924C-1599EB812F02}" destId="{6CCA9DCE-BDD0-4553-B89D-8D3D8B11CDAB}" srcOrd="1" destOrd="0" presId="urn:microsoft.com/office/officeart/2005/8/layout/lProcess3"/>
    <dgm:cxn modelId="{B6A59019-B4F4-49F4-906A-7A8136711FEA}" type="presParOf" srcId="{043F3812-5CF2-4D5E-924C-1599EB812F02}" destId="{E5B54ED4-2642-4E9C-8A60-10A0340B8702}" srcOrd="2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3" destOrd="0" presId="urn:microsoft.com/office/officeart/2005/8/layout/lProcess3"/>
    <dgm:cxn modelId="{ED95D48A-0126-45B8-898A-A57B4C319F82}" type="presParOf" srcId="{043F3812-5CF2-4D5E-924C-1599EB812F02}" destId="{3DC3A9AE-A7FD-45F8-9A56-9879B73E1D8F}" srcOrd="4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C50ACCF-E2BC-4809-85CB-7953E75204C9}" type="doc">
      <dgm:prSet loTypeId="urn:microsoft.com/office/officeart/2005/8/layout/process4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423851B-8386-42CC-AFA4-99A8BBF776B6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Abraham fue bendecido por su obediencia y fidelidad a los mandamientos de Dios, fue considerado justo porque confió en la sabiduría Divina y actuó motivado por su gracia.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9A526BA7-AA3F-4A1A-ACAA-1C0CD5961F2D}" type="parTrans" cxnId="{76ACAD9D-4C5C-48CA-9931-377B55F1F86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72CE80F-1E0A-4CF8-BE4B-7F0DF2DC696F}" type="sibTrans" cxnId="{76ACAD9D-4C5C-48CA-9931-377B55F1F86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AFF623D-4838-4508-9E25-4181E3D89CC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Al igual que Abraham debemos entregar continuamente nuestra voluntad a Dios, y demostrar con nuestras buenas obras (obediencia) que realmente confiamos y dependemos de Él.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F7FC531-D5B5-42F8-9A06-F0C9162F3294}" type="parTrans" cxnId="{C17DC500-2CDD-4C0F-A7E8-672626B37433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669EFB3-D8B2-479B-92EE-47384E824C50}" type="sibTrans" cxnId="{C17DC500-2CDD-4C0F-A7E8-672626B37433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40B8E8B-AE9F-4DCA-B610-86C60C397341}" type="pres">
      <dgm:prSet presAssocID="{1C50ACCF-E2BC-4809-85CB-7953E75204C9}" presName="Name0" presStyleCnt="0">
        <dgm:presLayoutVars>
          <dgm:dir/>
          <dgm:animLvl val="lvl"/>
          <dgm:resizeHandles val="exact"/>
        </dgm:presLayoutVars>
      </dgm:prSet>
      <dgm:spPr/>
    </dgm:pt>
    <dgm:pt modelId="{8F41C9B9-A79D-40B2-ABF1-1FD5016C5202}" type="pres">
      <dgm:prSet presAssocID="{CAFF623D-4838-4508-9E25-4181E3D89CCF}" presName="boxAndChildren" presStyleCnt="0"/>
      <dgm:spPr/>
    </dgm:pt>
    <dgm:pt modelId="{1840F959-5FB3-4C87-86BA-C5E298F29CFE}" type="pres">
      <dgm:prSet presAssocID="{CAFF623D-4838-4508-9E25-4181E3D89CCF}" presName="parentTextBox" presStyleLbl="node1" presStyleIdx="0" presStyleCnt="2" custScaleY="54490"/>
      <dgm:spPr/>
    </dgm:pt>
    <dgm:pt modelId="{A25B3619-A61D-41EF-B3DF-78AF7C2DEFA0}" type="pres">
      <dgm:prSet presAssocID="{C72CE80F-1E0A-4CF8-BE4B-7F0DF2DC696F}" presName="sp" presStyleCnt="0"/>
      <dgm:spPr/>
    </dgm:pt>
    <dgm:pt modelId="{6D3BAC3E-EA09-49BE-8E2B-867ACAF9C7EB}" type="pres">
      <dgm:prSet presAssocID="{B423851B-8386-42CC-AFA4-99A8BBF776B6}" presName="arrowAndChildren" presStyleCnt="0"/>
      <dgm:spPr/>
    </dgm:pt>
    <dgm:pt modelId="{21864C10-F330-4AD5-A5EA-2E38D4A19925}" type="pres">
      <dgm:prSet presAssocID="{B423851B-8386-42CC-AFA4-99A8BBF776B6}" presName="parentTextArrow" presStyleLbl="node1" presStyleIdx="1" presStyleCnt="2" custScaleY="56473"/>
      <dgm:spPr/>
    </dgm:pt>
  </dgm:ptLst>
  <dgm:cxnLst>
    <dgm:cxn modelId="{C17DC500-2CDD-4C0F-A7E8-672626B37433}" srcId="{1C50ACCF-E2BC-4809-85CB-7953E75204C9}" destId="{CAFF623D-4838-4508-9E25-4181E3D89CCF}" srcOrd="1" destOrd="0" parTransId="{BF7FC531-D5B5-42F8-9A06-F0C9162F3294}" sibTransId="{F669EFB3-D8B2-479B-92EE-47384E824C50}"/>
    <dgm:cxn modelId="{28247227-D8E4-429C-A03B-30782510FA05}" type="presOf" srcId="{1C50ACCF-E2BC-4809-85CB-7953E75204C9}" destId="{D40B8E8B-AE9F-4DCA-B610-86C60C397341}" srcOrd="0" destOrd="0" presId="urn:microsoft.com/office/officeart/2005/8/layout/process4"/>
    <dgm:cxn modelId="{76ACAD9D-4C5C-48CA-9931-377B55F1F86C}" srcId="{1C50ACCF-E2BC-4809-85CB-7953E75204C9}" destId="{B423851B-8386-42CC-AFA4-99A8BBF776B6}" srcOrd="0" destOrd="0" parTransId="{9A526BA7-AA3F-4A1A-ACAA-1C0CD5961F2D}" sibTransId="{C72CE80F-1E0A-4CF8-BE4B-7F0DF2DC696F}"/>
    <dgm:cxn modelId="{3C2248B9-2695-4F33-8A75-5E65B4E3E64D}" type="presOf" srcId="{CAFF623D-4838-4508-9E25-4181E3D89CCF}" destId="{1840F959-5FB3-4C87-86BA-C5E298F29CFE}" srcOrd="0" destOrd="0" presId="urn:microsoft.com/office/officeart/2005/8/layout/process4"/>
    <dgm:cxn modelId="{28C0B6D8-3C19-4011-9E7C-4831572A685E}" type="presOf" srcId="{B423851B-8386-42CC-AFA4-99A8BBF776B6}" destId="{21864C10-F330-4AD5-A5EA-2E38D4A19925}" srcOrd="0" destOrd="0" presId="urn:microsoft.com/office/officeart/2005/8/layout/process4"/>
    <dgm:cxn modelId="{6F928557-1AD4-4245-BC22-DEEDD1F95E0D}" type="presParOf" srcId="{D40B8E8B-AE9F-4DCA-B610-86C60C397341}" destId="{8F41C9B9-A79D-40B2-ABF1-1FD5016C5202}" srcOrd="0" destOrd="0" presId="urn:microsoft.com/office/officeart/2005/8/layout/process4"/>
    <dgm:cxn modelId="{DB636855-A908-447B-B74B-CE37FB9FBF34}" type="presParOf" srcId="{8F41C9B9-A79D-40B2-ABF1-1FD5016C5202}" destId="{1840F959-5FB3-4C87-86BA-C5E298F29CFE}" srcOrd="0" destOrd="0" presId="urn:microsoft.com/office/officeart/2005/8/layout/process4"/>
    <dgm:cxn modelId="{F4A2BB4D-332A-49DC-9E0B-71C4616B375D}" type="presParOf" srcId="{D40B8E8B-AE9F-4DCA-B610-86C60C397341}" destId="{A25B3619-A61D-41EF-B3DF-78AF7C2DEFA0}" srcOrd="1" destOrd="0" presId="urn:microsoft.com/office/officeart/2005/8/layout/process4"/>
    <dgm:cxn modelId="{5F7CC89C-269A-4878-8944-79692383B6ED}" type="presParOf" srcId="{D40B8E8B-AE9F-4DCA-B610-86C60C397341}" destId="{6D3BAC3E-EA09-49BE-8E2B-867ACAF9C7EB}" srcOrd="2" destOrd="0" presId="urn:microsoft.com/office/officeart/2005/8/layout/process4"/>
    <dgm:cxn modelId="{F77FA5AA-096F-46B8-A599-D214026DBCA1}" type="presParOf" srcId="{6D3BAC3E-EA09-49BE-8E2B-867ACAF9C7EB}" destId="{21864C10-F330-4AD5-A5EA-2E38D4A1992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1EFF481-DD38-400B-8E0D-DEC60D3787F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559795-ABB1-44DE-BCF4-B1AB4B0DA5E2}">
      <dgm:prSet phldrT="[Texto]" custT="1"/>
      <dgm:spPr/>
      <dgm:t>
        <a:bodyPr/>
        <a:lstStyle/>
        <a:p>
          <a:r>
            <a:rPr lang="es-ES" sz="2200" dirty="0">
              <a:effectLst/>
              <a:latin typeface="Bw Modelica" panose="00000600000000000000" pitchFamily="50" charset="0"/>
            </a:rPr>
            <a:t>Rahab, la ramera fue justificada por su fe y su valiente acción en favor de los espías israelitas…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B070622-D5ED-4E58-81DC-3EB5C6AC4FF3}" type="par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709B24C-87A3-4EAC-8F3B-2A73D95BD6E7}" type="sib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35C87A8-A992-4FC7-882C-62D1BDFE80B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…el conocimiento de Jehová que así había llegado a ella resultó su salvación y se unió al pueblo escogido…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3A9DB1E-AF5A-40B1-9A45-4248AE5337EC}" type="par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673E67-B714-4136-B6AC-CADA1C041E3E}" type="sib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165DE31-49BD-4C92-8994-D17E2B66765B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…así Dios desea salvar a todos, no le importa su pasado sino la sinceridad y disposición a confiar en Él.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D9341AF-4F47-4FC8-AB8A-1DAD9869FDD1}" type="sibTrans" cxnId="{4702C5B6-2A0B-4AFB-A29F-029F71FDC3BF}">
      <dgm:prSet/>
      <dgm:spPr/>
      <dgm:t>
        <a:bodyPr/>
        <a:lstStyle/>
        <a:p>
          <a:endParaRPr lang="es-EC"/>
        </a:p>
      </dgm:t>
    </dgm:pt>
    <dgm:pt modelId="{855D8D01-7ED2-4D65-BC10-4D728B66568B}" type="parTrans" cxnId="{4702C5B6-2A0B-4AFB-A29F-029F71FDC3BF}">
      <dgm:prSet/>
      <dgm:spPr/>
      <dgm:t>
        <a:bodyPr/>
        <a:lstStyle/>
        <a:p>
          <a:endParaRPr lang="es-EC"/>
        </a:p>
      </dgm:t>
    </dgm:pt>
    <dgm:pt modelId="{6EAA581B-B6CF-4667-A5CC-FA0616411F6C}" type="pres">
      <dgm:prSet presAssocID="{D1EFF481-DD38-400B-8E0D-DEC60D3787FC}" presName="Name0" presStyleCnt="0">
        <dgm:presLayoutVars>
          <dgm:dir/>
          <dgm:animLvl val="lvl"/>
          <dgm:resizeHandles val="exact"/>
        </dgm:presLayoutVars>
      </dgm:prSet>
      <dgm:spPr/>
    </dgm:pt>
    <dgm:pt modelId="{B940D327-FADF-49BF-8A76-2361EC63F69B}" type="pres">
      <dgm:prSet presAssocID="{D5559795-ABB1-44DE-BCF4-B1AB4B0DA5E2}" presName="linNode" presStyleCnt="0"/>
      <dgm:spPr/>
    </dgm:pt>
    <dgm:pt modelId="{73F2D858-4EEB-44D2-A8B6-0CDFBB35E462}" type="pres">
      <dgm:prSet presAssocID="{D5559795-ABB1-44DE-BCF4-B1AB4B0DA5E2}" presName="parentText" presStyleLbl="node1" presStyleIdx="0" presStyleCnt="3" custScaleX="277263" custScaleY="55906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E9CDAEED-D4D7-4AE7-8E57-CCC26E64EACB}" type="pres">
      <dgm:prSet presAssocID="{4709B24C-87A3-4EAC-8F3B-2A73D95BD6E7}" presName="sp" presStyleCnt="0"/>
      <dgm:spPr/>
    </dgm:pt>
    <dgm:pt modelId="{48FD8E84-963B-4E42-9B53-0CBBD4AF1479}" type="pres">
      <dgm:prSet presAssocID="{B35C87A8-A992-4FC7-882C-62D1BDFE80B5}" presName="linNode" presStyleCnt="0"/>
      <dgm:spPr/>
    </dgm:pt>
    <dgm:pt modelId="{6D1677F8-0B3E-4EE8-9A18-81B6C6D9EF93}" type="pres">
      <dgm:prSet presAssocID="{B35C87A8-A992-4FC7-882C-62D1BDFE80B5}" presName="parentText" presStyleLbl="node1" presStyleIdx="1" presStyleCnt="3" custScaleX="277263" custScaleY="58105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CA7E5002-B577-4DA3-AF34-0B9EE4B3D6FF}" type="pres">
      <dgm:prSet presAssocID="{87673E67-B714-4136-B6AC-CADA1C041E3E}" presName="sp" presStyleCnt="0"/>
      <dgm:spPr/>
    </dgm:pt>
    <dgm:pt modelId="{7B8C8222-0068-44A8-8781-D73D1C9313D6}" type="pres">
      <dgm:prSet presAssocID="{8165DE31-49BD-4C92-8994-D17E2B66765B}" presName="linNode" presStyleCnt="0"/>
      <dgm:spPr/>
    </dgm:pt>
    <dgm:pt modelId="{F5E2811B-422A-47D5-93E9-875AC643EF48}" type="pres">
      <dgm:prSet presAssocID="{8165DE31-49BD-4C92-8994-D17E2B66765B}" presName="parentText" presStyleLbl="node1" presStyleIdx="2" presStyleCnt="3" custScaleX="277778" custScaleY="51194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036F4345-364E-4616-BC0F-0536D57A5B77}" srcId="{D1EFF481-DD38-400B-8E0D-DEC60D3787FC}" destId="{B35C87A8-A992-4FC7-882C-62D1BDFE80B5}" srcOrd="1" destOrd="0" parTransId="{13A9DB1E-AF5A-40B1-9A45-4248AE5337EC}" sibTransId="{87673E67-B714-4136-B6AC-CADA1C041E3E}"/>
    <dgm:cxn modelId="{58017451-3918-4460-B04C-F63ADE85B004}" type="presOf" srcId="{D1EFF481-DD38-400B-8E0D-DEC60D3787FC}" destId="{6EAA581B-B6CF-4667-A5CC-FA0616411F6C}" srcOrd="0" destOrd="0" presId="urn:microsoft.com/office/officeart/2005/8/layout/vList5"/>
    <dgm:cxn modelId="{B27C949E-9553-4356-91EC-50CF10BE7EE8}" type="presOf" srcId="{D5559795-ABB1-44DE-BCF4-B1AB4B0DA5E2}" destId="{73F2D858-4EEB-44D2-A8B6-0CDFBB35E462}" srcOrd="0" destOrd="0" presId="urn:microsoft.com/office/officeart/2005/8/layout/vList5"/>
    <dgm:cxn modelId="{4702C5B6-2A0B-4AFB-A29F-029F71FDC3BF}" srcId="{D1EFF481-DD38-400B-8E0D-DEC60D3787FC}" destId="{8165DE31-49BD-4C92-8994-D17E2B66765B}" srcOrd="2" destOrd="0" parTransId="{855D8D01-7ED2-4D65-BC10-4D728B66568B}" sibTransId="{1D9341AF-4F47-4FC8-AB8A-1DAD9869FDD1}"/>
    <dgm:cxn modelId="{4AD732BB-10CE-4D8B-A3BA-72D60E6863C7}" type="presOf" srcId="{B35C87A8-A992-4FC7-882C-62D1BDFE80B5}" destId="{6D1677F8-0B3E-4EE8-9A18-81B6C6D9EF93}" srcOrd="0" destOrd="0" presId="urn:microsoft.com/office/officeart/2005/8/layout/vList5"/>
    <dgm:cxn modelId="{40B316DB-B018-458D-AFEC-7E0A4A90B3AB}" srcId="{D1EFF481-DD38-400B-8E0D-DEC60D3787FC}" destId="{D5559795-ABB1-44DE-BCF4-B1AB4B0DA5E2}" srcOrd="0" destOrd="0" parTransId="{CB070622-D5ED-4E58-81DC-3EB5C6AC4FF3}" sibTransId="{4709B24C-87A3-4EAC-8F3B-2A73D95BD6E7}"/>
    <dgm:cxn modelId="{D765F7F6-4E80-4980-8800-3824BDEDC811}" type="presOf" srcId="{8165DE31-49BD-4C92-8994-D17E2B66765B}" destId="{F5E2811B-422A-47D5-93E9-875AC643EF48}" srcOrd="0" destOrd="0" presId="urn:microsoft.com/office/officeart/2005/8/layout/vList5"/>
    <dgm:cxn modelId="{79BC3FB1-37C1-4799-8778-E06C5D22AB29}" type="presParOf" srcId="{6EAA581B-B6CF-4667-A5CC-FA0616411F6C}" destId="{B940D327-FADF-49BF-8A76-2361EC63F69B}" srcOrd="0" destOrd="0" presId="urn:microsoft.com/office/officeart/2005/8/layout/vList5"/>
    <dgm:cxn modelId="{F227C0D9-4800-43B9-801C-B761F8D1AB50}" type="presParOf" srcId="{B940D327-FADF-49BF-8A76-2361EC63F69B}" destId="{73F2D858-4EEB-44D2-A8B6-0CDFBB35E462}" srcOrd="0" destOrd="0" presId="urn:microsoft.com/office/officeart/2005/8/layout/vList5"/>
    <dgm:cxn modelId="{135F153B-F851-4CFD-8909-EDFCC586F330}" type="presParOf" srcId="{6EAA581B-B6CF-4667-A5CC-FA0616411F6C}" destId="{E9CDAEED-D4D7-4AE7-8E57-CCC26E64EACB}" srcOrd="1" destOrd="0" presId="urn:microsoft.com/office/officeart/2005/8/layout/vList5"/>
    <dgm:cxn modelId="{64877F3C-0774-4875-BB76-7C37CC6FAD00}" type="presParOf" srcId="{6EAA581B-B6CF-4667-A5CC-FA0616411F6C}" destId="{48FD8E84-963B-4E42-9B53-0CBBD4AF1479}" srcOrd="2" destOrd="0" presId="urn:microsoft.com/office/officeart/2005/8/layout/vList5"/>
    <dgm:cxn modelId="{07B515DA-A1E8-4F45-BA98-D923F79B7F09}" type="presParOf" srcId="{48FD8E84-963B-4E42-9B53-0CBBD4AF1479}" destId="{6D1677F8-0B3E-4EE8-9A18-81B6C6D9EF93}" srcOrd="0" destOrd="0" presId="urn:microsoft.com/office/officeart/2005/8/layout/vList5"/>
    <dgm:cxn modelId="{7844C2F4-4E35-484B-A59F-B1CCFA1C1564}" type="presParOf" srcId="{6EAA581B-B6CF-4667-A5CC-FA0616411F6C}" destId="{CA7E5002-B577-4DA3-AF34-0B9EE4B3D6FF}" srcOrd="3" destOrd="0" presId="urn:microsoft.com/office/officeart/2005/8/layout/vList5"/>
    <dgm:cxn modelId="{471A8BCE-3867-4867-BB98-1079A723BEB2}" type="presParOf" srcId="{6EAA581B-B6CF-4667-A5CC-FA0616411F6C}" destId="{7B8C8222-0068-44A8-8781-D73D1C9313D6}" srcOrd="4" destOrd="0" presId="urn:microsoft.com/office/officeart/2005/8/layout/vList5"/>
    <dgm:cxn modelId="{AF37BBE8-258C-4776-B688-EE4CEF96196C}" type="presParOf" srcId="{7B8C8222-0068-44A8-8781-D73D1C9313D6}" destId="{F5E2811B-422A-47D5-93E9-875AC643EF48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7D6B803-170C-4000-A3B7-4822014B4C0C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4551C4AC-4AB2-4F99-8F93-AA8C16FC0853}">
      <dgm:prSet phldrT="[Texto]" custT="1"/>
      <dgm:spPr/>
      <dgm:t>
        <a:bodyPr/>
        <a:lstStyle/>
        <a:p>
          <a:r>
            <a:rPr lang="es-ES" sz="2200" dirty="0">
              <a:effectLst/>
              <a:latin typeface="Bw Modelica" panose="00000600000000000000" pitchFamily="50" charset="0"/>
            </a:rPr>
            <a:t>Obtenemos la victoria por medio de la fe sincera en Cristo…</a:t>
          </a:r>
          <a:endParaRPr lang="es-EC" sz="2200" dirty="0">
            <a:effectLst/>
            <a:latin typeface="Bw Modelica" panose="00000600000000000000" pitchFamily="50" charset="0"/>
          </a:endParaRPr>
        </a:p>
      </dgm:t>
    </dgm:pt>
    <dgm:pt modelId="{1678731F-B254-4DD5-8A52-D36AC9146889}" type="parTrans" cxnId="{1F51EFC9-B171-4F72-9456-B2D6400FBBAC}">
      <dgm:prSet/>
      <dgm:spPr/>
      <dgm:t>
        <a:bodyPr/>
        <a:lstStyle/>
        <a:p>
          <a:endParaRPr lang="es-EC" sz="2200">
            <a:solidFill>
              <a:schemeClr val="bg1"/>
            </a:solidFill>
            <a:effectLst/>
            <a:latin typeface="Bw Modelica" panose="00000600000000000000" pitchFamily="50" charset="0"/>
          </a:endParaRPr>
        </a:p>
      </dgm:t>
    </dgm:pt>
    <dgm:pt modelId="{521996B7-6141-4D65-B673-102DB3E57901}" type="sibTrans" cxnId="{1F51EFC9-B171-4F72-9456-B2D6400FBBAC}">
      <dgm:prSet/>
      <dgm:spPr/>
      <dgm:t>
        <a:bodyPr/>
        <a:lstStyle/>
        <a:p>
          <a:endParaRPr lang="es-EC" sz="2200">
            <a:solidFill>
              <a:schemeClr val="bg1"/>
            </a:solidFill>
            <a:effectLst/>
            <a:latin typeface="Bw Modelica" panose="00000600000000000000" pitchFamily="50" charset="0"/>
          </a:endParaRPr>
        </a:p>
      </dgm:t>
    </dgm:pt>
    <dgm:pt modelId="{FE251C5A-F1D1-4D5B-8558-EACA37818EDA}">
      <dgm:prSet phldrT="[Texto]" custT="1"/>
      <dgm:spPr/>
      <dgm:t>
        <a:bodyPr/>
        <a:lstStyle/>
        <a:p>
          <a:r>
            <a:rPr lang="es-ES" sz="2200" dirty="0">
              <a:effectLst/>
              <a:latin typeface="Bw Modelica" panose="00000600000000000000" pitchFamily="50" charset="0"/>
            </a:rPr>
            <a:t>…esta es una fe activa que da frutos visibles y confía en el poder divino…</a:t>
          </a:r>
          <a:endParaRPr lang="es-EC" sz="2200" dirty="0">
            <a:effectLst/>
            <a:latin typeface="Bw Modelica" panose="00000600000000000000" pitchFamily="50" charset="0"/>
          </a:endParaRPr>
        </a:p>
      </dgm:t>
    </dgm:pt>
    <dgm:pt modelId="{29F0C9E8-3CB0-40D7-9F26-0A85EED89FF7}" type="parTrans" cxnId="{59CD7A0A-FF83-4E5B-9AEA-5CF1FABDFB4F}">
      <dgm:prSet/>
      <dgm:spPr/>
      <dgm:t>
        <a:bodyPr/>
        <a:lstStyle/>
        <a:p>
          <a:endParaRPr lang="es-EC" sz="2200">
            <a:solidFill>
              <a:schemeClr val="bg1"/>
            </a:solidFill>
            <a:effectLst/>
            <a:latin typeface="Bw Modelica" panose="00000600000000000000" pitchFamily="50" charset="0"/>
          </a:endParaRPr>
        </a:p>
      </dgm:t>
    </dgm:pt>
    <dgm:pt modelId="{5EB4A257-CF86-4F5E-8302-ACDF7E500DAA}" type="sibTrans" cxnId="{59CD7A0A-FF83-4E5B-9AEA-5CF1FABDFB4F}">
      <dgm:prSet/>
      <dgm:spPr/>
      <dgm:t>
        <a:bodyPr/>
        <a:lstStyle/>
        <a:p>
          <a:endParaRPr lang="es-EC" sz="2200">
            <a:solidFill>
              <a:schemeClr val="bg1"/>
            </a:solidFill>
            <a:effectLst/>
            <a:latin typeface="Bw Modelica" panose="00000600000000000000" pitchFamily="50" charset="0"/>
          </a:endParaRPr>
        </a:p>
      </dgm:t>
    </dgm:pt>
    <dgm:pt modelId="{E2069585-54DE-4777-81EE-5CEF316C14DA}">
      <dgm:prSet phldrT="[Texto]" custT="1"/>
      <dgm:spPr/>
      <dgm:t>
        <a:bodyPr/>
        <a:lstStyle/>
        <a:p>
          <a:r>
            <a:rPr lang="es-ES" sz="2200" dirty="0">
              <a:effectLst/>
              <a:latin typeface="Bw Modelica" panose="00000600000000000000" pitchFamily="50" charset="0"/>
            </a:rPr>
            <a:t>…para ser transformados, adoptar la naturaleza divina y ser colaboradores con Cristo.</a:t>
          </a:r>
          <a:endParaRPr lang="es-EC" sz="2200" dirty="0">
            <a:effectLst/>
            <a:latin typeface="Bw Modelica" panose="00000600000000000000" pitchFamily="50" charset="0"/>
          </a:endParaRPr>
        </a:p>
      </dgm:t>
    </dgm:pt>
    <dgm:pt modelId="{1D4ABBBF-2F93-4845-972D-C6D4BF710655}" type="parTrans" cxnId="{0B7E3430-7F9F-4FEF-AE95-6D7C3AA88CF1}">
      <dgm:prSet/>
      <dgm:spPr/>
      <dgm:t>
        <a:bodyPr/>
        <a:lstStyle/>
        <a:p>
          <a:endParaRPr lang="es-EC" sz="2200">
            <a:solidFill>
              <a:schemeClr val="bg1"/>
            </a:solidFill>
            <a:effectLst/>
            <a:latin typeface="Bw Modelica" panose="00000600000000000000" pitchFamily="50" charset="0"/>
          </a:endParaRPr>
        </a:p>
      </dgm:t>
    </dgm:pt>
    <dgm:pt modelId="{41C55F8A-1E1B-4AC4-9CBA-AFB136661CC9}" type="sibTrans" cxnId="{0B7E3430-7F9F-4FEF-AE95-6D7C3AA88CF1}">
      <dgm:prSet/>
      <dgm:spPr/>
      <dgm:t>
        <a:bodyPr/>
        <a:lstStyle/>
        <a:p>
          <a:endParaRPr lang="es-EC" sz="2200">
            <a:solidFill>
              <a:schemeClr val="bg1"/>
            </a:solidFill>
            <a:effectLst/>
            <a:latin typeface="Bw Modelica" panose="00000600000000000000" pitchFamily="50" charset="0"/>
          </a:endParaRPr>
        </a:p>
      </dgm:t>
    </dgm:pt>
    <dgm:pt modelId="{4EB5689E-F2C2-4079-9BC9-A85BD8E90EDD}" type="pres">
      <dgm:prSet presAssocID="{87D6B803-170C-4000-A3B7-4822014B4C0C}" presName="rootnode" presStyleCnt="0">
        <dgm:presLayoutVars>
          <dgm:chMax/>
          <dgm:chPref/>
          <dgm:dir/>
          <dgm:animLvl val="lvl"/>
        </dgm:presLayoutVars>
      </dgm:prSet>
      <dgm:spPr/>
    </dgm:pt>
    <dgm:pt modelId="{7E94C18F-6239-422B-B945-A3316191B1F7}" type="pres">
      <dgm:prSet presAssocID="{4551C4AC-4AB2-4F99-8F93-AA8C16FC0853}" presName="composite" presStyleCnt="0"/>
      <dgm:spPr/>
    </dgm:pt>
    <dgm:pt modelId="{3A8B47CF-1E61-4B27-9D2F-1D62A0A0AD7F}" type="pres">
      <dgm:prSet presAssocID="{4551C4AC-4AB2-4F99-8F93-AA8C16FC0853}" presName="LShape" presStyleLbl="alignNode1" presStyleIdx="0" presStyleCnt="5" custScaleX="121643"/>
      <dgm:spPr/>
    </dgm:pt>
    <dgm:pt modelId="{FD42FB75-526A-4ED8-A137-BB6A2A5BA970}" type="pres">
      <dgm:prSet presAssocID="{4551C4AC-4AB2-4F99-8F93-AA8C16FC0853}" presName="ParentText" presStyleLbl="revTx" presStyleIdx="0" presStyleCnt="3" custScaleX="121643">
        <dgm:presLayoutVars>
          <dgm:chMax val="0"/>
          <dgm:chPref val="0"/>
          <dgm:bulletEnabled val="1"/>
        </dgm:presLayoutVars>
      </dgm:prSet>
      <dgm:spPr/>
    </dgm:pt>
    <dgm:pt modelId="{3685981E-6D24-4BFF-B9C9-F7965C9C41E9}" type="pres">
      <dgm:prSet presAssocID="{4551C4AC-4AB2-4F99-8F93-AA8C16FC0853}" presName="Triangle" presStyleLbl="alignNode1" presStyleIdx="1" presStyleCnt="5" custScaleX="121643"/>
      <dgm:spPr/>
    </dgm:pt>
    <dgm:pt modelId="{9300F256-493A-4DAF-9A40-AFA98BA5FDF4}" type="pres">
      <dgm:prSet presAssocID="{521996B7-6141-4D65-B673-102DB3E57901}" presName="sibTrans" presStyleCnt="0"/>
      <dgm:spPr/>
    </dgm:pt>
    <dgm:pt modelId="{83A17174-447F-4B25-AF36-0F11C8190115}" type="pres">
      <dgm:prSet presAssocID="{521996B7-6141-4D65-B673-102DB3E57901}" presName="space" presStyleCnt="0"/>
      <dgm:spPr/>
    </dgm:pt>
    <dgm:pt modelId="{58A0ADD8-B4AA-4A04-A04C-526629AF687B}" type="pres">
      <dgm:prSet presAssocID="{FE251C5A-F1D1-4D5B-8558-EACA37818EDA}" presName="composite" presStyleCnt="0"/>
      <dgm:spPr/>
    </dgm:pt>
    <dgm:pt modelId="{B68E1C93-DBE1-4C18-8961-823DEA001211}" type="pres">
      <dgm:prSet presAssocID="{FE251C5A-F1D1-4D5B-8558-EACA37818EDA}" presName="LShape" presStyleLbl="alignNode1" presStyleIdx="2" presStyleCnt="5" custScaleX="121643"/>
      <dgm:spPr/>
    </dgm:pt>
    <dgm:pt modelId="{07ED1778-DCAC-428E-970D-4144AD5514F1}" type="pres">
      <dgm:prSet presAssocID="{FE251C5A-F1D1-4D5B-8558-EACA37818EDA}" presName="ParentText" presStyleLbl="revTx" presStyleIdx="1" presStyleCnt="3" custScaleX="132686">
        <dgm:presLayoutVars>
          <dgm:chMax val="0"/>
          <dgm:chPref val="0"/>
          <dgm:bulletEnabled val="1"/>
        </dgm:presLayoutVars>
      </dgm:prSet>
      <dgm:spPr/>
    </dgm:pt>
    <dgm:pt modelId="{24D5A85D-CDA6-41D8-ABA9-79ECD8A90E27}" type="pres">
      <dgm:prSet presAssocID="{FE251C5A-F1D1-4D5B-8558-EACA37818EDA}" presName="Triangle" presStyleLbl="alignNode1" presStyleIdx="3" presStyleCnt="5" custScaleX="121643"/>
      <dgm:spPr/>
    </dgm:pt>
    <dgm:pt modelId="{ACF90D4C-06DD-4BA3-8F4C-F62F65265729}" type="pres">
      <dgm:prSet presAssocID="{5EB4A257-CF86-4F5E-8302-ACDF7E500DAA}" presName="sibTrans" presStyleCnt="0"/>
      <dgm:spPr/>
    </dgm:pt>
    <dgm:pt modelId="{E98F6B96-C206-49F8-9F22-DA7C2900E59E}" type="pres">
      <dgm:prSet presAssocID="{5EB4A257-CF86-4F5E-8302-ACDF7E500DAA}" presName="space" presStyleCnt="0"/>
      <dgm:spPr/>
    </dgm:pt>
    <dgm:pt modelId="{F670F791-FC1B-47F0-AFE7-C77D0F668B1C}" type="pres">
      <dgm:prSet presAssocID="{E2069585-54DE-4777-81EE-5CEF316C14DA}" presName="composite" presStyleCnt="0"/>
      <dgm:spPr/>
    </dgm:pt>
    <dgm:pt modelId="{9335B67B-5935-40FF-B3A2-15AD3E4F1534}" type="pres">
      <dgm:prSet presAssocID="{E2069585-54DE-4777-81EE-5CEF316C14DA}" presName="LShape" presStyleLbl="alignNode1" presStyleIdx="4" presStyleCnt="5" custScaleX="121643"/>
      <dgm:spPr/>
    </dgm:pt>
    <dgm:pt modelId="{622AFC0D-3AD7-4EB7-A58B-D3AB778B3F28}" type="pres">
      <dgm:prSet presAssocID="{E2069585-54DE-4777-81EE-5CEF316C14DA}" presName="ParentText" presStyleLbl="revTx" presStyleIdx="2" presStyleCnt="3" custScaleX="123597">
        <dgm:presLayoutVars>
          <dgm:chMax val="0"/>
          <dgm:chPref val="0"/>
          <dgm:bulletEnabled val="1"/>
        </dgm:presLayoutVars>
      </dgm:prSet>
      <dgm:spPr/>
    </dgm:pt>
  </dgm:ptLst>
  <dgm:cxnLst>
    <dgm:cxn modelId="{59CD7A0A-FF83-4E5B-9AEA-5CF1FABDFB4F}" srcId="{87D6B803-170C-4000-A3B7-4822014B4C0C}" destId="{FE251C5A-F1D1-4D5B-8558-EACA37818EDA}" srcOrd="1" destOrd="0" parTransId="{29F0C9E8-3CB0-40D7-9F26-0A85EED89FF7}" sibTransId="{5EB4A257-CF86-4F5E-8302-ACDF7E500DAA}"/>
    <dgm:cxn modelId="{BC327B18-1B05-4B05-8934-1EE431D65439}" type="presOf" srcId="{FE251C5A-F1D1-4D5B-8558-EACA37818EDA}" destId="{07ED1778-DCAC-428E-970D-4144AD5514F1}" srcOrd="0" destOrd="0" presId="urn:microsoft.com/office/officeart/2009/3/layout/StepUpProcess"/>
    <dgm:cxn modelId="{0B7E3430-7F9F-4FEF-AE95-6D7C3AA88CF1}" srcId="{87D6B803-170C-4000-A3B7-4822014B4C0C}" destId="{E2069585-54DE-4777-81EE-5CEF316C14DA}" srcOrd="2" destOrd="0" parTransId="{1D4ABBBF-2F93-4845-972D-C6D4BF710655}" sibTransId="{41C55F8A-1E1B-4AC4-9CBA-AFB136661CC9}"/>
    <dgm:cxn modelId="{4B47C63A-4D93-410B-869E-8415CA371846}" type="presOf" srcId="{E2069585-54DE-4777-81EE-5CEF316C14DA}" destId="{622AFC0D-3AD7-4EB7-A58B-D3AB778B3F28}" srcOrd="0" destOrd="0" presId="urn:microsoft.com/office/officeart/2009/3/layout/StepUpProcess"/>
    <dgm:cxn modelId="{62CA9862-8E04-493B-AD33-A41306D3D46C}" type="presOf" srcId="{87D6B803-170C-4000-A3B7-4822014B4C0C}" destId="{4EB5689E-F2C2-4079-9BC9-A85BD8E90EDD}" srcOrd="0" destOrd="0" presId="urn:microsoft.com/office/officeart/2009/3/layout/StepUpProcess"/>
    <dgm:cxn modelId="{1F51EFC9-B171-4F72-9456-B2D6400FBBAC}" srcId="{87D6B803-170C-4000-A3B7-4822014B4C0C}" destId="{4551C4AC-4AB2-4F99-8F93-AA8C16FC0853}" srcOrd="0" destOrd="0" parTransId="{1678731F-B254-4DD5-8A52-D36AC9146889}" sibTransId="{521996B7-6141-4D65-B673-102DB3E57901}"/>
    <dgm:cxn modelId="{FF2735F8-D652-455C-A241-4A8F525BFC12}" type="presOf" srcId="{4551C4AC-4AB2-4F99-8F93-AA8C16FC0853}" destId="{FD42FB75-526A-4ED8-A137-BB6A2A5BA970}" srcOrd="0" destOrd="0" presId="urn:microsoft.com/office/officeart/2009/3/layout/StepUpProcess"/>
    <dgm:cxn modelId="{BCEA83D3-E731-46EE-BC9D-4F7C13595895}" type="presParOf" srcId="{4EB5689E-F2C2-4079-9BC9-A85BD8E90EDD}" destId="{7E94C18F-6239-422B-B945-A3316191B1F7}" srcOrd="0" destOrd="0" presId="urn:microsoft.com/office/officeart/2009/3/layout/StepUpProcess"/>
    <dgm:cxn modelId="{15F62ECF-6ECA-4506-B842-A76A49DF0C0A}" type="presParOf" srcId="{7E94C18F-6239-422B-B945-A3316191B1F7}" destId="{3A8B47CF-1E61-4B27-9D2F-1D62A0A0AD7F}" srcOrd="0" destOrd="0" presId="urn:microsoft.com/office/officeart/2009/3/layout/StepUpProcess"/>
    <dgm:cxn modelId="{D3B73AE1-77A5-4899-B837-08245786868A}" type="presParOf" srcId="{7E94C18F-6239-422B-B945-A3316191B1F7}" destId="{FD42FB75-526A-4ED8-A137-BB6A2A5BA970}" srcOrd="1" destOrd="0" presId="urn:microsoft.com/office/officeart/2009/3/layout/StepUpProcess"/>
    <dgm:cxn modelId="{B372D129-966B-47E0-BF9D-62991365F807}" type="presParOf" srcId="{7E94C18F-6239-422B-B945-A3316191B1F7}" destId="{3685981E-6D24-4BFF-B9C9-F7965C9C41E9}" srcOrd="2" destOrd="0" presId="urn:microsoft.com/office/officeart/2009/3/layout/StepUpProcess"/>
    <dgm:cxn modelId="{6998C60B-F4BF-4F90-8624-9134119A03AB}" type="presParOf" srcId="{4EB5689E-F2C2-4079-9BC9-A85BD8E90EDD}" destId="{9300F256-493A-4DAF-9A40-AFA98BA5FDF4}" srcOrd="1" destOrd="0" presId="urn:microsoft.com/office/officeart/2009/3/layout/StepUpProcess"/>
    <dgm:cxn modelId="{385FB493-D875-4BC8-933A-614F1065A118}" type="presParOf" srcId="{9300F256-493A-4DAF-9A40-AFA98BA5FDF4}" destId="{83A17174-447F-4B25-AF36-0F11C8190115}" srcOrd="0" destOrd="0" presId="urn:microsoft.com/office/officeart/2009/3/layout/StepUpProcess"/>
    <dgm:cxn modelId="{C2050454-3E5B-4D52-B64B-A2B3492192DE}" type="presParOf" srcId="{4EB5689E-F2C2-4079-9BC9-A85BD8E90EDD}" destId="{58A0ADD8-B4AA-4A04-A04C-526629AF687B}" srcOrd="2" destOrd="0" presId="urn:microsoft.com/office/officeart/2009/3/layout/StepUpProcess"/>
    <dgm:cxn modelId="{B79DD40D-553D-4C10-9D59-18A25DEA80C8}" type="presParOf" srcId="{58A0ADD8-B4AA-4A04-A04C-526629AF687B}" destId="{B68E1C93-DBE1-4C18-8961-823DEA001211}" srcOrd="0" destOrd="0" presId="urn:microsoft.com/office/officeart/2009/3/layout/StepUpProcess"/>
    <dgm:cxn modelId="{9D706773-6615-43A8-9575-CF5DAC6AC7E4}" type="presParOf" srcId="{58A0ADD8-B4AA-4A04-A04C-526629AF687B}" destId="{07ED1778-DCAC-428E-970D-4144AD5514F1}" srcOrd="1" destOrd="0" presId="urn:microsoft.com/office/officeart/2009/3/layout/StepUpProcess"/>
    <dgm:cxn modelId="{70147E52-2374-4E31-B029-94F559979BC4}" type="presParOf" srcId="{58A0ADD8-B4AA-4A04-A04C-526629AF687B}" destId="{24D5A85D-CDA6-41D8-ABA9-79ECD8A90E27}" srcOrd="2" destOrd="0" presId="urn:microsoft.com/office/officeart/2009/3/layout/StepUpProcess"/>
    <dgm:cxn modelId="{A42FBF77-C9C8-43B1-9498-97EB22D17347}" type="presParOf" srcId="{4EB5689E-F2C2-4079-9BC9-A85BD8E90EDD}" destId="{ACF90D4C-06DD-4BA3-8F4C-F62F65265729}" srcOrd="3" destOrd="0" presId="urn:microsoft.com/office/officeart/2009/3/layout/StepUpProcess"/>
    <dgm:cxn modelId="{1BEFD5B9-5D4F-45B0-A4B3-F297A8C983F3}" type="presParOf" srcId="{ACF90D4C-06DD-4BA3-8F4C-F62F65265729}" destId="{E98F6B96-C206-49F8-9F22-DA7C2900E59E}" srcOrd="0" destOrd="0" presId="urn:microsoft.com/office/officeart/2009/3/layout/StepUpProcess"/>
    <dgm:cxn modelId="{264289E5-376B-4BCA-B478-5177C44A4DCA}" type="presParOf" srcId="{4EB5689E-F2C2-4079-9BC9-A85BD8E90EDD}" destId="{F670F791-FC1B-47F0-AFE7-C77D0F668B1C}" srcOrd="4" destOrd="0" presId="urn:microsoft.com/office/officeart/2009/3/layout/StepUpProcess"/>
    <dgm:cxn modelId="{983DCB60-0AFF-47AB-AB2D-3CB69D7ECB92}" type="presParOf" srcId="{F670F791-FC1B-47F0-AFE7-C77D0F668B1C}" destId="{9335B67B-5935-40FF-B3A2-15AD3E4F1534}" srcOrd="0" destOrd="0" presId="urn:microsoft.com/office/officeart/2009/3/layout/StepUpProcess"/>
    <dgm:cxn modelId="{AB9720A3-37CB-4645-9886-EF3504D2293A}" type="presParOf" srcId="{F670F791-FC1B-47F0-AFE7-C77D0F668B1C}" destId="{622AFC0D-3AD7-4EB7-A58B-D3AB778B3F28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F2D858-4EEB-44D2-A8B6-0CDFBB35E462}">
      <dsp:nvSpPr>
        <dsp:cNvPr id="0" name=""/>
        <dsp:cNvSpPr/>
      </dsp:nvSpPr>
      <dsp:spPr>
        <a:xfrm>
          <a:off x="2932" y="2180"/>
          <a:ext cx="5998628" cy="177322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Nuestra vida es un espectáculo ante el mundo, nuestras acciones están siendo observadas, lo que implica que si vivimos en coherencia con nuestra fe seremos un testimonio poderoso de salvación…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932" y="2180"/>
        <a:ext cx="5998628" cy="1773226"/>
      </dsp:txXfrm>
    </dsp:sp>
    <dsp:sp modelId="{6D1677F8-0B3E-4EE8-9A18-81B6C6D9EF93}">
      <dsp:nvSpPr>
        <dsp:cNvPr id="0" name=""/>
        <dsp:cNvSpPr/>
      </dsp:nvSpPr>
      <dsp:spPr>
        <a:xfrm>
          <a:off x="2932" y="1933996"/>
          <a:ext cx="5998628" cy="18429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…cuando vivimos en armonía con nuestra fe y manifestamos nuestro amor a Dios por medio de la obediencia a su Ley, hacemos que otros también sientan su influencia transformadora…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932" y="1933996"/>
        <a:ext cx="5998628" cy="1842974"/>
      </dsp:txXfrm>
    </dsp:sp>
    <dsp:sp modelId="{F5E2811B-422A-47D5-93E9-875AC643EF48}">
      <dsp:nvSpPr>
        <dsp:cNvPr id="0" name=""/>
        <dsp:cNvSpPr/>
      </dsp:nvSpPr>
      <dsp:spPr>
        <a:xfrm>
          <a:off x="2932" y="3935560"/>
          <a:ext cx="6003901" cy="162377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…la verdadera fe se traduce en acciones, no para ganar la salvación, sino para manifestar a otros la transformación que Dios ha hecho en nosotros.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932" y="3935560"/>
        <a:ext cx="6003901" cy="16237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F5582E-02BB-4557-86F5-285A64C91925}">
      <dsp:nvSpPr>
        <dsp:cNvPr id="0" name=""/>
        <dsp:cNvSpPr/>
      </dsp:nvSpPr>
      <dsp:spPr>
        <a:xfrm>
          <a:off x="0" y="0"/>
          <a:ext cx="5100321" cy="167442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Santiago ilustra que cuando alguien encuentra a otro en necesidad y solo expresa…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9042" y="49042"/>
        <a:ext cx="3293488" cy="1576339"/>
      </dsp:txXfrm>
    </dsp:sp>
    <dsp:sp modelId="{6B8BFA5F-CD98-4F5B-B736-F30377C46682}">
      <dsp:nvSpPr>
        <dsp:cNvPr id="0" name=""/>
        <dsp:cNvSpPr/>
      </dsp:nvSpPr>
      <dsp:spPr>
        <a:xfrm>
          <a:off x="450028" y="1953493"/>
          <a:ext cx="5100321" cy="167442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…deseos de bienestar, muestra una fe muerta; decir palabras amables sin hacer algo concreto para ayudar…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99070" y="2002535"/>
        <a:ext cx="3463834" cy="1576339"/>
      </dsp:txXfrm>
    </dsp:sp>
    <dsp:sp modelId="{9008D564-5ABA-4B6A-86F1-71B4060B8CB3}">
      <dsp:nvSpPr>
        <dsp:cNvPr id="0" name=""/>
        <dsp:cNvSpPr/>
      </dsp:nvSpPr>
      <dsp:spPr>
        <a:xfrm>
          <a:off x="900056" y="3906986"/>
          <a:ext cx="5100321" cy="167442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…no es suficiente, la verdadera fe se manifiesta en acciones que reflejan el amor de Dios.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49098" y="3956028"/>
        <a:ext cx="3463834" cy="1576339"/>
      </dsp:txXfrm>
    </dsp:sp>
    <dsp:sp modelId="{61D87C4D-234C-413D-ABAF-583CE1D42640}">
      <dsp:nvSpPr>
        <dsp:cNvPr id="0" name=""/>
        <dsp:cNvSpPr/>
      </dsp:nvSpPr>
      <dsp:spPr>
        <a:xfrm>
          <a:off x="4011946" y="1269770"/>
          <a:ext cx="1088374" cy="1088374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4256830" y="1269770"/>
        <a:ext cx="598606" cy="819001"/>
      </dsp:txXfrm>
    </dsp:sp>
    <dsp:sp modelId="{085158AB-8583-4169-93E9-73B8AA302103}">
      <dsp:nvSpPr>
        <dsp:cNvPr id="0" name=""/>
        <dsp:cNvSpPr/>
      </dsp:nvSpPr>
      <dsp:spPr>
        <a:xfrm>
          <a:off x="4461974" y="3212101"/>
          <a:ext cx="1088374" cy="1088374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4706858" y="3212101"/>
        <a:ext cx="598606" cy="8190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256F2C-404A-4294-8A8E-B155A3672C63}">
      <dsp:nvSpPr>
        <dsp:cNvPr id="0" name=""/>
        <dsp:cNvSpPr/>
      </dsp:nvSpPr>
      <dsp:spPr>
        <a:xfrm>
          <a:off x="0" y="3696"/>
          <a:ext cx="4520714" cy="128565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fe genuina en Cristo no es solo un asunto de palabras, sino de evidencias visibles…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7656" y="41352"/>
        <a:ext cx="4445402" cy="1210344"/>
      </dsp:txXfrm>
    </dsp:sp>
    <dsp:sp modelId="{A6DF5B1C-F289-4FE1-8663-D75473402324}">
      <dsp:nvSpPr>
        <dsp:cNvPr id="0" name=""/>
        <dsp:cNvSpPr/>
      </dsp:nvSpPr>
      <dsp:spPr>
        <a:xfrm rot="5400000">
          <a:off x="1987363" y="1321749"/>
          <a:ext cx="545986" cy="66318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061400" y="1380350"/>
        <a:ext cx="397912" cy="382190"/>
      </dsp:txXfrm>
    </dsp:sp>
    <dsp:sp modelId="{18890397-3ADD-4A31-8056-581DFA7D45D7}">
      <dsp:nvSpPr>
        <dsp:cNvPr id="0" name=""/>
        <dsp:cNvSpPr/>
      </dsp:nvSpPr>
      <dsp:spPr>
        <a:xfrm>
          <a:off x="0" y="2017333"/>
          <a:ext cx="4520714" cy="133067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…cuando nuestras acciones respaldan nuestra fe demostramos que creemos genuinamente en Cristo…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8974" y="2056307"/>
        <a:ext cx="4442766" cy="1252731"/>
      </dsp:txXfrm>
    </dsp:sp>
    <dsp:sp modelId="{E556C355-915D-4798-825A-8F81E4F316AF}">
      <dsp:nvSpPr>
        <dsp:cNvPr id="0" name=""/>
        <dsp:cNvSpPr/>
      </dsp:nvSpPr>
      <dsp:spPr>
        <a:xfrm rot="5400000">
          <a:off x="1980693" y="3389304"/>
          <a:ext cx="559327" cy="66318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800" kern="1200">
            <a:latin typeface="Bw Modelica" panose="00000600000000000000" pitchFamily="50" charset="0"/>
          </a:endParaRPr>
        </a:p>
      </dsp:txBody>
      <dsp:txXfrm rot="-5400000">
        <a:off x="2061401" y="3441234"/>
        <a:ext cx="397912" cy="391529"/>
      </dsp:txXfrm>
    </dsp:sp>
    <dsp:sp modelId="{DF249EFA-234D-4F6C-8179-A52A48EE1940}">
      <dsp:nvSpPr>
        <dsp:cNvPr id="0" name=""/>
        <dsp:cNvSpPr/>
      </dsp:nvSpPr>
      <dsp:spPr>
        <a:xfrm>
          <a:off x="10532" y="4093782"/>
          <a:ext cx="4499649" cy="136579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…creer en Cristo implica una entrega completa, donde Él es nuestro único Señor y nuestra prioridad.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0535" y="4133785"/>
        <a:ext cx="4419643" cy="12857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C7908B-377F-4A10-A959-2E498A62B2CF}">
      <dsp:nvSpPr>
        <dsp:cNvPr id="0" name=""/>
        <dsp:cNvSpPr/>
      </dsp:nvSpPr>
      <dsp:spPr>
        <a:xfrm rot="10800000">
          <a:off x="4603" y="290112"/>
          <a:ext cx="6491365" cy="1360889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advertencia es clara: simplemente reconocer a Dios como Salvador o aceptar que Él existe no es suficiente para alcanzar la salvación…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344825" y="290112"/>
        <a:ext cx="6151143" cy="1360889"/>
      </dsp:txXfrm>
    </dsp:sp>
    <dsp:sp modelId="{69CB3537-3962-4F1A-A099-3BAC22EEA96A}">
      <dsp:nvSpPr>
        <dsp:cNvPr id="0" name=""/>
        <dsp:cNvSpPr/>
      </dsp:nvSpPr>
      <dsp:spPr>
        <a:xfrm rot="10800000">
          <a:off x="4603" y="1776316"/>
          <a:ext cx="6491365" cy="1360889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…incluso Satanás cree y tiembla, y ejecuta sus obras malas de acuerdo con su fe, en cambio, los profesos hijos de Dios no apoyan su fe con sus obras…  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344825" y="1776316"/>
        <a:ext cx="6151143" cy="1360889"/>
      </dsp:txXfrm>
    </dsp:sp>
    <dsp:sp modelId="{8D044741-25DB-4DE0-8341-A6CE7CF03541}">
      <dsp:nvSpPr>
        <dsp:cNvPr id="0" name=""/>
        <dsp:cNvSpPr/>
      </dsp:nvSpPr>
      <dsp:spPr>
        <a:xfrm rot="10800000">
          <a:off x="39064" y="3262519"/>
          <a:ext cx="6456904" cy="139995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…somos llamados a permitir que la verdad penetre en nuestro corazón a fin de llevar una relación activa con Dios caracterizada por la obediencia y buenas obras. 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389052" y="3262519"/>
        <a:ext cx="6106916" cy="139995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C7908B-377F-4A10-A959-2E498A62B2CF}">
      <dsp:nvSpPr>
        <dsp:cNvPr id="0" name=""/>
        <dsp:cNvSpPr/>
      </dsp:nvSpPr>
      <dsp:spPr>
        <a:xfrm>
          <a:off x="2363" y="37350"/>
          <a:ext cx="5719859" cy="1694799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Abraham fue "justificado por la fe“, le creyó a Dios, y esto le fue contado como justicia…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49763" y="37350"/>
        <a:ext cx="4025060" cy="1694799"/>
      </dsp:txXfrm>
    </dsp:sp>
    <dsp:sp modelId="{69CB3537-3962-4F1A-A099-3BAC22EEA96A}">
      <dsp:nvSpPr>
        <dsp:cNvPr id="0" name=""/>
        <dsp:cNvSpPr/>
      </dsp:nvSpPr>
      <dsp:spPr>
        <a:xfrm>
          <a:off x="2363" y="1795232"/>
          <a:ext cx="5719859" cy="1694799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…sabemos que Abraham creyó porque sus obras y su obediencia comprobaron el carácter de su fe, y en nuestros días necesitamos…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49763" y="1795232"/>
        <a:ext cx="4025060" cy="1694799"/>
      </dsp:txXfrm>
    </dsp:sp>
    <dsp:sp modelId="{8D044741-25DB-4DE0-8341-A6CE7CF03541}">
      <dsp:nvSpPr>
        <dsp:cNvPr id="0" name=""/>
        <dsp:cNvSpPr/>
      </dsp:nvSpPr>
      <dsp:spPr>
        <a:xfrm>
          <a:off x="2363" y="3553114"/>
          <a:ext cx="5689478" cy="174344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…la fe de Abraham, esa que nos impulsa a confiar plenamente en Dios y a actuar en armonía con su voluntad.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74085" y="3553114"/>
        <a:ext cx="3946034" cy="174344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40F959-5FB3-4C87-86BA-C5E298F29CFE}">
      <dsp:nvSpPr>
        <dsp:cNvPr id="0" name=""/>
        <dsp:cNvSpPr/>
      </dsp:nvSpPr>
      <dsp:spPr>
        <a:xfrm>
          <a:off x="0" y="2788073"/>
          <a:ext cx="5869745" cy="177940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Al igual que Abraham debemos entregar continuamente nuestra voluntad a Dios, y demostrar con nuestras buenas obras (obediencia) que realmente confiamos y dependemos de Él.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2788073"/>
        <a:ext cx="5869745" cy="1779404"/>
      </dsp:txXfrm>
    </dsp:sp>
    <dsp:sp modelId="{21864C10-F330-4AD5-A5EA-2E38D4A19925}">
      <dsp:nvSpPr>
        <dsp:cNvPr id="0" name=""/>
        <dsp:cNvSpPr/>
      </dsp:nvSpPr>
      <dsp:spPr>
        <a:xfrm rot="10800000">
          <a:off x="0" y="738"/>
          <a:ext cx="5869745" cy="2836318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Abraham fue bendecido por su obediencia y fidelidad a los mandamientos de Dios, fue considerado justo porque confió en la sabiduría Divina y actuó motivado por su gracia.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738"/>
        <a:ext cx="5869745" cy="184295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F2D858-4EEB-44D2-A8B6-0CDFBB35E462}">
      <dsp:nvSpPr>
        <dsp:cNvPr id="0" name=""/>
        <dsp:cNvSpPr/>
      </dsp:nvSpPr>
      <dsp:spPr>
        <a:xfrm>
          <a:off x="3563" y="1481"/>
          <a:ext cx="7289837" cy="120463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effectLst/>
              <a:latin typeface="Bw Modelica" panose="00000600000000000000" pitchFamily="50" charset="0"/>
            </a:rPr>
            <a:t>Rahab, la ramera fue justificada por su fe y su valiente acción en favor de los espías israelitas…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563" y="1481"/>
        <a:ext cx="7289837" cy="1204638"/>
      </dsp:txXfrm>
    </dsp:sp>
    <dsp:sp modelId="{6D1677F8-0B3E-4EE8-9A18-81B6C6D9EF93}">
      <dsp:nvSpPr>
        <dsp:cNvPr id="0" name=""/>
        <dsp:cNvSpPr/>
      </dsp:nvSpPr>
      <dsp:spPr>
        <a:xfrm>
          <a:off x="3563" y="1313856"/>
          <a:ext cx="7289837" cy="125202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 conocimiento de Jehová que así había llegado a ella resultó su salvación y se unió al pueblo escogido…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563" y="1313856"/>
        <a:ext cx="7289837" cy="1252021"/>
      </dsp:txXfrm>
    </dsp:sp>
    <dsp:sp modelId="{F5E2811B-422A-47D5-93E9-875AC643EF48}">
      <dsp:nvSpPr>
        <dsp:cNvPr id="0" name=""/>
        <dsp:cNvSpPr/>
      </dsp:nvSpPr>
      <dsp:spPr>
        <a:xfrm>
          <a:off x="3563" y="2673615"/>
          <a:ext cx="7296245" cy="110310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…así Dios desea salvar a todos, no le importa su pasado sino la sinceridad y disposición a confiar en Él.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563" y="2673615"/>
        <a:ext cx="7296245" cy="110310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8B47CF-1E61-4B27-9D2F-1D62A0A0AD7F}">
      <dsp:nvSpPr>
        <dsp:cNvPr id="0" name=""/>
        <dsp:cNvSpPr/>
      </dsp:nvSpPr>
      <dsp:spPr>
        <a:xfrm rot="5400000">
          <a:off x="606855" y="1374451"/>
          <a:ext cx="1179434" cy="2387308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42FB75-526A-4ED8-A137-BB6A2A5BA970}">
      <dsp:nvSpPr>
        <dsp:cNvPr id="0" name=""/>
        <dsp:cNvSpPr/>
      </dsp:nvSpPr>
      <dsp:spPr>
        <a:xfrm>
          <a:off x="218242" y="2173210"/>
          <a:ext cx="2155275" cy="1553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effectLst/>
              <a:latin typeface="Bw Modelica" panose="00000600000000000000" pitchFamily="50" charset="0"/>
            </a:rPr>
            <a:t>Obtenemos la victoria por medio de la fe sincera en Cristo…</a:t>
          </a:r>
          <a:endParaRPr lang="es-EC" sz="2200" kern="1200" dirty="0">
            <a:effectLst/>
            <a:latin typeface="Bw Modelica" panose="00000600000000000000" pitchFamily="50" charset="0"/>
          </a:endParaRPr>
        </a:p>
      </dsp:txBody>
      <dsp:txXfrm>
        <a:off x="218242" y="2173210"/>
        <a:ext cx="2155275" cy="1553090"/>
      </dsp:txXfrm>
    </dsp:sp>
    <dsp:sp modelId="{3685981E-6D24-4BFF-B9C9-F7965C9C41E9}">
      <dsp:nvSpPr>
        <dsp:cNvPr id="0" name=""/>
        <dsp:cNvSpPr/>
      </dsp:nvSpPr>
      <dsp:spPr>
        <a:xfrm>
          <a:off x="1811303" y="1442344"/>
          <a:ext cx="406655" cy="334302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8E1C93-DBE1-4C18-8961-823DEA001211}">
      <dsp:nvSpPr>
        <dsp:cNvPr id="0" name=""/>
        <dsp:cNvSpPr/>
      </dsp:nvSpPr>
      <dsp:spPr>
        <a:xfrm rot="5400000">
          <a:off x="3196712" y="837722"/>
          <a:ext cx="1179434" cy="2387308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ED1778-DCAC-428E-970D-4144AD5514F1}">
      <dsp:nvSpPr>
        <dsp:cNvPr id="0" name=""/>
        <dsp:cNvSpPr/>
      </dsp:nvSpPr>
      <dsp:spPr>
        <a:xfrm>
          <a:off x="2710269" y="1636480"/>
          <a:ext cx="2350936" cy="1553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effectLst/>
              <a:latin typeface="Bw Modelica" panose="00000600000000000000" pitchFamily="50" charset="0"/>
            </a:rPr>
            <a:t>…esta es una fe activa que da frutos visibles y confía en el poder divino…</a:t>
          </a:r>
          <a:endParaRPr lang="es-EC" sz="2200" kern="1200" dirty="0">
            <a:effectLst/>
            <a:latin typeface="Bw Modelica" panose="00000600000000000000" pitchFamily="50" charset="0"/>
          </a:endParaRPr>
        </a:p>
      </dsp:txBody>
      <dsp:txXfrm>
        <a:off x="2710269" y="1636480"/>
        <a:ext cx="2350936" cy="1553090"/>
      </dsp:txXfrm>
    </dsp:sp>
    <dsp:sp modelId="{24D5A85D-CDA6-41D8-ABA9-79ECD8A90E27}">
      <dsp:nvSpPr>
        <dsp:cNvPr id="0" name=""/>
        <dsp:cNvSpPr/>
      </dsp:nvSpPr>
      <dsp:spPr>
        <a:xfrm>
          <a:off x="4401160" y="905614"/>
          <a:ext cx="406655" cy="334302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35B67B-5935-40FF-B3A2-15AD3E4F1534}">
      <dsp:nvSpPr>
        <dsp:cNvPr id="0" name=""/>
        <dsp:cNvSpPr/>
      </dsp:nvSpPr>
      <dsp:spPr>
        <a:xfrm rot="5400000">
          <a:off x="5786569" y="300992"/>
          <a:ext cx="1179434" cy="2387308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2AFC0D-3AD7-4EB7-A58B-D3AB778B3F28}">
      <dsp:nvSpPr>
        <dsp:cNvPr id="0" name=""/>
        <dsp:cNvSpPr/>
      </dsp:nvSpPr>
      <dsp:spPr>
        <a:xfrm>
          <a:off x="5380645" y="1099750"/>
          <a:ext cx="2189896" cy="1553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effectLst/>
              <a:latin typeface="Bw Modelica" panose="00000600000000000000" pitchFamily="50" charset="0"/>
            </a:rPr>
            <a:t>…para ser transformados, adoptar la naturaleza divina y ser colaboradores con Cristo.</a:t>
          </a:r>
          <a:endParaRPr lang="es-EC" sz="2200" kern="1200" dirty="0">
            <a:effectLst/>
            <a:latin typeface="Bw Modelica" panose="00000600000000000000" pitchFamily="50" charset="0"/>
          </a:endParaRPr>
        </a:p>
      </dsp:txBody>
      <dsp:txXfrm>
        <a:off x="5380645" y="1099750"/>
        <a:ext cx="2189896" cy="15530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8/11/2024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75922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53281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8/11/2024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8/11/2024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8/11/2024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8/11/2024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8/11/2024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8/11/2024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8/11/2024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8/11/2024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8/11/2024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8/11/2024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8/11/2024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8/11/2024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5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27.png"/><Relationship Id="rId4" Type="http://schemas.openxmlformats.org/officeDocument/2006/relationships/image" Target="../media/image18.pn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8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8.png"/><Relationship Id="rId10" Type="http://schemas.microsoft.com/office/2007/relationships/diagramDrawing" Target="../diagrams/drawing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image" Target="../media/image29.png"/><Relationship Id="rId7" Type="http://schemas.openxmlformats.org/officeDocument/2006/relationships/image" Target="../media/image30.png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imgres?q=perdonarse&amp;imgurl=https%3A%2F%2Fi.ytimg.com%2Fvi%2FQAg2lksQpdA%2Fmaxresdefault.jpg&amp;imgrefurl=https%3A%2F%2Fwww.youtube.com%2Fwatch%3Fv%3DQAg2lksQpdA&amp;docid=HJTRRYdSz_6EfM&amp;tbnid=ZrYyVFBMQzdGmM&amp;vet=12ahUKEwiq-LGRjqyHAxXUcDABHeq_CAoQM3oECGAQAA..i&amp;w=1280&amp;h=720&amp;hcb=2&amp;ved=2ahUKEwiq-LGRjqyHAxXUcDABHeq_CAoQM3oECGAQAA" TargetMode="External"/><Relationship Id="rId11" Type="http://schemas.openxmlformats.org/officeDocument/2006/relationships/diagramColors" Target="../diagrams/colors3.xml"/><Relationship Id="rId5" Type="http://schemas.openxmlformats.org/officeDocument/2006/relationships/image" Target="../media/image18.png"/><Relationship Id="rId10" Type="http://schemas.openxmlformats.org/officeDocument/2006/relationships/diagramQuickStyle" Target="../diagrams/quickStyle3.xml"/><Relationship Id="rId4" Type="http://schemas.openxmlformats.org/officeDocument/2006/relationships/image" Target="../media/image15.jpeg"/><Relationship Id="rId9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31.pn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18.png"/><Relationship Id="rId10" Type="http://schemas.microsoft.com/office/2007/relationships/diagramDrawing" Target="../diagrams/drawing4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32.jpe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18.png"/><Relationship Id="rId10" Type="http://schemas.microsoft.com/office/2007/relationships/diagramDrawing" Target="../diagrams/drawing5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15.jpe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10" Type="http://schemas.openxmlformats.org/officeDocument/2006/relationships/image" Target="../media/image33.jpeg"/><Relationship Id="rId4" Type="http://schemas.openxmlformats.org/officeDocument/2006/relationships/image" Target="../media/image18.png"/><Relationship Id="rId9" Type="http://schemas.microsoft.com/office/2007/relationships/diagramDrawing" Target="../diagrams/drawing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34.pn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image" Target="../media/image18.png"/><Relationship Id="rId10" Type="http://schemas.microsoft.com/office/2007/relationships/diagramDrawing" Target="../diagrams/drawing7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15.jpeg"/><Relationship Id="rId7" Type="http://schemas.openxmlformats.org/officeDocument/2006/relationships/diagramLayout" Target="../diagrams/layou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openxmlformats.org/officeDocument/2006/relationships/image" Target="../media/image35.jpeg"/><Relationship Id="rId10" Type="http://schemas.microsoft.com/office/2007/relationships/diagramDrawing" Target="../diagrams/drawing8.xml"/><Relationship Id="rId4" Type="http://schemas.openxmlformats.org/officeDocument/2006/relationships/image" Target="../media/image18.png"/><Relationship Id="rId9" Type="http://schemas.openxmlformats.org/officeDocument/2006/relationships/diagramColors" Target="../diagrams/colors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432760" y="5633988"/>
            <a:ext cx="2146494" cy="1010327"/>
            <a:chOff x="12726909" y="2788005"/>
            <a:chExt cx="2146494" cy="1010327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(+593)988959107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1" name="Imagen 40">
            <a:extLst>
              <a:ext uri="{FF2B5EF4-FFF2-40B4-BE49-F238E27FC236}">
                <a16:creationId xmlns:a16="http://schemas.microsoft.com/office/drawing/2014/main" id="{033B46D2-43A3-45B5-A6A7-0C1EA7E407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93054" y="5870133"/>
            <a:ext cx="2307303" cy="79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9 de noviembre de 2024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590369" y="4403246"/>
            <a:ext cx="96532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5400" b="1" dirty="0">
                <a:effectLst/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La negación de Pedro</a:t>
            </a:r>
            <a:endParaRPr lang="es-EC" sz="54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3B2D5EE-50DE-E6A5-150C-FF0C4F9853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986" y="315323"/>
            <a:ext cx="6494399" cy="371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Jehová lo llamó “mi amigo” — BIBLIOTECA EN LÍNEA Watchtower">
            <a:extLst>
              <a:ext uri="{FF2B5EF4-FFF2-40B4-BE49-F238E27FC236}">
                <a16:creationId xmlns:a16="http://schemas.microsoft.com/office/drawing/2014/main" id="{3EAEAD0E-637F-B3FE-F3B4-71A973FE1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76531"/>
            <a:ext cx="12191999" cy="1347314"/>
            <a:chOff x="0" y="5665899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6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9 de noviembre de 2024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2" name="Imagen 31">
            <a:extLst>
              <a:ext uri="{FF2B5EF4-FFF2-40B4-BE49-F238E27FC236}">
                <a16:creationId xmlns:a16="http://schemas.microsoft.com/office/drawing/2014/main" id="{79BB230F-1EDC-4D1E-8878-F66546B666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37941"/>
            <a:ext cx="2307303" cy="79213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34166" y="247232"/>
            <a:ext cx="5193476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8800" b="1" dirty="0">
                <a:ln w="381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Fe en Acción</a:t>
            </a:r>
          </a:p>
        </p:txBody>
      </p:sp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9 </a:t>
              </a:r>
              <a:r>
                <a:rPr lang="es-MX" sz="2400" b="1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de noviembre de </a:t>
              </a:r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2024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6141599A-E002-4533-813E-971FDE6955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8454" y="5808141"/>
            <a:ext cx="2307303" cy="792139"/>
          </a:xfrm>
          <a:prstGeom prst="rect">
            <a:avLst/>
          </a:prstGeom>
        </p:spPr>
      </p:pic>
      <p:sp>
        <p:nvSpPr>
          <p:cNvPr id="15" name="Subtítulo 10"/>
          <p:cNvSpPr txBox="1">
            <a:spLocks/>
          </p:cNvSpPr>
          <p:nvPr/>
        </p:nvSpPr>
        <p:spPr>
          <a:xfrm>
            <a:off x="5976254" y="1702167"/>
            <a:ext cx="6149503" cy="4125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3600" b="1" dirty="0"/>
              <a:t>“</a:t>
            </a:r>
            <a:r>
              <a:rPr lang="es-ES" sz="3600" b="1" dirty="0"/>
              <a:t>Si bien es cierto que las buenas obras no salvarán ni a una sola alma, sin embargo es imposible que una sola alma sea salvada sin buenas obras.</a:t>
            </a:r>
            <a:r>
              <a:rPr lang="es-MX" sz="3600" b="1" dirty="0"/>
              <a:t>”</a:t>
            </a:r>
            <a:endParaRPr lang="es-EC" sz="3600" b="1" dirty="0"/>
          </a:p>
          <a:p>
            <a:r>
              <a:rPr lang="es-ES" sz="2000" i="1" dirty="0"/>
              <a:t>Fe y Obras, p. 114</a:t>
            </a:r>
            <a:r>
              <a:rPr lang="en-US" sz="2000" i="1" dirty="0"/>
              <a:t>.</a:t>
            </a:r>
            <a:endParaRPr lang="es-EC" sz="20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4000" b="1" dirty="0">
                <a:solidFill>
                  <a:schemeClr val="bg1"/>
                </a:solidFill>
              </a:rPr>
              <a:t>“¿Mas quieres saber, hombre vano, que la fe sin obras es muerta?.</a:t>
            </a:r>
            <a:r>
              <a:rPr lang="es-MX" sz="4000" b="1" dirty="0">
                <a:solidFill>
                  <a:schemeClr val="bg1"/>
                </a:solidFill>
              </a:rPr>
              <a:t>”</a:t>
            </a:r>
            <a:endParaRPr lang="es-ES" sz="40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b="1" dirty="0">
                <a:solidFill>
                  <a:schemeClr val="bg1"/>
                </a:solidFill>
              </a:rPr>
              <a:t>(Santiago 2:20)</a:t>
            </a:r>
            <a:endParaRPr lang="es-EC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Fe y ejemplo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56110" y="3665271"/>
            <a:ext cx="607573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¿Por qué es absolutamente esencial vivir en plena armonía con la fe que profesamos?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6FD7242D-ECA8-F479-FE07-5ACC0F902F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4498597"/>
              </p:ext>
            </p:extLst>
          </p:nvPr>
        </p:nvGraphicFramePr>
        <p:xfrm>
          <a:off x="6050020" y="93518"/>
          <a:ext cx="6009766" cy="5561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6905522E-1447-4A03-8E0C-F9442961CA3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17334"/>
          <a:stretch/>
        </p:blipFill>
        <p:spPr>
          <a:xfrm>
            <a:off x="-1" y="0"/>
            <a:ext cx="5933209" cy="367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73F2D858-4EEB-44D2-A8B6-0CDFBB35E4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D1677F8-0B3E-4EE8-9A18-81B6C6D9EF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5E2811B-422A-47D5-93E9-875AC643EF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0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BCCB246-FE8D-604F-24FA-8E089B178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2699" y="1978744"/>
            <a:ext cx="5829300" cy="386715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Vigilados por el cielo y la tierra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6192982" y="0"/>
            <a:ext cx="601975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ejemplo da Santiago para ilustrar la hipocresía de las palabras vacías sin acción?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A9E8B08E-068C-B249-111C-C539F27A29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3444323"/>
              </p:ext>
            </p:extLst>
          </p:nvPr>
        </p:nvGraphicFramePr>
        <p:xfrm>
          <a:off x="123331" y="89956"/>
          <a:ext cx="6000378" cy="5581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39BD7132-0C5F-F1F1-B043-166BA8409E81}"/>
              </a:ext>
            </a:extLst>
          </p:cNvPr>
          <p:cNvSpPr txBox="1"/>
          <p:nvPr/>
        </p:nvSpPr>
        <p:spPr>
          <a:xfrm>
            <a:off x="6443742" y="4794187"/>
            <a:ext cx="5667213" cy="92333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>
                <a:latin typeface="Bw Modelica" panose="00000600000000000000" pitchFamily="50" charset="0"/>
              </a:rPr>
              <a:t>A través de nuestro amor y cuidado debemos atraer hacia Cristo a los que se colocan dentro de la esfera de nuestra influencia.</a:t>
            </a:r>
            <a:endParaRPr lang="es-EC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7F5582E-02BB-4557-86F5-285A64C91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1D87C4D-234C-413D-ABAF-583CE1D426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B8BFA5F-CD98-4F5B-B736-F30377C466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85158AB-8583-4169-93E9-73B8AA3021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008D564-5ABA-4B6A-86F1-71B4060B8C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7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23BF9E4-15F4-263D-2569-03F1D185E3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217" r="7116"/>
          <a:stretch/>
        </p:blipFill>
        <p:spPr>
          <a:xfrm>
            <a:off x="0" y="0"/>
            <a:ext cx="7474226" cy="588145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85350" y="5747076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Vigilados por el cielo y la tierra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F98D25E-3D5D-1789-FDE9-C6EE849C9902}"/>
              </a:ext>
            </a:extLst>
          </p:cNvPr>
          <p:cNvSpPr txBox="1"/>
          <p:nvPr/>
        </p:nvSpPr>
        <p:spPr>
          <a:xfrm>
            <a:off x="64406" y="4556390"/>
            <a:ext cx="722097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significa realmente creer genuinamente en Cristo?</a:t>
            </a:r>
            <a:endParaRPr lang="es-EC" sz="3200" b="1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1031" name="Picture 7">
            <a:hlinkClick r:id="rId6"/>
            <a:extLst>
              <a:ext uri="{FF2B5EF4-FFF2-40B4-BE49-F238E27FC236}">
                <a16:creationId xmlns:a16="http://schemas.microsoft.com/office/drawing/2014/main" id="{D42F91B1-198C-0DAA-6087-205795CE2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7056438"/>
            <a:ext cx="1143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E2E971BA-ABC8-5A2D-110F-3D781FE430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9062135"/>
              </p:ext>
            </p:extLst>
          </p:nvPr>
        </p:nvGraphicFramePr>
        <p:xfrm>
          <a:off x="7602475" y="189209"/>
          <a:ext cx="4520714" cy="5463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7129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3256F2C-404A-4294-8A8E-B155A3672C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6DF5B1C-F289-4FE1-8663-D754734023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8890397-3ADD-4A31-8056-581DFA7D4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556C355-915D-4798-825A-8F81E4F316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F249EFA-234D-4F6C-8179-A52A48EE19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4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5 pasos para recibir la salvación - Comunidad Mujer Valiosa - Valuable  Woman Community">
            <a:extLst>
              <a:ext uri="{FF2B5EF4-FFF2-40B4-BE49-F238E27FC236}">
                <a16:creationId xmlns:a16="http://schemas.microsoft.com/office/drawing/2014/main" id="{0885C6AE-9B5A-CA1E-3574-4B6DD317D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74" y="0"/>
            <a:ext cx="12196974" cy="6384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 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Aprendiendo de Abrahán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4342214" y="4733218"/>
            <a:ext cx="77936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000" b="1" dirty="0">
                <a:ln w="0"/>
                <a:solidFill>
                  <a:schemeClr val="bg1"/>
                </a:solidFill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¿De qué terrible condición espiritual se nos advierte solemnemente?</a:t>
            </a:r>
            <a:endParaRPr lang="es-MX" sz="3000" b="1" dirty="0">
              <a:ln w="0"/>
              <a:solidFill>
                <a:schemeClr val="bg1"/>
              </a:solidFill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E48F78D9-9ED2-1DA3-0AA8-AEBD723E8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2958242"/>
              </p:ext>
            </p:extLst>
          </p:nvPr>
        </p:nvGraphicFramePr>
        <p:xfrm>
          <a:off x="5449041" y="-93033"/>
          <a:ext cx="6500573" cy="4952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3C7908B-377F-4A10-A959-2E498A62B2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7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omanos 4:1-5, Abraham, ejemplo de justificación por la fe – Notas del  Evangelio">
            <a:extLst>
              <a:ext uri="{FF2B5EF4-FFF2-40B4-BE49-F238E27FC236}">
                <a16:creationId xmlns:a16="http://schemas.microsoft.com/office/drawing/2014/main" id="{9C20CCD7-F704-A9CE-F5F0-9D73A6973D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227850" cy="611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Aprendiendo de Abrahán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6095999" y="99932"/>
            <a:ext cx="602718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solidFill>
                  <a:schemeClr val="bg1"/>
                </a:solidFill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podemos ser motivados por el ejemplo de Abrahán?</a:t>
            </a:r>
            <a:endParaRPr lang="es-MX" sz="3200" b="1" dirty="0">
              <a:ln w="0"/>
              <a:solidFill>
                <a:schemeClr val="bg1"/>
              </a:solidFill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1BC06BBF-FCBB-7427-539E-0AAF0CE67C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9983132"/>
              </p:ext>
            </p:extLst>
          </p:nvPr>
        </p:nvGraphicFramePr>
        <p:xfrm>
          <a:off x="185707" y="249361"/>
          <a:ext cx="5724586" cy="5333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C7908B-377F-4A10-A959-2E498A62B2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2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Palabras de ánimo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5886" y="5860190"/>
            <a:ext cx="2307303" cy="7921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38186" y="4697426"/>
            <a:ext cx="121156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000" dirty="0">
                <a:ln w="0"/>
                <a:latin typeface="Noto Sans ExtBd" panose="020B0902040504020204"/>
              </a:rPr>
              <a:t>Explica cómo el modelo de vida de Abrahán debe reflejarse en nuestras propias vidas como creyentes en Cristo.</a:t>
            </a:r>
            <a:endParaRPr lang="es-EC" sz="3000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3694C19-7A0A-74B8-FB9A-8D4597FE18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1443955"/>
              </p:ext>
            </p:extLst>
          </p:nvPr>
        </p:nvGraphicFramePr>
        <p:xfrm>
          <a:off x="6213688" y="139880"/>
          <a:ext cx="5869745" cy="4568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026" name="Picture 2" descr="Abrahán e Isaac | Historia bíblica">
            <a:extLst>
              <a:ext uri="{FF2B5EF4-FFF2-40B4-BE49-F238E27FC236}">
                <a16:creationId xmlns:a16="http://schemas.microsoft.com/office/drawing/2014/main" id="{2CA65A0B-1DD9-4A2B-E894-47B9B949B8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0" r="16239"/>
          <a:stretch/>
        </p:blipFill>
        <p:spPr bwMode="auto">
          <a:xfrm>
            <a:off x="0" y="8155"/>
            <a:ext cx="6096000" cy="4635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1864C10-F330-4AD5-A5EA-2E38D4A19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840F959-5FB3-4C87-86BA-C5E298F29C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9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A7E8758-C32D-DA07-C105-E5147BBD4C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450" r="20148"/>
          <a:stretch/>
        </p:blipFill>
        <p:spPr>
          <a:xfrm>
            <a:off x="7754851" y="1508443"/>
            <a:ext cx="4442268" cy="444817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Palabras de ánimo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96757" y="0"/>
            <a:ext cx="1199848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puede animar hoy a todos los que son testigos ante los paganos el hecho de que se cite a </a:t>
            </a:r>
            <a:r>
              <a:rPr lang="es-ES" sz="3200" dirty="0" err="1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Rahab</a:t>
            </a: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, la ramera, como a quien Dios justificó?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7C81A144-454C-6B99-7ED5-67623BFF19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7655510"/>
              </p:ext>
            </p:extLst>
          </p:nvPr>
        </p:nvGraphicFramePr>
        <p:xfrm>
          <a:off x="215887" y="1760375"/>
          <a:ext cx="7303372" cy="37782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3F2D858-4EEB-44D2-A8B6-0CDFBB35E4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D1677F8-0B3E-4EE8-9A18-81B6C6D9EF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5E2811B-422A-47D5-93E9-875AC643EF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884561" y="5760699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Claves para la victoria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CCFDD79-BBCA-41BA-BC1F-A0651F9A6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5886" y="5881450"/>
            <a:ext cx="2307303" cy="7921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97963" y="4650157"/>
            <a:ext cx="1204036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Explica cómo podemos obtener la victoria mediante Cristo. </a:t>
            </a:r>
            <a:endParaRPr lang="es-EC" sz="3200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052" name="Picture 4" descr="EL AMOR DE DIOS HACIA NOSOTROS: EL SACRIFICIO DE JESUS">
            <a:extLst>
              <a:ext uri="{FF2B5EF4-FFF2-40B4-BE49-F238E27FC236}">
                <a16:creationId xmlns:a16="http://schemas.microsoft.com/office/drawing/2014/main" id="{47D28FFF-A1C1-E3AA-22B4-B5927E8BF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427" y="0"/>
            <a:ext cx="4260574" cy="469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1653F1F6-2CEA-0511-D1AC-999DF43666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7553014"/>
              </p:ext>
            </p:extLst>
          </p:nvPr>
        </p:nvGraphicFramePr>
        <p:xfrm>
          <a:off x="218027" y="-107772"/>
          <a:ext cx="7573461" cy="4631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C7D7D1BF-B688-CEE5-8414-6DA737660B1A}"/>
              </a:ext>
            </a:extLst>
          </p:cNvPr>
          <p:cNvSpPr txBox="1"/>
          <p:nvPr/>
        </p:nvSpPr>
        <p:spPr>
          <a:xfrm>
            <a:off x="8080513" y="298174"/>
            <a:ext cx="20971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Bw Modelica" panose="00000600000000000000" pitchFamily="50" charset="0"/>
              </a:rPr>
              <a:t>“Dios requiere de sus hijos perfecta obediencia.”</a:t>
            </a:r>
            <a:endParaRPr lang="es-EC" dirty="0">
              <a:solidFill>
                <a:schemeClr val="bg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31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A8B47CF-1E61-4B27-9D2F-1D62A0A0AD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685981E-6D24-4BFF-B9C9-F7965C9C41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D42FB75-526A-4ED8-A137-BB6A2A5BA9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4D5A85D-CDA6-41D8-ABA9-79ECD8A90E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8E1C93-DBE1-4C18-8961-823DEA0012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7ED1778-DCAC-428E-970D-4144AD5514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335B67B-5935-40FF-B3A2-15AD3E4F15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22AFC0D-3AD7-4EB7-A58B-D3AB778B3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772584" y="381783"/>
            <a:ext cx="2361744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Para tener una experiencia cristiana victoriosa debemos permitir que el Espíritu Santo transforme nuestro carácter, dándonos poder para vivir y obrar como Jesús nos enseñó.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96529" y="381783"/>
            <a:ext cx="2372769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Al esforzarnos por vivir conforme a la voluntad de Dios, debemos recordar que nuestras acciones pueden acercar a otros a Cristo o, si caemos en hipocresía, alejarlos. Por ello, nuestro testimonio debe tener armonía con nuestra fe.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241916B-7AEF-4B5A-B341-3381FC1694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4200" y="5862204"/>
            <a:ext cx="2367069" cy="812658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515900" y="381783"/>
            <a:ext cx="2410289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cielo exige a los creyentes cristianos mostrar al mundo el camino, exige que a través de nuestros actos de amor y cuidado sean atraídas almas a Cristo, no es suficiente conocer nuestro deber, sino cumplirlo.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976071" y="381783"/>
            <a:ext cx="2311217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Abraham mostró su fe mediante la obediencia, incluso en circunstancias difíciles, su disposición a obedecer sin reservas nos enseña que la verdadera fe es activa, confiada y actúa con obediencia.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337170" y="381783"/>
            <a:ext cx="2385532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Dios está dispuesto a justificar y transformar a cualquiera que acuda a Él con fe, Dios puede redimir cualquier vida que con sinceridad se allega a Él; así como Rahab, su fe activa la condujo para salvación.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4" name="Imagen 23">
            <a:extLst>
              <a:ext uri="{FF2B5EF4-FFF2-40B4-BE49-F238E27FC236}">
                <a16:creationId xmlns:a16="http://schemas.microsoft.com/office/drawing/2014/main" id="{94E33D8E-77B5-463D-BC7C-AB25A2FE4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1253" y="5862330"/>
            <a:ext cx="2367069" cy="812658"/>
          </a:xfrm>
          <a:prstGeom prst="rect">
            <a:avLst/>
          </a:prstGeom>
        </p:spPr>
      </p:pic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544711" y="2718002"/>
            <a:ext cx="635831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demostrar mi fe a través de acciones concretas, entendiendo que las buenas obras son una evidencia necesaria de una fe viva!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335155" y="483647"/>
            <a:ext cx="677743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</a:t>
            </a:r>
            <a:r>
              <a:rPr lang="es-419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la fe debe ir acompañada de buenas obras, ya que la fe sin obras está muerta</a:t>
            </a:r>
            <a:r>
              <a:rPr lang="es-MX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D64A6BA3-09BE-463B-A7DB-2A9E5F46C8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5536" y="5889897"/>
            <a:ext cx="2307303" cy="79213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1229142</TotalTime>
  <Words>1150</Words>
  <Application>Microsoft Office PowerPoint</Application>
  <PresentationFormat>Panorámica</PresentationFormat>
  <Paragraphs>108</Paragraphs>
  <Slides>17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37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Joffre Castro Martinez</dc:creator>
  <cp:lastModifiedBy>user01</cp:lastModifiedBy>
  <cp:revision>8362</cp:revision>
  <dcterms:created xsi:type="dcterms:W3CDTF">2017-06-02T15:34:13Z</dcterms:created>
  <dcterms:modified xsi:type="dcterms:W3CDTF">2024-11-08T23:53:41Z</dcterms:modified>
</cp:coreProperties>
</file>