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70" r:id="rId15"/>
    <p:sldId id="276" r:id="rId16"/>
    <p:sldId id="265" r:id="rId17"/>
    <p:sldId id="393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CF7F3"/>
    <a:srgbClr val="F8EFE6"/>
    <a:srgbClr val="F9EBCF"/>
    <a:srgbClr val="F6E1B9"/>
    <a:srgbClr val="FFFFFF"/>
    <a:srgbClr val="F5EEE6"/>
    <a:srgbClr val="F1EAE4"/>
    <a:srgbClr val="70AD47"/>
    <a:srgbClr val="FBA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94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Quienes tratan de dominar a los demás por su obstinación y ego deben considerar la responsabilidad que tienen ante Dios por la influencia que ejercen con sus actos…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enseña nuestra tarea no consiste en dominar ni humillar al prójimo, sino en servirle, en hacer todo lo que está a nuestro alcance para ayudar a los que se han equivocado.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50ACCF-E2BC-4809-85CB-7953E75204C9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423851B-8386-42CC-AFA4-99A8BBF776B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Biblia nos recuerda que todos cometemos errores y nadie está exento de equivocarse, por tanto, antes de juzgar a otros con severidad por sus errores…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A526BA7-AA3F-4A1A-ACAA-1C0CD5961F2D}" type="parTrans" cxnId="{76ACAD9D-4C5C-48CA-9931-377B55F1F8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72CE80F-1E0A-4CF8-BE4B-7F0DF2DC696F}" type="sibTrans" cxnId="{76ACAD9D-4C5C-48CA-9931-377B55F1F8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AFF623D-4838-4508-9E25-4181E3D89CC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…somos llamados a ser conscientes de nuestras propias faltas y a tratar a los demás con humildad, amor y la compasión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F7FC531-D5B5-42F8-9A06-F0C9162F3294}" type="parTrans" cxnId="{C17DC500-2CDD-4C0F-A7E8-672626B374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69EFB3-D8B2-479B-92EE-47384E824C50}" type="sibTrans" cxnId="{C17DC500-2CDD-4C0F-A7E8-672626B374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40B8E8B-AE9F-4DCA-B610-86C60C397341}" type="pres">
      <dgm:prSet presAssocID="{1C50ACCF-E2BC-4809-85CB-7953E75204C9}" presName="Name0" presStyleCnt="0">
        <dgm:presLayoutVars>
          <dgm:dir/>
          <dgm:animLvl val="lvl"/>
          <dgm:resizeHandles val="exact"/>
        </dgm:presLayoutVars>
      </dgm:prSet>
      <dgm:spPr/>
    </dgm:pt>
    <dgm:pt modelId="{8F41C9B9-A79D-40B2-ABF1-1FD5016C5202}" type="pres">
      <dgm:prSet presAssocID="{CAFF623D-4838-4508-9E25-4181E3D89CCF}" presName="boxAndChildren" presStyleCnt="0"/>
      <dgm:spPr/>
    </dgm:pt>
    <dgm:pt modelId="{1840F959-5FB3-4C87-86BA-C5E298F29CFE}" type="pres">
      <dgm:prSet presAssocID="{CAFF623D-4838-4508-9E25-4181E3D89CCF}" presName="parentTextBox" presStyleLbl="node1" presStyleIdx="0" presStyleCnt="2" custScaleY="61865"/>
      <dgm:spPr/>
    </dgm:pt>
    <dgm:pt modelId="{A25B3619-A61D-41EF-B3DF-78AF7C2DEFA0}" type="pres">
      <dgm:prSet presAssocID="{C72CE80F-1E0A-4CF8-BE4B-7F0DF2DC696F}" presName="sp" presStyleCnt="0"/>
      <dgm:spPr/>
    </dgm:pt>
    <dgm:pt modelId="{6D3BAC3E-EA09-49BE-8E2B-867ACAF9C7EB}" type="pres">
      <dgm:prSet presAssocID="{B423851B-8386-42CC-AFA4-99A8BBF776B6}" presName="arrowAndChildren" presStyleCnt="0"/>
      <dgm:spPr/>
    </dgm:pt>
    <dgm:pt modelId="{21864C10-F330-4AD5-A5EA-2E38D4A19925}" type="pres">
      <dgm:prSet presAssocID="{B423851B-8386-42CC-AFA4-99A8BBF776B6}" presName="parentTextArrow" presStyleLbl="node1" presStyleIdx="1" presStyleCnt="2" custScaleY="56473"/>
      <dgm:spPr/>
    </dgm:pt>
  </dgm:ptLst>
  <dgm:cxnLst>
    <dgm:cxn modelId="{C17DC500-2CDD-4C0F-A7E8-672626B37433}" srcId="{1C50ACCF-E2BC-4809-85CB-7953E75204C9}" destId="{CAFF623D-4838-4508-9E25-4181E3D89CCF}" srcOrd="1" destOrd="0" parTransId="{BF7FC531-D5B5-42F8-9A06-F0C9162F3294}" sibTransId="{F669EFB3-D8B2-479B-92EE-47384E824C50}"/>
    <dgm:cxn modelId="{28247227-D8E4-429C-A03B-30782510FA05}" type="presOf" srcId="{1C50ACCF-E2BC-4809-85CB-7953E75204C9}" destId="{D40B8E8B-AE9F-4DCA-B610-86C60C397341}" srcOrd="0" destOrd="0" presId="urn:microsoft.com/office/officeart/2005/8/layout/process4"/>
    <dgm:cxn modelId="{76ACAD9D-4C5C-48CA-9931-377B55F1F86C}" srcId="{1C50ACCF-E2BC-4809-85CB-7953E75204C9}" destId="{B423851B-8386-42CC-AFA4-99A8BBF776B6}" srcOrd="0" destOrd="0" parTransId="{9A526BA7-AA3F-4A1A-ACAA-1C0CD5961F2D}" sibTransId="{C72CE80F-1E0A-4CF8-BE4B-7F0DF2DC696F}"/>
    <dgm:cxn modelId="{3C2248B9-2695-4F33-8A75-5E65B4E3E64D}" type="presOf" srcId="{CAFF623D-4838-4508-9E25-4181E3D89CCF}" destId="{1840F959-5FB3-4C87-86BA-C5E298F29CFE}" srcOrd="0" destOrd="0" presId="urn:microsoft.com/office/officeart/2005/8/layout/process4"/>
    <dgm:cxn modelId="{28C0B6D8-3C19-4011-9E7C-4831572A685E}" type="presOf" srcId="{B423851B-8386-42CC-AFA4-99A8BBF776B6}" destId="{21864C10-F330-4AD5-A5EA-2E38D4A19925}" srcOrd="0" destOrd="0" presId="urn:microsoft.com/office/officeart/2005/8/layout/process4"/>
    <dgm:cxn modelId="{6F928557-1AD4-4245-BC22-DEEDD1F95E0D}" type="presParOf" srcId="{D40B8E8B-AE9F-4DCA-B610-86C60C397341}" destId="{8F41C9B9-A79D-40B2-ABF1-1FD5016C5202}" srcOrd="0" destOrd="0" presId="urn:microsoft.com/office/officeart/2005/8/layout/process4"/>
    <dgm:cxn modelId="{DB636855-A908-447B-B74B-CE37FB9FBF34}" type="presParOf" srcId="{8F41C9B9-A79D-40B2-ABF1-1FD5016C5202}" destId="{1840F959-5FB3-4C87-86BA-C5E298F29CFE}" srcOrd="0" destOrd="0" presId="urn:microsoft.com/office/officeart/2005/8/layout/process4"/>
    <dgm:cxn modelId="{F4A2BB4D-332A-49DC-9E0B-71C4616B375D}" type="presParOf" srcId="{D40B8E8B-AE9F-4DCA-B610-86C60C397341}" destId="{A25B3619-A61D-41EF-B3DF-78AF7C2DEFA0}" srcOrd="1" destOrd="0" presId="urn:microsoft.com/office/officeart/2005/8/layout/process4"/>
    <dgm:cxn modelId="{5F7CC89C-269A-4878-8944-79692383B6ED}" type="presParOf" srcId="{D40B8E8B-AE9F-4DCA-B610-86C60C397341}" destId="{6D3BAC3E-EA09-49BE-8E2B-867ACAF9C7EB}" srcOrd="2" destOrd="0" presId="urn:microsoft.com/office/officeart/2005/8/layout/process4"/>
    <dgm:cxn modelId="{F77FA5AA-096F-46B8-A599-D214026DBCA1}" type="presParOf" srcId="{6D3BAC3E-EA09-49BE-8E2B-867ACAF9C7EB}" destId="{21864C10-F330-4AD5-A5EA-2E38D4A1992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0FC24A-9B12-4BD2-9A71-701A900E4618}" type="doc">
      <dgm:prSet loTypeId="urn:microsoft.com/office/officeart/2005/8/layout/arrow2" loCatId="process" qsTypeId="urn:microsoft.com/office/officeart/2005/8/quickstyle/simple1" qsCatId="simple" csTypeId="urn:microsoft.com/office/officeart/2005/8/colors/accent0_3" csCatId="mainScheme" phldr="1"/>
      <dgm:spPr/>
    </dgm:pt>
    <dgm:pt modelId="{15E6BCCC-36A7-437B-BF8E-95A846E12D3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Una señal de madurez o perfección moral es el control de las palabras y el actuar con amor…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E77EEF4-676A-41A7-99E4-6C1F77731D5D}" type="parTrans" cxnId="{CE325E6D-6247-4E67-B14D-968D0631CC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B63E453-151A-431E-ACF4-3D8E1BA9DEB9}" type="sibTrans" cxnId="{CE325E6D-6247-4E67-B14D-968D0631CC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34422DF-E9C9-4898-B8DA-4224DCCB0EA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solo mediante una entrega completa a Cristo es posible alcanzar este nivel de conducta.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25C16FC-49EA-4E83-B4D5-7DEFFD62BE22}" type="parTrans" cxnId="{83C32FCF-F366-4AF1-B4D3-34052A0543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F20B253-B292-42E5-9A34-4F2892EB7158}" type="sibTrans" cxnId="{83C32FCF-F366-4AF1-B4D3-34052A0543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8475FF-0CB6-415E-B9E6-D4E4E7BF3897}" type="pres">
      <dgm:prSet presAssocID="{040FC24A-9B12-4BD2-9A71-701A900E4618}" presName="arrowDiagram" presStyleCnt="0">
        <dgm:presLayoutVars>
          <dgm:chMax val="5"/>
          <dgm:dir/>
          <dgm:resizeHandles val="exact"/>
        </dgm:presLayoutVars>
      </dgm:prSet>
      <dgm:spPr/>
    </dgm:pt>
    <dgm:pt modelId="{A8B63443-41F1-4261-B0FB-50A886070B7B}" type="pres">
      <dgm:prSet presAssocID="{040FC24A-9B12-4BD2-9A71-701A900E4618}" presName="arrow" presStyleLbl="bgShp" presStyleIdx="0" presStyleCnt="1"/>
      <dgm:spPr/>
    </dgm:pt>
    <dgm:pt modelId="{5BD81C5D-4070-422C-A93A-3E023BA33324}" type="pres">
      <dgm:prSet presAssocID="{040FC24A-9B12-4BD2-9A71-701A900E4618}" presName="arrowDiagram2" presStyleCnt="0"/>
      <dgm:spPr/>
    </dgm:pt>
    <dgm:pt modelId="{C9587336-441B-4825-8810-0DC2F72ACFF5}" type="pres">
      <dgm:prSet presAssocID="{15E6BCCC-36A7-437B-BF8E-95A846E12D33}" presName="bullet2a" presStyleLbl="node1" presStyleIdx="0" presStyleCnt="2"/>
      <dgm:spPr/>
    </dgm:pt>
    <dgm:pt modelId="{B6E364B3-8899-4FD5-820F-BECE457B1F3E}" type="pres">
      <dgm:prSet presAssocID="{15E6BCCC-36A7-437B-BF8E-95A846E12D33}" presName="textBox2a" presStyleLbl="revTx" presStyleIdx="0" presStyleCnt="2" custScaleX="139286" custScaleY="53030" custLinFactNeighborX="-31017" custLinFactNeighborY="25153">
        <dgm:presLayoutVars>
          <dgm:bulletEnabled val="1"/>
        </dgm:presLayoutVars>
      </dgm:prSet>
      <dgm:spPr/>
    </dgm:pt>
    <dgm:pt modelId="{4EBE308D-CDFB-42CA-A5D3-F422E8122435}" type="pres">
      <dgm:prSet presAssocID="{C34422DF-E9C9-4898-B8DA-4224DCCB0EA1}" presName="bullet2b" presStyleLbl="node1" presStyleIdx="1" presStyleCnt="2"/>
      <dgm:spPr/>
    </dgm:pt>
    <dgm:pt modelId="{68945EDE-6C99-48C6-9EB9-5493AF1E886B}" type="pres">
      <dgm:prSet presAssocID="{C34422DF-E9C9-4898-B8DA-4224DCCB0EA1}" presName="textBox2b" presStyleLbl="revTx" presStyleIdx="1" presStyleCnt="2" custScaleX="170063" custLinFactNeighborX="-74305" custLinFactNeighborY="-85896">
        <dgm:presLayoutVars>
          <dgm:bulletEnabled val="1"/>
        </dgm:presLayoutVars>
      </dgm:prSet>
      <dgm:spPr/>
    </dgm:pt>
  </dgm:ptLst>
  <dgm:cxnLst>
    <dgm:cxn modelId="{BD6C6E2F-97B3-462D-B850-4615BA69A6BE}" type="presOf" srcId="{15E6BCCC-36A7-437B-BF8E-95A846E12D33}" destId="{B6E364B3-8899-4FD5-820F-BECE457B1F3E}" srcOrd="0" destOrd="0" presId="urn:microsoft.com/office/officeart/2005/8/layout/arrow2"/>
    <dgm:cxn modelId="{8A44EE40-533A-4830-B25A-404928AA77A4}" type="presOf" srcId="{C34422DF-E9C9-4898-B8DA-4224DCCB0EA1}" destId="{68945EDE-6C99-48C6-9EB9-5493AF1E886B}" srcOrd="0" destOrd="0" presId="urn:microsoft.com/office/officeart/2005/8/layout/arrow2"/>
    <dgm:cxn modelId="{4D4EAC48-12D7-43F6-9772-A96CD565693E}" type="presOf" srcId="{040FC24A-9B12-4BD2-9A71-701A900E4618}" destId="{5C8475FF-0CB6-415E-B9E6-D4E4E7BF3897}" srcOrd="0" destOrd="0" presId="urn:microsoft.com/office/officeart/2005/8/layout/arrow2"/>
    <dgm:cxn modelId="{CE325E6D-6247-4E67-B14D-968D0631CC2F}" srcId="{040FC24A-9B12-4BD2-9A71-701A900E4618}" destId="{15E6BCCC-36A7-437B-BF8E-95A846E12D33}" srcOrd="0" destOrd="0" parTransId="{1E77EEF4-676A-41A7-99E4-6C1F77731D5D}" sibTransId="{1B63E453-151A-431E-ACF4-3D8E1BA9DEB9}"/>
    <dgm:cxn modelId="{83C32FCF-F366-4AF1-B4D3-34052A05436C}" srcId="{040FC24A-9B12-4BD2-9A71-701A900E4618}" destId="{C34422DF-E9C9-4898-B8DA-4224DCCB0EA1}" srcOrd="1" destOrd="0" parTransId="{525C16FC-49EA-4E83-B4D5-7DEFFD62BE22}" sibTransId="{3F20B253-B292-42E5-9A34-4F2892EB7158}"/>
    <dgm:cxn modelId="{2C3FD533-97C4-4AF8-85C9-77221C282438}" type="presParOf" srcId="{5C8475FF-0CB6-415E-B9E6-D4E4E7BF3897}" destId="{A8B63443-41F1-4261-B0FB-50A886070B7B}" srcOrd="0" destOrd="0" presId="urn:microsoft.com/office/officeart/2005/8/layout/arrow2"/>
    <dgm:cxn modelId="{9EFFF344-85A3-4737-BFED-F982F76F6081}" type="presParOf" srcId="{5C8475FF-0CB6-415E-B9E6-D4E4E7BF3897}" destId="{5BD81C5D-4070-422C-A93A-3E023BA33324}" srcOrd="1" destOrd="0" presId="urn:microsoft.com/office/officeart/2005/8/layout/arrow2"/>
    <dgm:cxn modelId="{F0E6416A-32F0-44A9-9421-386D4C9DEA85}" type="presParOf" srcId="{5BD81C5D-4070-422C-A93A-3E023BA33324}" destId="{C9587336-441B-4825-8810-0DC2F72ACFF5}" srcOrd="0" destOrd="0" presId="urn:microsoft.com/office/officeart/2005/8/layout/arrow2"/>
    <dgm:cxn modelId="{C4A54BE9-2647-4170-93AA-9476E13B8368}" type="presParOf" srcId="{5BD81C5D-4070-422C-A93A-3E023BA33324}" destId="{B6E364B3-8899-4FD5-820F-BECE457B1F3E}" srcOrd="1" destOrd="0" presId="urn:microsoft.com/office/officeart/2005/8/layout/arrow2"/>
    <dgm:cxn modelId="{4AFB42C3-6918-40EB-A371-F32A8664194D}" type="presParOf" srcId="{5BD81C5D-4070-422C-A93A-3E023BA33324}" destId="{4EBE308D-CDFB-42CA-A5D3-F422E8122435}" srcOrd="2" destOrd="0" presId="urn:microsoft.com/office/officeart/2005/8/layout/arrow2"/>
    <dgm:cxn modelId="{71548872-26DC-4F7C-8EB4-A2CA4E06D2E1}" type="presParOf" srcId="{5BD81C5D-4070-422C-A93A-3E023BA33324}" destId="{68945EDE-6C99-48C6-9EB9-5493AF1E886B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albergamos resentimiento es fácil que la lengua amplifique este sentimiento y nos dirija por una senda de amargura…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acudir a Dios a fin de purificar nuestro corazón y tener paz y tranquilidad en lugar de agitación y conflicto.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101327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08044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Nuestras palabras tienen un impacto mucho mayor de lo que podríamos imaginar, pueden herir a otros profundamente…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…comparándolas con el fuego, que es capaz de destruir rápidamente y de forma incontrolable…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…recordemos que Dios es testigo de cada palabra de calumnia y mentira expresada a sus siervos.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290085" custScaleY="243494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290085" custScaleY="243494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288545" custScaleY="250484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54C327-F58E-4530-878B-974D0C844BF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4792A232-25C1-4117-ACC3-A731AF2AB7D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 La tendencia común de hoy es criticar, calumniar o hablar mal de los demás, una práctica destructiva en nuestra sociedad.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49BB717-FAEC-4B3D-AD8D-4F2792517242}" type="parTrans" cxnId="{E4A41E93-907E-41FA-8CE7-4522E6960C5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C941B35-778B-4FEF-A3AE-2FF751EC0737}" type="sibTrans" cxnId="{E4A41E93-907E-41FA-8CE7-4522E6960C57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2EDBEF2-7CEE-46F0-8B6A-40720B3933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Aquellos que desean estar cerca de Dios y vivir en comunión con Él deben esforzarse por ser justos y puros en sus palabras, mostrando respeto y bondad.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B603AE7-C1A6-4BDC-8148-47B2CD31DBD1}" type="parTrans" cxnId="{20E52B40-A674-4C80-AACF-E92D63CC68B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1AC7C4F-4C17-4BD5-BFAD-BE7B06DA5287}" type="sibTrans" cxnId="{20E52B40-A674-4C80-AACF-E92D63CC68B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8910C96-4487-4FBB-9AD7-1BAE37399F12}" type="pres">
      <dgm:prSet presAssocID="{8054C327-F58E-4530-878B-974D0C844BF9}" presName="Name0" presStyleCnt="0">
        <dgm:presLayoutVars>
          <dgm:dir/>
          <dgm:resizeHandles val="exact"/>
        </dgm:presLayoutVars>
      </dgm:prSet>
      <dgm:spPr/>
    </dgm:pt>
    <dgm:pt modelId="{C92BB262-A8C3-442F-8EC5-BF06708689DD}" type="pres">
      <dgm:prSet presAssocID="{4792A232-25C1-4117-ACC3-A731AF2AB7D5}" presName="node" presStyleLbl="node1" presStyleIdx="0" presStyleCnt="2" custScaleX="86361" custScaleY="168826">
        <dgm:presLayoutVars>
          <dgm:bulletEnabled val="1"/>
        </dgm:presLayoutVars>
      </dgm:prSet>
      <dgm:spPr/>
    </dgm:pt>
    <dgm:pt modelId="{06F4FED4-8152-4AEA-809B-DE0A28D1A527}" type="pres">
      <dgm:prSet presAssocID="{6C941B35-778B-4FEF-A3AE-2FF751EC0737}" presName="sibTrans" presStyleLbl="sibTrans2D1" presStyleIdx="0" presStyleCnt="1"/>
      <dgm:spPr/>
    </dgm:pt>
    <dgm:pt modelId="{83EBF8F3-3990-45C3-8560-37C8FC18DF5E}" type="pres">
      <dgm:prSet presAssocID="{6C941B35-778B-4FEF-A3AE-2FF751EC0737}" presName="connectorText" presStyleLbl="sibTrans2D1" presStyleIdx="0" presStyleCnt="1"/>
      <dgm:spPr/>
    </dgm:pt>
    <dgm:pt modelId="{05ED6460-659F-4E80-899D-824BBEA22B30}" type="pres">
      <dgm:prSet presAssocID="{62EDBEF2-7CEE-46F0-8B6A-40720B393389}" presName="node" presStyleLbl="node1" presStyleIdx="1" presStyleCnt="2" custScaleY="168826">
        <dgm:presLayoutVars>
          <dgm:bulletEnabled val="1"/>
        </dgm:presLayoutVars>
      </dgm:prSet>
      <dgm:spPr/>
    </dgm:pt>
  </dgm:ptLst>
  <dgm:cxnLst>
    <dgm:cxn modelId="{AE844D09-F908-44FF-99E5-3257A1CD3E48}" type="presOf" srcId="{4792A232-25C1-4117-ACC3-A731AF2AB7D5}" destId="{C92BB262-A8C3-442F-8EC5-BF06708689DD}" srcOrd="0" destOrd="0" presId="urn:microsoft.com/office/officeart/2005/8/layout/process1"/>
    <dgm:cxn modelId="{E56D711A-E062-44F5-909F-106FEEA440D4}" type="presOf" srcId="{8054C327-F58E-4530-878B-974D0C844BF9}" destId="{38910C96-4487-4FBB-9AD7-1BAE37399F12}" srcOrd="0" destOrd="0" presId="urn:microsoft.com/office/officeart/2005/8/layout/process1"/>
    <dgm:cxn modelId="{20E52B40-A674-4C80-AACF-E92D63CC68B2}" srcId="{8054C327-F58E-4530-878B-974D0C844BF9}" destId="{62EDBEF2-7CEE-46F0-8B6A-40720B393389}" srcOrd="1" destOrd="0" parTransId="{3B603AE7-C1A6-4BDC-8148-47B2CD31DBD1}" sibTransId="{61AC7C4F-4C17-4BD5-BFAD-BE7B06DA5287}"/>
    <dgm:cxn modelId="{E4A41E93-907E-41FA-8CE7-4522E6960C57}" srcId="{8054C327-F58E-4530-878B-974D0C844BF9}" destId="{4792A232-25C1-4117-ACC3-A731AF2AB7D5}" srcOrd="0" destOrd="0" parTransId="{B49BB717-FAEC-4B3D-AD8D-4F2792517242}" sibTransId="{6C941B35-778B-4FEF-A3AE-2FF751EC0737}"/>
    <dgm:cxn modelId="{0858A3B7-CB52-414E-835A-3F6DC6BD5EC8}" type="presOf" srcId="{6C941B35-778B-4FEF-A3AE-2FF751EC0737}" destId="{83EBF8F3-3990-45C3-8560-37C8FC18DF5E}" srcOrd="1" destOrd="0" presId="urn:microsoft.com/office/officeart/2005/8/layout/process1"/>
    <dgm:cxn modelId="{638009CA-D001-4D3F-81F4-9A06A0E723CC}" type="presOf" srcId="{6C941B35-778B-4FEF-A3AE-2FF751EC0737}" destId="{06F4FED4-8152-4AEA-809B-DE0A28D1A527}" srcOrd="0" destOrd="0" presId="urn:microsoft.com/office/officeart/2005/8/layout/process1"/>
    <dgm:cxn modelId="{9B9681FA-CF14-4583-8B69-32D93A164110}" type="presOf" srcId="{62EDBEF2-7CEE-46F0-8B6A-40720B393389}" destId="{05ED6460-659F-4E80-899D-824BBEA22B30}" srcOrd="0" destOrd="0" presId="urn:microsoft.com/office/officeart/2005/8/layout/process1"/>
    <dgm:cxn modelId="{2D78CC2B-929E-43D5-9FD2-A8841991D06B}" type="presParOf" srcId="{38910C96-4487-4FBB-9AD7-1BAE37399F12}" destId="{C92BB262-A8C3-442F-8EC5-BF06708689DD}" srcOrd="0" destOrd="0" presId="urn:microsoft.com/office/officeart/2005/8/layout/process1"/>
    <dgm:cxn modelId="{A8EE7B1E-DC7B-412D-B105-EBF59A5F69BD}" type="presParOf" srcId="{38910C96-4487-4FBB-9AD7-1BAE37399F12}" destId="{06F4FED4-8152-4AEA-809B-DE0A28D1A527}" srcOrd="1" destOrd="0" presId="urn:microsoft.com/office/officeart/2005/8/layout/process1"/>
    <dgm:cxn modelId="{02CBE5A8-36E2-42EC-AED5-6F54BD76B05F}" type="presParOf" srcId="{06F4FED4-8152-4AEA-809B-DE0A28D1A527}" destId="{83EBF8F3-3990-45C3-8560-37C8FC18DF5E}" srcOrd="0" destOrd="0" presId="urn:microsoft.com/office/officeart/2005/8/layout/process1"/>
    <dgm:cxn modelId="{2D581A8C-C7C9-4C67-8FEC-BD9E8A19A557}" type="presParOf" srcId="{38910C96-4487-4FBB-9AD7-1BAE37399F12}" destId="{05ED6460-659F-4E80-899D-824BBEA22B3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chisme no edifica, al contrario, destruye las relaciones y la confianza entre las personas y puede causar una herida incurable…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165DE31-49BD-4C92-8994-D17E2B66765B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chisme es el combustible que mantiene vivo los conflictos, cuando no hay chisme, las divisiones cesan.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9341AF-4F47-4FC8-AB8A-1DAD9869FDD1}" type="sibTrans" cxnId="{4702C5B6-2A0B-4AFB-A29F-029F71FDC3BF}">
      <dgm:prSet/>
      <dgm:spPr/>
      <dgm:t>
        <a:bodyPr/>
        <a:lstStyle/>
        <a:p>
          <a:endParaRPr lang="es-EC"/>
        </a:p>
      </dgm:t>
    </dgm:pt>
    <dgm:pt modelId="{855D8D01-7ED2-4D65-BC10-4D728B66568B}" type="parTrans" cxnId="{4702C5B6-2A0B-4AFB-A29F-029F71FDC3BF}">
      <dgm:prSet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buscar la sabiduría y corrección de Dios, en lugar de hablar a espaldas de alguien o participar de rumores…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4846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5428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A7E5002-B577-4DA3-AF34-0B9EE4B3D6FF}" type="pres">
      <dgm:prSet presAssocID="{87673E67-B714-4136-B6AC-CADA1C041E3E}" presName="sp" presStyleCnt="0"/>
      <dgm:spPr/>
    </dgm:pt>
    <dgm:pt modelId="{7B8C8222-0068-44A8-8781-D73D1C9313D6}" type="pres">
      <dgm:prSet presAssocID="{8165DE31-49BD-4C92-8994-D17E2B66765B}" presName="linNode" presStyleCnt="0"/>
      <dgm:spPr/>
    </dgm:pt>
    <dgm:pt modelId="{F5E2811B-422A-47D5-93E9-875AC643EF48}" type="pres">
      <dgm:prSet presAssocID="{8165DE31-49BD-4C92-8994-D17E2B66765B}" presName="parentText" presStyleLbl="node1" presStyleIdx="2" presStyleCnt="3" custScaleX="277778" custScaleY="5119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702C5B6-2A0B-4AFB-A29F-029F71FDC3BF}" srcId="{D1EFF481-DD38-400B-8E0D-DEC60D3787FC}" destId="{8165DE31-49BD-4C92-8994-D17E2B66765B}" srcOrd="2" destOrd="0" parTransId="{855D8D01-7ED2-4D65-BC10-4D728B66568B}" sibTransId="{1D9341AF-4F47-4FC8-AB8A-1DAD9869FDD1}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D765F7F6-4E80-4980-8800-3824BDEDC811}" type="presOf" srcId="{8165DE31-49BD-4C92-8994-D17E2B66765B}" destId="{F5E2811B-422A-47D5-93E9-875AC643EF48}" srcOrd="0" destOrd="0" presId="urn:microsoft.com/office/officeart/2005/8/layout/vList5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7844C2F4-4E35-484B-A59F-B1CCFA1C1564}" type="presParOf" srcId="{6EAA581B-B6CF-4667-A5CC-FA0616411F6C}" destId="{CA7E5002-B577-4DA3-AF34-0B9EE4B3D6FF}" srcOrd="3" destOrd="0" presId="urn:microsoft.com/office/officeart/2005/8/layout/vList5"/>
    <dgm:cxn modelId="{471A8BCE-3867-4867-BB98-1079A723BEB2}" type="presParOf" srcId="{6EAA581B-B6CF-4667-A5CC-FA0616411F6C}" destId="{7B8C8222-0068-44A8-8781-D73D1C9313D6}" srcOrd="4" destOrd="0" presId="urn:microsoft.com/office/officeart/2005/8/layout/vList5"/>
    <dgm:cxn modelId="{AF37BBE8-258C-4776-B688-EE4CEF96196C}" type="presParOf" srcId="{7B8C8222-0068-44A8-8781-D73D1C9313D6}" destId="{F5E2811B-422A-47D5-93E9-875AC643EF4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5568" y="886"/>
          <a:ext cx="5998628" cy="16875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Quienes tratan de dominar a los demás por su obstinación y ego deben considerar la responsabilidad que tienen ante Dios por la influencia que ejercen con sus actos…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68" y="886"/>
        <a:ext cx="5998628" cy="1687577"/>
      </dsp:txXfrm>
    </dsp:sp>
    <dsp:sp modelId="{6D1677F8-0B3E-4EE8-9A18-81B6C6D9EF93}">
      <dsp:nvSpPr>
        <dsp:cNvPr id="0" name=""/>
        <dsp:cNvSpPr/>
      </dsp:nvSpPr>
      <dsp:spPr>
        <a:xfrm>
          <a:off x="5568" y="1839393"/>
          <a:ext cx="5998628" cy="175395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enseña nuestra tarea no consiste en dominar ni humillar al prójimo, sino en servirle, en hacer todo lo que está a nuestro alcance para ayudar a los que se han equivocado.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68" y="1839393"/>
        <a:ext cx="5998628" cy="1753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0F959-5FB3-4C87-86BA-C5E298F29CFE}">
      <dsp:nvSpPr>
        <dsp:cNvPr id="0" name=""/>
        <dsp:cNvSpPr/>
      </dsp:nvSpPr>
      <dsp:spPr>
        <a:xfrm>
          <a:off x="0" y="2086300"/>
          <a:ext cx="6851618" cy="15110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…somos llamados a ser conscientes de nuestras propias faltas y a tratar a los demás con humildad, amor y la compasión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086300"/>
        <a:ext cx="6851618" cy="1511093"/>
      </dsp:txXfrm>
    </dsp:sp>
    <dsp:sp modelId="{21864C10-F330-4AD5-A5EA-2E38D4A19925}">
      <dsp:nvSpPr>
        <dsp:cNvPr id="0" name=""/>
        <dsp:cNvSpPr/>
      </dsp:nvSpPr>
      <dsp:spPr>
        <a:xfrm rot="10800000">
          <a:off x="0" y="1436"/>
          <a:ext cx="6851618" cy="212150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Biblia nos recuerda que todos cometemos errores y nadie está exento de equivocarse, por tanto, antes de juzgar a otros con severidad por sus errores…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436"/>
        <a:ext cx="6851618" cy="13784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63443-41F1-4261-B0FB-50A886070B7B}">
      <dsp:nvSpPr>
        <dsp:cNvPr id="0" name=""/>
        <dsp:cNvSpPr/>
      </dsp:nvSpPr>
      <dsp:spPr>
        <a:xfrm>
          <a:off x="-67535" y="892485"/>
          <a:ext cx="5662819" cy="3539261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587336-441B-4825-8810-0DC2F72ACFF5}">
      <dsp:nvSpPr>
        <dsp:cNvPr id="0" name=""/>
        <dsp:cNvSpPr/>
      </dsp:nvSpPr>
      <dsp:spPr>
        <a:xfrm>
          <a:off x="1249069" y="2821383"/>
          <a:ext cx="198198" cy="1981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E364B3-8899-4FD5-820F-BECE457B1F3E}">
      <dsp:nvSpPr>
        <dsp:cNvPr id="0" name=""/>
        <dsp:cNvSpPr/>
      </dsp:nvSpPr>
      <dsp:spPr>
        <a:xfrm>
          <a:off x="415814" y="3655531"/>
          <a:ext cx="2563442" cy="801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021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Una señal de madurez o perfección moral es el control de las palabras y el actuar con amor…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5814" y="3655531"/>
        <a:ext cx="2563442" cy="801423"/>
      </dsp:txXfrm>
    </dsp:sp>
    <dsp:sp modelId="{4EBE308D-CDFB-42CA-A5D3-F422E8122435}">
      <dsp:nvSpPr>
        <dsp:cNvPr id="0" name=""/>
        <dsp:cNvSpPr/>
      </dsp:nvSpPr>
      <dsp:spPr>
        <a:xfrm>
          <a:off x="3075328" y="1918871"/>
          <a:ext cx="339769" cy="33976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945EDE-6C99-48C6-9EB9-5493AF1E886B}">
      <dsp:nvSpPr>
        <dsp:cNvPr id="0" name=""/>
        <dsp:cNvSpPr/>
      </dsp:nvSpPr>
      <dsp:spPr>
        <a:xfrm>
          <a:off x="1232966" y="76220"/>
          <a:ext cx="3129866" cy="2342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37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solo mediante una entrega completa a Cristo es posible alcanzar este nivel de conducta.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32966" y="76220"/>
        <a:ext cx="3129866" cy="23429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979530"/>
          <a:ext cx="4149023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07451" y="14741"/>
          <a:ext cx="3754990" cy="18844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776" tIns="0" rIns="10977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albergamos resentimiento es fácil que la lengua amplifique este sentimiento y nos dirija por una senda de amargura…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9442" y="106732"/>
        <a:ext cx="3571008" cy="1700457"/>
      </dsp:txXfrm>
    </dsp:sp>
    <dsp:sp modelId="{02D4DA59-E856-426C-B17C-8E5C0DC05772}">
      <dsp:nvSpPr>
        <dsp:cNvPr id="0" name=""/>
        <dsp:cNvSpPr/>
      </dsp:nvSpPr>
      <dsp:spPr>
        <a:xfrm>
          <a:off x="0" y="3976579"/>
          <a:ext cx="4149023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07451" y="2897100"/>
          <a:ext cx="3754990" cy="20093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776" tIns="0" rIns="10977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acudir a Dios a fin de purificar nuestro corazón y tener paz y tranquilidad en lugar de agitación y conflicto.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5540" y="2995189"/>
        <a:ext cx="3558812" cy="1813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>
          <a:off x="3434" y="210364"/>
          <a:ext cx="4842654" cy="162594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Nuestras palabras tienen un impacto mucho mayor de lo que podríamos imaginar, pueden herir a otros profundamente…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34" y="210364"/>
        <a:ext cx="4436167" cy="1625947"/>
      </dsp:txXfrm>
    </dsp:sp>
    <dsp:sp modelId="{69CB3537-3962-4F1A-A099-3BAC22EEA96A}">
      <dsp:nvSpPr>
        <dsp:cNvPr id="0" name=""/>
        <dsp:cNvSpPr/>
      </dsp:nvSpPr>
      <dsp:spPr>
        <a:xfrm>
          <a:off x="3434" y="1929797"/>
          <a:ext cx="4842654" cy="162594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…comparándolas con el fuego, que es capaz de destruir rápidamente y de forma incontrolable…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34" y="1929797"/>
        <a:ext cx="4436167" cy="1625947"/>
      </dsp:txXfrm>
    </dsp:sp>
    <dsp:sp modelId="{8D044741-25DB-4DE0-8341-A6CE7CF03541}">
      <dsp:nvSpPr>
        <dsp:cNvPr id="0" name=""/>
        <dsp:cNvSpPr/>
      </dsp:nvSpPr>
      <dsp:spPr>
        <a:xfrm>
          <a:off x="3434" y="3649230"/>
          <a:ext cx="4816945" cy="167262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…recordemos que Dios es testigo de cada palabra de calumnia y mentira expresada a sus siervos.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34" y="3649230"/>
        <a:ext cx="4398789" cy="16726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BB262-A8C3-442F-8EC5-BF06708689DD}">
      <dsp:nvSpPr>
        <dsp:cNvPr id="0" name=""/>
        <dsp:cNvSpPr/>
      </dsp:nvSpPr>
      <dsp:spPr>
        <a:xfrm>
          <a:off x="5909" y="0"/>
          <a:ext cx="2494704" cy="32324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 La tendencia común de hoy es criticar, calumniar o hablar mal de los demás, una práctica destructiva en nuestra sociedad.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976" y="73067"/>
        <a:ext cx="2348570" cy="3086297"/>
      </dsp:txXfrm>
    </dsp:sp>
    <dsp:sp modelId="{06F4FED4-8152-4AEA-809B-DE0A28D1A527}">
      <dsp:nvSpPr>
        <dsp:cNvPr id="0" name=""/>
        <dsp:cNvSpPr/>
      </dsp:nvSpPr>
      <dsp:spPr>
        <a:xfrm>
          <a:off x="2789483" y="1258017"/>
          <a:ext cx="612403" cy="7163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2789483" y="1401296"/>
        <a:ext cx="428682" cy="429838"/>
      </dsp:txXfrm>
    </dsp:sp>
    <dsp:sp modelId="{05ED6460-659F-4E80-899D-824BBEA22B30}">
      <dsp:nvSpPr>
        <dsp:cNvPr id="0" name=""/>
        <dsp:cNvSpPr/>
      </dsp:nvSpPr>
      <dsp:spPr>
        <a:xfrm>
          <a:off x="3656091" y="0"/>
          <a:ext cx="2888693" cy="32324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Aquellos que desean estar cerca de Dios y vivir en comunión con Él deben esforzarse por ser justos y puros en sus palabras, mostrando respeto y bondad.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740698" y="84607"/>
        <a:ext cx="2719479" cy="30632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1950" y="2743"/>
          <a:ext cx="3991437" cy="16357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buscar la sabiduría y corrección de Dios, en lugar de hablar a espaldas de alguien o participar de rumores…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800" y="82593"/>
        <a:ext cx="3831737" cy="1476040"/>
      </dsp:txXfrm>
    </dsp:sp>
    <dsp:sp modelId="{6D1677F8-0B3E-4EE8-9A18-81B6C6D9EF93}">
      <dsp:nvSpPr>
        <dsp:cNvPr id="0" name=""/>
        <dsp:cNvSpPr/>
      </dsp:nvSpPr>
      <dsp:spPr>
        <a:xfrm>
          <a:off x="1950" y="1807255"/>
          <a:ext cx="3991437" cy="183239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chisme no edifica, al contrario, destruye las relaciones y la confianza entre las personas y puede causar una herida incurable…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1400" y="1896705"/>
        <a:ext cx="3812537" cy="1653493"/>
      </dsp:txXfrm>
    </dsp:sp>
    <dsp:sp modelId="{F5E2811B-422A-47D5-93E9-875AC643EF48}">
      <dsp:nvSpPr>
        <dsp:cNvPr id="0" name=""/>
        <dsp:cNvSpPr/>
      </dsp:nvSpPr>
      <dsp:spPr>
        <a:xfrm>
          <a:off x="1950" y="3808421"/>
          <a:ext cx="3994946" cy="172802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chisme es el combustible que mantiene vivo los conflictos, cuando no hay chisme, las divisiones cesan.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6305" y="3892776"/>
        <a:ext cx="3826236" cy="1559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15/11/2024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3673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15/11/2024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jpeg"/><Relationship Id="rId7" Type="http://schemas.openxmlformats.org/officeDocument/2006/relationships/image" Target="../media/image30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1" Type="http://schemas.openxmlformats.org/officeDocument/2006/relationships/diagramColors" Target="../diagrams/colors3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1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3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033B46D2-43A3-45B5-A6A7-0C1EA7E40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054" y="5870133"/>
            <a:ext cx="2307303" cy="7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16 de noviembre de 2024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90369" y="4153862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concilio, Herodes y Pilato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FF2FCB-8D18-2C55-E53D-A3889D335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975" y="355228"/>
            <a:ext cx="6892636" cy="344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6EF0C98-9818-0AF9-1803-C622195668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21"/>
          <a:stretch/>
        </p:blipFill>
        <p:spPr>
          <a:xfrm>
            <a:off x="0" y="0"/>
            <a:ext cx="12192000" cy="6841998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7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16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79BB230F-1EDC-4D1E-8878-F66546B66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37941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91240" y="490615"/>
            <a:ext cx="65260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72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Orando Antes de Abrir Nuestra Boca</a:t>
            </a:r>
          </a:p>
        </p:txBody>
      </p: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16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141599A-E002-4533-813E-971FDE695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54" y="5808141"/>
            <a:ext cx="2307303" cy="792139"/>
          </a:xfrm>
          <a:prstGeom prst="rect">
            <a:avLst/>
          </a:prstGeom>
        </p:spPr>
      </p:pic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b="1" dirty="0"/>
              <a:t>“</a:t>
            </a:r>
            <a:r>
              <a:rPr lang="es-ES" b="1" dirty="0"/>
              <a:t>Si alguno no ofende en palabra, éste es varón perfecto, capaz también de refrenar todo el cuerpo’. Santiago 3:2. La luz que resplandece sobre nuestra senda, la verdad que se recomienda a nuestra conciencia, condenará y destruirá el alma, o la santificará y transformará. Estamos viviendo demasiado cerca del fin del tiempo de gracia para conformarnos con una obra superficial.</a:t>
            </a:r>
            <a:r>
              <a:rPr lang="es-MX" b="1" dirty="0"/>
              <a:t>”</a:t>
            </a:r>
            <a:endParaRPr lang="es-EC" b="1" dirty="0"/>
          </a:p>
          <a:p>
            <a:r>
              <a:rPr lang="es-ES" sz="1400" i="1" dirty="0"/>
              <a:t>Testimonios para la Iglesia, tomo 1, p. 276</a:t>
            </a:r>
            <a:r>
              <a:rPr lang="en-US" sz="1400" i="1" dirty="0"/>
              <a:t>.</a:t>
            </a:r>
            <a:endParaRPr lang="es-EC" sz="14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</a:rPr>
              <a:t>“Enseñadme, y yo callaré; hacedme entender en qué he errado.</a:t>
            </a:r>
            <a:r>
              <a:rPr lang="es-MX" sz="4000" b="1" dirty="0">
                <a:solidFill>
                  <a:schemeClr val="bg1"/>
                </a:solidFill>
              </a:rPr>
              <a:t>”</a:t>
            </a:r>
            <a:endParaRPr lang="es-ES" sz="40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b="1" dirty="0">
                <a:solidFill>
                  <a:schemeClr val="bg1"/>
                </a:solidFill>
              </a:rPr>
              <a:t>(Job 6:24)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F2075B-9AB0-4F57-A556-1D61C976D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3117"/>
            <a:ext cx="5829300" cy="58293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Tranquilizando nuestro ego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25557" y="3749285"/>
            <a:ext cx="60757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deberían tener en cuenta los que siempre se apresuran a tratar de dominar a los demás?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8BB6AD2-5E73-7379-8F8C-F16B8F5872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58998"/>
              </p:ext>
            </p:extLst>
          </p:nvPr>
        </p:nvGraphicFramePr>
        <p:xfrm>
          <a:off x="176468" y="137011"/>
          <a:ext cx="6009766" cy="359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cesitamos sentir para poder aprender - La Mente es Maravillosa">
            <a:extLst>
              <a:ext uri="{FF2B5EF4-FFF2-40B4-BE49-F238E27FC236}">
                <a16:creationId xmlns:a16="http://schemas.microsoft.com/office/drawing/2014/main" id="{2CE2E2D5-82B3-58B4-597C-10F1BEFBD7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7" r="6591"/>
          <a:stretch/>
        </p:blipFill>
        <p:spPr bwMode="auto">
          <a:xfrm>
            <a:off x="0" y="-1"/>
            <a:ext cx="4909930" cy="586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Cultivando una mejor actitud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909930" y="0"/>
            <a:ext cx="730280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agudas reprensiones se dan a quienes son severos con los demás mientras se niegan a admitir sus propios errores?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3694C19-7A0A-74B8-FB9A-8D4597FE1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2268324"/>
              </p:ext>
            </p:extLst>
          </p:nvPr>
        </p:nvGraphicFramePr>
        <p:xfrm>
          <a:off x="5097101" y="2096759"/>
          <a:ext cx="6851618" cy="3598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1864C10-F330-4AD5-A5EA-2E38D4A19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840F959-5FB3-4C87-86BA-C5E298F29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ujer con vestido blanco&#10;&#10;Descripción generada automáticamente con confianza media">
            <a:extLst>
              <a:ext uri="{FF2B5EF4-FFF2-40B4-BE49-F238E27FC236}">
                <a16:creationId xmlns:a16="http://schemas.microsoft.com/office/drawing/2014/main" id="{8C74AFFB-D76B-0EDE-A845-3FEF5EAE4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7"/>
          <a:stretch/>
        </p:blipFill>
        <p:spPr>
          <a:xfrm>
            <a:off x="-19706" y="-63404"/>
            <a:ext cx="12227849" cy="687469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Cultivando una mejor actitud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8614293" y="596089"/>
            <a:ext cx="35088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¿Qué demuestra que alguien ha alcanzado un nivel de perfección moral, y cómo solamente es esto posible?</a:t>
            </a:r>
            <a:endParaRPr lang="es-EC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6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24BA2FB-C4C7-1E41-D505-AE79A5E604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0327756"/>
              </p:ext>
            </p:extLst>
          </p:nvPr>
        </p:nvGraphicFramePr>
        <p:xfrm>
          <a:off x="171450" y="176587"/>
          <a:ext cx="5662819" cy="5324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9546F24-3A7E-1BA8-C0A2-9BBF2B05BFDA}"/>
              </a:ext>
            </a:extLst>
          </p:cNvPr>
          <p:cNvSpPr txBox="1"/>
          <p:nvPr/>
        </p:nvSpPr>
        <p:spPr>
          <a:xfrm>
            <a:off x="6056293" y="4559254"/>
            <a:ext cx="2097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w Modelica" panose="00000600000000000000" pitchFamily="50" charset="0"/>
              </a:rPr>
              <a:t>“Permitan que Cristo hable a través de sus labios.”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8B63443-41F1-4261-B0FB-50A886070B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587336-441B-4825-8810-0DC2F72AC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E364B3-8899-4FD5-820F-BECE457B1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BE308D-CDFB-42CA-A5D3-F422E81224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8945EDE-6C99-48C6-9EB9-5493AF1E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5 Formas de sacar algo o a alguien de tu mente | Psychology Today en  español - Argentina">
            <a:extLst>
              <a:ext uri="{FF2B5EF4-FFF2-40B4-BE49-F238E27FC236}">
                <a16:creationId xmlns:a16="http://schemas.microsoft.com/office/drawing/2014/main" id="{3616B4F9-3489-64BB-8E80-CE55CAFB00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83"/>
          <a:stretch/>
        </p:blipFill>
        <p:spPr bwMode="auto">
          <a:xfrm>
            <a:off x="0" y="-1"/>
            <a:ext cx="7871791" cy="586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 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Comienza en la raíz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35336" y="105013"/>
            <a:ext cx="388007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Traza la dirección errónea que se sigue cuando albergamos resentimiento, y explica la única manera de evitarlo.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2883674"/>
              </p:ext>
            </p:extLst>
          </p:nvPr>
        </p:nvGraphicFramePr>
        <p:xfrm>
          <a:off x="7964726" y="105013"/>
          <a:ext cx="4149023" cy="5578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ujer hablando por teléfono&#10;&#10;Descripción generada automáticamente con confianza media">
            <a:extLst>
              <a:ext uri="{FF2B5EF4-FFF2-40B4-BE49-F238E27FC236}">
                <a16:creationId xmlns:a16="http://schemas.microsoft.com/office/drawing/2014/main" id="{59435B5E-2823-C80E-C631-D90956913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7" t="8840" r="34294" b="9855"/>
          <a:stretch/>
        </p:blipFill>
        <p:spPr>
          <a:xfrm>
            <a:off x="5048632" y="-16663"/>
            <a:ext cx="7143368" cy="661570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Comienza en la raíz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184252" y="-16663"/>
            <a:ext cx="463163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debemos comprender acerca de las palabras que pronunciamos?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7465255"/>
              </p:ext>
            </p:extLst>
          </p:nvPr>
        </p:nvGraphicFramePr>
        <p:xfrm>
          <a:off x="142999" y="139148"/>
          <a:ext cx="4849523" cy="5532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con una camisa azul&#10;&#10;Descripción generada automáticamente con confianza baja">
            <a:extLst>
              <a:ext uri="{FF2B5EF4-FFF2-40B4-BE49-F238E27FC236}">
                <a16:creationId xmlns:a16="http://schemas.microsoft.com/office/drawing/2014/main" id="{EE325142-4FDA-3040-9155-4F94BD16E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" y="-10451"/>
            <a:ext cx="9025112" cy="60236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Incluso si resulta ser un hecho…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6019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376262" y="3700020"/>
            <a:ext cx="674692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enérgicos llamamientos se hacen en relación con una tendencia peligrosamente común en nuestros días?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E766752-6876-6B55-36B8-4AA9528366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999642"/>
              </p:ext>
            </p:extLst>
          </p:nvPr>
        </p:nvGraphicFramePr>
        <p:xfrm>
          <a:off x="5474377" y="320014"/>
          <a:ext cx="6550695" cy="3232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92BB262-A8C3-442F-8EC5-BF0670868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F4FED4-8152-4AEA-809B-DE0A28D1A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5ED6460-659F-4E80-899D-824BBEA22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caricatura de un hombre&#10;&#10;Descripción generada automáticamente con confianza media">
            <a:extLst>
              <a:ext uri="{FF2B5EF4-FFF2-40B4-BE49-F238E27FC236}">
                <a16:creationId xmlns:a16="http://schemas.microsoft.com/office/drawing/2014/main" id="{45EEDB53-7B6F-24D7-4B5D-A75E6E53D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9710" r="7021"/>
          <a:stretch/>
        </p:blipFill>
        <p:spPr>
          <a:xfrm>
            <a:off x="3045030" y="-41962"/>
            <a:ext cx="9127263" cy="619207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Incluso si resulta ser un hecho…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76039" y="517517"/>
            <a:ext cx="29783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 siete pecados citados como abominaciones al Señor, ¿cuántos se refieren a nuestras palabras?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379DA0-B9DA-254B-4481-A519E4516F16}"/>
              </a:ext>
            </a:extLst>
          </p:cNvPr>
          <p:cNvSpPr txBox="1"/>
          <p:nvPr/>
        </p:nvSpPr>
        <p:spPr>
          <a:xfrm>
            <a:off x="3379305" y="3509155"/>
            <a:ext cx="18611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w Modelica" panose="00000600000000000000" pitchFamily="50" charset="0"/>
              </a:rPr>
              <a:t>Tres se refieren directamente a nuestras palabras…</a:t>
            </a:r>
            <a:endParaRPr lang="es-EC" sz="2000" dirty="0">
              <a:latin typeface="Bw Modelica" panose="00000600000000000000" pitchFamily="50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6B7277-B409-F980-C9DC-C98AF93D727F}"/>
              </a:ext>
            </a:extLst>
          </p:cNvPr>
          <p:cNvSpPr txBox="1"/>
          <p:nvPr/>
        </p:nvSpPr>
        <p:spPr>
          <a:xfrm>
            <a:off x="3899453" y="1717846"/>
            <a:ext cx="1861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w Modelica" panose="00000600000000000000" pitchFamily="50" charset="0"/>
              </a:rPr>
              <a:t>“La lengua mentirosa”…</a:t>
            </a:r>
            <a:endParaRPr lang="es-EC" sz="2000" dirty="0">
              <a:latin typeface="Bw Modelica" panose="00000600000000000000" pitchFamily="50" charset="0"/>
            </a:endParaRPr>
          </a:p>
        </p:txBody>
      </p:sp>
      <p:sp>
        <p:nvSpPr>
          <p:cNvPr id="10" name="Bocadillo: ovalado 9">
            <a:extLst>
              <a:ext uri="{FF2B5EF4-FFF2-40B4-BE49-F238E27FC236}">
                <a16:creationId xmlns:a16="http://schemas.microsoft.com/office/drawing/2014/main" id="{131064F3-0BA6-5498-EE38-BCD958D499A7}"/>
              </a:ext>
            </a:extLst>
          </p:cNvPr>
          <p:cNvSpPr/>
          <p:nvPr/>
        </p:nvSpPr>
        <p:spPr>
          <a:xfrm>
            <a:off x="6580089" y="31329"/>
            <a:ext cx="2359420" cy="1460614"/>
          </a:xfrm>
          <a:prstGeom prst="wedgeEllipse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141BEDD-1C89-18BD-45A5-103B142DC4F3}"/>
              </a:ext>
            </a:extLst>
          </p:cNvPr>
          <p:cNvSpPr txBox="1"/>
          <p:nvPr/>
        </p:nvSpPr>
        <p:spPr>
          <a:xfrm>
            <a:off x="9507424" y="1284614"/>
            <a:ext cx="235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w Modelica" panose="00000600000000000000" pitchFamily="50" charset="0"/>
              </a:rPr>
              <a:t>“El que siembra discordia entre hermanos”…</a:t>
            </a:r>
            <a:endParaRPr lang="es-EC" sz="2000" dirty="0">
              <a:latin typeface="Bw Modelica" panose="00000600000000000000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D84EE4-2BCB-6B24-1FA2-DD08140909CB}"/>
              </a:ext>
            </a:extLst>
          </p:cNvPr>
          <p:cNvSpPr txBox="1"/>
          <p:nvPr/>
        </p:nvSpPr>
        <p:spPr>
          <a:xfrm>
            <a:off x="6698709" y="307962"/>
            <a:ext cx="2122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w Modelica" panose="00000600000000000000" pitchFamily="50" charset="0"/>
              </a:rPr>
              <a:t>“El testigo falso que habla mentiras”…</a:t>
            </a:r>
            <a:endParaRPr lang="es-EC" sz="2000" dirty="0">
              <a:latin typeface="Bw Modelica" panose="00000600000000000000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7381D1E-7135-73D2-374D-693306973E77}"/>
              </a:ext>
            </a:extLst>
          </p:cNvPr>
          <p:cNvSpPr txBox="1"/>
          <p:nvPr/>
        </p:nvSpPr>
        <p:spPr>
          <a:xfrm rot="503440">
            <a:off x="9023441" y="3812467"/>
            <a:ext cx="2359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w Modelica" panose="00000600000000000000" pitchFamily="50" charset="0"/>
              </a:rPr>
              <a:t>…debemos ser conscientes cómo utilizamos las palabras.</a:t>
            </a:r>
            <a:endParaRPr lang="es-EC" sz="2000" dirty="0">
              <a:latin typeface="Bw Modelica" panose="00000600000000000000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0D08178-772F-D51E-31D9-B223139CDF61}"/>
              </a:ext>
            </a:extLst>
          </p:cNvPr>
          <p:cNvSpPr txBox="1"/>
          <p:nvPr/>
        </p:nvSpPr>
        <p:spPr>
          <a:xfrm rot="503440">
            <a:off x="9272568" y="3351793"/>
            <a:ext cx="2359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Bw Modelica" panose="00000600000000000000" pitchFamily="50" charset="0"/>
              </a:rPr>
              <a:t>Por tanto…</a:t>
            </a:r>
            <a:endParaRPr lang="es-EC" sz="2000" b="1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8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4AFA623-8D10-5A5A-40C9-4C4B58B22F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11"/>
          <a:stretch/>
        </p:blipFill>
        <p:spPr>
          <a:xfrm>
            <a:off x="0" y="-10032"/>
            <a:ext cx="7875660" cy="457943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884561" y="5760699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arma que hiere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81361" y="4605420"/>
            <a:ext cx="77129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y por qué debemos evitar el hábito tan común de los chismes?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FD7242D-ECA8-F479-FE07-5ACC0F902F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6361216"/>
              </p:ext>
            </p:extLst>
          </p:nvPr>
        </p:nvGraphicFramePr>
        <p:xfrm>
          <a:off x="8034512" y="76168"/>
          <a:ext cx="3998848" cy="5539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0153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5E2811B-422A-47D5-93E9-875AC643E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834218" y="381783"/>
            <a:ext cx="2300110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No debemos dar apresurado crédito a los malos informes. Son con frecuencia el resultado de la envidia o de la incomprensión, no tenemos derecho de dañar la reputación de un alma por el que Cristo pagó para su redención.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57672" y="381783"/>
            <a:ext cx="246015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Quienes se apresuran a tratar de dominar a los demás, deben recordar que serán juzgados con mayor rigor pues son responsables ante Dios por la influencia que rodea a su alma; el verdadero seguidor de Cristo restaura con amor.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41916B-7AEF-4B5A-B341-3381FC169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200" y="5862204"/>
            <a:ext cx="2367069" cy="812658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56682" y="381783"/>
            <a:ext cx="236950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Es importante recordar que todos cometemos errores y necesitamos la gracia de Dios. La actitud de juzgar y humillar a otros, sin reconocer nuestras propias debilidades, es sinónimo de hipocresía.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76071" y="381783"/>
            <a:ext cx="2349292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Solo el poder transformador del Espíritu Santo puede liberarnos del resentimiento, permitiéndonos perdonar y amar como Cristo nos ha perdonado, entonces podremos vivir en paz y armonía con los demás.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0957" y="381783"/>
            <a:ext cx="2437667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amor genuino no se complace en el mal ni en la desgracia de otros; en lugar de eso, busca la verdad y justicia. Incluso si resulta ser un hecho el chisme de una persona, el comportamiento de quienes participan en este es injustificable.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94E33D8E-77B5-463D-BC7C-AB25A2FE4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253" y="5862330"/>
            <a:ext cx="2367069" cy="812658"/>
          </a:xfrm>
          <a:prstGeom prst="rect">
            <a:avLst/>
          </a:prstGeom>
        </p:spPr>
      </p:pic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61132" y="3402597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orar y pedir guía a Dios antes de hablar, para que mis palabras reflejen una vida transformada por su verdad!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53205" y="215621"/>
            <a:ext cx="67774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</a:t>
            </a:r>
            <a:r>
              <a:rPr lang="es-419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debemos ser cuidadosos con nuestras palabras y buscar comprensión antes de hablar, ya que el control de la lengua refleja madurez espiritual</a:t>
            </a:r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64A6BA3-09BE-463B-A7DB-2A9E5F46C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536" y="5889897"/>
            <a:ext cx="2307303" cy="7921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1228993</TotalTime>
  <Words>1110</Words>
  <Application>Microsoft Office PowerPoint</Application>
  <PresentationFormat>Panorámica</PresentationFormat>
  <Paragraphs>106</Paragraphs>
  <Slides>17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7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8367</cp:revision>
  <dcterms:created xsi:type="dcterms:W3CDTF">2017-06-02T15:34:13Z</dcterms:created>
  <dcterms:modified xsi:type="dcterms:W3CDTF">2024-11-15T15:24:43Z</dcterms:modified>
</cp:coreProperties>
</file>