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8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9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0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8"/>
  </p:notesMasterIdLst>
  <p:sldIdLst>
    <p:sldId id="395" r:id="rId2"/>
    <p:sldId id="256" r:id="rId3"/>
    <p:sldId id="340" r:id="rId4"/>
    <p:sldId id="544" r:id="rId5"/>
    <p:sldId id="392" r:id="rId6"/>
    <p:sldId id="274" r:id="rId7"/>
    <p:sldId id="557" r:id="rId8"/>
    <p:sldId id="565" r:id="rId9"/>
    <p:sldId id="537" r:id="rId10"/>
    <p:sldId id="550" r:id="rId11"/>
    <p:sldId id="558" r:id="rId12"/>
    <p:sldId id="538" r:id="rId13"/>
    <p:sldId id="551" r:id="rId14"/>
    <p:sldId id="276" r:id="rId15"/>
    <p:sldId id="265" r:id="rId16"/>
    <p:sldId id="393" r:id="rId17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ffre Castro Martinez" initials="JCM" lastIdx="4" clrIdx="0">
    <p:extLst>
      <p:ext uri="{19B8F6BF-5375-455C-9EA6-DF929625EA0E}">
        <p15:presenceInfo xmlns:p15="http://schemas.microsoft.com/office/powerpoint/2012/main" userId="096c435c7e837a1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2560"/>
    <a:srgbClr val="FCF7F3"/>
    <a:srgbClr val="F8EFE6"/>
    <a:srgbClr val="F9EBCF"/>
    <a:srgbClr val="F6E1B9"/>
    <a:srgbClr val="FFFFFF"/>
    <a:srgbClr val="F5EEE6"/>
    <a:srgbClr val="F1EAE4"/>
    <a:srgbClr val="70AD47"/>
    <a:srgbClr val="FBA9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35" autoAdjust="0"/>
    <p:restoredTop sz="93621" autoAdjust="0"/>
  </p:normalViewPr>
  <p:slideViewPr>
    <p:cSldViewPr snapToGrid="0">
      <p:cViewPr varScale="1">
        <p:scale>
          <a:sx n="77" d="100"/>
          <a:sy n="77" d="100"/>
        </p:scale>
        <p:origin x="994" y="43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2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9CEA4A2-B47A-4ED8-B866-B8427D40B077}" type="doc">
      <dgm:prSet loTypeId="urn:microsoft.com/office/officeart/2005/8/layout/list1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s-EC"/>
        </a:p>
      </dgm:t>
    </dgm:pt>
    <dgm:pt modelId="{ECADB4D0-C8D2-4095-A4C7-7445B63F586F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La lengua puede herir, difamar y causar daño e incredulidad, y esto refleja la naturaleza caída del hombre, por tanto…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6DB2BF8-1A06-493F-AEC5-B42238E0840E}" type="parTrans" cxnId="{197C7C8B-3FC0-48B2-B248-DE7CD84D183D}">
      <dgm:prSet/>
      <dgm:spPr/>
      <dgm:t>
        <a:bodyPr/>
        <a:lstStyle/>
        <a:p>
          <a:endParaRPr lang="es-EC"/>
        </a:p>
      </dgm:t>
    </dgm:pt>
    <dgm:pt modelId="{F94620A0-D587-47F9-8CC6-231A4BC2751A}" type="sibTrans" cxnId="{197C7C8B-3FC0-48B2-B248-DE7CD84D183D}">
      <dgm:prSet/>
      <dgm:spPr/>
      <dgm:t>
        <a:bodyPr/>
        <a:lstStyle/>
        <a:p>
          <a:endParaRPr lang="es-EC"/>
        </a:p>
      </dgm:t>
    </dgm:pt>
    <dgm:pt modelId="{A3358885-2674-4604-BC46-E87A6C3BF561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…aunque estemos rodeados de maldad somos llamados a vivir por fe, aferrados con firmeza a Dios para obtener fuerza y ayuda.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737DC4FF-29A8-4080-9751-9302B9CA09E8}" type="parTrans" cxnId="{EC396EDB-D145-4DCF-B436-A6371DA55986}">
      <dgm:prSet/>
      <dgm:spPr/>
      <dgm:t>
        <a:bodyPr/>
        <a:lstStyle/>
        <a:p>
          <a:endParaRPr lang="es-EC"/>
        </a:p>
      </dgm:t>
    </dgm:pt>
    <dgm:pt modelId="{22E7ACC3-6011-48D6-88C9-8AD40DFB7B06}" type="sibTrans" cxnId="{EC396EDB-D145-4DCF-B436-A6371DA55986}">
      <dgm:prSet/>
      <dgm:spPr/>
      <dgm:t>
        <a:bodyPr/>
        <a:lstStyle/>
        <a:p>
          <a:endParaRPr lang="es-EC"/>
        </a:p>
      </dgm:t>
    </dgm:pt>
    <dgm:pt modelId="{1C4B081A-E4A1-422D-9750-46D09A57D3A5}" type="pres">
      <dgm:prSet presAssocID="{E9CEA4A2-B47A-4ED8-B866-B8427D40B077}" presName="linear" presStyleCnt="0">
        <dgm:presLayoutVars>
          <dgm:dir/>
          <dgm:animLvl val="lvl"/>
          <dgm:resizeHandles val="exact"/>
        </dgm:presLayoutVars>
      </dgm:prSet>
      <dgm:spPr/>
    </dgm:pt>
    <dgm:pt modelId="{E65F3D9A-8334-4EBF-AC81-9F40FB04CCF0}" type="pres">
      <dgm:prSet presAssocID="{ECADB4D0-C8D2-4095-A4C7-7445B63F586F}" presName="parentLin" presStyleCnt="0"/>
      <dgm:spPr/>
    </dgm:pt>
    <dgm:pt modelId="{BCCFEC4E-F642-4295-86BB-E6FC7BF66471}" type="pres">
      <dgm:prSet presAssocID="{ECADB4D0-C8D2-4095-A4C7-7445B63F586F}" presName="parentLeftMargin" presStyleLbl="node1" presStyleIdx="0" presStyleCnt="2"/>
      <dgm:spPr/>
    </dgm:pt>
    <dgm:pt modelId="{CFFF1374-8F58-4700-A76E-373976E835F6}" type="pres">
      <dgm:prSet presAssocID="{ECADB4D0-C8D2-4095-A4C7-7445B63F586F}" presName="parentText" presStyleLbl="node1" presStyleIdx="0" presStyleCnt="2" custScaleX="129290" custScaleY="96885">
        <dgm:presLayoutVars>
          <dgm:chMax val="0"/>
          <dgm:bulletEnabled val="1"/>
        </dgm:presLayoutVars>
      </dgm:prSet>
      <dgm:spPr/>
    </dgm:pt>
    <dgm:pt modelId="{A25C644A-C81B-43B1-9B48-92B1230063E3}" type="pres">
      <dgm:prSet presAssocID="{ECADB4D0-C8D2-4095-A4C7-7445B63F586F}" presName="negativeSpace" presStyleCnt="0"/>
      <dgm:spPr/>
    </dgm:pt>
    <dgm:pt modelId="{A0EE3BFA-29F3-4323-9A13-777BC22027B6}" type="pres">
      <dgm:prSet presAssocID="{ECADB4D0-C8D2-4095-A4C7-7445B63F586F}" presName="childText" presStyleLbl="conFgAcc1" presStyleIdx="0" presStyleCnt="2" custLinFactNeighborY="3007">
        <dgm:presLayoutVars>
          <dgm:bulletEnabled val="1"/>
        </dgm:presLayoutVars>
      </dgm:prSet>
      <dgm:spPr/>
    </dgm:pt>
    <dgm:pt modelId="{92D772F4-E24B-42C1-A627-D98B08E12F7B}" type="pres">
      <dgm:prSet presAssocID="{F94620A0-D587-47F9-8CC6-231A4BC2751A}" presName="spaceBetweenRectangles" presStyleCnt="0"/>
      <dgm:spPr/>
    </dgm:pt>
    <dgm:pt modelId="{0641AEA4-3B15-4C0A-9516-FABB305B13D2}" type="pres">
      <dgm:prSet presAssocID="{A3358885-2674-4604-BC46-E87A6C3BF561}" presName="parentLin" presStyleCnt="0"/>
      <dgm:spPr/>
    </dgm:pt>
    <dgm:pt modelId="{D4D4BB3C-939E-4F07-9B48-E3CF188A2114}" type="pres">
      <dgm:prSet presAssocID="{A3358885-2674-4604-BC46-E87A6C3BF561}" presName="parentLeftMargin" presStyleLbl="node1" presStyleIdx="0" presStyleCnt="2"/>
      <dgm:spPr/>
    </dgm:pt>
    <dgm:pt modelId="{43351438-211B-4DA9-8C8F-A1BB3B757E6D}" type="pres">
      <dgm:prSet presAssocID="{A3358885-2674-4604-BC46-E87A6C3BF561}" presName="parentText" presStyleLbl="node1" presStyleIdx="1" presStyleCnt="2" custScaleX="129290" custScaleY="103307">
        <dgm:presLayoutVars>
          <dgm:chMax val="0"/>
          <dgm:bulletEnabled val="1"/>
        </dgm:presLayoutVars>
      </dgm:prSet>
      <dgm:spPr/>
    </dgm:pt>
    <dgm:pt modelId="{D40B21C6-A964-4939-91BC-EB928BE5977B}" type="pres">
      <dgm:prSet presAssocID="{A3358885-2674-4604-BC46-E87A6C3BF561}" presName="negativeSpace" presStyleCnt="0"/>
      <dgm:spPr/>
    </dgm:pt>
    <dgm:pt modelId="{02D4DA59-E856-426C-B17C-8E5C0DC05772}" type="pres">
      <dgm:prSet presAssocID="{A3358885-2674-4604-BC46-E87A6C3BF561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77C4067A-0F36-48C6-893D-335DAD95B7E2}" type="presOf" srcId="{E9CEA4A2-B47A-4ED8-B866-B8427D40B077}" destId="{1C4B081A-E4A1-422D-9750-46D09A57D3A5}" srcOrd="0" destOrd="0" presId="urn:microsoft.com/office/officeart/2005/8/layout/list1"/>
    <dgm:cxn modelId="{197C7C8B-3FC0-48B2-B248-DE7CD84D183D}" srcId="{E9CEA4A2-B47A-4ED8-B866-B8427D40B077}" destId="{ECADB4D0-C8D2-4095-A4C7-7445B63F586F}" srcOrd="0" destOrd="0" parTransId="{86DB2BF8-1A06-493F-AEC5-B42238E0840E}" sibTransId="{F94620A0-D587-47F9-8CC6-231A4BC2751A}"/>
    <dgm:cxn modelId="{F2AA85A7-680A-4182-96A9-FCDAC560C78E}" type="presOf" srcId="{ECADB4D0-C8D2-4095-A4C7-7445B63F586F}" destId="{CFFF1374-8F58-4700-A76E-373976E835F6}" srcOrd="1" destOrd="0" presId="urn:microsoft.com/office/officeart/2005/8/layout/list1"/>
    <dgm:cxn modelId="{7ED8A7B8-FA9A-4F61-99CE-DEE503DFBFE3}" type="presOf" srcId="{A3358885-2674-4604-BC46-E87A6C3BF561}" destId="{D4D4BB3C-939E-4F07-9B48-E3CF188A2114}" srcOrd="0" destOrd="0" presId="urn:microsoft.com/office/officeart/2005/8/layout/list1"/>
    <dgm:cxn modelId="{DD1B31B9-2866-4D53-ADA6-C20D1E270644}" type="presOf" srcId="{A3358885-2674-4604-BC46-E87A6C3BF561}" destId="{43351438-211B-4DA9-8C8F-A1BB3B757E6D}" srcOrd="1" destOrd="0" presId="urn:microsoft.com/office/officeart/2005/8/layout/list1"/>
    <dgm:cxn modelId="{1D33E2CA-7F6D-4EDE-898B-EE91D61F89BE}" type="presOf" srcId="{ECADB4D0-C8D2-4095-A4C7-7445B63F586F}" destId="{BCCFEC4E-F642-4295-86BB-E6FC7BF66471}" srcOrd="0" destOrd="0" presId="urn:microsoft.com/office/officeart/2005/8/layout/list1"/>
    <dgm:cxn modelId="{EC396EDB-D145-4DCF-B436-A6371DA55986}" srcId="{E9CEA4A2-B47A-4ED8-B866-B8427D40B077}" destId="{A3358885-2674-4604-BC46-E87A6C3BF561}" srcOrd="1" destOrd="0" parTransId="{737DC4FF-29A8-4080-9751-9302B9CA09E8}" sibTransId="{22E7ACC3-6011-48D6-88C9-8AD40DFB7B06}"/>
    <dgm:cxn modelId="{CBFAA94D-9744-469F-9795-10EACCB1749E}" type="presParOf" srcId="{1C4B081A-E4A1-422D-9750-46D09A57D3A5}" destId="{E65F3D9A-8334-4EBF-AC81-9F40FB04CCF0}" srcOrd="0" destOrd="0" presId="urn:microsoft.com/office/officeart/2005/8/layout/list1"/>
    <dgm:cxn modelId="{2BF1BE5C-BE44-46AA-8922-57F3F189FEEB}" type="presParOf" srcId="{E65F3D9A-8334-4EBF-AC81-9F40FB04CCF0}" destId="{BCCFEC4E-F642-4295-86BB-E6FC7BF66471}" srcOrd="0" destOrd="0" presId="urn:microsoft.com/office/officeart/2005/8/layout/list1"/>
    <dgm:cxn modelId="{2F600700-A80F-4984-8F12-406F62BF4E11}" type="presParOf" srcId="{E65F3D9A-8334-4EBF-AC81-9F40FB04CCF0}" destId="{CFFF1374-8F58-4700-A76E-373976E835F6}" srcOrd="1" destOrd="0" presId="urn:microsoft.com/office/officeart/2005/8/layout/list1"/>
    <dgm:cxn modelId="{93B61731-1110-4EBC-B355-D37545D4F0F1}" type="presParOf" srcId="{1C4B081A-E4A1-422D-9750-46D09A57D3A5}" destId="{A25C644A-C81B-43B1-9B48-92B1230063E3}" srcOrd="1" destOrd="0" presId="urn:microsoft.com/office/officeart/2005/8/layout/list1"/>
    <dgm:cxn modelId="{EEE8C1A0-E9C1-4CCF-AA18-880ED3579FE4}" type="presParOf" srcId="{1C4B081A-E4A1-422D-9750-46D09A57D3A5}" destId="{A0EE3BFA-29F3-4323-9A13-777BC22027B6}" srcOrd="2" destOrd="0" presId="urn:microsoft.com/office/officeart/2005/8/layout/list1"/>
    <dgm:cxn modelId="{AA5D8801-2FF8-40C6-BDF1-98CCCB0DA908}" type="presParOf" srcId="{1C4B081A-E4A1-422D-9750-46D09A57D3A5}" destId="{92D772F4-E24B-42C1-A627-D98B08E12F7B}" srcOrd="3" destOrd="0" presId="urn:microsoft.com/office/officeart/2005/8/layout/list1"/>
    <dgm:cxn modelId="{9885BEDD-B321-4AFE-909C-72AECF2C1D0B}" type="presParOf" srcId="{1C4B081A-E4A1-422D-9750-46D09A57D3A5}" destId="{0641AEA4-3B15-4C0A-9516-FABB305B13D2}" srcOrd="4" destOrd="0" presId="urn:microsoft.com/office/officeart/2005/8/layout/list1"/>
    <dgm:cxn modelId="{B3A31F41-75E3-445E-90D1-D81E3AD9C259}" type="presParOf" srcId="{0641AEA4-3B15-4C0A-9516-FABB305B13D2}" destId="{D4D4BB3C-939E-4F07-9B48-E3CF188A2114}" srcOrd="0" destOrd="0" presId="urn:microsoft.com/office/officeart/2005/8/layout/list1"/>
    <dgm:cxn modelId="{8B7CF617-7DB3-431E-BE23-46487C7BFBC3}" type="presParOf" srcId="{0641AEA4-3B15-4C0A-9516-FABB305B13D2}" destId="{43351438-211B-4DA9-8C8F-A1BB3B757E6D}" srcOrd="1" destOrd="0" presId="urn:microsoft.com/office/officeart/2005/8/layout/list1"/>
    <dgm:cxn modelId="{70068F77-EDC7-41CA-BA64-8DECDFAC78EA}" type="presParOf" srcId="{1C4B081A-E4A1-422D-9750-46D09A57D3A5}" destId="{D40B21C6-A964-4939-91BC-EB928BE5977B}" srcOrd="5" destOrd="0" presId="urn:microsoft.com/office/officeart/2005/8/layout/list1"/>
    <dgm:cxn modelId="{93D39653-A2F4-4477-B1D4-05CFF5D42F4D}" type="presParOf" srcId="{1C4B081A-E4A1-422D-9750-46D09A57D3A5}" destId="{02D4DA59-E856-426C-B17C-8E5C0DC05772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7D6B803-170C-4000-A3B7-4822014B4C0C}" type="doc">
      <dgm:prSet loTypeId="urn:microsoft.com/office/officeart/2009/3/layout/StepUpProcess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4551C4AC-4AB2-4F99-8F93-AA8C16FC0853}">
      <dgm:prSet phldrT="[Texto]" custT="1"/>
      <dgm:spPr/>
      <dgm:t>
        <a:bodyPr/>
        <a:lstStyle/>
        <a:p>
          <a:r>
            <a:rPr lang="es-ES" sz="2200" dirty="0">
              <a:effectLst/>
              <a:latin typeface="Bw Modelica" panose="00000600000000000000" pitchFamily="50" charset="0"/>
            </a:rPr>
            <a:t>El lenguaje engañoso e injurioso rebela un corazón perverso…</a:t>
          </a:r>
          <a:endParaRPr lang="es-EC" sz="2200" dirty="0">
            <a:effectLst/>
            <a:latin typeface="Bw Modelica" panose="00000600000000000000" pitchFamily="50" charset="0"/>
          </a:endParaRPr>
        </a:p>
      </dgm:t>
    </dgm:pt>
    <dgm:pt modelId="{1678731F-B254-4DD5-8A52-D36AC9146889}" type="parTrans" cxnId="{1F51EFC9-B171-4F72-9456-B2D6400FBBAC}">
      <dgm:prSet/>
      <dgm:spPr/>
      <dgm:t>
        <a:bodyPr/>
        <a:lstStyle/>
        <a:p>
          <a:endParaRPr lang="es-EC" sz="2200">
            <a:solidFill>
              <a:schemeClr val="bg1"/>
            </a:solidFill>
            <a:effectLst/>
            <a:latin typeface="Bw Modelica" panose="00000600000000000000" pitchFamily="50" charset="0"/>
          </a:endParaRPr>
        </a:p>
      </dgm:t>
    </dgm:pt>
    <dgm:pt modelId="{521996B7-6141-4D65-B673-102DB3E57901}" type="sibTrans" cxnId="{1F51EFC9-B171-4F72-9456-B2D6400FBBAC}">
      <dgm:prSet/>
      <dgm:spPr/>
      <dgm:t>
        <a:bodyPr/>
        <a:lstStyle/>
        <a:p>
          <a:endParaRPr lang="es-EC" sz="2200">
            <a:solidFill>
              <a:schemeClr val="bg1"/>
            </a:solidFill>
            <a:effectLst/>
            <a:latin typeface="Bw Modelica" panose="00000600000000000000" pitchFamily="50" charset="0"/>
          </a:endParaRPr>
        </a:p>
      </dgm:t>
    </dgm:pt>
    <dgm:pt modelId="{FE251C5A-F1D1-4D5B-8558-EACA37818EDA}">
      <dgm:prSet phldrT="[Texto]" custT="1"/>
      <dgm:spPr/>
      <dgm:t>
        <a:bodyPr/>
        <a:lstStyle/>
        <a:p>
          <a:r>
            <a:rPr lang="es-ES" sz="2200" dirty="0">
              <a:effectLst/>
              <a:latin typeface="Bw Modelica" panose="00000600000000000000" pitchFamily="50" charset="0"/>
            </a:rPr>
            <a:t>…que causa daño, confusión y rebelión contra Dios; debemos orar con sincero…</a:t>
          </a:r>
          <a:endParaRPr lang="es-EC" sz="2200" dirty="0">
            <a:effectLst/>
            <a:latin typeface="Bw Modelica" panose="00000600000000000000" pitchFamily="50" charset="0"/>
          </a:endParaRPr>
        </a:p>
      </dgm:t>
    </dgm:pt>
    <dgm:pt modelId="{29F0C9E8-3CB0-40D7-9F26-0A85EED89FF7}" type="parTrans" cxnId="{59CD7A0A-FF83-4E5B-9AEA-5CF1FABDFB4F}">
      <dgm:prSet/>
      <dgm:spPr/>
      <dgm:t>
        <a:bodyPr/>
        <a:lstStyle/>
        <a:p>
          <a:endParaRPr lang="es-EC" sz="2200">
            <a:solidFill>
              <a:schemeClr val="bg1"/>
            </a:solidFill>
            <a:effectLst/>
            <a:latin typeface="Bw Modelica" panose="00000600000000000000" pitchFamily="50" charset="0"/>
          </a:endParaRPr>
        </a:p>
      </dgm:t>
    </dgm:pt>
    <dgm:pt modelId="{5EB4A257-CF86-4F5E-8302-ACDF7E500DAA}" type="sibTrans" cxnId="{59CD7A0A-FF83-4E5B-9AEA-5CF1FABDFB4F}">
      <dgm:prSet/>
      <dgm:spPr/>
      <dgm:t>
        <a:bodyPr/>
        <a:lstStyle/>
        <a:p>
          <a:endParaRPr lang="es-EC" sz="2200">
            <a:solidFill>
              <a:schemeClr val="bg1"/>
            </a:solidFill>
            <a:effectLst/>
            <a:latin typeface="Bw Modelica" panose="00000600000000000000" pitchFamily="50" charset="0"/>
          </a:endParaRPr>
        </a:p>
      </dgm:t>
    </dgm:pt>
    <dgm:pt modelId="{E2069585-54DE-4777-81EE-5CEF316C14DA}">
      <dgm:prSet phldrT="[Texto]" custT="1"/>
      <dgm:spPr/>
      <dgm:t>
        <a:bodyPr/>
        <a:lstStyle/>
        <a:p>
          <a:r>
            <a:rPr lang="es-ES" sz="2200" dirty="0">
              <a:effectLst/>
              <a:latin typeface="Bw Modelica" panose="00000600000000000000" pitchFamily="50" charset="0"/>
            </a:rPr>
            <a:t>…arrepentimiento para que este mal sea borrado de nuestro registro en el cielo.</a:t>
          </a:r>
          <a:endParaRPr lang="es-EC" sz="2200" dirty="0">
            <a:effectLst/>
            <a:latin typeface="Bw Modelica" panose="00000600000000000000" pitchFamily="50" charset="0"/>
          </a:endParaRPr>
        </a:p>
      </dgm:t>
    </dgm:pt>
    <dgm:pt modelId="{1D4ABBBF-2F93-4845-972D-C6D4BF710655}" type="parTrans" cxnId="{0B7E3430-7F9F-4FEF-AE95-6D7C3AA88CF1}">
      <dgm:prSet/>
      <dgm:spPr/>
      <dgm:t>
        <a:bodyPr/>
        <a:lstStyle/>
        <a:p>
          <a:endParaRPr lang="es-EC" sz="2200">
            <a:solidFill>
              <a:schemeClr val="bg1"/>
            </a:solidFill>
            <a:effectLst/>
            <a:latin typeface="Bw Modelica" panose="00000600000000000000" pitchFamily="50" charset="0"/>
          </a:endParaRPr>
        </a:p>
      </dgm:t>
    </dgm:pt>
    <dgm:pt modelId="{41C55F8A-1E1B-4AC4-9CBA-AFB136661CC9}" type="sibTrans" cxnId="{0B7E3430-7F9F-4FEF-AE95-6D7C3AA88CF1}">
      <dgm:prSet/>
      <dgm:spPr/>
      <dgm:t>
        <a:bodyPr/>
        <a:lstStyle/>
        <a:p>
          <a:endParaRPr lang="es-EC" sz="2200">
            <a:solidFill>
              <a:schemeClr val="bg1"/>
            </a:solidFill>
            <a:effectLst/>
            <a:latin typeface="Bw Modelica" panose="00000600000000000000" pitchFamily="50" charset="0"/>
          </a:endParaRPr>
        </a:p>
      </dgm:t>
    </dgm:pt>
    <dgm:pt modelId="{4EB5689E-F2C2-4079-9BC9-A85BD8E90EDD}" type="pres">
      <dgm:prSet presAssocID="{87D6B803-170C-4000-A3B7-4822014B4C0C}" presName="rootnode" presStyleCnt="0">
        <dgm:presLayoutVars>
          <dgm:chMax/>
          <dgm:chPref/>
          <dgm:dir/>
          <dgm:animLvl val="lvl"/>
        </dgm:presLayoutVars>
      </dgm:prSet>
      <dgm:spPr/>
    </dgm:pt>
    <dgm:pt modelId="{7E94C18F-6239-422B-B945-A3316191B1F7}" type="pres">
      <dgm:prSet presAssocID="{4551C4AC-4AB2-4F99-8F93-AA8C16FC0853}" presName="composite" presStyleCnt="0"/>
      <dgm:spPr/>
    </dgm:pt>
    <dgm:pt modelId="{3A8B47CF-1E61-4B27-9D2F-1D62A0A0AD7F}" type="pres">
      <dgm:prSet presAssocID="{4551C4AC-4AB2-4F99-8F93-AA8C16FC0853}" presName="LShape" presStyleLbl="alignNode1" presStyleIdx="0" presStyleCnt="5" custScaleX="121643"/>
      <dgm:spPr/>
    </dgm:pt>
    <dgm:pt modelId="{FD42FB75-526A-4ED8-A137-BB6A2A5BA970}" type="pres">
      <dgm:prSet presAssocID="{4551C4AC-4AB2-4F99-8F93-AA8C16FC0853}" presName="ParentText" presStyleLbl="revTx" presStyleIdx="0" presStyleCnt="3" custScaleX="129142">
        <dgm:presLayoutVars>
          <dgm:chMax val="0"/>
          <dgm:chPref val="0"/>
          <dgm:bulletEnabled val="1"/>
        </dgm:presLayoutVars>
      </dgm:prSet>
      <dgm:spPr/>
    </dgm:pt>
    <dgm:pt modelId="{3685981E-6D24-4BFF-B9C9-F7965C9C41E9}" type="pres">
      <dgm:prSet presAssocID="{4551C4AC-4AB2-4F99-8F93-AA8C16FC0853}" presName="Triangle" presStyleLbl="alignNode1" presStyleIdx="1" presStyleCnt="5" custScaleX="121643"/>
      <dgm:spPr/>
    </dgm:pt>
    <dgm:pt modelId="{9300F256-493A-4DAF-9A40-AFA98BA5FDF4}" type="pres">
      <dgm:prSet presAssocID="{521996B7-6141-4D65-B673-102DB3E57901}" presName="sibTrans" presStyleCnt="0"/>
      <dgm:spPr/>
    </dgm:pt>
    <dgm:pt modelId="{83A17174-447F-4B25-AF36-0F11C8190115}" type="pres">
      <dgm:prSet presAssocID="{521996B7-6141-4D65-B673-102DB3E57901}" presName="space" presStyleCnt="0"/>
      <dgm:spPr/>
    </dgm:pt>
    <dgm:pt modelId="{58A0ADD8-B4AA-4A04-A04C-526629AF687B}" type="pres">
      <dgm:prSet presAssocID="{FE251C5A-F1D1-4D5B-8558-EACA37818EDA}" presName="composite" presStyleCnt="0"/>
      <dgm:spPr/>
    </dgm:pt>
    <dgm:pt modelId="{B68E1C93-DBE1-4C18-8961-823DEA001211}" type="pres">
      <dgm:prSet presAssocID="{FE251C5A-F1D1-4D5B-8558-EACA37818EDA}" presName="LShape" presStyleLbl="alignNode1" presStyleIdx="2" presStyleCnt="5" custScaleX="121643"/>
      <dgm:spPr/>
    </dgm:pt>
    <dgm:pt modelId="{07ED1778-DCAC-428E-970D-4144AD5514F1}" type="pres">
      <dgm:prSet presAssocID="{FE251C5A-F1D1-4D5B-8558-EACA37818EDA}" presName="ParentText" presStyleLbl="revTx" presStyleIdx="1" presStyleCnt="3" custScaleX="133596" custLinFactNeighborX="3470" custLinFactNeighborY="-943">
        <dgm:presLayoutVars>
          <dgm:chMax val="0"/>
          <dgm:chPref val="0"/>
          <dgm:bulletEnabled val="1"/>
        </dgm:presLayoutVars>
      </dgm:prSet>
      <dgm:spPr/>
    </dgm:pt>
    <dgm:pt modelId="{24D5A85D-CDA6-41D8-ABA9-79ECD8A90E27}" type="pres">
      <dgm:prSet presAssocID="{FE251C5A-F1D1-4D5B-8558-EACA37818EDA}" presName="Triangle" presStyleLbl="alignNode1" presStyleIdx="3" presStyleCnt="5" custScaleX="121643"/>
      <dgm:spPr/>
    </dgm:pt>
    <dgm:pt modelId="{ACF90D4C-06DD-4BA3-8F4C-F62F65265729}" type="pres">
      <dgm:prSet presAssocID="{5EB4A257-CF86-4F5E-8302-ACDF7E500DAA}" presName="sibTrans" presStyleCnt="0"/>
      <dgm:spPr/>
    </dgm:pt>
    <dgm:pt modelId="{E98F6B96-C206-49F8-9F22-DA7C2900E59E}" type="pres">
      <dgm:prSet presAssocID="{5EB4A257-CF86-4F5E-8302-ACDF7E500DAA}" presName="space" presStyleCnt="0"/>
      <dgm:spPr/>
    </dgm:pt>
    <dgm:pt modelId="{F670F791-FC1B-47F0-AFE7-C77D0F668B1C}" type="pres">
      <dgm:prSet presAssocID="{E2069585-54DE-4777-81EE-5CEF316C14DA}" presName="composite" presStyleCnt="0"/>
      <dgm:spPr/>
    </dgm:pt>
    <dgm:pt modelId="{9335B67B-5935-40FF-B3A2-15AD3E4F1534}" type="pres">
      <dgm:prSet presAssocID="{E2069585-54DE-4777-81EE-5CEF316C14DA}" presName="LShape" presStyleLbl="alignNode1" presStyleIdx="4" presStyleCnt="5" custScaleX="121643"/>
      <dgm:spPr/>
    </dgm:pt>
    <dgm:pt modelId="{622AFC0D-3AD7-4EB7-A58B-D3AB778B3F28}" type="pres">
      <dgm:prSet presAssocID="{E2069585-54DE-4777-81EE-5CEF316C14DA}" presName="ParentText" presStyleLbl="revTx" presStyleIdx="2" presStyleCnt="3" custScaleX="131506">
        <dgm:presLayoutVars>
          <dgm:chMax val="0"/>
          <dgm:chPref val="0"/>
          <dgm:bulletEnabled val="1"/>
        </dgm:presLayoutVars>
      </dgm:prSet>
      <dgm:spPr/>
    </dgm:pt>
  </dgm:ptLst>
  <dgm:cxnLst>
    <dgm:cxn modelId="{59CD7A0A-FF83-4E5B-9AEA-5CF1FABDFB4F}" srcId="{87D6B803-170C-4000-A3B7-4822014B4C0C}" destId="{FE251C5A-F1D1-4D5B-8558-EACA37818EDA}" srcOrd="1" destOrd="0" parTransId="{29F0C9E8-3CB0-40D7-9F26-0A85EED89FF7}" sibTransId="{5EB4A257-CF86-4F5E-8302-ACDF7E500DAA}"/>
    <dgm:cxn modelId="{BC327B18-1B05-4B05-8934-1EE431D65439}" type="presOf" srcId="{FE251C5A-F1D1-4D5B-8558-EACA37818EDA}" destId="{07ED1778-DCAC-428E-970D-4144AD5514F1}" srcOrd="0" destOrd="0" presId="urn:microsoft.com/office/officeart/2009/3/layout/StepUpProcess"/>
    <dgm:cxn modelId="{0B7E3430-7F9F-4FEF-AE95-6D7C3AA88CF1}" srcId="{87D6B803-170C-4000-A3B7-4822014B4C0C}" destId="{E2069585-54DE-4777-81EE-5CEF316C14DA}" srcOrd="2" destOrd="0" parTransId="{1D4ABBBF-2F93-4845-972D-C6D4BF710655}" sibTransId="{41C55F8A-1E1B-4AC4-9CBA-AFB136661CC9}"/>
    <dgm:cxn modelId="{4B47C63A-4D93-410B-869E-8415CA371846}" type="presOf" srcId="{E2069585-54DE-4777-81EE-5CEF316C14DA}" destId="{622AFC0D-3AD7-4EB7-A58B-D3AB778B3F28}" srcOrd="0" destOrd="0" presId="urn:microsoft.com/office/officeart/2009/3/layout/StepUpProcess"/>
    <dgm:cxn modelId="{62CA9862-8E04-493B-AD33-A41306D3D46C}" type="presOf" srcId="{87D6B803-170C-4000-A3B7-4822014B4C0C}" destId="{4EB5689E-F2C2-4079-9BC9-A85BD8E90EDD}" srcOrd="0" destOrd="0" presId="urn:microsoft.com/office/officeart/2009/3/layout/StepUpProcess"/>
    <dgm:cxn modelId="{1F51EFC9-B171-4F72-9456-B2D6400FBBAC}" srcId="{87D6B803-170C-4000-A3B7-4822014B4C0C}" destId="{4551C4AC-4AB2-4F99-8F93-AA8C16FC0853}" srcOrd="0" destOrd="0" parTransId="{1678731F-B254-4DD5-8A52-D36AC9146889}" sibTransId="{521996B7-6141-4D65-B673-102DB3E57901}"/>
    <dgm:cxn modelId="{FF2735F8-D652-455C-A241-4A8F525BFC12}" type="presOf" srcId="{4551C4AC-4AB2-4F99-8F93-AA8C16FC0853}" destId="{FD42FB75-526A-4ED8-A137-BB6A2A5BA970}" srcOrd="0" destOrd="0" presId="urn:microsoft.com/office/officeart/2009/3/layout/StepUpProcess"/>
    <dgm:cxn modelId="{BCEA83D3-E731-46EE-BC9D-4F7C13595895}" type="presParOf" srcId="{4EB5689E-F2C2-4079-9BC9-A85BD8E90EDD}" destId="{7E94C18F-6239-422B-B945-A3316191B1F7}" srcOrd="0" destOrd="0" presId="urn:microsoft.com/office/officeart/2009/3/layout/StepUpProcess"/>
    <dgm:cxn modelId="{15F62ECF-6ECA-4506-B842-A76A49DF0C0A}" type="presParOf" srcId="{7E94C18F-6239-422B-B945-A3316191B1F7}" destId="{3A8B47CF-1E61-4B27-9D2F-1D62A0A0AD7F}" srcOrd="0" destOrd="0" presId="urn:microsoft.com/office/officeart/2009/3/layout/StepUpProcess"/>
    <dgm:cxn modelId="{D3B73AE1-77A5-4899-B837-08245786868A}" type="presParOf" srcId="{7E94C18F-6239-422B-B945-A3316191B1F7}" destId="{FD42FB75-526A-4ED8-A137-BB6A2A5BA970}" srcOrd="1" destOrd="0" presId="urn:microsoft.com/office/officeart/2009/3/layout/StepUpProcess"/>
    <dgm:cxn modelId="{B372D129-966B-47E0-BF9D-62991365F807}" type="presParOf" srcId="{7E94C18F-6239-422B-B945-A3316191B1F7}" destId="{3685981E-6D24-4BFF-B9C9-F7965C9C41E9}" srcOrd="2" destOrd="0" presId="urn:microsoft.com/office/officeart/2009/3/layout/StepUpProcess"/>
    <dgm:cxn modelId="{6998C60B-F4BF-4F90-8624-9134119A03AB}" type="presParOf" srcId="{4EB5689E-F2C2-4079-9BC9-A85BD8E90EDD}" destId="{9300F256-493A-4DAF-9A40-AFA98BA5FDF4}" srcOrd="1" destOrd="0" presId="urn:microsoft.com/office/officeart/2009/3/layout/StepUpProcess"/>
    <dgm:cxn modelId="{385FB493-D875-4BC8-933A-614F1065A118}" type="presParOf" srcId="{9300F256-493A-4DAF-9A40-AFA98BA5FDF4}" destId="{83A17174-447F-4B25-AF36-0F11C8190115}" srcOrd="0" destOrd="0" presId="urn:microsoft.com/office/officeart/2009/3/layout/StepUpProcess"/>
    <dgm:cxn modelId="{C2050454-3E5B-4D52-B64B-A2B3492192DE}" type="presParOf" srcId="{4EB5689E-F2C2-4079-9BC9-A85BD8E90EDD}" destId="{58A0ADD8-B4AA-4A04-A04C-526629AF687B}" srcOrd="2" destOrd="0" presId="urn:microsoft.com/office/officeart/2009/3/layout/StepUpProcess"/>
    <dgm:cxn modelId="{B79DD40D-553D-4C10-9D59-18A25DEA80C8}" type="presParOf" srcId="{58A0ADD8-B4AA-4A04-A04C-526629AF687B}" destId="{B68E1C93-DBE1-4C18-8961-823DEA001211}" srcOrd="0" destOrd="0" presId="urn:microsoft.com/office/officeart/2009/3/layout/StepUpProcess"/>
    <dgm:cxn modelId="{9D706773-6615-43A8-9575-CF5DAC6AC7E4}" type="presParOf" srcId="{58A0ADD8-B4AA-4A04-A04C-526629AF687B}" destId="{07ED1778-DCAC-428E-970D-4144AD5514F1}" srcOrd="1" destOrd="0" presId="urn:microsoft.com/office/officeart/2009/3/layout/StepUpProcess"/>
    <dgm:cxn modelId="{70147E52-2374-4E31-B029-94F559979BC4}" type="presParOf" srcId="{58A0ADD8-B4AA-4A04-A04C-526629AF687B}" destId="{24D5A85D-CDA6-41D8-ABA9-79ECD8A90E27}" srcOrd="2" destOrd="0" presId="urn:microsoft.com/office/officeart/2009/3/layout/StepUpProcess"/>
    <dgm:cxn modelId="{A42FBF77-C9C8-43B1-9498-97EB22D17347}" type="presParOf" srcId="{4EB5689E-F2C2-4079-9BC9-A85BD8E90EDD}" destId="{ACF90D4C-06DD-4BA3-8F4C-F62F65265729}" srcOrd="3" destOrd="0" presId="urn:microsoft.com/office/officeart/2009/3/layout/StepUpProcess"/>
    <dgm:cxn modelId="{1BEFD5B9-5D4F-45B0-A4B3-F297A8C983F3}" type="presParOf" srcId="{ACF90D4C-06DD-4BA3-8F4C-F62F65265729}" destId="{E98F6B96-C206-49F8-9F22-DA7C2900E59E}" srcOrd="0" destOrd="0" presId="urn:microsoft.com/office/officeart/2009/3/layout/StepUpProcess"/>
    <dgm:cxn modelId="{264289E5-376B-4BCA-B478-5177C44A4DCA}" type="presParOf" srcId="{4EB5689E-F2C2-4079-9BC9-A85BD8E90EDD}" destId="{F670F791-FC1B-47F0-AFE7-C77D0F668B1C}" srcOrd="4" destOrd="0" presId="urn:microsoft.com/office/officeart/2009/3/layout/StepUpProcess"/>
    <dgm:cxn modelId="{983DCB60-0AFF-47AB-AB2D-3CB69D7ECB92}" type="presParOf" srcId="{F670F791-FC1B-47F0-AFE7-C77D0F668B1C}" destId="{9335B67B-5935-40FF-B3A2-15AD3E4F1534}" srcOrd="0" destOrd="0" presId="urn:microsoft.com/office/officeart/2009/3/layout/StepUpProcess"/>
    <dgm:cxn modelId="{AB9720A3-37CB-4645-9886-EF3504D2293A}" type="presParOf" srcId="{F670F791-FC1B-47F0-AFE7-C77D0F668B1C}" destId="{622AFC0D-3AD7-4EB7-A58B-D3AB778B3F28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B688827-D66A-4C90-9932-ED11D76A0A27}" type="doc">
      <dgm:prSet loTypeId="urn:microsoft.com/office/officeart/2005/8/layout/lProcess3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FCC71A22-896A-4CDD-A3C4-D206783B5442}">
      <dgm:prSet phldrT="[Texto]" custT="1"/>
      <dgm:spPr/>
      <dgm:t>
        <a:bodyPr/>
        <a:lstStyle/>
        <a:p>
          <a:pPr algn="r"/>
          <a:r>
            <a:rPr lang="es-ES" sz="2200" dirty="0">
              <a:latin typeface="Bw Modelica" panose="00000600000000000000" pitchFamily="50" charset="0"/>
            </a:rPr>
            <a:t>Jesús utiliza la metáfora del árbol y el fruto para explicar que nuestras palabras son el fruto de lo que hay en nuestro corazón…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99EC4D7D-CFCD-445D-BAC1-5ABFD9EC1B2E}" type="parTrans" cxnId="{902C104B-D14D-4009-89E8-053A6B983FB1}">
      <dgm:prSet/>
      <dgm:spPr/>
      <dgm:t>
        <a:bodyPr/>
        <a:lstStyle/>
        <a:p>
          <a:pPr algn="l"/>
          <a:endParaRPr lang="es-EC" sz="2200">
            <a:latin typeface="Bw Modelica" panose="00000600000000000000" pitchFamily="50" charset="0"/>
          </a:endParaRPr>
        </a:p>
      </dgm:t>
    </dgm:pt>
    <dgm:pt modelId="{FF6ADFCC-0AB6-4E86-9BBD-6D6622D76923}" type="sibTrans" cxnId="{902C104B-D14D-4009-89E8-053A6B983FB1}">
      <dgm:prSet custT="1"/>
      <dgm:spPr/>
      <dgm:t>
        <a:bodyPr/>
        <a:lstStyle/>
        <a:p>
          <a:pPr algn="l"/>
          <a:endParaRPr lang="es-EC" sz="2200">
            <a:latin typeface="Bw Modelica" panose="00000600000000000000" pitchFamily="50" charset="0"/>
          </a:endParaRPr>
        </a:p>
      </dgm:t>
    </dgm:pt>
    <dgm:pt modelId="{75C96225-979E-404A-A7FF-194441CD3A7C}">
      <dgm:prSet phldrT="[Texto]" custT="1"/>
      <dgm:spPr/>
      <dgm:t>
        <a:bodyPr/>
        <a:lstStyle/>
        <a:p>
          <a:pPr algn="r"/>
          <a:r>
            <a:rPr lang="es-ES" sz="2200" dirty="0">
              <a:latin typeface="Bw Modelica" panose="00000600000000000000" pitchFamily="50" charset="0"/>
            </a:rPr>
            <a:t>…si el corazón es bueno, nuestras palabras reflejarán bondad, verdad y amor; pero si el corazón es malo, nuestras palabras estarán llenas de maldad, engaño y destrucción.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C66C45AD-7B63-4464-9D0C-A3B534B2C43A}" type="sibTrans" cxnId="{19762EC8-93E7-4051-9EB7-E4AA7B94C4A1}">
      <dgm:prSet custT="1"/>
      <dgm:spPr/>
      <dgm:t>
        <a:bodyPr/>
        <a:lstStyle/>
        <a:p>
          <a:pPr algn="l"/>
          <a:endParaRPr lang="es-EC" sz="2200">
            <a:latin typeface="Bw Modelica" panose="00000600000000000000" pitchFamily="50" charset="0"/>
          </a:endParaRPr>
        </a:p>
      </dgm:t>
    </dgm:pt>
    <dgm:pt modelId="{C871CBA2-CCE1-4BE2-B853-81878CCDF332}" type="parTrans" cxnId="{19762EC8-93E7-4051-9EB7-E4AA7B94C4A1}">
      <dgm:prSet/>
      <dgm:spPr/>
      <dgm:t>
        <a:bodyPr/>
        <a:lstStyle/>
        <a:p>
          <a:pPr algn="l"/>
          <a:endParaRPr lang="es-EC" sz="2200">
            <a:latin typeface="Bw Modelica" panose="00000600000000000000" pitchFamily="50" charset="0"/>
          </a:endParaRPr>
        </a:p>
      </dgm:t>
    </dgm:pt>
    <dgm:pt modelId="{FC40C24D-3E42-43AA-8F5B-476FC54DA11A}">
      <dgm:prSet custT="1"/>
      <dgm:spPr/>
      <dgm:t>
        <a:bodyPr/>
        <a:lstStyle/>
        <a:p>
          <a:pPr algn="r"/>
          <a:r>
            <a:rPr lang="es-ES" sz="2200" dirty="0">
              <a:latin typeface="Bw Modelica" panose="00000600000000000000" pitchFamily="50" charset="0"/>
            </a:rPr>
            <a:t>“El tenor de la conversación revela el tesoro del corazón”. Ante esto, debemos recordar que nuestras palabras tendrán consecuencias eternas. 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74ECC1B-6022-47FA-9691-F9C8462DD307}" type="parTrans" cxnId="{B1BAD1DF-D96C-46E9-91BD-0FF2298E089D}">
      <dgm:prSet/>
      <dgm:spPr/>
      <dgm:t>
        <a:bodyPr/>
        <a:lstStyle/>
        <a:p>
          <a:pPr algn="l"/>
          <a:endParaRPr lang="es-EC"/>
        </a:p>
      </dgm:t>
    </dgm:pt>
    <dgm:pt modelId="{5707764E-9E11-4CA4-8E19-B2DFAAA2F56C}" type="sibTrans" cxnId="{B1BAD1DF-D96C-46E9-91BD-0FF2298E089D}">
      <dgm:prSet/>
      <dgm:spPr/>
      <dgm:t>
        <a:bodyPr/>
        <a:lstStyle/>
        <a:p>
          <a:pPr algn="l"/>
          <a:endParaRPr lang="es-EC"/>
        </a:p>
      </dgm:t>
    </dgm:pt>
    <dgm:pt modelId="{043F3812-5CF2-4D5E-924C-1599EB812F02}" type="pres">
      <dgm:prSet presAssocID="{8B688827-D66A-4C90-9932-ED11D76A0A27}" presName="Name0" presStyleCnt="0">
        <dgm:presLayoutVars>
          <dgm:chPref val="3"/>
          <dgm:dir val="rev"/>
          <dgm:animLvl val="lvl"/>
          <dgm:resizeHandles/>
        </dgm:presLayoutVars>
      </dgm:prSet>
      <dgm:spPr/>
    </dgm:pt>
    <dgm:pt modelId="{CC3AA1A2-6EF9-47E2-ABA3-1DB1210764F0}" type="pres">
      <dgm:prSet presAssocID="{FCC71A22-896A-4CDD-A3C4-D206783B5442}" presName="horFlow" presStyleCnt="0"/>
      <dgm:spPr/>
    </dgm:pt>
    <dgm:pt modelId="{93C7908B-377F-4A10-A959-2E498A62B2CF}" type="pres">
      <dgm:prSet presAssocID="{FCC71A22-896A-4CDD-A3C4-D206783B5442}" presName="bigChev" presStyleLbl="node1" presStyleIdx="0" presStyleCnt="3" custScaleX="330889" custScaleY="216861" custLinFactNeighborX="1612" custLinFactNeighborY="-10715"/>
      <dgm:spPr>
        <a:prstGeom prst="homePlate">
          <a:avLst/>
        </a:prstGeom>
      </dgm:spPr>
    </dgm:pt>
    <dgm:pt modelId="{6CCA9DCE-BDD0-4553-B89D-8D3D8B11CDAB}" type="pres">
      <dgm:prSet presAssocID="{FCC71A22-896A-4CDD-A3C4-D206783B5442}" presName="vSp" presStyleCnt="0"/>
      <dgm:spPr/>
    </dgm:pt>
    <dgm:pt modelId="{E5B54ED4-2642-4E9C-8A60-10A0340B8702}" type="pres">
      <dgm:prSet presAssocID="{75C96225-979E-404A-A7FF-194441CD3A7C}" presName="horFlow" presStyleCnt="0"/>
      <dgm:spPr/>
    </dgm:pt>
    <dgm:pt modelId="{69CB3537-3962-4F1A-A099-3BAC22EEA96A}" type="pres">
      <dgm:prSet presAssocID="{75C96225-979E-404A-A7FF-194441CD3A7C}" presName="bigChev" presStyleLbl="node1" presStyleIdx="1" presStyleCnt="3" custScaleX="330889" custScaleY="216861"/>
      <dgm:spPr>
        <a:prstGeom prst="homePlate">
          <a:avLst/>
        </a:prstGeom>
      </dgm:spPr>
    </dgm:pt>
    <dgm:pt modelId="{1D175188-883A-4E95-8EA6-CBCFEADF8DFF}" type="pres">
      <dgm:prSet presAssocID="{75C96225-979E-404A-A7FF-194441CD3A7C}" presName="vSp" presStyleCnt="0"/>
      <dgm:spPr/>
    </dgm:pt>
    <dgm:pt modelId="{3DC3A9AE-A7FD-45F8-9A56-9879B73E1D8F}" type="pres">
      <dgm:prSet presAssocID="{FC40C24D-3E42-43AA-8F5B-476FC54DA11A}" presName="horFlow" presStyleCnt="0"/>
      <dgm:spPr/>
    </dgm:pt>
    <dgm:pt modelId="{8D044741-25DB-4DE0-8341-A6CE7CF03541}" type="pres">
      <dgm:prSet presAssocID="{FC40C24D-3E42-43AA-8F5B-476FC54DA11A}" presName="bigChev" presStyleLbl="node1" presStyleIdx="2" presStyleCnt="3" custScaleX="329132" custScaleY="223085"/>
      <dgm:spPr>
        <a:prstGeom prst="homePlate">
          <a:avLst/>
        </a:prstGeom>
      </dgm:spPr>
    </dgm:pt>
  </dgm:ptLst>
  <dgm:cxnLst>
    <dgm:cxn modelId="{902C104B-D14D-4009-89E8-053A6B983FB1}" srcId="{8B688827-D66A-4C90-9932-ED11D76A0A27}" destId="{FCC71A22-896A-4CDD-A3C4-D206783B5442}" srcOrd="0" destOrd="0" parTransId="{99EC4D7D-CFCD-445D-BAC1-5ABFD9EC1B2E}" sibTransId="{FF6ADFCC-0AB6-4E86-9BBD-6D6622D76923}"/>
    <dgm:cxn modelId="{9A917A7F-2B79-4EF0-8140-13E16082A832}" type="presOf" srcId="{75C96225-979E-404A-A7FF-194441CD3A7C}" destId="{69CB3537-3962-4F1A-A099-3BAC22EEA96A}" srcOrd="0" destOrd="0" presId="urn:microsoft.com/office/officeart/2005/8/layout/lProcess3"/>
    <dgm:cxn modelId="{441B4E93-F625-46CF-BA2E-9CC47E7E4001}" type="presOf" srcId="{8B688827-D66A-4C90-9932-ED11D76A0A27}" destId="{043F3812-5CF2-4D5E-924C-1599EB812F02}" srcOrd="0" destOrd="0" presId="urn:microsoft.com/office/officeart/2005/8/layout/lProcess3"/>
    <dgm:cxn modelId="{9EB226AA-FBEF-418F-BD15-E5521DACA8F0}" type="presOf" srcId="{FC40C24D-3E42-43AA-8F5B-476FC54DA11A}" destId="{8D044741-25DB-4DE0-8341-A6CE7CF03541}" srcOrd="0" destOrd="0" presId="urn:microsoft.com/office/officeart/2005/8/layout/lProcess3"/>
    <dgm:cxn modelId="{19762EC8-93E7-4051-9EB7-E4AA7B94C4A1}" srcId="{8B688827-D66A-4C90-9932-ED11D76A0A27}" destId="{75C96225-979E-404A-A7FF-194441CD3A7C}" srcOrd="1" destOrd="0" parTransId="{C871CBA2-CCE1-4BE2-B853-81878CCDF332}" sibTransId="{C66C45AD-7B63-4464-9D0C-A3B534B2C43A}"/>
    <dgm:cxn modelId="{B1BAD1DF-D96C-46E9-91BD-0FF2298E089D}" srcId="{8B688827-D66A-4C90-9932-ED11D76A0A27}" destId="{FC40C24D-3E42-43AA-8F5B-476FC54DA11A}" srcOrd="2" destOrd="0" parTransId="{874ECC1B-6022-47FA-9691-F9C8462DD307}" sibTransId="{5707764E-9E11-4CA4-8E19-B2DFAAA2F56C}"/>
    <dgm:cxn modelId="{651D3AE4-1AA5-492B-866E-F10F6BE72C16}" type="presOf" srcId="{FCC71A22-896A-4CDD-A3C4-D206783B5442}" destId="{93C7908B-377F-4A10-A959-2E498A62B2CF}" srcOrd="0" destOrd="0" presId="urn:microsoft.com/office/officeart/2005/8/layout/lProcess3"/>
    <dgm:cxn modelId="{F8218776-3CCF-4E8F-A0EA-92D2AB7C14C9}" type="presParOf" srcId="{043F3812-5CF2-4D5E-924C-1599EB812F02}" destId="{CC3AA1A2-6EF9-47E2-ABA3-1DB1210764F0}" srcOrd="0" destOrd="0" presId="urn:microsoft.com/office/officeart/2005/8/layout/lProcess3"/>
    <dgm:cxn modelId="{C08AA3D1-7478-497C-8D2D-D8FA406E41BA}" type="presParOf" srcId="{CC3AA1A2-6EF9-47E2-ABA3-1DB1210764F0}" destId="{93C7908B-377F-4A10-A959-2E498A62B2CF}" srcOrd="0" destOrd="0" presId="urn:microsoft.com/office/officeart/2005/8/layout/lProcess3"/>
    <dgm:cxn modelId="{2E037917-2AB7-4E30-803C-EEF9BC150448}" type="presParOf" srcId="{043F3812-5CF2-4D5E-924C-1599EB812F02}" destId="{6CCA9DCE-BDD0-4553-B89D-8D3D8B11CDAB}" srcOrd="1" destOrd="0" presId="urn:microsoft.com/office/officeart/2005/8/layout/lProcess3"/>
    <dgm:cxn modelId="{B6A59019-B4F4-49F4-906A-7A8136711FEA}" type="presParOf" srcId="{043F3812-5CF2-4D5E-924C-1599EB812F02}" destId="{E5B54ED4-2642-4E9C-8A60-10A0340B8702}" srcOrd="2" destOrd="0" presId="urn:microsoft.com/office/officeart/2005/8/layout/lProcess3"/>
    <dgm:cxn modelId="{99CE3D85-5B21-4BDF-90B5-640BB9B4D947}" type="presParOf" srcId="{E5B54ED4-2642-4E9C-8A60-10A0340B8702}" destId="{69CB3537-3962-4F1A-A099-3BAC22EEA96A}" srcOrd="0" destOrd="0" presId="urn:microsoft.com/office/officeart/2005/8/layout/lProcess3"/>
    <dgm:cxn modelId="{3E7E0009-40FB-4F05-B23B-4AC99671D969}" type="presParOf" srcId="{043F3812-5CF2-4D5E-924C-1599EB812F02}" destId="{1D175188-883A-4E95-8EA6-CBCFEADF8DFF}" srcOrd="3" destOrd="0" presId="urn:microsoft.com/office/officeart/2005/8/layout/lProcess3"/>
    <dgm:cxn modelId="{ED95D48A-0126-45B8-898A-A57B4C319F82}" type="presParOf" srcId="{043F3812-5CF2-4D5E-924C-1599EB812F02}" destId="{3DC3A9AE-A7FD-45F8-9A56-9879B73E1D8F}" srcOrd="4" destOrd="0" presId="urn:microsoft.com/office/officeart/2005/8/layout/lProcess3"/>
    <dgm:cxn modelId="{36D19F61-C7C1-42DB-931A-0ED85EC699CD}" type="presParOf" srcId="{3DC3A9AE-A7FD-45F8-9A56-9879B73E1D8F}" destId="{8D044741-25DB-4DE0-8341-A6CE7CF03541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05F0C3F-D132-4566-AB60-172274C7C758}" type="doc">
      <dgm:prSet loTypeId="urn:microsoft.com/office/officeart/2005/8/layout/vProcess5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1BE0451E-5492-4B06-9424-33B0178BADB7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Porque nuestras palabras son un testimonio de quienes somos y a quien servimos, de esta manera...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07C9FA0E-5A95-4C3C-85D7-A4291753B2FA}" type="parTrans" cxnId="{385526ED-3F16-41EA-9DCA-4F124BFA373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52508C5-E6AA-41E6-A78F-D9C03E8D32A5}" type="sibTrans" cxnId="{385526ED-3F16-41EA-9DCA-4F124BFA3732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074996D7-5351-415A-BD1A-C06478286539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…bendecir a Dios y a la vez maldecir a los hombres contradice nuestra fe y daña nuestro testimonio.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E3788226-3137-43AC-A66C-01061C04EB54}" type="parTrans" cxnId="{1A659189-700C-429D-9257-DFFD96EB840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68E427D6-9EBD-4F1D-A9E8-759E3280FC7F}" type="sibTrans" cxnId="{1A659189-700C-429D-9257-DFFD96EB8408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F8D3BA3-C8FD-40B5-B79F-4881779CC23E}" type="pres">
      <dgm:prSet presAssocID="{705F0C3F-D132-4566-AB60-172274C7C758}" presName="outerComposite" presStyleCnt="0">
        <dgm:presLayoutVars>
          <dgm:chMax val="5"/>
          <dgm:dir/>
          <dgm:resizeHandles val="exact"/>
        </dgm:presLayoutVars>
      </dgm:prSet>
      <dgm:spPr/>
    </dgm:pt>
    <dgm:pt modelId="{B2C47A4A-58F9-4A70-A29C-79C5B33B9F55}" type="pres">
      <dgm:prSet presAssocID="{705F0C3F-D132-4566-AB60-172274C7C758}" presName="dummyMaxCanvas" presStyleCnt="0">
        <dgm:presLayoutVars/>
      </dgm:prSet>
      <dgm:spPr/>
    </dgm:pt>
    <dgm:pt modelId="{294EAEB9-3FDC-479D-ABBC-8CFA63CCD45B}" type="pres">
      <dgm:prSet presAssocID="{705F0C3F-D132-4566-AB60-172274C7C758}" presName="TwoNodes_1" presStyleLbl="node1" presStyleIdx="0" presStyleCnt="2">
        <dgm:presLayoutVars>
          <dgm:bulletEnabled val="1"/>
        </dgm:presLayoutVars>
      </dgm:prSet>
      <dgm:spPr/>
    </dgm:pt>
    <dgm:pt modelId="{68DFDDDF-D32E-4E90-8CB8-34A18356B741}" type="pres">
      <dgm:prSet presAssocID="{705F0C3F-D132-4566-AB60-172274C7C758}" presName="TwoNodes_2" presStyleLbl="node1" presStyleIdx="1" presStyleCnt="2">
        <dgm:presLayoutVars>
          <dgm:bulletEnabled val="1"/>
        </dgm:presLayoutVars>
      </dgm:prSet>
      <dgm:spPr/>
    </dgm:pt>
    <dgm:pt modelId="{4F396B7E-9993-432B-9D63-F41E74DA4FBA}" type="pres">
      <dgm:prSet presAssocID="{705F0C3F-D132-4566-AB60-172274C7C758}" presName="TwoConn_1-2" presStyleLbl="fgAccFollowNode1" presStyleIdx="0" presStyleCnt="1">
        <dgm:presLayoutVars>
          <dgm:bulletEnabled val="1"/>
        </dgm:presLayoutVars>
      </dgm:prSet>
      <dgm:spPr/>
    </dgm:pt>
    <dgm:pt modelId="{C077729D-423D-4BC9-9568-A226F2842F86}" type="pres">
      <dgm:prSet presAssocID="{705F0C3F-D132-4566-AB60-172274C7C758}" presName="TwoNodes_1_text" presStyleLbl="node1" presStyleIdx="1" presStyleCnt="2">
        <dgm:presLayoutVars>
          <dgm:bulletEnabled val="1"/>
        </dgm:presLayoutVars>
      </dgm:prSet>
      <dgm:spPr/>
    </dgm:pt>
    <dgm:pt modelId="{52A2DE9F-4228-44A4-8D99-935F2C766AA7}" type="pres">
      <dgm:prSet presAssocID="{705F0C3F-D132-4566-AB60-172274C7C758}" presName="TwoNodes_2_text" presStyleLbl="node1" presStyleIdx="1" presStyleCnt="2">
        <dgm:presLayoutVars>
          <dgm:bulletEnabled val="1"/>
        </dgm:presLayoutVars>
      </dgm:prSet>
      <dgm:spPr/>
    </dgm:pt>
  </dgm:ptLst>
  <dgm:cxnLst>
    <dgm:cxn modelId="{76901932-F098-4ABE-B876-C287770B1099}" type="presOf" srcId="{1BE0451E-5492-4B06-9424-33B0178BADB7}" destId="{294EAEB9-3FDC-479D-ABBC-8CFA63CCD45B}" srcOrd="0" destOrd="0" presId="urn:microsoft.com/office/officeart/2005/8/layout/vProcess5"/>
    <dgm:cxn modelId="{AA411087-C7F8-4D1C-ACA5-4942411FDDF0}" type="presOf" srcId="{705F0C3F-D132-4566-AB60-172274C7C758}" destId="{1F8D3BA3-C8FD-40B5-B79F-4881779CC23E}" srcOrd="0" destOrd="0" presId="urn:microsoft.com/office/officeart/2005/8/layout/vProcess5"/>
    <dgm:cxn modelId="{1A659189-700C-429D-9257-DFFD96EB8408}" srcId="{705F0C3F-D132-4566-AB60-172274C7C758}" destId="{074996D7-5351-415A-BD1A-C06478286539}" srcOrd="1" destOrd="0" parTransId="{E3788226-3137-43AC-A66C-01061C04EB54}" sibTransId="{68E427D6-9EBD-4F1D-A9E8-759E3280FC7F}"/>
    <dgm:cxn modelId="{4EB949A6-B82D-4C76-B88F-15A5673910BE}" type="presOf" srcId="{074996D7-5351-415A-BD1A-C06478286539}" destId="{68DFDDDF-D32E-4E90-8CB8-34A18356B741}" srcOrd="0" destOrd="0" presId="urn:microsoft.com/office/officeart/2005/8/layout/vProcess5"/>
    <dgm:cxn modelId="{1B3111B3-5CD2-4A0D-A731-A99297855B29}" type="presOf" srcId="{1BE0451E-5492-4B06-9424-33B0178BADB7}" destId="{C077729D-423D-4BC9-9568-A226F2842F86}" srcOrd="1" destOrd="0" presId="urn:microsoft.com/office/officeart/2005/8/layout/vProcess5"/>
    <dgm:cxn modelId="{437BC3DB-C078-46E3-81C2-0813AA5AD913}" type="presOf" srcId="{D52508C5-E6AA-41E6-A78F-D9C03E8D32A5}" destId="{4F396B7E-9993-432B-9D63-F41E74DA4FBA}" srcOrd="0" destOrd="0" presId="urn:microsoft.com/office/officeart/2005/8/layout/vProcess5"/>
    <dgm:cxn modelId="{103C36E5-604F-4C86-99C6-B870EF111E8A}" type="presOf" srcId="{074996D7-5351-415A-BD1A-C06478286539}" destId="{52A2DE9F-4228-44A4-8D99-935F2C766AA7}" srcOrd="1" destOrd="0" presId="urn:microsoft.com/office/officeart/2005/8/layout/vProcess5"/>
    <dgm:cxn modelId="{385526ED-3F16-41EA-9DCA-4F124BFA3732}" srcId="{705F0C3F-D132-4566-AB60-172274C7C758}" destId="{1BE0451E-5492-4B06-9424-33B0178BADB7}" srcOrd="0" destOrd="0" parTransId="{07C9FA0E-5A95-4C3C-85D7-A4291753B2FA}" sibTransId="{D52508C5-E6AA-41E6-A78F-D9C03E8D32A5}"/>
    <dgm:cxn modelId="{0A2FAC0E-BEAE-49B5-BB21-1FB8500132E6}" type="presParOf" srcId="{1F8D3BA3-C8FD-40B5-B79F-4881779CC23E}" destId="{B2C47A4A-58F9-4A70-A29C-79C5B33B9F55}" srcOrd="0" destOrd="0" presId="urn:microsoft.com/office/officeart/2005/8/layout/vProcess5"/>
    <dgm:cxn modelId="{C685E16A-65B2-4509-AE52-2F954DEFDF51}" type="presParOf" srcId="{1F8D3BA3-C8FD-40B5-B79F-4881779CC23E}" destId="{294EAEB9-3FDC-479D-ABBC-8CFA63CCD45B}" srcOrd="1" destOrd="0" presId="urn:microsoft.com/office/officeart/2005/8/layout/vProcess5"/>
    <dgm:cxn modelId="{436FB86C-3F70-492C-9DD9-29628092002E}" type="presParOf" srcId="{1F8D3BA3-C8FD-40B5-B79F-4881779CC23E}" destId="{68DFDDDF-D32E-4E90-8CB8-34A18356B741}" srcOrd="2" destOrd="0" presId="urn:microsoft.com/office/officeart/2005/8/layout/vProcess5"/>
    <dgm:cxn modelId="{AA2F9DE9-549A-4646-8209-8082CE4C6303}" type="presParOf" srcId="{1F8D3BA3-C8FD-40B5-B79F-4881779CC23E}" destId="{4F396B7E-9993-432B-9D63-F41E74DA4FBA}" srcOrd="3" destOrd="0" presId="urn:microsoft.com/office/officeart/2005/8/layout/vProcess5"/>
    <dgm:cxn modelId="{6A2D8EE7-BFFA-4244-A5E3-D4D65A1910B4}" type="presParOf" srcId="{1F8D3BA3-C8FD-40B5-B79F-4881779CC23E}" destId="{C077729D-423D-4BC9-9568-A226F2842F86}" srcOrd="4" destOrd="0" presId="urn:microsoft.com/office/officeart/2005/8/layout/vProcess5"/>
    <dgm:cxn modelId="{831107BE-A988-4BD1-89D8-92DC7205F3AD}" type="presParOf" srcId="{1F8D3BA3-C8FD-40B5-B79F-4881779CC23E}" destId="{52A2DE9F-4228-44A4-8D99-935F2C766AA7}" srcOrd="5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1EFF481-DD38-400B-8E0D-DEC60D3787F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D5559795-ABB1-44DE-BCF4-B1AB4B0DA5E2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La lengua traerá sobre nosotros terrible condenación por ser causa de perdición de muchas almas.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CB070622-D5ED-4E58-81DC-3EB5C6AC4FF3}" type="parTrans" cxnId="{40B316DB-B018-458D-AFEC-7E0A4A90B3A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709B24C-87A3-4EAC-8F3B-2A73D95BD6E7}" type="sibTrans" cxnId="{40B316DB-B018-458D-AFEC-7E0A4A90B3A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6EAA581B-B6CF-4667-A5CC-FA0616411F6C}" type="pres">
      <dgm:prSet presAssocID="{D1EFF481-DD38-400B-8E0D-DEC60D3787FC}" presName="Name0" presStyleCnt="0">
        <dgm:presLayoutVars>
          <dgm:dir/>
          <dgm:animLvl val="lvl"/>
          <dgm:resizeHandles val="exact"/>
        </dgm:presLayoutVars>
      </dgm:prSet>
      <dgm:spPr/>
    </dgm:pt>
    <dgm:pt modelId="{B940D327-FADF-49BF-8A76-2361EC63F69B}" type="pres">
      <dgm:prSet presAssocID="{D5559795-ABB1-44DE-BCF4-B1AB4B0DA5E2}" presName="linNode" presStyleCnt="0"/>
      <dgm:spPr/>
    </dgm:pt>
    <dgm:pt modelId="{73F2D858-4EEB-44D2-A8B6-0CDFBB35E462}" type="pres">
      <dgm:prSet presAssocID="{D5559795-ABB1-44DE-BCF4-B1AB4B0DA5E2}" presName="parentText" presStyleLbl="node1" presStyleIdx="0" presStyleCnt="1" custScaleX="277263" custScaleY="68202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</dgm:ptLst>
  <dgm:cxnLst>
    <dgm:cxn modelId="{58017451-3918-4460-B04C-F63ADE85B004}" type="presOf" srcId="{D1EFF481-DD38-400B-8E0D-DEC60D3787FC}" destId="{6EAA581B-B6CF-4667-A5CC-FA0616411F6C}" srcOrd="0" destOrd="0" presId="urn:microsoft.com/office/officeart/2005/8/layout/vList5"/>
    <dgm:cxn modelId="{B27C949E-9553-4356-91EC-50CF10BE7EE8}" type="presOf" srcId="{D5559795-ABB1-44DE-BCF4-B1AB4B0DA5E2}" destId="{73F2D858-4EEB-44D2-A8B6-0CDFBB35E462}" srcOrd="0" destOrd="0" presId="urn:microsoft.com/office/officeart/2005/8/layout/vList5"/>
    <dgm:cxn modelId="{40B316DB-B018-458D-AFEC-7E0A4A90B3AB}" srcId="{D1EFF481-DD38-400B-8E0D-DEC60D3787FC}" destId="{D5559795-ABB1-44DE-BCF4-B1AB4B0DA5E2}" srcOrd="0" destOrd="0" parTransId="{CB070622-D5ED-4E58-81DC-3EB5C6AC4FF3}" sibTransId="{4709B24C-87A3-4EAC-8F3B-2A73D95BD6E7}"/>
    <dgm:cxn modelId="{79BC3FB1-37C1-4799-8778-E06C5D22AB29}" type="presParOf" srcId="{6EAA581B-B6CF-4667-A5CC-FA0616411F6C}" destId="{B940D327-FADF-49BF-8A76-2361EC63F69B}" srcOrd="0" destOrd="0" presId="urn:microsoft.com/office/officeart/2005/8/layout/vList5"/>
    <dgm:cxn modelId="{F227C0D9-4800-43B9-801C-B761F8D1AB50}" type="presParOf" srcId="{B940D327-FADF-49BF-8A76-2361EC63F69B}" destId="{73F2D858-4EEB-44D2-A8B6-0CDFBB35E462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1EFF481-DD38-400B-8E0D-DEC60D3787FC}" type="doc">
      <dgm:prSet loTypeId="urn:microsoft.com/office/officeart/2005/8/layout/vList5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s-EC"/>
        </a:p>
      </dgm:t>
    </dgm:pt>
    <dgm:pt modelId="{D5559795-ABB1-44DE-BCF4-B1AB4B0DA5E2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"Enséñame, oh Jehová, tu camino; caminaré yo en tu verdad; afirma mi corazón para que tema tu nombre."</a:t>
          </a:r>
          <a:endParaRPr lang="es-EC" sz="2200" dirty="0">
            <a:latin typeface="Bw Modelica" panose="00000600000000000000" pitchFamily="50" charset="0"/>
          </a:endParaRPr>
        </a:p>
      </dgm:t>
    </dgm:pt>
    <dgm:pt modelId="{CB070622-D5ED-4E58-81DC-3EB5C6AC4FF3}" type="parTrans" cxnId="{40B316DB-B018-458D-AFEC-7E0A4A90B3A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709B24C-87A3-4EAC-8F3B-2A73D95BD6E7}" type="sibTrans" cxnId="{40B316DB-B018-458D-AFEC-7E0A4A90B3A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35C87A8-A992-4FC7-882C-62D1BDFE80B5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Vele y ore siempre. Dedíquese sin reservas al Señor, y entonces no le será difícil servirlo.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13A9DB1E-AF5A-40B1-9A45-4248AE5337EC}" type="parTrans" cxnId="{036F4345-364E-4616-BC0F-0536D57A5B7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7673E67-B714-4136-B6AC-CADA1C041E3E}" type="sibTrans" cxnId="{036F4345-364E-4616-BC0F-0536D57A5B7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6EAA581B-B6CF-4667-A5CC-FA0616411F6C}" type="pres">
      <dgm:prSet presAssocID="{D1EFF481-DD38-400B-8E0D-DEC60D3787FC}" presName="Name0" presStyleCnt="0">
        <dgm:presLayoutVars>
          <dgm:dir/>
          <dgm:animLvl val="lvl"/>
          <dgm:resizeHandles val="exact"/>
        </dgm:presLayoutVars>
      </dgm:prSet>
      <dgm:spPr/>
    </dgm:pt>
    <dgm:pt modelId="{B940D327-FADF-49BF-8A76-2361EC63F69B}" type="pres">
      <dgm:prSet presAssocID="{D5559795-ABB1-44DE-BCF4-B1AB4B0DA5E2}" presName="linNode" presStyleCnt="0"/>
      <dgm:spPr/>
    </dgm:pt>
    <dgm:pt modelId="{73F2D858-4EEB-44D2-A8B6-0CDFBB35E462}" type="pres">
      <dgm:prSet presAssocID="{D5559795-ABB1-44DE-BCF4-B1AB4B0DA5E2}" presName="parentText" presStyleLbl="node1" presStyleIdx="0" presStyleCnt="2" custScaleX="277263" custScaleY="55906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E9CDAEED-D4D7-4AE7-8E57-CCC26E64EACB}" type="pres">
      <dgm:prSet presAssocID="{4709B24C-87A3-4EAC-8F3B-2A73D95BD6E7}" presName="sp" presStyleCnt="0"/>
      <dgm:spPr/>
    </dgm:pt>
    <dgm:pt modelId="{48FD8E84-963B-4E42-9B53-0CBBD4AF1479}" type="pres">
      <dgm:prSet presAssocID="{B35C87A8-A992-4FC7-882C-62D1BDFE80B5}" presName="linNode" presStyleCnt="0"/>
      <dgm:spPr/>
    </dgm:pt>
    <dgm:pt modelId="{6D1677F8-0B3E-4EE8-9A18-81B6C6D9EF93}" type="pres">
      <dgm:prSet presAssocID="{B35C87A8-A992-4FC7-882C-62D1BDFE80B5}" presName="parentText" presStyleLbl="node1" presStyleIdx="1" presStyleCnt="2" custScaleX="277263" custScaleY="58105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036F4345-364E-4616-BC0F-0536D57A5B77}" srcId="{D1EFF481-DD38-400B-8E0D-DEC60D3787FC}" destId="{B35C87A8-A992-4FC7-882C-62D1BDFE80B5}" srcOrd="1" destOrd="0" parTransId="{13A9DB1E-AF5A-40B1-9A45-4248AE5337EC}" sibTransId="{87673E67-B714-4136-B6AC-CADA1C041E3E}"/>
    <dgm:cxn modelId="{58017451-3918-4460-B04C-F63ADE85B004}" type="presOf" srcId="{D1EFF481-DD38-400B-8E0D-DEC60D3787FC}" destId="{6EAA581B-B6CF-4667-A5CC-FA0616411F6C}" srcOrd="0" destOrd="0" presId="urn:microsoft.com/office/officeart/2005/8/layout/vList5"/>
    <dgm:cxn modelId="{B27C949E-9553-4356-91EC-50CF10BE7EE8}" type="presOf" srcId="{D5559795-ABB1-44DE-BCF4-B1AB4B0DA5E2}" destId="{73F2D858-4EEB-44D2-A8B6-0CDFBB35E462}" srcOrd="0" destOrd="0" presId="urn:microsoft.com/office/officeart/2005/8/layout/vList5"/>
    <dgm:cxn modelId="{4AD732BB-10CE-4D8B-A3BA-72D60E6863C7}" type="presOf" srcId="{B35C87A8-A992-4FC7-882C-62D1BDFE80B5}" destId="{6D1677F8-0B3E-4EE8-9A18-81B6C6D9EF93}" srcOrd="0" destOrd="0" presId="urn:microsoft.com/office/officeart/2005/8/layout/vList5"/>
    <dgm:cxn modelId="{40B316DB-B018-458D-AFEC-7E0A4A90B3AB}" srcId="{D1EFF481-DD38-400B-8E0D-DEC60D3787FC}" destId="{D5559795-ABB1-44DE-BCF4-B1AB4B0DA5E2}" srcOrd="0" destOrd="0" parTransId="{CB070622-D5ED-4E58-81DC-3EB5C6AC4FF3}" sibTransId="{4709B24C-87A3-4EAC-8F3B-2A73D95BD6E7}"/>
    <dgm:cxn modelId="{79BC3FB1-37C1-4799-8778-E06C5D22AB29}" type="presParOf" srcId="{6EAA581B-B6CF-4667-A5CC-FA0616411F6C}" destId="{B940D327-FADF-49BF-8A76-2361EC63F69B}" srcOrd="0" destOrd="0" presId="urn:microsoft.com/office/officeart/2005/8/layout/vList5"/>
    <dgm:cxn modelId="{F227C0D9-4800-43B9-801C-B761F8D1AB50}" type="presParOf" srcId="{B940D327-FADF-49BF-8A76-2361EC63F69B}" destId="{73F2D858-4EEB-44D2-A8B6-0CDFBB35E462}" srcOrd="0" destOrd="0" presId="urn:microsoft.com/office/officeart/2005/8/layout/vList5"/>
    <dgm:cxn modelId="{135F153B-F851-4CFD-8909-EDFCC586F330}" type="presParOf" srcId="{6EAA581B-B6CF-4667-A5CC-FA0616411F6C}" destId="{E9CDAEED-D4D7-4AE7-8E57-CCC26E64EACB}" srcOrd="1" destOrd="0" presId="urn:microsoft.com/office/officeart/2005/8/layout/vList5"/>
    <dgm:cxn modelId="{64877F3C-0774-4875-BB76-7C37CC6FAD00}" type="presParOf" srcId="{6EAA581B-B6CF-4667-A5CC-FA0616411F6C}" destId="{48FD8E84-963B-4E42-9B53-0CBBD4AF1479}" srcOrd="2" destOrd="0" presId="urn:microsoft.com/office/officeart/2005/8/layout/vList5"/>
    <dgm:cxn modelId="{07B515DA-A1E8-4F45-BA98-D923F79B7F09}" type="presParOf" srcId="{48FD8E84-963B-4E42-9B53-0CBBD4AF1479}" destId="{6D1677F8-0B3E-4EE8-9A18-81B6C6D9EF93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1EFF481-DD38-400B-8E0D-DEC60D3787FC}" type="doc">
      <dgm:prSet loTypeId="urn:microsoft.com/office/officeart/2005/8/layout/vList5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s-EC"/>
        </a:p>
      </dgm:t>
    </dgm:pt>
    <dgm:pt modelId="{D5559795-ABB1-44DE-BCF4-B1AB4B0DA5E2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La naturaleza de una fuente o árbol determina lo que produce…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CB070622-D5ED-4E58-81DC-3EB5C6AC4FF3}" type="parTrans" cxnId="{40B316DB-B018-458D-AFEC-7E0A4A90B3A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709B24C-87A3-4EAC-8F3B-2A73D95BD6E7}" type="sibTrans" cxnId="{40B316DB-B018-458D-AFEC-7E0A4A90B3A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35C87A8-A992-4FC7-882C-62D1BDFE80B5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Una fuente no puede dar agua dulce y amarga a la vez; un árbol produce fruto según su especie.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13A9DB1E-AF5A-40B1-9A45-4248AE5337EC}" type="parTrans" cxnId="{036F4345-364E-4616-BC0F-0536D57A5B7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7673E67-B714-4136-B6AC-CADA1C041E3E}" type="sibTrans" cxnId="{036F4345-364E-4616-BC0F-0536D57A5B7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6EAA581B-B6CF-4667-A5CC-FA0616411F6C}" type="pres">
      <dgm:prSet presAssocID="{D1EFF481-DD38-400B-8E0D-DEC60D3787FC}" presName="Name0" presStyleCnt="0">
        <dgm:presLayoutVars>
          <dgm:dir/>
          <dgm:animLvl val="lvl"/>
          <dgm:resizeHandles val="exact"/>
        </dgm:presLayoutVars>
      </dgm:prSet>
      <dgm:spPr/>
    </dgm:pt>
    <dgm:pt modelId="{B940D327-FADF-49BF-8A76-2361EC63F69B}" type="pres">
      <dgm:prSet presAssocID="{D5559795-ABB1-44DE-BCF4-B1AB4B0DA5E2}" presName="linNode" presStyleCnt="0"/>
      <dgm:spPr/>
    </dgm:pt>
    <dgm:pt modelId="{73F2D858-4EEB-44D2-A8B6-0CDFBB35E462}" type="pres">
      <dgm:prSet presAssocID="{D5559795-ABB1-44DE-BCF4-B1AB4B0DA5E2}" presName="parentText" presStyleLbl="node1" presStyleIdx="0" presStyleCnt="2" custScaleX="277263" custScaleY="56770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E9CDAEED-D4D7-4AE7-8E57-CCC26E64EACB}" type="pres">
      <dgm:prSet presAssocID="{4709B24C-87A3-4EAC-8F3B-2A73D95BD6E7}" presName="sp" presStyleCnt="0"/>
      <dgm:spPr/>
    </dgm:pt>
    <dgm:pt modelId="{48FD8E84-963B-4E42-9B53-0CBBD4AF1479}" type="pres">
      <dgm:prSet presAssocID="{B35C87A8-A992-4FC7-882C-62D1BDFE80B5}" presName="linNode" presStyleCnt="0"/>
      <dgm:spPr/>
    </dgm:pt>
    <dgm:pt modelId="{6D1677F8-0B3E-4EE8-9A18-81B6C6D9EF93}" type="pres">
      <dgm:prSet presAssocID="{B35C87A8-A992-4FC7-882C-62D1BDFE80B5}" presName="parentText" presStyleLbl="node1" presStyleIdx="1" presStyleCnt="2" custScaleX="277263" custScaleY="58105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036F4345-364E-4616-BC0F-0536D57A5B77}" srcId="{D1EFF481-DD38-400B-8E0D-DEC60D3787FC}" destId="{B35C87A8-A992-4FC7-882C-62D1BDFE80B5}" srcOrd="1" destOrd="0" parTransId="{13A9DB1E-AF5A-40B1-9A45-4248AE5337EC}" sibTransId="{87673E67-B714-4136-B6AC-CADA1C041E3E}"/>
    <dgm:cxn modelId="{58017451-3918-4460-B04C-F63ADE85B004}" type="presOf" srcId="{D1EFF481-DD38-400B-8E0D-DEC60D3787FC}" destId="{6EAA581B-B6CF-4667-A5CC-FA0616411F6C}" srcOrd="0" destOrd="0" presId="urn:microsoft.com/office/officeart/2005/8/layout/vList5"/>
    <dgm:cxn modelId="{B27C949E-9553-4356-91EC-50CF10BE7EE8}" type="presOf" srcId="{D5559795-ABB1-44DE-BCF4-B1AB4B0DA5E2}" destId="{73F2D858-4EEB-44D2-A8B6-0CDFBB35E462}" srcOrd="0" destOrd="0" presId="urn:microsoft.com/office/officeart/2005/8/layout/vList5"/>
    <dgm:cxn modelId="{4AD732BB-10CE-4D8B-A3BA-72D60E6863C7}" type="presOf" srcId="{B35C87A8-A992-4FC7-882C-62D1BDFE80B5}" destId="{6D1677F8-0B3E-4EE8-9A18-81B6C6D9EF93}" srcOrd="0" destOrd="0" presId="urn:microsoft.com/office/officeart/2005/8/layout/vList5"/>
    <dgm:cxn modelId="{40B316DB-B018-458D-AFEC-7E0A4A90B3AB}" srcId="{D1EFF481-DD38-400B-8E0D-DEC60D3787FC}" destId="{D5559795-ABB1-44DE-BCF4-B1AB4B0DA5E2}" srcOrd="0" destOrd="0" parTransId="{CB070622-D5ED-4E58-81DC-3EB5C6AC4FF3}" sibTransId="{4709B24C-87A3-4EAC-8F3B-2A73D95BD6E7}"/>
    <dgm:cxn modelId="{79BC3FB1-37C1-4799-8778-E06C5D22AB29}" type="presParOf" srcId="{6EAA581B-B6CF-4667-A5CC-FA0616411F6C}" destId="{B940D327-FADF-49BF-8A76-2361EC63F69B}" srcOrd="0" destOrd="0" presId="urn:microsoft.com/office/officeart/2005/8/layout/vList5"/>
    <dgm:cxn modelId="{F227C0D9-4800-43B9-801C-B761F8D1AB50}" type="presParOf" srcId="{B940D327-FADF-49BF-8A76-2361EC63F69B}" destId="{73F2D858-4EEB-44D2-A8B6-0CDFBB35E462}" srcOrd="0" destOrd="0" presId="urn:microsoft.com/office/officeart/2005/8/layout/vList5"/>
    <dgm:cxn modelId="{135F153B-F851-4CFD-8909-EDFCC586F330}" type="presParOf" srcId="{6EAA581B-B6CF-4667-A5CC-FA0616411F6C}" destId="{E9CDAEED-D4D7-4AE7-8E57-CCC26E64EACB}" srcOrd="1" destOrd="0" presId="urn:microsoft.com/office/officeart/2005/8/layout/vList5"/>
    <dgm:cxn modelId="{64877F3C-0774-4875-BB76-7C37CC6FAD00}" type="presParOf" srcId="{6EAA581B-B6CF-4667-A5CC-FA0616411F6C}" destId="{48FD8E84-963B-4E42-9B53-0CBBD4AF1479}" srcOrd="2" destOrd="0" presId="urn:microsoft.com/office/officeart/2005/8/layout/vList5"/>
    <dgm:cxn modelId="{07B515DA-A1E8-4F45-BA98-D923F79B7F09}" type="presParOf" srcId="{48FD8E84-963B-4E42-9B53-0CBBD4AF1479}" destId="{6D1677F8-0B3E-4EE8-9A18-81B6C6D9EF93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15292E7-A655-42C7-B770-59B59BD0994A}" type="doc">
      <dgm:prSet loTypeId="urn:microsoft.com/office/officeart/2005/8/layout/process2" loCatId="process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s-ES"/>
        </a:p>
      </dgm:t>
    </dgm:pt>
    <dgm:pt modelId="{0AAC0928-2E32-4D92-9177-6DC47ABEA0A8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Algunas acciones coherentes que revelan un corazón renovado son…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290EB05-275C-4AD6-8B62-596E627BE8EA}" type="parTrans" cxnId="{A27B2D01-876F-481E-8474-6522037D647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C84AC9DB-5F47-4438-A96D-2BAB12CFF0A0}" type="sibTrans" cxnId="{A27B2D01-876F-481E-8474-6522037D6478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EAFBF217-EDE8-4D51-95F9-E49F05BFF266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…la pulcritud y el orden en el vestir, la limpieza en su vivienda,…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78C78ECD-DCB2-423D-9C3A-F3EE9979A92B}" type="parTrans" cxnId="{2A720D09-2DD8-574B-9407-FE168A37AADC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93931FA-E3A9-4B50-97A8-F84750A0114B}" type="sibTrans" cxnId="{2A720D09-2DD8-574B-9407-FE168A37AADC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F58F26F-0905-4FB3-A917-3F409C95137F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…las palabras edificantes y el respeto la casa de Dios.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4B4597DE-AB2C-4E85-A996-70E4B57C5CF0}" type="parTrans" cxnId="{827D3CED-57BF-44E9-8B3B-904E8BC2EE91}">
      <dgm:prSet/>
      <dgm:spPr/>
      <dgm:t>
        <a:bodyPr/>
        <a:lstStyle/>
        <a:p>
          <a:endParaRPr lang="es-EC"/>
        </a:p>
      </dgm:t>
    </dgm:pt>
    <dgm:pt modelId="{0E6F8026-2AA0-4D5E-82AB-F93DD970492D}" type="sibTrans" cxnId="{827D3CED-57BF-44E9-8B3B-904E8BC2EE91}">
      <dgm:prSet/>
      <dgm:spPr/>
      <dgm:t>
        <a:bodyPr/>
        <a:lstStyle/>
        <a:p>
          <a:endParaRPr lang="es-EC"/>
        </a:p>
      </dgm:t>
    </dgm:pt>
    <dgm:pt modelId="{B49F27BC-AC02-40D5-94CA-1EA373F44257}" type="pres">
      <dgm:prSet presAssocID="{915292E7-A655-42C7-B770-59B59BD0994A}" presName="linearFlow" presStyleCnt="0">
        <dgm:presLayoutVars>
          <dgm:resizeHandles val="exact"/>
        </dgm:presLayoutVars>
      </dgm:prSet>
      <dgm:spPr/>
    </dgm:pt>
    <dgm:pt modelId="{43256F2C-404A-4294-8A8E-B155A3672C63}" type="pres">
      <dgm:prSet presAssocID="{0AAC0928-2E32-4D92-9177-6DC47ABEA0A8}" presName="node" presStyleLbl="node1" presStyleIdx="0" presStyleCnt="3" custScaleX="267918" custScaleY="87237">
        <dgm:presLayoutVars>
          <dgm:bulletEnabled val="1"/>
        </dgm:presLayoutVars>
      </dgm:prSet>
      <dgm:spPr/>
    </dgm:pt>
    <dgm:pt modelId="{A6DF5B1C-F289-4FE1-8663-D75473402324}" type="pres">
      <dgm:prSet presAssocID="{C84AC9DB-5F47-4438-A96D-2BAB12CFF0A0}" presName="sibTrans" presStyleLbl="sibTrans2D1" presStyleIdx="0" presStyleCnt="2"/>
      <dgm:spPr/>
    </dgm:pt>
    <dgm:pt modelId="{0410130A-EE4A-4B05-9092-AD9572A009A5}" type="pres">
      <dgm:prSet presAssocID="{C84AC9DB-5F47-4438-A96D-2BAB12CFF0A0}" presName="connectorText" presStyleLbl="sibTrans2D1" presStyleIdx="0" presStyleCnt="2"/>
      <dgm:spPr/>
    </dgm:pt>
    <dgm:pt modelId="{18890397-3ADD-4A31-8056-581DFA7D45D7}" type="pres">
      <dgm:prSet presAssocID="{EAFBF217-EDE8-4D51-95F9-E49F05BFF266}" presName="node" presStyleLbl="node1" presStyleIdx="1" presStyleCnt="3" custScaleX="266813" custScaleY="90292" custLinFactNeighborX="-1796" custLinFactNeighborY="-1207">
        <dgm:presLayoutVars>
          <dgm:bulletEnabled val="1"/>
        </dgm:presLayoutVars>
      </dgm:prSet>
      <dgm:spPr/>
    </dgm:pt>
    <dgm:pt modelId="{E556C355-915D-4798-825A-8F81E4F316AF}" type="pres">
      <dgm:prSet presAssocID="{293931FA-E3A9-4B50-97A8-F84750A0114B}" presName="sibTrans" presStyleLbl="sibTrans2D1" presStyleIdx="1" presStyleCnt="2"/>
      <dgm:spPr/>
    </dgm:pt>
    <dgm:pt modelId="{F26DD7A6-178F-4EE4-828B-D5E0305AFD50}" type="pres">
      <dgm:prSet presAssocID="{293931FA-E3A9-4B50-97A8-F84750A0114B}" presName="connectorText" presStyleLbl="sibTrans2D1" presStyleIdx="1" presStyleCnt="2"/>
      <dgm:spPr/>
    </dgm:pt>
    <dgm:pt modelId="{DF249EFA-234D-4F6C-8179-A52A48EE1940}" type="pres">
      <dgm:prSet presAssocID="{2F58F26F-0905-4FB3-A917-3F409C95137F}" presName="node" presStyleLbl="node1" presStyleIdx="2" presStyleCnt="3" custScaleX="267785" custScaleY="92675">
        <dgm:presLayoutVars>
          <dgm:bulletEnabled val="1"/>
        </dgm:presLayoutVars>
      </dgm:prSet>
      <dgm:spPr/>
    </dgm:pt>
  </dgm:ptLst>
  <dgm:cxnLst>
    <dgm:cxn modelId="{A27B2D01-876F-481E-8474-6522037D6478}" srcId="{915292E7-A655-42C7-B770-59B59BD0994A}" destId="{0AAC0928-2E32-4D92-9177-6DC47ABEA0A8}" srcOrd="0" destOrd="0" parTransId="{B290EB05-275C-4AD6-8B62-596E627BE8EA}" sibTransId="{C84AC9DB-5F47-4438-A96D-2BAB12CFF0A0}"/>
    <dgm:cxn modelId="{2A720D09-2DD8-574B-9407-FE168A37AADC}" srcId="{915292E7-A655-42C7-B770-59B59BD0994A}" destId="{EAFBF217-EDE8-4D51-95F9-E49F05BFF266}" srcOrd="1" destOrd="0" parTransId="{78C78ECD-DCB2-423D-9C3A-F3EE9979A92B}" sibTransId="{293931FA-E3A9-4B50-97A8-F84750A0114B}"/>
    <dgm:cxn modelId="{F0CDCC0C-676D-41DE-BDF6-CD7953561B97}" type="presOf" srcId="{293931FA-E3A9-4B50-97A8-F84750A0114B}" destId="{F26DD7A6-178F-4EE4-828B-D5E0305AFD50}" srcOrd="1" destOrd="0" presId="urn:microsoft.com/office/officeart/2005/8/layout/process2"/>
    <dgm:cxn modelId="{7476A93F-3910-4F63-B637-87BDE2E0B34E}" type="presOf" srcId="{C84AC9DB-5F47-4438-A96D-2BAB12CFF0A0}" destId="{A6DF5B1C-F289-4FE1-8663-D75473402324}" srcOrd="0" destOrd="0" presId="urn:microsoft.com/office/officeart/2005/8/layout/process2"/>
    <dgm:cxn modelId="{CE99D649-0768-4EF5-B06D-AE51CD9AE434}" type="presOf" srcId="{2F58F26F-0905-4FB3-A917-3F409C95137F}" destId="{DF249EFA-234D-4F6C-8179-A52A48EE1940}" srcOrd="0" destOrd="0" presId="urn:microsoft.com/office/officeart/2005/8/layout/process2"/>
    <dgm:cxn modelId="{58A2A287-8303-4F90-860A-73FBBEA8A5CE}" type="presOf" srcId="{293931FA-E3A9-4B50-97A8-F84750A0114B}" destId="{E556C355-915D-4798-825A-8F81E4F316AF}" srcOrd="0" destOrd="0" presId="urn:microsoft.com/office/officeart/2005/8/layout/process2"/>
    <dgm:cxn modelId="{DD7AE8A5-E229-4945-BB5C-B64518316F6E}" type="presOf" srcId="{EAFBF217-EDE8-4D51-95F9-E49F05BFF266}" destId="{18890397-3ADD-4A31-8056-581DFA7D45D7}" srcOrd="0" destOrd="0" presId="urn:microsoft.com/office/officeart/2005/8/layout/process2"/>
    <dgm:cxn modelId="{5340F8CA-5E93-4434-B21E-E9E54539774B}" type="presOf" srcId="{0AAC0928-2E32-4D92-9177-6DC47ABEA0A8}" destId="{43256F2C-404A-4294-8A8E-B155A3672C63}" srcOrd="0" destOrd="0" presId="urn:microsoft.com/office/officeart/2005/8/layout/process2"/>
    <dgm:cxn modelId="{48B3A6EA-E0FF-4C15-9436-E6B42E8D7BDA}" type="presOf" srcId="{C84AC9DB-5F47-4438-A96D-2BAB12CFF0A0}" destId="{0410130A-EE4A-4B05-9092-AD9572A009A5}" srcOrd="1" destOrd="0" presId="urn:microsoft.com/office/officeart/2005/8/layout/process2"/>
    <dgm:cxn modelId="{3FCE8EEB-140F-4117-A943-9E0AE31D7823}" type="presOf" srcId="{915292E7-A655-42C7-B770-59B59BD0994A}" destId="{B49F27BC-AC02-40D5-94CA-1EA373F44257}" srcOrd="0" destOrd="0" presId="urn:microsoft.com/office/officeart/2005/8/layout/process2"/>
    <dgm:cxn modelId="{827D3CED-57BF-44E9-8B3B-904E8BC2EE91}" srcId="{915292E7-A655-42C7-B770-59B59BD0994A}" destId="{2F58F26F-0905-4FB3-A917-3F409C95137F}" srcOrd="2" destOrd="0" parTransId="{4B4597DE-AB2C-4E85-A996-70E4B57C5CF0}" sibTransId="{0E6F8026-2AA0-4D5E-82AB-F93DD970492D}"/>
    <dgm:cxn modelId="{151004B9-A06A-4D96-979B-21F0D8CE5B50}" type="presParOf" srcId="{B49F27BC-AC02-40D5-94CA-1EA373F44257}" destId="{43256F2C-404A-4294-8A8E-B155A3672C63}" srcOrd="0" destOrd="0" presId="urn:microsoft.com/office/officeart/2005/8/layout/process2"/>
    <dgm:cxn modelId="{27EA6D12-D217-4D0B-933D-84CB8E8B6C01}" type="presParOf" srcId="{B49F27BC-AC02-40D5-94CA-1EA373F44257}" destId="{A6DF5B1C-F289-4FE1-8663-D75473402324}" srcOrd="1" destOrd="0" presId="urn:microsoft.com/office/officeart/2005/8/layout/process2"/>
    <dgm:cxn modelId="{64A3BB8E-2308-4DF7-A9DA-4B80FACA1209}" type="presParOf" srcId="{A6DF5B1C-F289-4FE1-8663-D75473402324}" destId="{0410130A-EE4A-4B05-9092-AD9572A009A5}" srcOrd="0" destOrd="0" presId="urn:microsoft.com/office/officeart/2005/8/layout/process2"/>
    <dgm:cxn modelId="{6BF9364E-7D55-0E49-85AF-EEE6DA48E165}" type="presParOf" srcId="{B49F27BC-AC02-40D5-94CA-1EA373F44257}" destId="{18890397-3ADD-4A31-8056-581DFA7D45D7}" srcOrd="2" destOrd="0" presId="urn:microsoft.com/office/officeart/2005/8/layout/process2"/>
    <dgm:cxn modelId="{7FB11796-A3BD-40F4-B783-8DAA76A1675C}" type="presParOf" srcId="{B49F27BC-AC02-40D5-94CA-1EA373F44257}" destId="{E556C355-915D-4798-825A-8F81E4F316AF}" srcOrd="3" destOrd="0" presId="urn:microsoft.com/office/officeart/2005/8/layout/process2"/>
    <dgm:cxn modelId="{72DF61FA-39D2-488C-8F6D-528EC8FD5FDC}" type="presParOf" srcId="{E556C355-915D-4798-825A-8F81E4F316AF}" destId="{F26DD7A6-178F-4EE4-828B-D5E0305AFD50}" srcOrd="0" destOrd="0" presId="urn:microsoft.com/office/officeart/2005/8/layout/process2"/>
    <dgm:cxn modelId="{D8003C5B-994E-4EF1-843A-83DFCC1F7EE3}" type="presParOf" srcId="{B49F27BC-AC02-40D5-94CA-1EA373F44257}" destId="{DF249EFA-234D-4F6C-8179-A52A48EE1940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1EFF481-DD38-400B-8E0D-DEC60D3787F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D5559795-ABB1-44DE-BCF4-B1AB4B0DA5E2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Debemos realizar un autoexamen para asegurarnos de que, con nuestro genio, temperamento, pensamientos, palabras, propósitos y hechos rebelemos nuestra fe.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CB070622-D5ED-4E58-81DC-3EB5C6AC4FF3}" type="parTrans" cxnId="{40B316DB-B018-458D-AFEC-7E0A4A90B3A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709B24C-87A3-4EAC-8F3B-2A73D95BD6E7}" type="sibTrans" cxnId="{40B316DB-B018-458D-AFEC-7E0A4A90B3A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35C87A8-A992-4FC7-882C-62D1BDFE80B5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Solo a través de una relación íntima con Cristo y bajo la guía del Espíritu Santo podemos llegar a desarrollar nuestra mente para poseer principios sanos.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13A9DB1E-AF5A-40B1-9A45-4248AE5337EC}" type="parTrans" cxnId="{036F4345-364E-4616-BC0F-0536D57A5B7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7673E67-B714-4136-B6AC-CADA1C041E3E}" type="sibTrans" cxnId="{036F4345-364E-4616-BC0F-0536D57A5B7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6EAA581B-B6CF-4667-A5CC-FA0616411F6C}" type="pres">
      <dgm:prSet presAssocID="{D1EFF481-DD38-400B-8E0D-DEC60D3787FC}" presName="Name0" presStyleCnt="0">
        <dgm:presLayoutVars>
          <dgm:dir/>
          <dgm:animLvl val="lvl"/>
          <dgm:resizeHandles val="exact"/>
        </dgm:presLayoutVars>
      </dgm:prSet>
      <dgm:spPr/>
    </dgm:pt>
    <dgm:pt modelId="{B940D327-FADF-49BF-8A76-2361EC63F69B}" type="pres">
      <dgm:prSet presAssocID="{D5559795-ABB1-44DE-BCF4-B1AB4B0DA5E2}" presName="linNode" presStyleCnt="0"/>
      <dgm:spPr/>
    </dgm:pt>
    <dgm:pt modelId="{73F2D858-4EEB-44D2-A8B6-0CDFBB35E462}" type="pres">
      <dgm:prSet presAssocID="{D5559795-ABB1-44DE-BCF4-B1AB4B0DA5E2}" presName="parentText" presStyleLbl="node1" presStyleIdx="0" presStyleCnt="2" custScaleX="277263" custScaleY="55906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E9CDAEED-D4D7-4AE7-8E57-CCC26E64EACB}" type="pres">
      <dgm:prSet presAssocID="{4709B24C-87A3-4EAC-8F3B-2A73D95BD6E7}" presName="sp" presStyleCnt="0"/>
      <dgm:spPr/>
    </dgm:pt>
    <dgm:pt modelId="{48FD8E84-963B-4E42-9B53-0CBBD4AF1479}" type="pres">
      <dgm:prSet presAssocID="{B35C87A8-A992-4FC7-882C-62D1BDFE80B5}" presName="linNode" presStyleCnt="0"/>
      <dgm:spPr/>
    </dgm:pt>
    <dgm:pt modelId="{6D1677F8-0B3E-4EE8-9A18-81B6C6D9EF93}" type="pres">
      <dgm:prSet presAssocID="{B35C87A8-A992-4FC7-882C-62D1BDFE80B5}" presName="parentText" presStyleLbl="node1" presStyleIdx="1" presStyleCnt="2" custScaleX="277263" custScaleY="58105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036F4345-364E-4616-BC0F-0536D57A5B77}" srcId="{D1EFF481-DD38-400B-8E0D-DEC60D3787FC}" destId="{B35C87A8-A992-4FC7-882C-62D1BDFE80B5}" srcOrd="1" destOrd="0" parTransId="{13A9DB1E-AF5A-40B1-9A45-4248AE5337EC}" sibTransId="{87673E67-B714-4136-B6AC-CADA1C041E3E}"/>
    <dgm:cxn modelId="{58017451-3918-4460-B04C-F63ADE85B004}" type="presOf" srcId="{D1EFF481-DD38-400B-8E0D-DEC60D3787FC}" destId="{6EAA581B-B6CF-4667-A5CC-FA0616411F6C}" srcOrd="0" destOrd="0" presId="urn:microsoft.com/office/officeart/2005/8/layout/vList5"/>
    <dgm:cxn modelId="{B27C949E-9553-4356-91EC-50CF10BE7EE8}" type="presOf" srcId="{D5559795-ABB1-44DE-BCF4-B1AB4B0DA5E2}" destId="{73F2D858-4EEB-44D2-A8B6-0CDFBB35E462}" srcOrd="0" destOrd="0" presId="urn:microsoft.com/office/officeart/2005/8/layout/vList5"/>
    <dgm:cxn modelId="{4AD732BB-10CE-4D8B-A3BA-72D60E6863C7}" type="presOf" srcId="{B35C87A8-A992-4FC7-882C-62D1BDFE80B5}" destId="{6D1677F8-0B3E-4EE8-9A18-81B6C6D9EF93}" srcOrd="0" destOrd="0" presId="urn:microsoft.com/office/officeart/2005/8/layout/vList5"/>
    <dgm:cxn modelId="{40B316DB-B018-458D-AFEC-7E0A4A90B3AB}" srcId="{D1EFF481-DD38-400B-8E0D-DEC60D3787FC}" destId="{D5559795-ABB1-44DE-BCF4-B1AB4B0DA5E2}" srcOrd="0" destOrd="0" parTransId="{CB070622-D5ED-4E58-81DC-3EB5C6AC4FF3}" sibTransId="{4709B24C-87A3-4EAC-8F3B-2A73D95BD6E7}"/>
    <dgm:cxn modelId="{79BC3FB1-37C1-4799-8778-E06C5D22AB29}" type="presParOf" srcId="{6EAA581B-B6CF-4667-A5CC-FA0616411F6C}" destId="{B940D327-FADF-49BF-8A76-2361EC63F69B}" srcOrd="0" destOrd="0" presId="urn:microsoft.com/office/officeart/2005/8/layout/vList5"/>
    <dgm:cxn modelId="{F227C0D9-4800-43B9-801C-B761F8D1AB50}" type="presParOf" srcId="{B940D327-FADF-49BF-8A76-2361EC63F69B}" destId="{73F2D858-4EEB-44D2-A8B6-0CDFBB35E462}" srcOrd="0" destOrd="0" presId="urn:microsoft.com/office/officeart/2005/8/layout/vList5"/>
    <dgm:cxn modelId="{135F153B-F851-4CFD-8909-EDFCC586F330}" type="presParOf" srcId="{6EAA581B-B6CF-4667-A5CC-FA0616411F6C}" destId="{E9CDAEED-D4D7-4AE7-8E57-CCC26E64EACB}" srcOrd="1" destOrd="0" presId="urn:microsoft.com/office/officeart/2005/8/layout/vList5"/>
    <dgm:cxn modelId="{64877F3C-0774-4875-BB76-7C37CC6FAD00}" type="presParOf" srcId="{6EAA581B-B6CF-4667-A5CC-FA0616411F6C}" destId="{48FD8E84-963B-4E42-9B53-0CBBD4AF1479}" srcOrd="2" destOrd="0" presId="urn:microsoft.com/office/officeart/2005/8/layout/vList5"/>
    <dgm:cxn modelId="{07B515DA-A1E8-4F45-BA98-D923F79B7F09}" type="presParOf" srcId="{48FD8E84-963B-4E42-9B53-0CBBD4AF1479}" destId="{6D1677F8-0B3E-4EE8-9A18-81B6C6D9EF93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EE3BFA-29F3-4323-9A13-777BC22027B6}">
      <dsp:nvSpPr>
        <dsp:cNvPr id="0" name=""/>
        <dsp:cNvSpPr/>
      </dsp:nvSpPr>
      <dsp:spPr>
        <a:xfrm>
          <a:off x="0" y="654864"/>
          <a:ext cx="5544854" cy="11088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FF1374-8F58-4700-A76E-373976E835F6}">
      <dsp:nvSpPr>
        <dsp:cNvPr id="0" name=""/>
        <dsp:cNvSpPr/>
      </dsp:nvSpPr>
      <dsp:spPr>
        <a:xfrm>
          <a:off x="277242" y="38740"/>
          <a:ext cx="5018259" cy="125841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708" tIns="0" rIns="146708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La lengua puede herir, difamar y causar daño e incredulidad, y esto refleja la naturaleza caída del hombre, por tanto…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38673" y="100171"/>
        <a:ext cx="4895397" cy="1135557"/>
      </dsp:txXfrm>
    </dsp:sp>
    <dsp:sp modelId="{02D4DA59-E856-426C-B17C-8E5C0DC05772}">
      <dsp:nvSpPr>
        <dsp:cNvPr id="0" name=""/>
        <dsp:cNvSpPr/>
      </dsp:nvSpPr>
      <dsp:spPr>
        <a:xfrm>
          <a:off x="0" y="2686513"/>
          <a:ext cx="5544854" cy="11088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351438-211B-4DA9-8C8F-A1BB3B757E6D}">
      <dsp:nvSpPr>
        <dsp:cNvPr id="0" name=""/>
        <dsp:cNvSpPr/>
      </dsp:nvSpPr>
      <dsp:spPr>
        <a:xfrm>
          <a:off x="277242" y="1994119"/>
          <a:ext cx="5018259" cy="134183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708" tIns="0" rIns="146708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…aunque estemos rodeados de maldad somos llamados a vivir por fe, aferrados con firmeza a Dios para obtener fuerza y ayuda.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42745" y="2059622"/>
        <a:ext cx="4887253" cy="121082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8B47CF-1E61-4B27-9D2F-1D62A0A0AD7F}">
      <dsp:nvSpPr>
        <dsp:cNvPr id="0" name=""/>
        <dsp:cNvSpPr/>
      </dsp:nvSpPr>
      <dsp:spPr>
        <a:xfrm rot="5400000">
          <a:off x="669078" y="1247780"/>
          <a:ext cx="1299819" cy="2630979"/>
        </a:xfrm>
        <a:prstGeom prst="corner">
          <a:avLst>
            <a:gd name="adj1" fmla="val 16120"/>
            <a:gd name="adj2" fmla="val 161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42FB75-526A-4ED8-A137-BB6A2A5BA970}">
      <dsp:nvSpPr>
        <dsp:cNvPr id="0" name=""/>
        <dsp:cNvSpPr/>
      </dsp:nvSpPr>
      <dsp:spPr>
        <a:xfrm>
          <a:off x="167585" y="2128067"/>
          <a:ext cx="2521692" cy="17116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effectLst/>
              <a:latin typeface="Bw Modelica" panose="00000600000000000000" pitchFamily="50" charset="0"/>
            </a:rPr>
            <a:t>El lenguaje engañoso e injurioso rebela un corazón perverso…</a:t>
          </a:r>
          <a:endParaRPr lang="es-EC" sz="2200" kern="1200" dirty="0">
            <a:effectLst/>
            <a:latin typeface="Bw Modelica" panose="00000600000000000000" pitchFamily="50" charset="0"/>
          </a:endParaRPr>
        </a:p>
      </dsp:txBody>
      <dsp:txXfrm>
        <a:off x="167585" y="2128067"/>
        <a:ext cx="2521692" cy="1711613"/>
      </dsp:txXfrm>
    </dsp:sp>
    <dsp:sp modelId="{3685981E-6D24-4BFF-B9C9-F7965C9C41E9}">
      <dsp:nvSpPr>
        <dsp:cNvPr id="0" name=""/>
        <dsp:cNvSpPr/>
      </dsp:nvSpPr>
      <dsp:spPr>
        <a:xfrm>
          <a:off x="1996463" y="1322602"/>
          <a:ext cx="448162" cy="368424"/>
        </a:xfrm>
        <a:prstGeom prst="triangle">
          <a:avLst>
            <a:gd name="adj" fmla="val 1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8E1C93-DBE1-4C18-8961-823DEA001211}">
      <dsp:nvSpPr>
        <dsp:cNvPr id="0" name=""/>
        <dsp:cNvSpPr/>
      </dsp:nvSpPr>
      <dsp:spPr>
        <a:xfrm rot="5400000">
          <a:off x="3578080" y="656266"/>
          <a:ext cx="1299819" cy="2630979"/>
        </a:xfrm>
        <a:prstGeom prst="corner">
          <a:avLst>
            <a:gd name="adj1" fmla="val 16120"/>
            <a:gd name="adj2" fmla="val 161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ED1778-DCAC-428E-970D-4144AD5514F1}">
      <dsp:nvSpPr>
        <dsp:cNvPr id="0" name=""/>
        <dsp:cNvSpPr/>
      </dsp:nvSpPr>
      <dsp:spPr>
        <a:xfrm>
          <a:off x="3100859" y="1520413"/>
          <a:ext cx="2608663" cy="17116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effectLst/>
              <a:latin typeface="Bw Modelica" panose="00000600000000000000" pitchFamily="50" charset="0"/>
            </a:rPr>
            <a:t>…que causa daño, confusión y rebelión contra Dios; debemos orar con sincero…</a:t>
          </a:r>
          <a:endParaRPr lang="es-EC" sz="2200" kern="1200" dirty="0">
            <a:effectLst/>
            <a:latin typeface="Bw Modelica" panose="00000600000000000000" pitchFamily="50" charset="0"/>
          </a:endParaRPr>
        </a:p>
      </dsp:txBody>
      <dsp:txXfrm>
        <a:off x="3100859" y="1520413"/>
        <a:ext cx="2608663" cy="1711613"/>
      </dsp:txXfrm>
    </dsp:sp>
    <dsp:sp modelId="{24D5A85D-CDA6-41D8-ABA9-79ECD8A90E27}">
      <dsp:nvSpPr>
        <dsp:cNvPr id="0" name=""/>
        <dsp:cNvSpPr/>
      </dsp:nvSpPr>
      <dsp:spPr>
        <a:xfrm>
          <a:off x="4905465" y="731088"/>
          <a:ext cx="448162" cy="368424"/>
        </a:xfrm>
        <a:prstGeom prst="triangle">
          <a:avLst>
            <a:gd name="adj" fmla="val 1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35B67B-5935-40FF-B3A2-15AD3E4F1534}">
      <dsp:nvSpPr>
        <dsp:cNvPr id="0" name=""/>
        <dsp:cNvSpPr/>
      </dsp:nvSpPr>
      <dsp:spPr>
        <a:xfrm rot="5400000">
          <a:off x="6487082" y="64753"/>
          <a:ext cx="1299819" cy="2630979"/>
        </a:xfrm>
        <a:prstGeom prst="corner">
          <a:avLst>
            <a:gd name="adj1" fmla="val 16120"/>
            <a:gd name="adj2" fmla="val 161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2AFC0D-3AD7-4EB7-A58B-D3AB778B3F28}">
      <dsp:nvSpPr>
        <dsp:cNvPr id="0" name=""/>
        <dsp:cNvSpPr/>
      </dsp:nvSpPr>
      <dsp:spPr>
        <a:xfrm>
          <a:off x="5962509" y="945040"/>
          <a:ext cx="2567853" cy="17116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effectLst/>
              <a:latin typeface="Bw Modelica" panose="00000600000000000000" pitchFamily="50" charset="0"/>
            </a:rPr>
            <a:t>…arrepentimiento para que este mal sea borrado de nuestro registro en el cielo.</a:t>
          </a:r>
          <a:endParaRPr lang="es-EC" sz="2200" kern="1200" dirty="0">
            <a:effectLst/>
            <a:latin typeface="Bw Modelica" panose="00000600000000000000" pitchFamily="50" charset="0"/>
          </a:endParaRPr>
        </a:p>
      </dsp:txBody>
      <dsp:txXfrm>
        <a:off x="5962509" y="945040"/>
        <a:ext cx="2567853" cy="171161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C7908B-377F-4A10-A959-2E498A62B2CF}">
      <dsp:nvSpPr>
        <dsp:cNvPr id="0" name=""/>
        <dsp:cNvSpPr/>
      </dsp:nvSpPr>
      <dsp:spPr>
        <a:xfrm rot="10800000">
          <a:off x="121242" y="0"/>
          <a:ext cx="6401254" cy="1678124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Jesús utiliza la metáfora del árbol y el fruto para explicar que nuestras palabras son el fruto de lo que hay en nuestro corazón…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540773" y="0"/>
        <a:ext cx="5981723" cy="1678124"/>
      </dsp:txXfrm>
    </dsp:sp>
    <dsp:sp modelId="{69CB3537-3962-4F1A-A099-3BAC22EEA96A}">
      <dsp:nvSpPr>
        <dsp:cNvPr id="0" name=""/>
        <dsp:cNvSpPr/>
      </dsp:nvSpPr>
      <dsp:spPr>
        <a:xfrm rot="10800000">
          <a:off x="90057" y="1787451"/>
          <a:ext cx="6401254" cy="1678124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…si el corazón es bueno, nuestras palabras reflejarán bondad, verdad y amor; pero si el corazón es malo, nuestras palabras estarán llenas de maldad, engaño y destrucción.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509588" y="1787451"/>
        <a:ext cx="5981723" cy="1678124"/>
      </dsp:txXfrm>
    </dsp:sp>
    <dsp:sp modelId="{8D044741-25DB-4DE0-8341-A6CE7CF03541}">
      <dsp:nvSpPr>
        <dsp:cNvPr id="0" name=""/>
        <dsp:cNvSpPr/>
      </dsp:nvSpPr>
      <dsp:spPr>
        <a:xfrm rot="10800000">
          <a:off x="124047" y="3573911"/>
          <a:ext cx="6367264" cy="1726287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“El tenor de la conversación revela el tesoro del corazón”. Ante esto, debemos recordar que nuestras palabras tendrán consecuencias eternas. 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555619" y="3573911"/>
        <a:ext cx="5935692" cy="172628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4EAEB9-3FDC-479D-ABBC-8CFA63CCD45B}">
      <dsp:nvSpPr>
        <dsp:cNvPr id="0" name=""/>
        <dsp:cNvSpPr/>
      </dsp:nvSpPr>
      <dsp:spPr>
        <a:xfrm>
          <a:off x="0" y="0"/>
          <a:ext cx="5661485" cy="172300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Porque nuestras palabras son un testimonio de quienes somos y a quien servimos, de esta manera...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50465" y="50465"/>
        <a:ext cx="3880626" cy="1622074"/>
      </dsp:txXfrm>
    </dsp:sp>
    <dsp:sp modelId="{68DFDDDF-D32E-4E90-8CB8-34A18356B741}">
      <dsp:nvSpPr>
        <dsp:cNvPr id="0" name=""/>
        <dsp:cNvSpPr/>
      </dsp:nvSpPr>
      <dsp:spPr>
        <a:xfrm>
          <a:off x="999085" y="2105893"/>
          <a:ext cx="5661485" cy="172300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…bendecir a Dios y a la vez maldecir a los hombres contradice nuestra fe y daña nuestro testimonio.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049550" y="2156358"/>
        <a:ext cx="3441517" cy="1622074"/>
      </dsp:txXfrm>
    </dsp:sp>
    <dsp:sp modelId="{4F396B7E-9993-432B-9D63-F41E74DA4FBA}">
      <dsp:nvSpPr>
        <dsp:cNvPr id="0" name=""/>
        <dsp:cNvSpPr/>
      </dsp:nvSpPr>
      <dsp:spPr>
        <a:xfrm>
          <a:off x="4541532" y="1354472"/>
          <a:ext cx="1119952" cy="1119952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>
        <a:off x="4793521" y="1354472"/>
        <a:ext cx="615974" cy="84276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F2D858-4EEB-44D2-A8B6-0CDFBB35E462}">
      <dsp:nvSpPr>
        <dsp:cNvPr id="0" name=""/>
        <dsp:cNvSpPr/>
      </dsp:nvSpPr>
      <dsp:spPr>
        <a:xfrm>
          <a:off x="4288" y="349343"/>
          <a:ext cx="4619593" cy="1493989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La lengua traerá sobre nosotros terrible condenación por ser causa de perdición de muchas almas.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77219" y="422274"/>
        <a:ext cx="4473731" cy="134812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F2D858-4EEB-44D2-A8B6-0CDFBB35E462}">
      <dsp:nvSpPr>
        <dsp:cNvPr id="0" name=""/>
        <dsp:cNvSpPr/>
      </dsp:nvSpPr>
      <dsp:spPr>
        <a:xfrm>
          <a:off x="3851" y="823"/>
          <a:ext cx="4148660" cy="156765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"Enséñame, oh Jehová, tu camino; caminaré yo en tu verdad; afirma mi corazón para que tema tu nombre."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851" y="823"/>
        <a:ext cx="4148660" cy="1567655"/>
      </dsp:txXfrm>
    </dsp:sp>
    <dsp:sp modelId="{6D1677F8-0B3E-4EE8-9A18-81B6C6D9EF93}">
      <dsp:nvSpPr>
        <dsp:cNvPr id="0" name=""/>
        <dsp:cNvSpPr/>
      </dsp:nvSpPr>
      <dsp:spPr>
        <a:xfrm>
          <a:off x="3851" y="1708683"/>
          <a:ext cx="4148660" cy="162931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Vele y ore siempre. Dedíquese sin reservas al Señor, y entonces no le será difícil servirlo.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851" y="1708683"/>
        <a:ext cx="4148660" cy="162931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F2D858-4EEB-44D2-A8B6-0CDFBB35E462}">
      <dsp:nvSpPr>
        <dsp:cNvPr id="0" name=""/>
        <dsp:cNvSpPr/>
      </dsp:nvSpPr>
      <dsp:spPr>
        <a:xfrm>
          <a:off x="2859" y="446"/>
          <a:ext cx="3080557" cy="161763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La naturaleza de una fuente o árbol determina lo que produce…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859" y="446"/>
        <a:ext cx="3080557" cy="1617637"/>
      </dsp:txXfrm>
    </dsp:sp>
    <dsp:sp modelId="{6D1677F8-0B3E-4EE8-9A18-81B6C6D9EF93}">
      <dsp:nvSpPr>
        <dsp:cNvPr id="0" name=""/>
        <dsp:cNvSpPr/>
      </dsp:nvSpPr>
      <dsp:spPr>
        <a:xfrm>
          <a:off x="2859" y="1760556"/>
          <a:ext cx="3080557" cy="165567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Una fuente no puede dar agua dulce y amarga a la vez; un árbol produce fruto según su especie.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859" y="1760556"/>
        <a:ext cx="3080557" cy="165567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256F2C-404A-4294-8A8E-B155A3672C63}">
      <dsp:nvSpPr>
        <dsp:cNvPr id="0" name=""/>
        <dsp:cNvSpPr/>
      </dsp:nvSpPr>
      <dsp:spPr>
        <a:xfrm>
          <a:off x="-10272" y="2535"/>
          <a:ext cx="4981526" cy="88186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Algunas acciones coherentes que revelan un corazón renovado son…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5557" y="28364"/>
        <a:ext cx="4929868" cy="830205"/>
      </dsp:txXfrm>
    </dsp:sp>
    <dsp:sp modelId="{A6DF5B1C-F289-4FE1-8663-D75473402324}">
      <dsp:nvSpPr>
        <dsp:cNvPr id="0" name=""/>
        <dsp:cNvSpPr/>
      </dsp:nvSpPr>
      <dsp:spPr>
        <a:xfrm rot="5400000">
          <a:off x="2293237" y="906620"/>
          <a:ext cx="374505" cy="45489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 rot="-5400000">
        <a:off x="2344021" y="946816"/>
        <a:ext cx="272939" cy="262154"/>
      </dsp:txXfrm>
    </dsp:sp>
    <dsp:sp modelId="{18890397-3ADD-4A31-8056-581DFA7D45D7}">
      <dsp:nvSpPr>
        <dsp:cNvPr id="0" name=""/>
        <dsp:cNvSpPr/>
      </dsp:nvSpPr>
      <dsp:spPr>
        <a:xfrm>
          <a:off x="0" y="1383739"/>
          <a:ext cx="4960981" cy="91274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…la pulcritud y el orden en el vestir, la limpieza en su vivienda,…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6733" y="1410472"/>
        <a:ext cx="4907515" cy="859280"/>
      </dsp:txXfrm>
    </dsp:sp>
    <dsp:sp modelId="{E556C355-915D-4798-825A-8F81E4F316AF}">
      <dsp:nvSpPr>
        <dsp:cNvPr id="0" name=""/>
        <dsp:cNvSpPr/>
      </dsp:nvSpPr>
      <dsp:spPr>
        <a:xfrm rot="5400000">
          <a:off x="2288662" y="2324808"/>
          <a:ext cx="383656" cy="45489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1900" kern="1200">
            <a:latin typeface="Bw Modelica" panose="00000600000000000000" pitchFamily="50" charset="0"/>
          </a:endParaRPr>
        </a:p>
      </dsp:txBody>
      <dsp:txXfrm rot="-5400000">
        <a:off x="2344021" y="2360429"/>
        <a:ext cx="272939" cy="268559"/>
      </dsp:txXfrm>
    </dsp:sp>
    <dsp:sp modelId="{DF249EFA-234D-4F6C-8179-A52A48EE1940}">
      <dsp:nvSpPr>
        <dsp:cNvPr id="0" name=""/>
        <dsp:cNvSpPr/>
      </dsp:nvSpPr>
      <dsp:spPr>
        <a:xfrm>
          <a:off x="-9036" y="2808028"/>
          <a:ext cx="4979053" cy="93683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…las palabras edificantes y el respeto la casa de Dios.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8403" y="2835467"/>
        <a:ext cx="4924175" cy="881957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F2D858-4EEB-44D2-A8B6-0CDFBB35E462}">
      <dsp:nvSpPr>
        <dsp:cNvPr id="0" name=""/>
        <dsp:cNvSpPr/>
      </dsp:nvSpPr>
      <dsp:spPr>
        <a:xfrm>
          <a:off x="4664" y="885"/>
          <a:ext cx="5024982" cy="168410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Debemos realizar un autoexamen para asegurarnos de que, con nuestro genio, temperamento, pensamientos, palabras, propósitos y hechos rebelemos nuestra fe.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664" y="885"/>
        <a:ext cx="5024982" cy="1684108"/>
      </dsp:txXfrm>
    </dsp:sp>
    <dsp:sp modelId="{6D1677F8-0B3E-4EE8-9A18-81B6C6D9EF93}">
      <dsp:nvSpPr>
        <dsp:cNvPr id="0" name=""/>
        <dsp:cNvSpPr/>
      </dsp:nvSpPr>
      <dsp:spPr>
        <a:xfrm>
          <a:off x="4664" y="1835613"/>
          <a:ext cx="5024982" cy="1750351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Solo a través de una relación íntima con Cristo y bajo la guía del Espíritu Santo podemos llegar a desarrollar nuestra mente para poseer principios sanos.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664" y="1835613"/>
        <a:ext cx="5024982" cy="17503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34A7BB-0907-41D9-99A7-D35765228B78}" type="datetimeFigureOut">
              <a:rPr lang="es-EC" smtClean="0"/>
              <a:t>22/11/2024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5E3600-437F-4CDD-92CE-E102E17D15B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40187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237948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214032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730027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175917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8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055882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9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759223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10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210227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865665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12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90584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13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1768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22/11/2024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914298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22/11/2024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893355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22/11/2024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758502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22/11/2024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852358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22/11/2024</a:t>
            </a:fld>
            <a:endParaRPr lang="es-EC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453127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22/11/2024</a:t>
            </a:fld>
            <a:endParaRPr lang="es-EC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309946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22/11/2024</a:t>
            </a:fld>
            <a:endParaRPr lang="es-EC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17117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22/11/2024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061089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22/11/2024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316666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22/11/2024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473144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22/11/2024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620139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5CB99C-21E8-4EC3-94AC-89B26B7F2FD4}" type="datetimeFigureOut">
              <a:rPr lang="es-EC" smtClean="0"/>
              <a:t>22/11/2024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928769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4.jpe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microsoft.com/office/2007/relationships/hdphoto" Target="../media/hdphoto2.wdp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27.jpe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5" Type="http://schemas.openxmlformats.org/officeDocument/2006/relationships/image" Target="../media/image18.png"/><Relationship Id="rId10" Type="http://schemas.microsoft.com/office/2007/relationships/diagramDrawing" Target="../diagrams/drawing1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15.jpeg"/><Relationship Id="rId7" Type="http://schemas.openxmlformats.org/officeDocument/2006/relationships/diagramLayout" Target="../diagrams/layou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.xml"/><Relationship Id="rId5" Type="http://schemas.openxmlformats.org/officeDocument/2006/relationships/image" Target="../media/image28.png"/><Relationship Id="rId10" Type="http://schemas.microsoft.com/office/2007/relationships/diagramDrawing" Target="../diagrams/drawing2.xml"/><Relationship Id="rId4" Type="http://schemas.openxmlformats.org/officeDocument/2006/relationships/image" Target="../media/image18.png"/><Relationship Id="rId9" Type="http://schemas.openxmlformats.org/officeDocument/2006/relationships/diagramColors" Target="../diagrams/colors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image" Target="../media/image29.png"/><Relationship Id="rId7" Type="http://schemas.openxmlformats.org/officeDocument/2006/relationships/image" Target="../media/image30.png"/><Relationship Id="rId12" Type="http://schemas.microsoft.com/office/2007/relationships/diagramDrawing" Target="../diagrams/drawing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google.com/imgres?q=perdonarse&amp;imgurl=https%3A%2F%2Fi.ytimg.com%2Fvi%2FQAg2lksQpdA%2Fmaxresdefault.jpg&amp;imgrefurl=https%3A%2F%2Fwww.youtube.com%2Fwatch%3Fv%3DQAg2lksQpdA&amp;docid=HJTRRYdSz_6EfM&amp;tbnid=ZrYyVFBMQzdGmM&amp;vet=12ahUKEwiq-LGRjqyHAxXUcDABHeq_CAoQM3oECGAQAA..i&amp;w=1280&amp;h=720&amp;hcb=2&amp;ved=2ahUKEwiq-LGRjqyHAxXUcDABHeq_CAoQM3oECGAQAA" TargetMode="External"/><Relationship Id="rId11" Type="http://schemas.openxmlformats.org/officeDocument/2006/relationships/diagramColors" Target="../diagrams/colors3.xml"/><Relationship Id="rId5" Type="http://schemas.openxmlformats.org/officeDocument/2006/relationships/image" Target="../media/image18.png"/><Relationship Id="rId10" Type="http://schemas.openxmlformats.org/officeDocument/2006/relationships/diagramQuickStyle" Target="../diagrams/quickStyle3.xml"/><Relationship Id="rId4" Type="http://schemas.openxmlformats.org/officeDocument/2006/relationships/image" Target="../media/image15.jpeg"/><Relationship Id="rId9" Type="http://schemas.openxmlformats.org/officeDocument/2006/relationships/diagramLayout" Target="../diagrams/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13" Type="http://schemas.openxmlformats.org/officeDocument/2006/relationships/diagramQuickStyle" Target="../diagrams/quickStyle5.xml"/><Relationship Id="rId3" Type="http://schemas.openxmlformats.org/officeDocument/2006/relationships/image" Target="../media/image15.jpeg"/><Relationship Id="rId7" Type="http://schemas.openxmlformats.org/officeDocument/2006/relationships/diagramQuickStyle" Target="../diagrams/quickStyle4.xml"/><Relationship Id="rId12" Type="http://schemas.openxmlformats.org/officeDocument/2006/relationships/diagramLayout" Target="../diagrams/layout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4.xml"/><Relationship Id="rId11" Type="http://schemas.openxmlformats.org/officeDocument/2006/relationships/diagramData" Target="../diagrams/data5.xml"/><Relationship Id="rId5" Type="http://schemas.openxmlformats.org/officeDocument/2006/relationships/diagramData" Target="../diagrams/data4.xml"/><Relationship Id="rId15" Type="http://schemas.microsoft.com/office/2007/relationships/diagramDrawing" Target="../diagrams/drawing5.xml"/><Relationship Id="rId10" Type="http://schemas.openxmlformats.org/officeDocument/2006/relationships/image" Target="../media/image31.png"/><Relationship Id="rId4" Type="http://schemas.openxmlformats.org/officeDocument/2006/relationships/image" Target="../media/image18.png"/><Relationship Id="rId9" Type="http://schemas.microsoft.com/office/2007/relationships/diagramDrawing" Target="../diagrams/drawing4.xml"/><Relationship Id="rId14" Type="http://schemas.openxmlformats.org/officeDocument/2006/relationships/diagramColors" Target="../diagrams/colors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6.xml"/><Relationship Id="rId3" Type="http://schemas.openxmlformats.org/officeDocument/2006/relationships/image" Target="../media/image32.jpeg"/><Relationship Id="rId7" Type="http://schemas.openxmlformats.org/officeDocument/2006/relationships/diagramLayout" Target="../diagrams/layout6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6.xml"/><Relationship Id="rId5" Type="http://schemas.openxmlformats.org/officeDocument/2006/relationships/image" Target="../media/image18.png"/><Relationship Id="rId10" Type="http://schemas.microsoft.com/office/2007/relationships/diagramDrawing" Target="../diagrams/drawing6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7.xml"/><Relationship Id="rId13" Type="http://schemas.openxmlformats.org/officeDocument/2006/relationships/diagramQuickStyle" Target="../diagrams/quickStyle8.xml"/><Relationship Id="rId3" Type="http://schemas.openxmlformats.org/officeDocument/2006/relationships/image" Target="../media/image33.png"/><Relationship Id="rId7" Type="http://schemas.openxmlformats.org/officeDocument/2006/relationships/diagramLayout" Target="../diagrams/layout7.xml"/><Relationship Id="rId12" Type="http://schemas.openxmlformats.org/officeDocument/2006/relationships/diagramLayout" Target="../diagrams/layout8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7.xml"/><Relationship Id="rId11" Type="http://schemas.openxmlformats.org/officeDocument/2006/relationships/diagramData" Target="../diagrams/data8.xml"/><Relationship Id="rId5" Type="http://schemas.openxmlformats.org/officeDocument/2006/relationships/image" Target="../media/image18.png"/><Relationship Id="rId15" Type="http://schemas.microsoft.com/office/2007/relationships/diagramDrawing" Target="../diagrams/drawing8.xml"/><Relationship Id="rId10" Type="http://schemas.microsoft.com/office/2007/relationships/diagramDrawing" Target="../diagrams/drawing7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7.xml"/><Relationship Id="rId14" Type="http://schemas.openxmlformats.org/officeDocument/2006/relationships/diagramColors" Target="../diagrams/colors8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9.xml"/><Relationship Id="rId3" Type="http://schemas.openxmlformats.org/officeDocument/2006/relationships/image" Target="../media/image34.jpeg"/><Relationship Id="rId7" Type="http://schemas.openxmlformats.org/officeDocument/2006/relationships/diagramLayout" Target="../diagrams/layout9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9.xml"/><Relationship Id="rId5" Type="http://schemas.openxmlformats.org/officeDocument/2006/relationships/image" Target="../media/image18.png"/><Relationship Id="rId10" Type="http://schemas.microsoft.com/office/2007/relationships/diagramDrawing" Target="../diagrams/drawing9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9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3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Imagen 45">
            <a:extLst>
              <a:ext uri="{FF2B5EF4-FFF2-40B4-BE49-F238E27FC236}">
                <a16:creationId xmlns:a16="http://schemas.microsoft.com/office/drawing/2014/main" id="{1BA68FB9-4786-409A-87CC-5244AF69915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7661"/>
          <a:stretch/>
        </p:blipFill>
        <p:spPr>
          <a:xfrm>
            <a:off x="6269863" y="-156"/>
            <a:ext cx="5922137" cy="6858000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00CBF030-0766-48E4-814C-42733E2D97D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897" t="8711"/>
          <a:stretch/>
        </p:blipFill>
        <p:spPr>
          <a:xfrm>
            <a:off x="46037" y="868524"/>
            <a:ext cx="12090770" cy="3914123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C30C85E8-15B9-4BFE-BDA0-7FD428FF34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5956" y="9230287"/>
            <a:ext cx="1611585" cy="960505"/>
          </a:xfrm>
          <a:prstGeom prst="rect">
            <a:avLst/>
          </a:prstGeom>
        </p:spPr>
      </p:pic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id="{99DC0231-7928-4C36-9FE6-0ABB9CC0927F}"/>
              </a:ext>
            </a:extLst>
          </p:cNvPr>
          <p:cNvCxnSpPr/>
          <p:nvPr/>
        </p:nvCxnSpPr>
        <p:spPr>
          <a:xfrm>
            <a:off x="298156" y="5472793"/>
            <a:ext cx="11696553" cy="0"/>
          </a:xfrm>
          <a:prstGeom prst="line">
            <a:avLst/>
          </a:prstGeom>
          <a:ln w="76200">
            <a:solidFill>
              <a:srgbClr val="0A24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21" name="Imagen 21520">
            <a:extLst>
              <a:ext uri="{FF2B5EF4-FFF2-40B4-BE49-F238E27FC236}">
                <a16:creationId xmlns:a16="http://schemas.microsoft.com/office/drawing/2014/main" id="{28037F30-48DE-42CB-9646-8ABE0E5584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354" y="5633988"/>
            <a:ext cx="1535731" cy="1085179"/>
          </a:xfrm>
          <a:prstGeom prst="rect">
            <a:avLst/>
          </a:prstGeom>
        </p:spPr>
      </p:pic>
      <p:pic>
        <p:nvPicPr>
          <p:cNvPr id="21524" name="Imagen 21523">
            <a:extLst>
              <a:ext uri="{FF2B5EF4-FFF2-40B4-BE49-F238E27FC236}">
                <a16:creationId xmlns:a16="http://schemas.microsoft.com/office/drawing/2014/main" id="{FE21020A-F2E3-459A-8F45-F29FA664AC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39178" y="5723767"/>
            <a:ext cx="2304488" cy="1085182"/>
          </a:xfrm>
          <a:prstGeom prst="rect">
            <a:avLst/>
          </a:prstGeom>
        </p:spPr>
      </p:pic>
      <p:pic>
        <p:nvPicPr>
          <p:cNvPr id="21528" name="Imagen 21527">
            <a:extLst>
              <a:ext uri="{FF2B5EF4-FFF2-40B4-BE49-F238E27FC236}">
                <a16:creationId xmlns:a16="http://schemas.microsoft.com/office/drawing/2014/main" id="{98EE634A-0750-410A-B4A7-6F675C7E496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23581" y="5642096"/>
            <a:ext cx="1682642" cy="1097375"/>
          </a:xfrm>
          <a:prstGeom prst="rect">
            <a:avLst/>
          </a:prstGeom>
        </p:spPr>
      </p:pic>
      <p:pic>
        <p:nvPicPr>
          <p:cNvPr id="21529" name="Imagen 21528">
            <a:extLst>
              <a:ext uri="{FF2B5EF4-FFF2-40B4-BE49-F238E27FC236}">
                <a16:creationId xmlns:a16="http://schemas.microsoft.com/office/drawing/2014/main" id="{B9D0FE8C-9E98-4F33-88F0-54086DAC68A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8307" y="2735744"/>
            <a:ext cx="3179824" cy="175759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BA13217-720C-410D-B19B-0037E69E8D6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75242" y="5796195"/>
            <a:ext cx="2479826" cy="859463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795181B1-9DC0-4632-9148-4034BB43747B}"/>
              </a:ext>
            </a:extLst>
          </p:cNvPr>
          <p:cNvGrpSpPr/>
          <p:nvPr/>
        </p:nvGrpSpPr>
        <p:grpSpPr>
          <a:xfrm>
            <a:off x="6769690" y="-1816386"/>
            <a:ext cx="4922481" cy="745030"/>
            <a:chOff x="7214326" y="4404362"/>
            <a:chExt cx="4922481" cy="745030"/>
          </a:xfrm>
        </p:grpSpPr>
        <p:pic>
          <p:nvPicPr>
            <p:cNvPr id="2" name="Imagen 1">
              <a:extLst>
                <a:ext uri="{FF2B5EF4-FFF2-40B4-BE49-F238E27FC236}">
                  <a16:creationId xmlns:a16="http://schemas.microsoft.com/office/drawing/2014/main" id="{BDAD5A69-2DDD-4092-BE9C-F18FB57FC2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/>
            <a:srcRect l="7917" t="30969" r="15544" b="37846"/>
            <a:stretch/>
          </p:blipFill>
          <p:spPr>
            <a:xfrm>
              <a:off x="7214326" y="4404362"/>
              <a:ext cx="4922481" cy="745030"/>
            </a:xfrm>
            <a:prstGeom prst="rect">
              <a:avLst/>
            </a:prstGeom>
          </p:spPr>
        </p:pic>
        <p:cxnSp>
          <p:nvCxnSpPr>
            <p:cNvPr id="4" name="Conector recto 3">
              <a:extLst>
                <a:ext uri="{FF2B5EF4-FFF2-40B4-BE49-F238E27FC236}">
                  <a16:creationId xmlns:a16="http://schemas.microsoft.com/office/drawing/2014/main" id="{0F14A6DE-8CEA-41EF-8976-E8672F6CDC1F}"/>
                </a:ext>
              </a:extLst>
            </p:cNvPr>
            <p:cNvCxnSpPr>
              <a:cxnSpLocks/>
            </p:cNvCxnSpPr>
            <p:nvPr/>
          </p:nvCxnSpPr>
          <p:spPr>
            <a:xfrm>
              <a:off x="7330440" y="5013960"/>
              <a:ext cx="1676400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cto 15">
              <a:extLst>
                <a:ext uri="{FF2B5EF4-FFF2-40B4-BE49-F238E27FC236}">
                  <a16:creationId xmlns:a16="http://schemas.microsoft.com/office/drawing/2014/main" id="{F9F2F44E-6464-42C8-9E1A-AD9E5BE8BD54}"/>
                </a:ext>
              </a:extLst>
            </p:cNvPr>
            <p:cNvCxnSpPr>
              <a:cxnSpLocks/>
            </p:cNvCxnSpPr>
            <p:nvPr/>
          </p:nvCxnSpPr>
          <p:spPr>
            <a:xfrm>
              <a:off x="9333842" y="5013960"/>
              <a:ext cx="2660867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Imagen 12">
            <a:extLst>
              <a:ext uri="{FF2B5EF4-FFF2-40B4-BE49-F238E27FC236}">
                <a16:creationId xmlns:a16="http://schemas.microsoft.com/office/drawing/2014/main" id="{BF7EED21-BF28-4472-9AB5-5FD74EC7744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81749" y="4401764"/>
            <a:ext cx="5760009" cy="869704"/>
          </a:xfrm>
          <a:prstGeom prst="rect">
            <a:avLst/>
          </a:prstGeom>
        </p:spPr>
      </p:pic>
      <p:grpSp>
        <p:nvGrpSpPr>
          <p:cNvPr id="8" name="Grupo 7">
            <a:extLst>
              <a:ext uri="{FF2B5EF4-FFF2-40B4-BE49-F238E27FC236}">
                <a16:creationId xmlns:a16="http://schemas.microsoft.com/office/drawing/2014/main" id="{FD630106-5DE2-44BC-86F9-11898CD25EF1}"/>
              </a:ext>
            </a:extLst>
          </p:cNvPr>
          <p:cNvGrpSpPr/>
          <p:nvPr/>
        </p:nvGrpSpPr>
        <p:grpSpPr>
          <a:xfrm>
            <a:off x="7432760" y="5633988"/>
            <a:ext cx="2146494" cy="1010327"/>
            <a:chOff x="12726909" y="2788005"/>
            <a:chExt cx="2146494" cy="1010327"/>
          </a:xfrm>
        </p:grpSpPr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7CCB2968-8DD3-458B-96D4-1A911F4F83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b="33265"/>
            <a:stretch/>
          </p:blipFill>
          <p:spPr>
            <a:xfrm>
              <a:off x="12726909" y="2788005"/>
              <a:ext cx="1611585" cy="640995"/>
            </a:xfrm>
            <a:prstGeom prst="rect">
              <a:avLst/>
            </a:prstGeom>
          </p:spPr>
        </p:pic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C32652FD-0D86-45F1-A390-75AEFDAFCE7C}"/>
                </a:ext>
              </a:extLst>
            </p:cNvPr>
            <p:cNvSpPr txBox="1"/>
            <p:nvPr/>
          </p:nvSpPr>
          <p:spPr>
            <a:xfrm>
              <a:off x="12955703" y="3429000"/>
              <a:ext cx="1917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C" b="1" dirty="0">
                  <a:solidFill>
                    <a:srgbClr val="189E0E"/>
                  </a:solidFill>
                </a:rPr>
                <a:t>(+593)988959107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05236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AutoShape 11">
            <a:extLst>
              <a:ext uri="{FF2B5EF4-FFF2-40B4-BE49-F238E27FC236}">
                <a16:creationId xmlns:a16="http://schemas.microsoft.com/office/drawing/2014/main" id="{FBA408B6-7810-4203-94E9-9E05FB251E3A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1244760" y="1485672"/>
            <a:ext cx="2581275" cy="208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29" name="Freeform 13">
            <a:extLst>
              <a:ext uri="{FF2B5EF4-FFF2-40B4-BE49-F238E27FC236}">
                <a16:creationId xmlns:a16="http://schemas.microsoft.com/office/drawing/2014/main" id="{831C6D3D-4C48-43FF-B595-B9F1B103D34D}"/>
              </a:ext>
            </a:extLst>
          </p:cNvPr>
          <p:cNvSpPr>
            <a:spLocks/>
          </p:cNvSpPr>
          <p:nvPr/>
        </p:nvSpPr>
        <p:spPr bwMode="auto">
          <a:xfrm>
            <a:off x="1295560" y="2241322"/>
            <a:ext cx="1847850" cy="893763"/>
          </a:xfrm>
          <a:custGeom>
            <a:avLst/>
            <a:gdLst>
              <a:gd name="T0" fmla="*/ 777 w 1130"/>
              <a:gd name="T1" fmla="*/ 373 h 546"/>
              <a:gd name="T2" fmla="*/ 19 w 1130"/>
              <a:gd name="T3" fmla="*/ 8 h 546"/>
              <a:gd name="T4" fmla="*/ 0 w 1130"/>
              <a:gd name="T5" fmla="*/ 14 h 546"/>
              <a:gd name="T6" fmla="*/ 0 w 1130"/>
              <a:gd name="T7" fmla="*/ 16 h 546"/>
              <a:gd name="T8" fmla="*/ 784 w 1130"/>
              <a:gd name="T9" fmla="*/ 510 h 546"/>
              <a:gd name="T10" fmla="*/ 786 w 1130"/>
              <a:gd name="T11" fmla="*/ 510 h 546"/>
              <a:gd name="T12" fmla="*/ 790 w 1130"/>
              <a:gd name="T13" fmla="*/ 511 h 546"/>
              <a:gd name="T14" fmla="*/ 795 w 1130"/>
              <a:gd name="T15" fmla="*/ 510 h 546"/>
              <a:gd name="T16" fmla="*/ 833 w 1130"/>
              <a:gd name="T17" fmla="*/ 499 h 546"/>
              <a:gd name="T18" fmla="*/ 891 w 1130"/>
              <a:gd name="T19" fmla="*/ 490 h 546"/>
              <a:gd name="T20" fmla="*/ 960 w 1130"/>
              <a:gd name="T21" fmla="*/ 492 h 546"/>
              <a:gd name="T22" fmla="*/ 1046 w 1130"/>
              <a:gd name="T23" fmla="*/ 520 h 546"/>
              <a:gd name="T24" fmla="*/ 1119 w 1130"/>
              <a:gd name="T25" fmla="*/ 545 h 546"/>
              <a:gd name="T26" fmla="*/ 1128 w 1130"/>
              <a:gd name="T27" fmla="*/ 536 h 546"/>
              <a:gd name="T28" fmla="*/ 777 w 1130"/>
              <a:gd name="T29" fmla="*/ 373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30" h="546">
                <a:moveTo>
                  <a:pt x="777" y="373"/>
                </a:moveTo>
                <a:cubicBezTo>
                  <a:pt x="597" y="332"/>
                  <a:pt x="165" y="232"/>
                  <a:pt x="19" y="8"/>
                </a:cubicBezTo>
                <a:cubicBezTo>
                  <a:pt x="14" y="0"/>
                  <a:pt x="0" y="4"/>
                  <a:pt x="0" y="14"/>
                </a:cubicBezTo>
                <a:cubicBezTo>
                  <a:pt x="0" y="16"/>
                  <a:pt x="0" y="16"/>
                  <a:pt x="0" y="16"/>
                </a:cubicBezTo>
                <a:cubicBezTo>
                  <a:pt x="12" y="323"/>
                  <a:pt x="545" y="456"/>
                  <a:pt x="784" y="510"/>
                </a:cubicBezTo>
                <a:cubicBezTo>
                  <a:pt x="786" y="510"/>
                  <a:pt x="786" y="510"/>
                  <a:pt x="786" y="510"/>
                </a:cubicBezTo>
                <a:cubicBezTo>
                  <a:pt x="790" y="511"/>
                  <a:pt x="790" y="511"/>
                  <a:pt x="790" y="511"/>
                </a:cubicBezTo>
                <a:cubicBezTo>
                  <a:pt x="792" y="511"/>
                  <a:pt x="794" y="511"/>
                  <a:pt x="795" y="510"/>
                </a:cubicBezTo>
                <a:cubicBezTo>
                  <a:pt x="807" y="506"/>
                  <a:pt x="820" y="502"/>
                  <a:pt x="833" y="499"/>
                </a:cubicBezTo>
                <a:cubicBezTo>
                  <a:pt x="852" y="494"/>
                  <a:pt x="872" y="490"/>
                  <a:pt x="891" y="490"/>
                </a:cubicBezTo>
                <a:cubicBezTo>
                  <a:pt x="913" y="488"/>
                  <a:pt x="933" y="488"/>
                  <a:pt x="960" y="492"/>
                </a:cubicBezTo>
                <a:cubicBezTo>
                  <a:pt x="984" y="497"/>
                  <a:pt x="1011" y="506"/>
                  <a:pt x="1046" y="520"/>
                </a:cubicBezTo>
                <a:cubicBezTo>
                  <a:pt x="1065" y="528"/>
                  <a:pt x="1091" y="536"/>
                  <a:pt x="1119" y="545"/>
                </a:cubicBezTo>
                <a:cubicBezTo>
                  <a:pt x="1125" y="546"/>
                  <a:pt x="1130" y="541"/>
                  <a:pt x="1128" y="536"/>
                </a:cubicBezTo>
                <a:cubicBezTo>
                  <a:pt x="1077" y="435"/>
                  <a:pt x="958" y="414"/>
                  <a:pt x="777" y="373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0" name="Freeform 14">
            <a:extLst>
              <a:ext uri="{FF2B5EF4-FFF2-40B4-BE49-F238E27FC236}">
                <a16:creationId xmlns:a16="http://schemas.microsoft.com/office/drawing/2014/main" id="{9507B032-BA22-4FA5-9189-9E2226021E45}"/>
              </a:ext>
            </a:extLst>
          </p:cNvPr>
          <p:cNvSpPr>
            <a:spLocks/>
          </p:cNvSpPr>
          <p:nvPr/>
        </p:nvSpPr>
        <p:spPr bwMode="auto">
          <a:xfrm>
            <a:off x="1293973" y="2596922"/>
            <a:ext cx="771525" cy="565150"/>
          </a:xfrm>
          <a:custGeom>
            <a:avLst/>
            <a:gdLst>
              <a:gd name="T0" fmla="*/ 317 w 472"/>
              <a:gd name="T1" fmla="*/ 346 h 346"/>
              <a:gd name="T2" fmla="*/ 460 w 472"/>
              <a:gd name="T3" fmla="*/ 302 h 346"/>
              <a:gd name="T4" fmla="*/ 461 w 472"/>
              <a:gd name="T5" fmla="*/ 301 h 346"/>
              <a:gd name="T6" fmla="*/ 465 w 472"/>
              <a:gd name="T7" fmla="*/ 299 h 346"/>
              <a:gd name="T8" fmla="*/ 463 w 472"/>
              <a:gd name="T9" fmla="*/ 281 h 346"/>
              <a:gd name="T10" fmla="*/ 19 w 472"/>
              <a:gd name="T11" fmla="*/ 9 h 346"/>
              <a:gd name="T12" fmla="*/ 0 w 472"/>
              <a:gd name="T13" fmla="*/ 14 h 346"/>
              <a:gd name="T14" fmla="*/ 0 w 472"/>
              <a:gd name="T15" fmla="*/ 25 h 346"/>
              <a:gd name="T16" fmla="*/ 0 w 472"/>
              <a:gd name="T17" fmla="*/ 26 h 346"/>
              <a:gd name="T18" fmla="*/ 317 w 472"/>
              <a:gd name="T19" fmla="*/ 346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2" h="346">
                <a:moveTo>
                  <a:pt x="317" y="346"/>
                </a:moveTo>
                <a:cubicBezTo>
                  <a:pt x="364" y="333"/>
                  <a:pt x="415" y="320"/>
                  <a:pt x="460" y="302"/>
                </a:cubicBezTo>
                <a:cubicBezTo>
                  <a:pt x="461" y="301"/>
                  <a:pt x="461" y="301"/>
                  <a:pt x="461" y="301"/>
                </a:cubicBezTo>
                <a:cubicBezTo>
                  <a:pt x="462" y="300"/>
                  <a:pt x="464" y="300"/>
                  <a:pt x="465" y="299"/>
                </a:cubicBezTo>
                <a:cubicBezTo>
                  <a:pt x="472" y="295"/>
                  <a:pt x="472" y="284"/>
                  <a:pt x="463" y="281"/>
                </a:cubicBezTo>
                <a:cubicBezTo>
                  <a:pt x="282" y="229"/>
                  <a:pt x="117" y="152"/>
                  <a:pt x="19" y="9"/>
                </a:cubicBezTo>
                <a:cubicBezTo>
                  <a:pt x="13" y="0"/>
                  <a:pt x="0" y="4"/>
                  <a:pt x="0" y="14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6"/>
                  <a:pt x="0" y="26"/>
                  <a:pt x="0" y="26"/>
                </a:cubicBezTo>
                <a:cubicBezTo>
                  <a:pt x="10" y="178"/>
                  <a:pt x="115" y="262"/>
                  <a:pt x="317" y="34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1" name="Freeform 15">
            <a:extLst>
              <a:ext uri="{FF2B5EF4-FFF2-40B4-BE49-F238E27FC236}">
                <a16:creationId xmlns:a16="http://schemas.microsoft.com/office/drawing/2014/main" id="{AAD69B8C-541C-40E5-B0DB-AA733D958AE5}"/>
              </a:ext>
            </a:extLst>
          </p:cNvPr>
          <p:cNvSpPr>
            <a:spLocks/>
          </p:cNvSpPr>
          <p:nvPr/>
        </p:nvSpPr>
        <p:spPr bwMode="auto">
          <a:xfrm>
            <a:off x="1293973" y="1871435"/>
            <a:ext cx="2063750" cy="1209675"/>
          </a:xfrm>
          <a:custGeom>
            <a:avLst/>
            <a:gdLst>
              <a:gd name="T0" fmla="*/ 764 w 1262"/>
              <a:gd name="T1" fmla="*/ 515 h 739"/>
              <a:gd name="T2" fmla="*/ 1201 w 1262"/>
              <a:gd name="T3" fmla="*/ 733 h 739"/>
              <a:gd name="T4" fmla="*/ 1213 w 1262"/>
              <a:gd name="T5" fmla="*/ 734 h 739"/>
              <a:gd name="T6" fmla="*/ 1259 w 1262"/>
              <a:gd name="T7" fmla="*/ 602 h 739"/>
              <a:gd name="T8" fmla="*/ 1110 w 1262"/>
              <a:gd name="T9" fmla="*/ 476 h 739"/>
              <a:gd name="T10" fmla="*/ 802 w 1262"/>
              <a:gd name="T11" fmla="*/ 392 h 739"/>
              <a:gd name="T12" fmla="*/ 13 w 1262"/>
              <a:gd name="T13" fmla="*/ 5 h 739"/>
              <a:gd name="T14" fmla="*/ 1 w 1262"/>
              <a:gd name="T15" fmla="*/ 9 h 739"/>
              <a:gd name="T16" fmla="*/ 0 w 1262"/>
              <a:gd name="T17" fmla="*/ 27 h 739"/>
              <a:gd name="T18" fmla="*/ 0 w 1262"/>
              <a:gd name="T19" fmla="*/ 27 h 739"/>
              <a:gd name="T20" fmla="*/ 764 w 1262"/>
              <a:gd name="T21" fmla="*/ 515 h 7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62" h="739">
                <a:moveTo>
                  <a:pt x="764" y="515"/>
                </a:moveTo>
                <a:cubicBezTo>
                  <a:pt x="973" y="564"/>
                  <a:pt x="1151" y="597"/>
                  <a:pt x="1201" y="733"/>
                </a:cubicBezTo>
                <a:cubicBezTo>
                  <a:pt x="1202" y="738"/>
                  <a:pt x="1210" y="739"/>
                  <a:pt x="1213" y="734"/>
                </a:cubicBezTo>
                <a:cubicBezTo>
                  <a:pt x="1243" y="685"/>
                  <a:pt x="1262" y="642"/>
                  <a:pt x="1259" y="602"/>
                </a:cubicBezTo>
                <a:cubicBezTo>
                  <a:pt x="1256" y="559"/>
                  <a:pt x="1212" y="507"/>
                  <a:pt x="1110" y="476"/>
                </a:cubicBezTo>
                <a:cubicBezTo>
                  <a:pt x="1008" y="445"/>
                  <a:pt x="965" y="437"/>
                  <a:pt x="802" y="392"/>
                </a:cubicBezTo>
                <a:cubicBezTo>
                  <a:pt x="643" y="349"/>
                  <a:pt x="167" y="230"/>
                  <a:pt x="13" y="5"/>
                </a:cubicBezTo>
                <a:cubicBezTo>
                  <a:pt x="10" y="0"/>
                  <a:pt x="1" y="2"/>
                  <a:pt x="1" y="9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27"/>
                  <a:pt x="0" y="27"/>
                  <a:pt x="0" y="27"/>
                </a:cubicBezTo>
                <a:cubicBezTo>
                  <a:pt x="13" y="321"/>
                  <a:pt x="548" y="465"/>
                  <a:pt x="764" y="515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2" name="Freeform 16">
            <a:extLst>
              <a:ext uri="{FF2B5EF4-FFF2-40B4-BE49-F238E27FC236}">
                <a16:creationId xmlns:a16="http://schemas.microsoft.com/office/drawing/2014/main" id="{5D9D754D-BF06-4AE7-A1CE-BD8638D4A9B9}"/>
              </a:ext>
            </a:extLst>
          </p:cNvPr>
          <p:cNvSpPr>
            <a:spLocks/>
          </p:cNvSpPr>
          <p:nvPr/>
        </p:nvSpPr>
        <p:spPr bwMode="auto">
          <a:xfrm>
            <a:off x="1293973" y="1479322"/>
            <a:ext cx="2579688" cy="1733550"/>
          </a:xfrm>
          <a:custGeom>
            <a:avLst/>
            <a:gdLst>
              <a:gd name="T0" fmla="*/ 1123 w 1577"/>
              <a:gd name="T1" fmla="*/ 626 h 1060"/>
              <a:gd name="T2" fmla="*/ 1347 w 1577"/>
              <a:gd name="T3" fmla="*/ 877 h 1060"/>
              <a:gd name="T4" fmla="*/ 1263 w 1577"/>
              <a:gd name="T5" fmla="*/ 1026 h 1060"/>
              <a:gd name="T6" fmla="*/ 1268 w 1577"/>
              <a:gd name="T7" fmla="*/ 1043 h 1060"/>
              <a:gd name="T8" fmla="*/ 1290 w 1577"/>
              <a:gd name="T9" fmla="*/ 1045 h 1060"/>
              <a:gd name="T10" fmla="*/ 1358 w 1577"/>
              <a:gd name="T11" fmla="*/ 1058 h 1060"/>
              <a:gd name="T12" fmla="*/ 1378 w 1577"/>
              <a:gd name="T13" fmla="*/ 1053 h 1060"/>
              <a:gd name="T14" fmla="*/ 1348 w 1577"/>
              <a:gd name="T15" fmla="*/ 525 h 1060"/>
              <a:gd name="T16" fmla="*/ 19 w 1577"/>
              <a:gd name="T17" fmla="*/ 6 h 1060"/>
              <a:gd name="T18" fmla="*/ 0 w 1577"/>
              <a:gd name="T19" fmla="*/ 12 h 1060"/>
              <a:gd name="T20" fmla="*/ 0 w 1577"/>
              <a:gd name="T21" fmla="*/ 49 h 1060"/>
              <a:gd name="T22" fmla="*/ 1123 w 1577"/>
              <a:gd name="T23" fmla="*/ 626 h 10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577" h="1060">
                <a:moveTo>
                  <a:pt x="1123" y="626"/>
                </a:moveTo>
                <a:cubicBezTo>
                  <a:pt x="1245" y="655"/>
                  <a:pt x="1384" y="738"/>
                  <a:pt x="1347" y="877"/>
                </a:cubicBezTo>
                <a:cubicBezTo>
                  <a:pt x="1339" y="903"/>
                  <a:pt x="1315" y="971"/>
                  <a:pt x="1263" y="1026"/>
                </a:cubicBezTo>
                <a:cubicBezTo>
                  <a:pt x="1257" y="1032"/>
                  <a:pt x="1261" y="1042"/>
                  <a:pt x="1268" y="1043"/>
                </a:cubicBezTo>
                <a:cubicBezTo>
                  <a:pt x="1276" y="1044"/>
                  <a:pt x="1283" y="1045"/>
                  <a:pt x="1290" y="1045"/>
                </a:cubicBezTo>
                <a:cubicBezTo>
                  <a:pt x="1313" y="1049"/>
                  <a:pt x="1336" y="1053"/>
                  <a:pt x="1358" y="1058"/>
                </a:cubicBezTo>
                <a:cubicBezTo>
                  <a:pt x="1365" y="1060"/>
                  <a:pt x="1373" y="1058"/>
                  <a:pt x="1378" y="1053"/>
                </a:cubicBezTo>
                <a:cubicBezTo>
                  <a:pt x="1541" y="890"/>
                  <a:pt x="1577" y="661"/>
                  <a:pt x="1348" y="525"/>
                </a:cubicBezTo>
                <a:cubicBezTo>
                  <a:pt x="1155" y="409"/>
                  <a:pt x="341" y="368"/>
                  <a:pt x="19" y="6"/>
                </a:cubicBezTo>
                <a:cubicBezTo>
                  <a:pt x="12" y="0"/>
                  <a:pt x="0" y="3"/>
                  <a:pt x="0" y="12"/>
                </a:cubicBezTo>
                <a:cubicBezTo>
                  <a:pt x="0" y="49"/>
                  <a:pt x="0" y="49"/>
                  <a:pt x="0" y="49"/>
                </a:cubicBezTo>
                <a:cubicBezTo>
                  <a:pt x="2" y="342"/>
                  <a:pt x="710" y="532"/>
                  <a:pt x="1123" y="62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3" name="Freeform 17">
            <a:extLst>
              <a:ext uri="{FF2B5EF4-FFF2-40B4-BE49-F238E27FC236}">
                <a16:creationId xmlns:a16="http://schemas.microsoft.com/office/drawing/2014/main" id="{A37CFF67-D77B-4D71-907F-87262CA85917}"/>
              </a:ext>
            </a:extLst>
          </p:cNvPr>
          <p:cNvSpPr>
            <a:spLocks/>
          </p:cNvSpPr>
          <p:nvPr/>
        </p:nvSpPr>
        <p:spPr bwMode="auto">
          <a:xfrm>
            <a:off x="1244760" y="3174772"/>
            <a:ext cx="2584450" cy="392113"/>
          </a:xfrm>
          <a:custGeom>
            <a:avLst/>
            <a:gdLst>
              <a:gd name="T0" fmla="*/ 1578 w 1580"/>
              <a:gd name="T1" fmla="*/ 229 h 240"/>
              <a:gd name="T2" fmla="*/ 1548 w 1580"/>
              <a:gd name="T3" fmla="*/ 162 h 240"/>
              <a:gd name="T4" fmla="*/ 1527 w 1580"/>
              <a:gd name="T5" fmla="*/ 141 h 240"/>
              <a:gd name="T6" fmla="*/ 1312 w 1580"/>
              <a:gd name="T7" fmla="*/ 92 h 240"/>
              <a:gd name="T8" fmla="*/ 1052 w 1580"/>
              <a:gd name="T9" fmla="*/ 28 h 240"/>
              <a:gd name="T10" fmla="*/ 927 w 1580"/>
              <a:gd name="T11" fmla="*/ 2 h 240"/>
              <a:gd name="T12" fmla="*/ 838 w 1580"/>
              <a:gd name="T13" fmla="*/ 24 h 240"/>
              <a:gd name="T14" fmla="*/ 791 w 1580"/>
              <a:gd name="T15" fmla="*/ 65 h 240"/>
              <a:gd name="T16" fmla="*/ 780 w 1580"/>
              <a:gd name="T17" fmla="*/ 65 h 240"/>
              <a:gd name="T18" fmla="*/ 733 w 1580"/>
              <a:gd name="T19" fmla="*/ 24 h 240"/>
              <a:gd name="T20" fmla="*/ 645 w 1580"/>
              <a:gd name="T21" fmla="*/ 2 h 240"/>
              <a:gd name="T22" fmla="*/ 512 w 1580"/>
              <a:gd name="T23" fmla="*/ 30 h 240"/>
              <a:gd name="T24" fmla="*/ 259 w 1580"/>
              <a:gd name="T25" fmla="*/ 92 h 240"/>
              <a:gd name="T26" fmla="*/ 47 w 1580"/>
              <a:gd name="T27" fmla="*/ 141 h 240"/>
              <a:gd name="T28" fmla="*/ 26 w 1580"/>
              <a:gd name="T29" fmla="*/ 162 h 240"/>
              <a:gd name="T30" fmla="*/ 1 w 1580"/>
              <a:gd name="T31" fmla="*/ 230 h 240"/>
              <a:gd name="T32" fmla="*/ 8 w 1580"/>
              <a:gd name="T33" fmla="*/ 240 h 240"/>
              <a:gd name="T34" fmla="*/ 1571 w 1580"/>
              <a:gd name="T35" fmla="*/ 240 h 240"/>
              <a:gd name="T36" fmla="*/ 1578 w 1580"/>
              <a:gd name="T37" fmla="*/ 229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580" h="240">
                <a:moveTo>
                  <a:pt x="1578" y="229"/>
                </a:moveTo>
                <a:cubicBezTo>
                  <a:pt x="1548" y="162"/>
                  <a:pt x="1548" y="162"/>
                  <a:pt x="1548" y="162"/>
                </a:cubicBezTo>
                <a:cubicBezTo>
                  <a:pt x="1544" y="152"/>
                  <a:pt x="1537" y="145"/>
                  <a:pt x="1527" y="141"/>
                </a:cubicBezTo>
                <a:cubicBezTo>
                  <a:pt x="1470" y="119"/>
                  <a:pt x="1382" y="102"/>
                  <a:pt x="1312" y="92"/>
                </a:cubicBezTo>
                <a:cubicBezTo>
                  <a:pt x="1236" y="82"/>
                  <a:pt x="1114" y="54"/>
                  <a:pt x="1052" y="28"/>
                </a:cubicBezTo>
                <a:cubicBezTo>
                  <a:pt x="993" y="2"/>
                  <a:pt x="960" y="0"/>
                  <a:pt x="927" y="2"/>
                </a:cubicBezTo>
                <a:cubicBezTo>
                  <a:pt x="893" y="4"/>
                  <a:pt x="863" y="11"/>
                  <a:pt x="838" y="24"/>
                </a:cubicBezTo>
                <a:cubicBezTo>
                  <a:pt x="817" y="34"/>
                  <a:pt x="800" y="47"/>
                  <a:pt x="791" y="65"/>
                </a:cubicBezTo>
                <a:cubicBezTo>
                  <a:pt x="789" y="69"/>
                  <a:pt x="783" y="69"/>
                  <a:pt x="780" y="65"/>
                </a:cubicBezTo>
                <a:cubicBezTo>
                  <a:pt x="771" y="47"/>
                  <a:pt x="754" y="34"/>
                  <a:pt x="733" y="24"/>
                </a:cubicBezTo>
                <a:cubicBezTo>
                  <a:pt x="709" y="11"/>
                  <a:pt x="678" y="4"/>
                  <a:pt x="645" y="2"/>
                </a:cubicBezTo>
                <a:cubicBezTo>
                  <a:pt x="611" y="0"/>
                  <a:pt x="572" y="4"/>
                  <a:pt x="512" y="30"/>
                </a:cubicBezTo>
                <a:cubicBezTo>
                  <a:pt x="451" y="55"/>
                  <a:pt x="336" y="82"/>
                  <a:pt x="259" y="92"/>
                </a:cubicBezTo>
                <a:cubicBezTo>
                  <a:pt x="190" y="101"/>
                  <a:pt x="104" y="119"/>
                  <a:pt x="47" y="141"/>
                </a:cubicBezTo>
                <a:cubicBezTo>
                  <a:pt x="37" y="145"/>
                  <a:pt x="29" y="151"/>
                  <a:pt x="26" y="162"/>
                </a:cubicBezTo>
                <a:cubicBezTo>
                  <a:pt x="1" y="230"/>
                  <a:pt x="1" y="230"/>
                  <a:pt x="1" y="230"/>
                </a:cubicBezTo>
                <a:cubicBezTo>
                  <a:pt x="0" y="235"/>
                  <a:pt x="3" y="240"/>
                  <a:pt x="8" y="240"/>
                </a:cubicBezTo>
                <a:cubicBezTo>
                  <a:pt x="1571" y="240"/>
                  <a:pt x="1571" y="240"/>
                  <a:pt x="1571" y="240"/>
                </a:cubicBezTo>
                <a:cubicBezTo>
                  <a:pt x="1576" y="240"/>
                  <a:pt x="1580" y="235"/>
                  <a:pt x="1578" y="229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7209AE6-C79A-485E-B3FD-83D6D6C7F8B3}"/>
              </a:ext>
            </a:extLst>
          </p:cNvPr>
          <p:cNvSpPr txBox="1"/>
          <p:nvPr/>
        </p:nvSpPr>
        <p:spPr>
          <a:xfrm>
            <a:off x="3896753" y="2179814"/>
            <a:ext cx="75600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C" sz="3300" b="1" i="0" u="none" strike="noStrike" baseline="0" dirty="0">
                <a:solidFill>
                  <a:srgbClr val="001A5A"/>
                </a:solidFill>
                <a:latin typeface="BwModelica-Bold" panose="00000800000000000000" pitchFamily="50" charset="0"/>
              </a:rPr>
              <a:t>ADVENTISTA DEL SÉPTIMO DÍA</a:t>
            </a:r>
            <a:endParaRPr lang="es-EC" sz="3300" b="1" i="0" u="none" strike="noStrike" baseline="0" dirty="0">
              <a:solidFill>
                <a:srgbClr val="001A5A"/>
              </a:solidFill>
              <a:latin typeface="BwModelica-ExtraBold" panose="00000900000000000000" pitchFamily="50" charset="0"/>
            </a:endParaRPr>
          </a:p>
          <a:p>
            <a:pPr algn="ctr"/>
            <a:r>
              <a:rPr lang="es-EC" sz="3900" b="1" i="0" u="none" strike="noStrike" baseline="0" dirty="0">
                <a:solidFill>
                  <a:srgbClr val="001A5A"/>
                </a:solidFill>
                <a:latin typeface="BwModelica-ExtraBold" panose="00000900000000000000" pitchFamily="50" charset="0"/>
              </a:rPr>
              <a:t>MOVIMIENTO DE REFORMA</a:t>
            </a:r>
            <a:endParaRPr lang="es-EC" sz="3900" dirty="0">
              <a:solidFill>
                <a:srgbClr val="001A5A"/>
              </a:solidFill>
              <a:latin typeface="Bw Modelica Black" panose="00000A00000000000000" pitchFamily="50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52ABEC9-4E9D-418B-BE39-DC4662B7F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9879" y="4360189"/>
            <a:ext cx="950203" cy="100156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3DAD6A6-2282-4BA2-88F8-DA30F2A2B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1620" y="4487779"/>
            <a:ext cx="5696124" cy="85932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A734C75-D5B7-45F1-AE0D-CF695BA221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1084" y="4408082"/>
            <a:ext cx="2508400" cy="916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134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250"/>
                            </p:stCondLst>
                            <p:childTnLst>
                              <p:par>
                                <p:cTn id="3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l punto de vista bíblico sobre la puntualidad">
            <a:extLst>
              <a:ext uri="{FF2B5EF4-FFF2-40B4-BE49-F238E27FC236}">
                <a16:creationId xmlns:a16="http://schemas.microsoft.com/office/drawing/2014/main" id="{711AA4C7-83D9-4A6E-883D-6DE74D817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887687"/>
            <a:ext cx="7816646" cy="3908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87084" y="112216"/>
            <a:ext cx="8337745" cy="144655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s-MX" sz="88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Asiste Puntual</a:t>
            </a:r>
            <a:endParaRPr lang="es-EC" sz="8800" dirty="0">
              <a:solidFill>
                <a:srgbClr val="0070C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A1BA99B4-04E6-4283-BB10-31A72CC2D73E}"/>
              </a:ext>
            </a:extLst>
          </p:cNvPr>
          <p:cNvGrpSpPr/>
          <p:nvPr/>
        </p:nvGrpSpPr>
        <p:grpSpPr>
          <a:xfrm>
            <a:off x="0" y="5665899"/>
            <a:ext cx="12166601" cy="1347314"/>
            <a:chOff x="0" y="5665899"/>
            <a:chExt cx="12166601" cy="1347314"/>
          </a:xfrm>
        </p:grpSpPr>
        <p:sp>
          <p:nvSpPr>
            <p:cNvPr id="8" name="Rectángulo 7"/>
            <p:cNvSpPr/>
            <p:nvPr/>
          </p:nvSpPr>
          <p:spPr>
            <a:xfrm>
              <a:off x="1" y="5761519"/>
              <a:ext cx="12166600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040" name="Picture 16" descr="Imagen relacionada">
              <a:extLst>
                <a:ext uri="{FF2B5EF4-FFF2-40B4-BE49-F238E27FC236}">
                  <a16:creationId xmlns:a16="http://schemas.microsoft.com/office/drawing/2014/main" id="{FCEAB9AF-4E01-4849-B814-BD214A22604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65899"/>
              <a:ext cx="1212948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4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0C840142-F805-4669-8964-5A51F4834119}"/>
                </a:ext>
              </a:extLst>
            </p:cNvPr>
            <p:cNvSpPr/>
            <p:nvPr/>
          </p:nvSpPr>
          <p:spPr>
            <a:xfrm>
              <a:off x="59279" y="6064101"/>
              <a:ext cx="2411778" cy="76944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Registro</a:t>
              </a:r>
            </a:p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de Asistencia</a:t>
              </a:r>
              <a:endParaRPr lang="es-EC" sz="22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7BE137F-DBC2-4E0B-9FA9-0442EE72531C}"/>
              </a:ext>
            </a:extLst>
          </p:cNvPr>
          <p:cNvSpPr txBox="1"/>
          <p:nvPr/>
        </p:nvSpPr>
        <p:spPr>
          <a:xfrm>
            <a:off x="6459795" y="1362060"/>
            <a:ext cx="5548486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s-EC" sz="4000" b="1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Cada sábado 9:00am (Ecuador) por:</a:t>
            </a:r>
          </a:p>
        </p:txBody>
      </p:sp>
      <p:sp>
        <p:nvSpPr>
          <p:cNvPr id="3" name="Text Box 16">
            <a:extLst>
              <a:ext uri="{FF2B5EF4-FFF2-40B4-BE49-F238E27FC236}">
                <a16:creationId xmlns:a16="http://schemas.microsoft.com/office/drawing/2014/main" id="{CE6EE3F3-ADD8-4C8E-8E6B-E5A839191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6718" y="5346232"/>
            <a:ext cx="3615107" cy="388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effectLst/>
                <a:latin typeface="Candara" panose="020E0502030303020204" pitchFamily="34" charset="0"/>
              </a:rPr>
              <a:t>Unión Ecuatoriana ASDMR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2" descr="Download Free png Youtube Live Png (94+ images in Collection) Page ...">
            <a:extLst>
              <a:ext uri="{FF2B5EF4-FFF2-40B4-BE49-F238E27FC236}">
                <a16:creationId xmlns:a16="http://schemas.microsoft.com/office/drawing/2014/main" id="{4D70A591-E75B-4729-B671-47FD788F0C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20" b="10919"/>
          <a:stretch/>
        </p:blipFill>
        <p:spPr bwMode="auto">
          <a:xfrm>
            <a:off x="8572313" y="2641663"/>
            <a:ext cx="2583918" cy="1284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Facebook Live Logo - PNG y Vector">
            <a:extLst>
              <a:ext uri="{FF2B5EF4-FFF2-40B4-BE49-F238E27FC236}">
                <a16:creationId xmlns:a16="http://schemas.microsoft.com/office/drawing/2014/main" id="{55A16EB4-5357-43FE-AE1E-77A3845E60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664" y="4605537"/>
            <a:ext cx="2115788" cy="738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16">
            <a:extLst>
              <a:ext uri="{FF2B5EF4-FFF2-40B4-BE49-F238E27FC236}">
                <a16:creationId xmlns:a16="http://schemas.microsoft.com/office/drawing/2014/main" id="{FEFA6618-312E-4F12-81CA-504B07EB2C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2313" y="3919976"/>
            <a:ext cx="2583919" cy="331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effectLst/>
                <a:latin typeface="Candara" panose="020E0502030303020204" pitchFamily="34" charset="0"/>
              </a:rPr>
              <a:t>ASDMR ECUADOR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41" name="Imagen 40">
            <a:extLst>
              <a:ext uri="{FF2B5EF4-FFF2-40B4-BE49-F238E27FC236}">
                <a16:creationId xmlns:a16="http://schemas.microsoft.com/office/drawing/2014/main" id="{033B46D2-43A3-45B5-A6A7-0C1EA7E407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93054" y="5870133"/>
            <a:ext cx="2307303" cy="792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06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"/>
          <p:cNvSpPr txBox="1">
            <a:spLocks/>
          </p:cNvSpPr>
          <p:nvPr/>
        </p:nvSpPr>
        <p:spPr>
          <a:xfrm>
            <a:off x="6259039" y="6260504"/>
            <a:ext cx="4384221" cy="39472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s-MX" sz="1600" b="1" i="1" dirty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Sábado, 23 de noviembre de 2024</a:t>
            </a:r>
            <a:endParaRPr lang="es-EC" sz="1600" b="1" i="1" dirty="0">
              <a:solidFill>
                <a:schemeClr val="accent5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5C420512-14B4-9ABC-3D24-E06996B3B42C}"/>
              </a:ext>
            </a:extLst>
          </p:cNvPr>
          <p:cNvGrpSpPr/>
          <p:nvPr/>
        </p:nvGrpSpPr>
        <p:grpSpPr>
          <a:xfrm>
            <a:off x="0" y="-47296"/>
            <a:ext cx="4279900" cy="4361647"/>
            <a:chOff x="496190" y="4139081"/>
            <a:chExt cx="2913724" cy="2913724"/>
          </a:xfrm>
        </p:grpSpPr>
        <p:pic>
          <p:nvPicPr>
            <p:cNvPr id="1036" name="Picture 12" descr="Diseño PNG Y SVG De Crayones Split Icono Para Camisetas">
              <a:extLst>
                <a:ext uri="{FF2B5EF4-FFF2-40B4-BE49-F238E27FC236}">
                  <a16:creationId xmlns:a16="http://schemas.microsoft.com/office/drawing/2014/main" id="{C3E17FDA-FF8F-659A-C093-9F7DA574C0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190" y="4139081"/>
              <a:ext cx="2913724" cy="29137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ángulo 8"/>
            <p:cNvSpPr/>
            <p:nvPr/>
          </p:nvSpPr>
          <p:spPr>
            <a:xfrm>
              <a:off x="574532" y="5455148"/>
              <a:ext cx="2709442" cy="69840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pPr algn="ctr"/>
              <a:r>
                <a:rPr lang="es-MX" sz="2600" dirty="0">
                  <a:effectLst/>
                  <a:latin typeface="Abadi" panose="020B0604020104020204" pitchFamily="34" charset="0"/>
                </a:rPr>
                <a:t>La lección de los niños para hoy es:</a:t>
              </a:r>
              <a:endParaRPr lang="es-EC" sz="2600" dirty="0">
                <a:latin typeface="Abadi" panose="020B0604020104020204" pitchFamily="34" charset="0"/>
              </a:endParaRPr>
            </a:p>
          </p:txBody>
        </p:sp>
      </p:grpSp>
      <p:pic>
        <p:nvPicPr>
          <p:cNvPr id="2074" name="Picture 26" descr="Imagen relacionada">
            <a:extLst>
              <a:ext uri="{FF2B5EF4-FFF2-40B4-BE49-F238E27FC236}">
                <a16:creationId xmlns:a16="http://schemas.microsoft.com/office/drawing/2014/main" id="{C4AF558D-73D6-4EFE-9C47-3C4BEE2C6B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058400" y="4028366"/>
            <a:ext cx="2106618" cy="2804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52E0396-ED3D-4B34-9EB5-B65AF9E3F4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075" y="5864742"/>
            <a:ext cx="3146610" cy="923330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A3600C81-94F6-4AFC-98C6-A062EB6F7F6D}"/>
              </a:ext>
            </a:extLst>
          </p:cNvPr>
          <p:cNvSpPr txBox="1"/>
          <p:nvPr/>
        </p:nvSpPr>
        <p:spPr>
          <a:xfrm>
            <a:off x="600760" y="4366329"/>
            <a:ext cx="965322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MX" sz="5400" b="1" dirty="0">
                <a:effectLst/>
                <a:latin typeface="Bw Modelica ExtraBold" panose="000009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Jesús es crucificado</a:t>
            </a:r>
            <a:endParaRPr lang="es-EC" sz="5400" b="1" dirty="0">
              <a:effectLst/>
              <a:latin typeface="Bw Modelica ExtraBold" panose="00000900000000000000" pitchFamily="50" charset="0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1026" name="Picture 2" descr="096 - Crucifixión de Jesús (Spanish) - YouTube">
            <a:extLst>
              <a:ext uri="{FF2B5EF4-FFF2-40B4-BE49-F238E27FC236}">
                <a16:creationId xmlns:a16="http://schemas.microsoft.com/office/drawing/2014/main" id="{40BBCA46-FA17-C99E-0F04-E63B551F4B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2186" y="351716"/>
            <a:ext cx="6441775" cy="3624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7725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160DE813-C30B-954A-C7C6-16ED43811E2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380"/>
          <a:stretch/>
        </p:blipFill>
        <p:spPr>
          <a:xfrm>
            <a:off x="0" y="0"/>
            <a:ext cx="12191998" cy="6634072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80B956D9-0C0F-4DCD-890F-E9042336C827}"/>
              </a:ext>
            </a:extLst>
          </p:cNvPr>
          <p:cNvGrpSpPr/>
          <p:nvPr/>
        </p:nvGrpSpPr>
        <p:grpSpPr>
          <a:xfrm>
            <a:off x="0" y="5676531"/>
            <a:ext cx="12191999" cy="1347314"/>
            <a:chOff x="0" y="5665899"/>
            <a:chExt cx="12191999" cy="1347314"/>
          </a:xfrm>
        </p:grpSpPr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87AD27CE-2866-4053-ABEE-9FA64332F9CD}"/>
                </a:ext>
              </a:extLst>
            </p:cNvPr>
            <p:cNvSpPr/>
            <p:nvPr/>
          </p:nvSpPr>
          <p:spPr>
            <a:xfrm>
              <a:off x="0" y="57615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37" name="Picture 16" descr="Imagen relacionada">
              <a:extLst>
                <a:ext uri="{FF2B5EF4-FFF2-40B4-BE49-F238E27FC236}">
                  <a16:creationId xmlns:a16="http://schemas.microsoft.com/office/drawing/2014/main" id="{EB4CDEE7-8F3B-437F-95FD-DC3C5622CC9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65899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Título 1">
              <a:extLst>
                <a:ext uri="{FF2B5EF4-FFF2-40B4-BE49-F238E27FC236}">
                  <a16:creationId xmlns:a16="http://schemas.microsoft.com/office/drawing/2014/main" id="{4F6A7AC1-73B7-4915-8702-8B45F5049B5E}"/>
                </a:ext>
              </a:extLst>
            </p:cNvPr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9" name="Título 1">
              <a:extLst>
                <a:ext uri="{FF2B5EF4-FFF2-40B4-BE49-F238E27FC236}">
                  <a16:creationId xmlns:a16="http://schemas.microsoft.com/office/drawing/2014/main" id="{36FC9C43-88EF-4CA4-84BF-0AC4A56956A2}"/>
                </a:ext>
              </a:extLst>
            </p:cNvPr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4" name="Subtítulo 2">
              <a:extLst>
                <a:ext uri="{FF2B5EF4-FFF2-40B4-BE49-F238E27FC236}">
                  <a16:creationId xmlns:a16="http://schemas.microsoft.com/office/drawing/2014/main" id="{5EE02D01-D6F9-46D6-B0E6-C5304E84E3CF}"/>
                </a:ext>
              </a:extLst>
            </p:cNvPr>
            <p:cNvSpPr txBox="1">
              <a:spLocks/>
            </p:cNvSpPr>
            <p:nvPr/>
          </p:nvSpPr>
          <p:spPr>
            <a:xfrm>
              <a:off x="20261" y="6355817"/>
              <a:ext cx="2307303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Lección 8</a:t>
              </a:r>
            </a:p>
          </p:txBody>
        </p:sp>
        <p:sp>
          <p:nvSpPr>
            <p:cNvPr id="25" name="Título 1"/>
            <p:cNvSpPr txBox="1">
              <a:spLocks/>
            </p:cNvSpPr>
            <p:nvPr/>
          </p:nvSpPr>
          <p:spPr>
            <a:xfrm>
              <a:off x="2860683" y="5831327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25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4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23 de noviembre de 2024</a:t>
              </a:r>
              <a:endParaRPr lang="es-EC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32" name="Imagen 31">
            <a:extLst>
              <a:ext uri="{FF2B5EF4-FFF2-40B4-BE49-F238E27FC236}">
                <a16:creationId xmlns:a16="http://schemas.microsoft.com/office/drawing/2014/main" id="{79BB230F-1EDC-4D1E-8878-F66546B666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5886" y="5837941"/>
            <a:ext cx="2307303" cy="792139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C5098AC-A7CB-8C05-48A1-F55CE64CB6D0}"/>
              </a:ext>
            </a:extLst>
          </p:cNvPr>
          <p:cNvSpPr txBox="1"/>
          <p:nvPr/>
        </p:nvSpPr>
        <p:spPr>
          <a:xfrm>
            <a:off x="20261" y="806315"/>
            <a:ext cx="652601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MX" sz="8000" b="1" dirty="0">
                <a:ln w="38100">
                  <a:noFill/>
                </a:ln>
                <a:latin typeface="Bw Modelica" panose="000006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Eligiendo en Qué Pensar</a:t>
            </a:r>
          </a:p>
        </p:txBody>
      </p:sp>
    </p:spTree>
    <p:extLst>
      <p:ext uri="{BB962C8B-B14F-4D97-AF65-F5344CB8AC3E}">
        <p14:creationId xmlns:p14="http://schemas.microsoft.com/office/powerpoint/2010/main" val="1877252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" name="Picture 10" descr="flecha diana en diseño plano. símbolo de signo de objetivos comerciales  5338450 Vector en Vecteezy">
            <a:extLst>
              <a:ext uri="{FF2B5EF4-FFF2-40B4-BE49-F238E27FC236}">
                <a16:creationId xmlns:a16="http://schemas.microsoft.com/office/drawing/2014/main" id="{BCACB866-E98F-6690-A4BD-5EA74D0AA9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9" t="15104" r="7018" b="17054"/>
          <a:stretch/>
        </p:blipFill>
        <p:spPr bwMode="auto">
          <a:xfrm>
            <a:off x="9997442" y="6016"/>
            <a:ext cx="1889758" cy="171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34" descr="Resultado de imagen para cerebro png">
            <a:extLst>
              <a:ext uri="{FF2B5EF4-FFF2-40B4-BE49-F238E27FC236}">
                <a16:creationId xmlns:a16="http://schemas.microsoft.com/office/drawing/2014/main" id="{8CD7B983-3467-43ED-A9E1-E3B7F4E721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7348"/>
          <a:stretch/>
        </p:blipFill>
        <p:spPr bwMode="auto">
          <a:xfrm>
            <a:off x="0" y="4188777"/>
            <a:ext cx="5903614" cy="1517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8A7C651F-EFDB-45AE-B124-656BFB84F023}"/>
              </a:ext>
            </a:extLst>
          </p:cNvPr>
          <p:cNvSpPr/>
          <p:nvPr/>
        </p:nvSpPr>
        <p:spPr>
          <a:xfrm>
            <a:off x="55357" y="15700"/>
            <a:ext cx="5848257" cy="4125770"/>
          </a:xfrm>
          <a:prstGeom prst="rect">
            <a:avLst/>
          </a:prstGeom>
          <a:solidFill>
            <a:schemeClr val="accent3">
              <a:lumMod val="75000"/>
              <a:alpha val="82745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sz="2400" dirty="0"/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6102011" y="55777"/>
            <a:ext cx="3822425" cy="1714023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lIns="91440" tIns="45720" rIns="91440" bIns="45720" rtlCol="0" anchor="b">
            <a:noAutofit/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70000"/>
              </a:lnSpc>
            </a:pPr>
            <a:r>
              <a:rPr lang="es-MX" sz="6600" dirty="0">
                <a:solidFill>
                  <a:srgbClr val="C00000"/>
                </a:solidFill>
                <a:latin typeface="Eras Bold ITC" panose="020B0907030504020204" pitchFamily="34" charset="0"/>
              </a:rPr>
              <a:t>Idea central</a:t>
            </a:r>
            <a:endParaRPr lang="es-EC" sz="6600" dirty="0">
              <a:solidFill>
                <a:srgbClr val="C00000"/>
              </a:solidFill>
              <a:latin typeface="Eras Bold ITC" panose="020B0907030504020204" pitchFamily="34" charset="0"/>
            </a:endParaRP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748DE237-BD01-4404-BECD-5280BE951614}"/>
              </a:ext>
            </a:extLst>
          </p:cNvPr>
          <p:cNvGrpSpPr/>
          <p:nvPr/>
        </p:nvGrpSpPr>
        <p:grpSpPr>
          <a:xfrm>
            <a:off x="-12700" y="5631427"/>
            <a:ext cx="12191999" cy="1347314"/>
            <a:chOff x="-12700" y="5631427"/>
            <a:chExt cx="12191999" cy="1347314"/>
          </a:xfrm>
        </p:grpSpPr>
        <p:sp>
          <p:nvSpPr>
            <p:cNvPr id="26" name="Rectángulo 25">
              <a:extLst>
                <a:ext uri="{FF2B5EF4-FFF2-40B4-BE49-F238E27FC236}">
                  <a16:creationId xmlns:a16="http://schemas.microsoft.com/office/drawing/2014/main" id="{6BC20C72-6598-45B4-ABCB-81B6028D7697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7" name="Picture 16" descr="Imagen relacionada">
              <a:extLst>
                <a:ext uri="{FF2B5EF4-FFF2-40B4-BE49-F238E27FC236}">
                  <a16:creationId xmlns:a16="http://schemas.microsoft.com/office/drawing/2014/main" id="{14739C72-E19F-4FD2-8964-00CDBBA78C2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2700" y="5631427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Título 1">
              <a:extLst>
                <a:ext uri="{FF2B5EF4-FFF2-40B4-BE49-F238E27FC236}">
                  <a16:creationId xmlns:a16="http://schemas.microsoft.com/office/drawing/2014/main" id="{97846FA7-808E-4A62-890F-81E9D16A44A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9" name="Título 1">
              <a:extLst>
                <a:ext uri="{FF2B5EF4-FFF2-40B4-BE49-F238E27FC236}">
                  <a16:creationId xmlns:a16="http://schemas.microsoft.com/office/drawing/2014/main" id="{F074A596-C70D-4B7E-8488-BAACAF75B938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5" name="Subtítulo 2">
              <a:extLst>
                <a:ext uri="{FF2B5EF4-FFF2-40B4-BE49-F238E27FC236}">
                  <a16:creationId xmlns:a16="http://schemas.microsoft.com/office/drawing/2014/main" id="{B181FD82-E4E0-4C11-A0DA-373E3629396A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43117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85000"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Introducción</a:t>
              </a:r>
            </a:p>
          </p:txBody>
        </p:sp>
        <p:sp>
          <p:nvSpPr>
            <p:cNvPr id="48" name="Título 1">
              <a:extLst>
                <a:ext uri="{FF2B5EF4-FFF2-40B4-BE49-F238E27FC236}">
                  <a16:creationId xmlns:a16="http://schemas.microsoft.com/office/drawing/2014/main" id="{58E1DBEE-75E6-4105-A189-A169291E7114}"/>
                </a:ext>
              </a:extLst>
            </p:cNvPr>
            <p:cNvSpPr txBox="1">
              <a:spLocks/>
            </p:cNvSpPr>
            <p:nvPr/>
          </p:nvSpPr>
          <p:spPr>
            <a:xfrm>
              <a:off x="2847983" y="5818627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25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4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23 de noviembre de 2024</a:t>
              </a:r>
              <a:endParaRPr lang="es-EC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64771" y="4302853"/>
            <a:ext cx="4614728" cy="1294253"/>
          </a:xfr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>
            <a:noAutofit/>
            <a:sp3d extrusionH="57150">
              <a:bevelT w="38100" h="38100" prst="angle"/>
            </a:sp3d>
          </a:bodyPr>
          <a:lstStyle/>
          <a:p>
            <a:pPr algn="r">
              <a:lnSpc>
                <a:spcPct val="70000"/>
              </a:lnSpc>
            </a:pPr>
            <a:r>
              <a:rPr lang="es-MX" sz="4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Eras Bold ITC" panose="020B0907030504020204" pitchFamily="34" charset="0"/>
              </a:rPr>
              <a:t>Verso bíblico</a:t>
            </a:r>
            <a:br>
              <a:rPr lang="es-MX" sz="4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Eras Bold ITC" panose="020B0907030504020204" pitchFamily="34" charset="0"/>
              </a:rPr>
            </a:br>
            <a:r>
              <a:rPr lang="es-MX" sz="5300" u="sng" dirty="0">
                <a:solidFill>
                  <a:schemeClr val="bg1">
                    <a:lumMod val="95000"/>
                  </a:schemeClr>
                </a:solidFill>
                <a:effectLst/>
                <a:latin typeface="Eras Bold ITC" panose="020B0907030504020204" pitchFamily="34" charset="0"/>
              </a:rPr>
              <a:t>de memoria</a:t>
            </a:r>
            <a:endParaRPr lang="es-EC" sz="5300" u="sng" dirty="0">
              <a:solidFill>
                <a:schemeClr val="bg1">
                  <a:lumMod val="95000"/>
                </a:schemeClr>
              </a:solidFill>
              <a:effectLst/>
              <a:latin typeface="Eras Bold ITC" panose="020B0907030504020204" pitchFamily="34" charset="0"/>
            </a:endParaRP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6141599A-E002-4533-813E-971FDE69552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18454" y="5808141"/>
            <a:ext cx="2307303" cy="792139"/>
          </a:xfrm>
          <a:prstGeom prst="rect">
            <a:avLst/>
          </a:prstGeom>
        </p:spPr>
      </p:pic>
      <p:sp>
        <p:nvSpPr>
          <p:cNvPr id="15" name="Subtítulo 10"/>
          <p:cNvSpPr txBox="1">
            <a:spLocks/>
          </p:cNvSpPr>
          <p:nvPr/>
        </p:nvSpPr>
        <p:spPr>
          <a:xfrm>
            <a:off x="5976254" y="1702167"/>
            <a:ext cx="6149503" cy="41257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C" sz="3600" b="1" dirty="0"/>
              <a:t>“</a:t>
            </a:r>
            <a:r>
              <a:rPr lang="es-ES" sz="3600" b="1" dirty="0"/>
              <a:t>Ore antes de hablar, y los ángeles del cielo vendrán a ayudarle y a echar a los ángeles malos que quisieran inducirla a deshonrar a Dios, lanzar baldón contra su causa y debilitar su propia alma.</a:t>
            </a:r>
            <a:r>
              <a:rPr lang="es-MX" sz="3600" b="1" dirty="0"/>
              <a:t>”</a:t>
            </a:r>
            <a:endParaRPr lang="es-EC" sz="3600" b="1" dirty="0"/>
          </a:p>
          <a:p>
            <a:r>
              <a:rPr lang="es-ES" sz="2000" i="1" dirty="0"/>
              <a:t>Testimonios para la Iglesia, tomo 2, p. 75</a:t>
            </a:r>
            <a:r>
              <a:rPr lang="en-US" sz="2000" i="1" dirty="0"/>
              <a:t>.</a:t>
            </a:r>
            <a:endParaRPr lang="es-EC" sz="2000" i="1" dirty="0"/>
          </a:p>
        </p:txBody>
      </p:sp>
      <p:sp>
        <p:nvSpPr>
          <p:cNvPr id="11" name="Subtítulo 10"/>
          <p:cNvSpPr>
            <a:spLocks noGrp="1"/>
          </p:cNvSpPr>
          <p:nvPr>
            <p:ph type="subTitle" idx="1"/>
          </p:nvPr>
        </p:nvSpPr>
        <p:spPr>
          <a:xfrm>
            <a:off x="128362" y="76776"/>
            <a:ext cx="5702246" cy="4040909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s-ES" sz="3600" b="1" dirty="0">
                <a:solidFill>
                  <a:schemeClr val="bg1"/>
                </a:solidFill>
              </a:rPr>
              <a:t>“¿Cómo podéis hablar lo bueno, siendo malos? Porque de la abundancia del corazón habla la boca</a:t>
            </a:r>
            <a:r>
              <a:rPr lang="es-MX" sz="3600" b="1" dirty="0">
                <a:solidFill>
                  <a:schemeClr val="bg1"/>
                </a:solidFill>
              </a:rPr>
              <a:t>”</a:t>
            </a:r>
            <a:endParaRPr lang="es-ES" sz="3600" b="1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lang="es-EC" sz="2000" b="1" dirty="0">
                <a:solidFill>
                  <a:schemeClr val="bg1"/>
                </a:solidFill>
              </a:rPr>
              <a:t>(Mateo 12:34, segunda mitad)</a:t>
            </a:r>
            <a:endParaRPr lang="es-EC" sz="2000" dirty="0">
              <a:solidFill>
                <a:schemeClr val="bg1"/>
              </a:solidFill>
            </a:endParaRPr>
          </a:p>
        </p:txBody>
      </p:sp>
      <p:pic>
        <p:nvPicPr>
          <p:cNvPr id="3086" name="Picture 14" descr="Memorización - Iconos gratis de educación">
            <a:extLst>
              <a:ext uri="{FF2B5EF4-FFF2-40B4-BE49-F238E27FC236}">
                <a16:creationId xmlns:a16="http://schemas.microsoft.com/office/drawing/2014/main" id="{98FEFD7D-B396-68C1-8A36-C4B4F689C3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80" y="4238707"/>
            <a:ext cx="1436900" cy="143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9075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74FD995-27BE-7F3D-A67B-01A80AC6D4F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574"/>
          <a:stretch/>
        </p:blipFill>
        <p:spPr>
          <a:xfrm>
            <a:off x="0" y="0"/>
            <a:ext cx="12210774" cy="4267774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Domingo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755373" y="5817982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Antídoto para el veneno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21" name="Imagen 20">
            <a:extLst>
              <a:ext uri="{FF2B5EF4-FFF2-40B4-BE49-F238E27FC236}">
                <a16:creationId xmlns:a16="http://schemas.microsoft.com/office/drawing/2014/main" id="{2CCFDD79-BBCA-41BA-BC1F-A0651F9A65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5886" y="5881450"/>
            <a:ext cx="2307303" cy="792139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170937" y="4267774"/>
            <a:ext cx="1203059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0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Cuando somos bombardeados por los hábitos verbales de los hombres de mente maligna y perversa, ¿cuál es el mensaje de Dios para nosotros, incluso en medio de todo ello?</a:t>
            </a:r>
            <a:endParaRPr lang="es-MX" sz="30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FBE6F35B-6FD1-3A50-D554-B0D7D3E7F02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02032390"/>
              </p:ext>
            </p:extLst>
          </p:nvPr>
        </p:nvGraphicFramePr>
        <p:xfrm>
          <a:off x="637737" y="207817"/>
          <a:ext cx="5544854" cy="38340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E8EDA85E-3ECF-A1D1-AC4B-EF7FC76BED0C}"/>
              </a:ext>
            </a:extLst>
          </p:cNvPr>
          <p:cNvSpPr txBox="1"/>
          <p:nvPr/>
        </p:nvSpPr>
        <p:spPr>
          <a:xfrm>
            <a:off x="10181308" y="2933875"/>
            <a:ext cx="185875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200" dirty="0">
                <a:solidFill>
                  <a:schemeClr val="bg1"/>
                </a:solidFill>
                <a:latin typeface="Bw Modelica" panose="00000600000000000000" pitchFamily="50" charset="0"/>
              </a:rPr>
              <a:t>“La fe crece con el ejercicio.”</a:t>
            </a:r>
            <a:endParaRPr lang="es-EC" sz="2200" dirty="0">
              <a:solidFill>
                <a:schemeClr val="bg1"/>
              </a:solidFill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8266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FFF1374-8F58-4700-A76E-373976E835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A0EE3BFA-29F3-4323-9A13-777BC22027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3351438-211B-4DA9-8C8F-A1BB3B757E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02D4DA59-E856-426C-B17C-8E5C0DC057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7" grpId="0">
        <p:bldSub>
          <a:bldDgm bld="one"/>
        </p:bldSub>
      </p:bldGraphic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624982" y="5819490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Un asunto serio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21" name="Imagen 20">
            <a:extLst>
              <a:ext uri="{FF2B5EF4-FFF2-40B4-BE49-F238E27FC236}">
                <a16:creationId xmlns:a16="http://schemas.microsoft.com/office/drawing/2014/main" id="{2CCFDD79-BBCA-41BA-BC1F-A0651F9A65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15886" y="5881450"/>
            <a:ext cx="2307303" cy="792139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123331" y="184411"/>
            <a:ext cx="1194533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 ¿Qué está escrito sobre el lenguaje engañoso e injurioso, y por qué debemos orar para vencer en este aspecto de la vida?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70331ADD-0D99-B21F-FA62-5072BE4A043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861" r="5115"/>
          <a:stretch/>
        </p:blipFill>
        <p:spPr>
          <a:xfrm>
            <a:off x="8613371" y="1788727"/>
            <a:ext cx="3522519" cy="3460728"/>
          </a:xfrm>
          <a:prstGeom prst="rect">
            <a:avLst/>
          </a:prstGeom>
        </p:spPr>
      </p:pic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1653F1F6-2CEA-0511-D1AC-999DF43666A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16692949"/>
              </p:ext>
            </p:extLst>
          </p:nvPr>
        </p:nvGraphicFramePr>
        <p:xfrm>
          <a:off x="79510" y="1101353"/>
          <a:ext cx="8533861" cy="45700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726723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A8B47CF-1E61-4B27-9D2F-1D62A0A0AD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685981E-6D24-4BFF-B9C9-F7965C9C41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D42FB75-526A-4ED8-A137-BB6A2A5BA9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4D5A85D-CDA6-41D8-ABA9-79ECD8A90E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68E1C93-DBE1-4C18-8961-823DEA0012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7ED1778-DCAC-428E-970D-4144AD5514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335B67B-5935-40FF-B3A2-15AD3E4F15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22AFC0D-3AD7-4EB7-A58B-D3AB778B3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4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D9A83391-BBD5-DA9C-3A4D-91E9FBD984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2628357"/>
            <a:ext cx="5705873" cy="3548529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385350" y="5747076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Un asunto serio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21" name="Imagen 20">
            <a:extLst>
              <a:ext uri="{FF2B5EF4-FFF2-40B4-BE49-F238E27FC236}">
                <a16:creationId xmlns:a16="http://schemas.microsoft.com/office/drawing/2014/main" id="{2CCFDD79-BBCA-41BA-BC1F-A0651F9A65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5886" y="5881450"/>
            <a:ext cx="2307303" cy="792139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AF98D25E-3D5D-1789-FDE9-C6EE849C9902}"/>
              </a:ext>
            </a:extLst>
          </p:cNvPr>
          <p:cNvSpPr txBox="1"/>
          <p:nvPr/>
        </p:nvSpPr>
        <p:spPr>
          <a:xfrm>
            <a:off x="1" y="87540"/>
            <a:ext cx="570587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Describe cómo nuestras palabras son simplemente el desbordamiento de lo que pensamos y de lo que somos.</a:t>
            </a:r>
            <a:endParaRPr lang="es-EC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1031" name="Picture 7">
            <a:hlinkClick r:id="rId6"/>
            <a:extLst>
              <a:ext uri="{FF2B5EF4-FFF2-40B4-BE49-F238E27FC236}">
                <a16:creationId xmlns:a16="http://schemas.microsoft.com/office/drawing/2014/main" id="{D42F91B1-198C-0DAA-6087-205795CE22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" y="7056438"/>
            <a:ext cx="114300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E48F78D9-9ED2-1DA3-0AA8-AEBD723E84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18115224"/>
              </p:ext>
            </p:extLst>
          </p:nvPr>
        </p:nvGraphicFramePr>
        <p:xfrm>
          <a:off x="5541819" y="280555"/>
          <a:ext cx="6581369" cy="53011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471290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3C7908B-377F-4A10-A959-2E498A62B2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9CB3537-3962-4F1A-A099-3BAC22EEA9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D044741-25DB-4DE0-8341-A6CE7CF035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6" grpId="0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349500" y="5745343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Se necesita integridad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21" name="Imagen 20">
            <a:extLst>
              <a:ext uri="{FF2B5EF4-FFF2-40B4-BE49-F238E27FC236}">
                <a16:creationId xmlns:a16="http://schemas.microsoft.com/office/drawing/2014/main" id="{2CCFDD79-BBCA-41BA-BC1F-A0651F9A65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15886" y="5881450"/>
            <a:ext cx="2307303" cy="792139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A153987-FF1E-182E-8994-71D7A5F8B14E}"/>
              </a:ext>
            </a:extLst>
          </p:cNvPr>
          <p:cNvSpPr txBox="1"/>
          <p:nvPr/>
        </p:nvSpPr>
        <p:spPr>
          <a:xfrm>
            <a:off x="4891116" y="107484"/>
            <a:ext cx="723207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¿Por qué debemos esperar un lenguaje coherente de los creyentes en la verdad presente? 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A9E8B08E-068C-B249-111C-C539F27A29F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79951784"/>
              </p:ext>
            </p:extLst>
          </p:nvPr>
        </p:nvGraphicFramePr>
        <p:xfrm>
          <a:off x="5237019" y="1759806"/>
          <a:ext cx="6660571" cy="38288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2" name="Imagen 1">
            <a:extLst>
              <a:ext uri="{FF2B5EF4-FFF2-40B4-BE49-F238E27FC236}">
                <a16:creationId xmlns:a16="http://schemas.microsoft.com/office/drawing/2014/main" id="{BBD13FC9-A74B-4625-011C-D6B856AC47E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4881"/>
            <a:ext cx="4759036" cy="2534435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8AFF77A5-DDB6-5834-5898-28AD159F9069}"/>
              </a:ext>
            </a:extLst>
          </p:cNvPr>
          <p:cNvSpPr txBox="1"/>
          <p:nvPr/>
        </p:nvSpPr>
        <p:spPr>
          <a:xfrm>
            <a:off x="1" y="2535681"/>
            <a:ext cx="475903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advertencia se da si fallamos en este punto? 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859AF67F-4345-BD4D-AC30-27586D2D8E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75309104"/>
              </p:ext>
            </p:extLst>
          </p:nvPr>
        </p:nvGraphicFramePr>
        <p:xfrm>
          <a:off x="137218" y="3792015"/>
          <a:ext cx="4628170" cy="21926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</p:spTree>
    <p:extLst>
      <p:ext uri="{BB962C8B-B14F-4D97-AF65-F5344CB8AC3E}">
        <p14:creationId xmlns:p14="http://schemas.microsoft.com/office/powerpoint/2010/main" val="2976739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94EAEB9-3FDC-479D-ABBC-8CFA63CCD4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F396B7E-9993-432B-9D63-F41E74DA4F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8DFDDDF-D32E-4E90-8CB8-34A18356B7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3F2D858-4EEB-44D2-A8B6-0CDFBB35E4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4" grpId="0">
        <p:bldSub>
          <a:bldDgm bld="one"/>
        </p:bldSub>
      </p:bldGraphic>
      <p:bldP spid="5" grpId="0"/>
      <p:bldGraphic spid="6" grpId="0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166AFEB-8459-259E-DE7D-BF4E36D47C2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673"/>
          <a:stretch/>
        </p:blipFill>
        <p:spPr>
          <a:xfrm>
            <a:off x="-12701" y="0"/>
            <a:ext cx="12204700" cy="6779825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2505" y="5764882"/>
              <a:ext cx="7143368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Se necesita integridad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21" name="Imagen 20">
            <a:extLst>
              <a:ext uri="{FF2B5EF4-FFF2-40B4-BE49-F238E27FC236}">
                <a16:creationId xmlns:a16="http://schemas.microsoft.com/office/drawing/2014/main" id="{2CCFDD79-BBCA-41BA-BC1F-A0651F9A65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5886" y="5881450"/>
            <a:ext cx="2307303" cy="792139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4530437" y="99932"/>
            <a:ext cx="759275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oración puede ayudarnos a pensar y hablar con más coherencia? </a:t>
            </a:r>
            <a:endParaRPr lang="es-MX" sz="3200" b="1" dirty="0">
              <a:ln w="0"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6FD7242D-ECA8-F479-FE07-5ACC0F902F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52755538"/>
              </p:ext>
            </p:extLst>
          </p:nvPr>
        </p:nvGraphicFramePr>
        <p:xfrm>
          <a:off x="7737704" y="1982295"/>
          <a:ext cx="4156363" cy="33388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712826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73F2D858-4EEB-44D2-A8B6-0CDFBB35E4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6D1677F8-0B3E-4EE8-9A18-81B6C6D9EF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10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A4609898-B51A-CF9A-C95F-5A3CEE40AB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2356" y="565010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128940" y="5817982"/>
              <a:ext cx="6830379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Agua de una fuente pura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21" name="Imagen 20">
            <a:extLst>
              <a:ext uri="{FF2B5EF4-FFF2-40B4-BE49-F238E27FC236}">
                <a16:creationId xmlns:a16="http://schemas.microsoft.com/office/drawing/2014/main" id="{2CCFDD79-BBCA-41BA-BC1F-A0651F9A65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5886" y="5860190"/>
            <a:ext cx="2307303" cy="792139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67B2C686-658D-FA1F-D695-7FDA23AA8129}"/>
              </a:ext>
            </a:extLst>
          </p:cNvPr>
          <p:cNvSpPr txBox="1"/>
          <p:nvPr/>
        </p:nvSpPr>
        <p:spPr>
          <a:xfrm>
            <a:off x="0" y="3655318"/>
            <a:ext cx="596679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0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oto Sans ExtBd" panose="020B0902040504020204"/>
              </a:rPr>
              <a:t>¿Qué principio revela que sólo un corazón renovado por la gracia de Dios puede originar acciones coherentes? </a:t>
            </a:r>
            <a:endParaRPr lang="es-EC" sz="3000" dirty="0">
              <a:ln w="0"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68BB6AD2-5E73-7379-8F8C-F16B8F5872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68683003"/>
              </p:ext>
            </p:extLst>
          </p:nvPr>
        </p:nvGraphicFramePr>
        <p:xfrm>
          <a:off x="217155" y="126621"/>
          <a:ext cx="3086277" cy="3416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E2E971BA-ABC8-5A2D-110F-3D781FE430B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53654517"/>
              </p:ext>
            </p:extLst>
          </p:nvPr>
        </p:nvGraphicFramePr>
        <p:xfrm>
          <a:off x="7013864" y="146014"/>
          <a:ext cx="4960981" cy="37473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C7733949-2A4B-EF64-49F8-C1731D88584C}"/>
              </a:ext>
            </a:extLst>
          </p:cNvPr>
          <p:cNvSpPr txBox="1"/>
          <p:nvPr/>
        </p:nvSpPr>
        <p:spPr>
          <a:xfrm>
            <a:off x="7361672" y="4164304"/>
            <a:ext cx="465021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oto Sans ExtBd" panose="020B0902040504020204"/>
              </a:rPr>
              <a:t>Cita algunos ejemplos prácticos.</a:t>
            </a:r>
            <a:endParaRPr lang="es-EC" sz="3200" dirty="0">
              <a:ln w="0"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1959435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3F2D858-4EEB-44D2-A8B6-0CDFBB35E4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D1677F8-0B3E-4EE8-9A18-81B6C6D9EF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3256F2C-404A-4294-8A8E-B155A3672C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A6DF5B1C-F289-4FE1-8663-D754734023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8890397-3ADD-4A31-8056-581DFA7D4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556C355-915D-4798-825A-8F81E4F316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DF249EFA-234D-4F6C-8179-A52A48EE19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6" grpId="0">
        <p:bldSub>
          <a:bldDgm bld="one"/>
        </p:bldSub>
      </p:bldGraphic>
      <p:bldGraphic spid="7" grpId="0">
        <p:bldSub>
          <a:bldDgm bld="one"/>
        </p:bldSub>
      </p:bldGraphic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49AB2212-3B17-4198-AD4B-1CDBD0C9BFE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35" b="7273"/>
          <a:stretch/>
        </p:blipFill>
        <p:spPr>
          <a:xfrm>
            <a:off x="-19705" y="-1"/>
            <a:ext cx="12211706" cy="6837831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Jueves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25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Con sabiduría y provistos de conocimiento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21" name="Imagen 20">
            <a:extLst>
              <a:ext uri="{FF2B5EF4-FFF2-40B4-BE49-F238E27FC236}">
                <a16:creationId xmlns:a16="http://schemas.microsoft.com/office/drawing/2014/main" id="{2CCFDD79-BBCA-41BA-BC1F-A0651F9A65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5886" y="5881450"/>
            <a:ext cx="2307303" cy="792139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67B2C686-658D-FA1F-D695-7FDA23AA8129}"/>
              </a:ext>
            </a:extLst>
          </p:cNvPr>
          <p:cNvSpPr txBox="1"/>
          <p:nvPr/>
        </p:nvSpPr>
        <p:spPr>
          <a:xfrm>
            <a:off x="0" y="20170"/>
            <a:ext cx="6924293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¿Por qué cada uno de nosotros debe examinar su propia actitud desde dentro hacia fuera, en corazón, palabra y acción?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5FF31112-314C-1940-687E-9233C1C906F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18016757"/>
              </p:ext>
            </p:extLst>
          </p:nvPr>
        </p:nvGraphicFramePr>
        <p:xfrm>
          <a:off x="171533" y="2115422"/>
          <a:ext cx="5034312" cy="3586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3327277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3F2D858-4EEB-44D2-A8B6-0CDFBB35E4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D1677F8-0B3E-4EE8-9A18-81B6C6D9EF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6" grpId="0">
        <p:bldSub>
          <a:bldDgm bld="one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ángulo: esquinas superiores redondeadas 25"/>
          <p:cNvSpPr/>
          <p:nvPr/>
        </p:nvSpPr>
        <p:spPr>
          <a:xfrm>
            <a:off x="9724039" y="381783"/>
            <a:ext cx="2410289" cy="5345450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Examinar nuestra actitud desde el interior hacia el exterior es crucial porque el cristianismo no se trata solo de </a:t>
            </a:r>
            <a:r>
              <a:rPr lang="es-ES" sz="2000" dirty="0" err="1">
                <a:solidFill>
                  <a:schemeClr val="tx1"/>
                </a:solidFill>
                <a:latin typeface="Eras Demi ITC" panose="020B0805030504020804" pitchFamily="34" charset="0"/>
              </a:rPr>
              <a:t>comportamien</a:t>
            </a:r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-</a:t>
            </a:r>
          </a:p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tos externos, sino de una transformación completa del corazón que afecta nuestras palabras y acciones.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sp>
        <p:nvSpPr>
          <p:cNvPr id="22" name="Rectángulo: esquinas superiores redondeadas 21"/>
          <p:cNvSpPr/>
          <p:nvPr/>
        </p:nvSpPr>
        <p:spPr>
          <a:xfrm>
            <a:off x="96529" y="381783"/>
            <a:ext cx="2372769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Dios nos llama a vivir por fe a fin de obtener fuerza y ayuda cuando somos bombardeados por personas de mente maligna y perversa que buscan llevarnos por la senda de incredulidad y tinieblas.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2BD3CF51-8C1E-4873-A20E-00D0D9FAA8C6}"/>
              </a:ext>
            </a:extLst>
          </p:cNvPr>
          <p:cNvGrpSpPr/>
          <p:nvPr/>
        </p:nvGrpSpPr>
        <p:grpSpPr>
          <a:xfrm>
            <a:off x="-1816" y="5660240"/>
            <a:ext cx="12192001" cy="1347314"/>
            <a:chOff x="-1816" y="5642313"/>
            <a:chExt cx="12192001" cy="1347314"/>
          </a:xfrm>
        </p:grpSpPr>
        <p:sp>
          <p:nvSpPr>
            <p:cNvPr id="46" name="Rectángulo 45">
              <a:extLst>
                <a:ext uri="{FF2B5EF4-FFF2-40B4-BE49-F238E27FC236}">
                  <a16:creationId xmlns:a16="http://schemas.microsoft.com/office/drawing/2014/main" id="{E5CF74C4-621F-4EC9-9E15-F25023C55FBD}"/>
                </a:ext>
              </a:extLst>
            </p:cNvPr>
            <p:cNvSpPr/>
            <p:nvPr/>
          </p:nvSpPr>
          <p:spPr>
            <a:xfrm>
              <a:off x="-1814" y="5759705"/>
              <a:ext cx="12191999" cy="108772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47" name="Picture 16" descr="Imagen relacionada">
              <a:extLst>
                <a:ext uri="{FF2B5EF4-FFF2-40B4-BE49-F238E27FC236}">
                  <a16:creationId xmlns:a16="http://schemas.microsoft.com/office/drawing/2014/main" id="{CC51E78B-04A5-40E3-8417-19814891C03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816" y="5642313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8" name="Título 1">
              <a:extLst>
                <a:ext uri="{FF2B5EF4-FFF2-40B4-BE49-F238E27FC236}">
                  <a16:creationId xmlns:a16="http://schemas.microsoft.com/office/drawing/2014/main" id="{5AF542C3-3206-4B1E-BBEF-41A5DD3E21B4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9" name="Título 1">
              <a:extLst>
                <a:ext uri="{FF2B5EF4-FFF2-40B4-BE49-F238E27FC236}">
                  <a16:creationId xmlns:a16="http://schemas.microsoft.com/office/drawing/2014/main" id="{CC04741F-3776-4F12-978D-BFEB15AFEF67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51" name="Subtítulo 2">
              <a:extLst>
                <a:ext uri="{FF2B5EF4-FFF2-40B4-BE49-F238E27FC236}">
                  <a16:creationId xmlns:a16="http://schemas.microsoft.com/office/drawing/2014/main" id="{6EC99F9D-BE1B-4BD8-961F-9D71948BA5F8}"/>
                </a:ext>
              </a:extLst>
            </p:cNvPr>
            <p:cNvSpPr txBox="1">
              <a:spLocks/>
            </p:cNvSpPr>
            <p:nvPr/>
          </p:nvSpPr>
          <p:spPr>
            <a:xfrm>
              <a:off x="18447" y="6354003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Resumen</a:t>
              </a:r>
            </a:p>
          </p:txBody>
        </p:sp>
        <p:sp>
          <p:nvSpPr>
            <p:cNvPr id="52" name="Título 1">
              <a:extLst>
                <a:ext uri="{FF2B5EF4-FFF2-40B4-BE49-F238E27FC236}">
                  <a16:creationId xmlns:a16="http://schemas.microsoft.com/office/drawing/2014/main" id="{F3FE0463-C07D-42C9-9ACE-00AB8072F3E6}"/>
                </a:ext>
              </a:extLst>
            </p:cNvPr>
            <p:cNvSpPr txBox="1">
              <a:spLocks/>
            </p:cNvSpPr>
            <p:nvPr/>
          </p:nvSpPr>
          <p:spPr>
            <a:xfrm>
              <a:off x="2858869" y="5829513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lnSpcReduction="100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32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Afirmo lo que aprendí</a:t>
              </a:r>
              <a:endParaRPr lang="es-EC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8" name="Imagen 7">
            <a:extLst>
              <a:ext uri="{FF2B5EF4-FFF2-40B4-BE49-F238E27FC236}">
                <a16:creationId xmlns:a16="http://schemas.microsoft.com/office/drawing/2014/main" id="{C163A991-6D6E-408B-A9AE-030EB9CC6C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8239" t="24530" r="8151" b="15233"/>
          <a:stretch/>
        </p:blipFill>
        <p:spPr>
          <a:xfrm>
            <a:off x="57672" y="-485"/>
            <a:ext cx="396628" cy="6096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EB28050-36EC-44F3-A4D1-0E62703322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2283" r="3992" b="11085"/>
          <a:stretch/>
        </p:blipFill>
        <p:spPr>
          <a:xfrm>
            <a:off x="9632584" y="-37104"/>
            <a:ext cx="550196" cy="674323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241916B-7AEF-4B5A-B341-3381FC1694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54200" y="5862204"/>
            <a:ext cx="2367069" cy="812658"/>
          </a:xfrm>
          <a:prstGeom prst="rect">
            <a:avLst/>
          </a:prstGeom>
        </p:spPr>
      </p:pic>
      <p:sp>
        <p:nvSpPr>
          <p:cNvPr id="20" name="Rectángulo: esquinas superiores redondeadas 19">
            <a:extLst>
              <a:ext uri="{FF2B5EF4-FFF2-40B4-BE49-F238E27FC236}">
                <a16:creationId xmlns:a16="http://schemas.microsoft.com/office/drawing/2014/main" id="{A6EE38D9-0B38-43AB-A969-BB8536421FBA}"/>
              </a:ext>
            </a:extLst>
          </p:cNvPr>
          <p:cNvSpPr/>
          <p:nvPr/>
        </p:nvSpPr>
        <p:spPr>
          <a:xfrm>
            <a:off x="2515900" y="381783"/>
            <a:ext cx="2410289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Nuestras palabras son el reflejo de nuestra verdadera condición espiritual. De un corazón corrupto salen palabras dañinas, pero de un corazón lleno del Espíritu Santo fluyen palabras de amor, verdad y gracia. 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C4017FD-D3A6-44A1-95DF-EEBF18D05CD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8617" r="29360" b="12577"/>
          <a:stretch/>
        </p:blipFill>
        <p:spPr>
          <a:xfrm>
            <a:off x="2393376" y="6224"/>
            <a:ext cx="521095" cy="598715"/>
          </a:xfrm>
          <a:prstGeom prst="rect">
            <a:avLst/>
          </a:prstGeom>
        </p:spPr>
      </p:pic>
      <p:sp>
        <p:nvSpPr>
          <p:cNvPr id="24" name="Rectángulo: esquinas superiores redondeadas 23"/>
          <p:cNvSpPr/>
          <p:nvPr/>
        </p:nvSpPr>
        <p:spPr>
          <a:xfrm>
            <a:off x="4976071" y="381783"/>
            <a:ext cx="2311217" cy="534463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Un lenguaje incoherente puede causar tropiezo a otros, especialmente a los que están comenzando a conocer la verdad. necesitamos la ayuda del Espíritu Santo para mantenernos en armonía con nuestra misión.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0CCDE86-9C52-431D-857B-13A37D22E98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6439" r="396" b="13325"/>
          <a:stretch/>
        </p:blipFill>
        <p:spPr>
          <a:xfrm>
            <a:off x="4799276" y="-486"/>
            <a:ext cx="570800" cy="609601"/>
          </a:xfrm>
          <a:prstGeom prst="rect">
            <a:avLst/>
          </a:prstGeom>
        </p:spPr>
      </p:pic>
      <p:sp>
        <p:nvSpPr>
          <p:cNvPr id="25" name="Rectángulo: esquinas superiores redondeadas 24"/>
          <p:cNvSpPr/>
          <p:nvPr/>
        </p:nvSpPr>
        <p:spPr>
          <a:xfrm>
            <a:off x="7337170" y="381783"/>
            <a:ext cx="2338930" cy="534544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Solo un corazón renovado por la gracia de Dios puede producir palabras y acciones coherentes con el carácter de Cristo, de lo contrario, nuestras palabras y acciones estarán en conflicto con nuestra fe.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E452A1F-0CC6-4530-B84E-18AA030ECD8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24349" r="396" b="15415"/>
          <a:stretch/>
        </p:blipFill>
        <p:spPr>
          <a:xfrm>
            <a:off x="7215930" y="-486"/>
            <a:ext cx="570800" cy="609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930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2" grpId="0" animBg="1"/>
      <p:bldP spid="20" grpId="0" animBg="1"/>
      <p:bldP spid="24" grpId="0" animBg="1"/>
      <p:bldP spid="2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o 18">
            <a:extLst>
              <a:ext uri="{FF2B5EF4-FFF2-40B4-BE49-F238E27FC236}">
                <a16:creationId xmlns:a16="http://schemas.microsoft.com/office/drawing/2014/main" id="{3613F8BA-6AF7-438A-AB08-9E748FFDE8FA}"/>
              </a:ext>
            </a:extLst>
          </p:cNvPr>
          <p:cNvGrpSpPr/>
          <p:nvPr/>
        </p:nvGrpSpPr>
        <p:grpSpPr>
          <a:xfrm>
            <a:off x="906" y="5642313"/>
            <a:ext cx="12192001" cy="1347314"/>
            <a:chOff x="-1816" y="5642313"/>
            <a:chExt cx="12192001" cy="1347314"/>
          </a:xfrm>
        </p:grpSpPr>
        <p:sp>
          <p:nvSpPr>
            <p:cNvPr id="20" name="Rectángulo 19">
              <a:extLst>
                <a:ext uri="{FF2B5EF4-FFF2-40B4-BE49-F238E27FC236}">
                  <a16:creationId xmlns:a16="http://schemas.microsoft.com/office/drawing/2014/main" id="{64BC90CF-CA08-4E61-B9A7-F9AAFD56DB2D}"/>
                </a:ext>
              </a:extLst>
            </p:cNvPr>
            <p:cNvSpPr/>
            <p:nvPr/>
          </p:nvSpPr>
          <p:spPr>
            <a:xfrm>
              <a:off x="-1814" y="5759705"/>
              <a:ext cx="12191999" cy="108772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1" name="Picture 16" descr="Imagen relacionada">
              <a:extLst>
                <a:ext uri="{FF2B5EF4-FFF2-40B4-BE49-F238E27FC236}">
                  <a16:creationId xmlns:a16="http://schemas.microsoft.com/office/drawing/2014/main" id="{425E27F4-8B43-44D2-9A07-5F9B1BC345A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816" y="5642313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ítulo 1">
              <a:extLst>
                <a:ext uri="{FF2B5EF4-FFF2-40B4-BE49-F238E27FC236}">
                  <a16:creationId xmlns:a16="http://schemas.microsoft.com/office/drawing/2014/main" id="{1C545321-8678-466E-9636-007442E3C33A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3" name="Título 1">
              <a:extLst>
                <a:ext uri="{FF2B5EF4-FFF2-40B4-BE49-F238E27FC236}">
                  <a16:creationId xmlns:a16="http://schemas.microsoft.com/office/drawing/2014/main" id="{703382EF-8C52-4199-B8C3-C8E289E51F6C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8" name="Subtítulo 2">
              <a:extLst>
                <a:ext uri="{FF2B5EF4-FFF2-40B4-BE49-F238E27FC236}">
                  <a16:creationId xmlns:a16="http://schemas.microsoft.com/office/drawing/2014/main" id="{3F4D9C94-C642-4998-A6FC-C529A55E504D}"/>
                </a:ext>
              </a:extLst>
            </p:cNvPr>
            <p:cNvSpPr txBox="1">
              <a:spLocks/>
            </p:cNvSpPr>
            <p:nvPr/>
          </p:nvSpPr>
          <p:spPr>
            <a:xfrm>
              <a:off x="18447" y="6354003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Decisión</a:t>
              </a:r>
            </a:p>
          </p:txBody>
        </p:sp>
        <p:sp>
          <p:nvSpPr>
            <p:cNvPr id="39" name="Título 1">
              <a:extLst>
                <a:ext uri="{FF2B5EF4-FFF2-40B4-BE49-F238E27FC236}">
                  <a16:creationId xmlns:a16="http://schemas.microsoft.com/office/drawing/2014/main" id="{A0CFA0CE-7291-4984-B5B5-274BD390E74B}"/>
                </a:ext>
              </a:extLst>
            </p:cNvPr>
            <p:cNvSpPr txBox="1">
              <a:spLocks/>
            </p:cNvSpPr>
            <p:nvPr/>
          </p:nvSpPr>
          <p:spPr>
            <a:xfrm>
              <a:off x="2858868" y="5791672"/>
              <a:ext cx="7639725" cy="632979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32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Aplico a mi vida lo que aprendí</a:t>
              </a:r>
              <a:endParaRPr lang="es-EC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24" name="Imagen 23">
            <a:extLst>
              <a:ext uri="{FF2B5EF4-FFF2-40B4-BE49-F238E27FC236}">
                <a16:creationId xmlns:a16="http://schemas.microsoft.com/office/drawing/2014/main" id="{94E33D8E-77B5-463D-BC7C-AB25A2FE44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1253" y="5862330"/>
            <a:ext cx="2367069" cy="812658"/>
          </a:xfrm>
          <a:prstGeom prst="rect">
            <a:avLst/>
          </a:prstGeom>
        </p:spPr>
      </p:pic>
      <p:pic>
        <p:nvPicPr>
          <p:cNvPr id="1026" name="Picture 2" descr="Pulgar arriba - Iconos gratis de manos y gestos">
            <a:extLst>
              <a:ext uri="{FF2B5EF4-FFF2-40B4-BE49-F238E27FC236}">
                <a16:creationId xmlns:a16="http://schemas.microsoft.com/office/drawing/2014/main" id="{39F72389-2AF6-25BC-CE19-11A7CF1AB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73148" y="824209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E8F2FC9-9613-E81F-00FE-D44F1E4D9F28}"/>
              </a:ext>
            </a:extLst>
          </p:cNvPr>
          <p:cNvSpPr txBox="1"/>
          <p:nvPr/>
        </p:nvSpPr>
        <p:spPr>
          <a:xfrm>
            <a:off x="192148" y="1364160"/>
            <a:ext cx="27695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dirty="0">
                <a:solidFill>
                  <a:schemeClr val="accent1"/>
                </a:solidFill>
                <a:latin typeface="Avenir Next LT Pro Light" panose="020B0304020202020204" pitchFamily="34" charset="0"/>
                <a:cs typeface="Segoe UI Semibold" panose="020B0702040204020203" pitchFamily="34" charset="0"/>
              </a:rPr>
              <a:t>al tomar buenas    decisiones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366348D-97DF-E479-4D72-E975E48F2549}"/>
              </a:ext>
            </a:extLst>
          </p:cNvPr>
          <p:cNvSpPr txBox="1"/>
          <p:nvPr/>
        </p:nvSpPr>
        <p:spPr>
          <a:xfrm>
            <a:off x="203696" y="92458"/>
            <a:ext cx="413163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8000" dirty="0">
                <a:solidFill>
                  <a:schemeClr val="accent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Avanzo</a:t>
            </a:r>
            <a:endParaRPr lang="es-MX" sz="8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3ABDA65D-9139-48E5-D4B2-9888A11FF3CB}"/>
              </a:ext>
            </a:extLst>
          </p:cNvPr>
          <p:cNvSpPr/>
          <p:nvPr/>
        </p:nvSpPr>
        <p:spPr>
          <a:xfrm>
            <a:off x="5544711" y="2190726"/>
            <a:ext cx="635831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3200" dirty="0">
                <a:solidFill>
                  <a:schemeClr val="accent4">
                    <a:lumMod val="75000"/>
                  </a:schemeClr>
                </a:solidFill>
                <a:latin typeface="Eras Demi ITC" panose="020B0805030504020804" pitchFamily="34" charset="0"/>
              </a:rPr>
              <a:t>¡Decido orar antes de hablar para asegurarme de que mis palabras provengan de un corazón limpio y para recibir la guía divina que me proteja de influencias negativas!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1E601A8-B517-CAD5-E600-6DA954662F44}"/>
              </a:ext>
            </a:extLst>
          </p:cNvPr>
          <p:cNvSpPr/>
          <p:nvPr/>
        </p:nvSpPr>
        <p:spPr>
          <a:xfrm>
            <a:off x="5335155" y="483647"/>
            <a:ext cx="6777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3200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Creo que </a:t>
            </a:r>
            <a:r>
              <a:rPr lang="es-419" sz="3200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nuestras palabras reflejan lo que hay en nuestro corazón</a:t>
            </a:r>
            <a:r>
              <a:rPr lang="es-MX" sz="3200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707340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B9052193-FD8A-4AE4-B798-BDD1BE36CDC1}"/>
              </a:ext>
            </a:extLst>
          </p:cNvPr>
          <p:cNvGrpSpPr/>
          <p:nvPr/>
        </p:nvGrpSpPr>
        <p:grpSpPr>
          <a:xfrm>
            <a:off x="-2" y="0"/>
            <a:ext cx="6129777" cy="6194042"/>
            <a:chOff x="-1" y="0"/>
            <a:chExt cx="5962650" cy="5962650"/>
          </a:xfrm>
        </p:grpSpPr>
        <p:pic>
          <p:nvPicPr>
            <p:cNvPr id="19458" name="Picture 2" descr="Imagen relacionada">
              <a:extLst>
                <a:ext uri="{FF2B5EF4-FFF2-40B4-BE49-F238E27FC236}">
                  <a16:creationId xmlns:a16="http://schemas.microsoft.com/office/drawing/2014/main" id="{3843FCA9-DDAD-46D9-AB15-80CEF97BA9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0"/>
              <a:ext cx="5962650" cy="5962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A76C41F0-ECCB-446B-8232-776767D7F47E}"/>
                </a:ext>
              </a:extLst>
            </p:cNvPr>
            <p:cNvSpPr/>
            <p:nvPr/>
          </p:nvSpPr>
          <p:spPr>
            <a:xfrm>
              <a:off x="2198916" y="3494289"/>
              <a:ext cx="1382485" cy="5898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DIEZMOS</a:t>
              </a:r>
            </a:p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OFRENDAS</a:t>
              </a:r>
            </a:p>
          </p:txBody>
        </p: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6444343" y="779824"/>
            <a:ext cx="5648084" cy="1754326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r"/>
            <a:r>
              <a:rPr lang="es-MX" sz="5400" dirty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Planifico mi ofrenda</a:t>
            </a:r>
            <a:endParaRPr lang="es-EC" sz="5400" dirty="0">
              <a:solidFill>
                <a:schemeClr val="accent2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A1BA99B4-04E6-4283-BB10-31A72CC2D73E}"/>
              </a:ext>
            </a:extLst>
          </p:cNvPr>
          <p:cNvGrpSpPr/>
          <p:nvPr/>
        </p:nvGrpSpPr>
        <p:grpSpPr>
          <a:xfrm>
            <a:off x="0" y="5665899"/>
            <a:ext cx="12166601" cy="1347314"/>
            <a:chOff x="0" y="5665899"/>
            <a:chExt cx="12166601" cy="1347314"/>
          </a:xfrm>
        </p:grpSpPr>
        <p:sp>
          <p:nvSpPr>
            <p:cNvPr id="8" name="Rectángulo 7"/>
            <p:cNvSpPr/>
            <p:nvPr/>
          </p:nvSpPr>
          <p:spPr>
            <a:xfrm>
              <a:off x="1" y="5761519"/>
              <a:ext cx="12166600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040" name="Picture 16" descr="Imagen relacionada">
              <a:extLst>
                <a:ext uri="{FF2B5EF4-FFF2-40B4-BE49-F238E27FC236}">
                  <a16:creationId xmlns:a16="http://schemas.microsoft.com/office/drawing/2014/main" id="{FCEAB9AF-4E01-4849-B814-BD214A22604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65899"/>
              <a:ext cx="1212948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4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0C840142-F805-4669-8964-5A51F4834119}"/>
                </a:ext>
              </a:extLst>
            </p:cNvPr>
            <p:cNvSpPr/>
            <p:nvPr/>
          </p:nvSpPr>
          <p:spPr>
            <a:xfrm>
              <a:off x="59279" y="6358014"/>
              <a:ext cx="2411778" cy="43088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Mayordomía</a:t>
              </a:r>
              <a:endParaRPr lang="es-EC" sz="22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5" name="Rectángulo 4">
            <a:extLst>
              <a:ext uri="{FF2B5EF4-FFF2-40B4-BE49-F238E27FC236}">
                <a16:creationId xmlns:a16="http://schemas.microsoft.com/office/drawing/2014/main" id="{760F5EEA-0818-4E0E-8C11-4D5CE6A119DB}"/>
              </a:ext>
            </a:extLst>
          </p:cNvPr>
          <p:cNvSpPr/>
          <p:nvPr/>
        </p:nvSpPr>
        <p:spPr>
          <a:xfrm>
            <a:off x="6115053" y="8173"/>
            <a:ext cx="60515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54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Soy Mayordomo: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F1959B-B268-4BA5-9C04-AB46D072A262}"/>
              </a:ext>
            </a:extLst>
          </p:cNvPr>
          <p:cNvSpPr txBox="1"/>
          <p:nvPr/>
        </p:nvSpPr>
        <p:spPr>
          <a:xfrm>
            <a:off x="6190899" y="2829028"/>
            <a:ext cx="5901528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>
                <a:latin typeface="Eras Medium ITC" panose="020B0602030504020804" pitchFamily="34" charset="0"/>
              </a:rPr>
              <a:t>Para transferencias bancarias: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Pacífico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Corriente #637254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Pichincha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de Ahorros #3735728600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RUC: 1790984362001</a:t>
            </a:r>
          </a:p>
          <a:p>
            <a:r>
              <a:rPr lang="es-EC" sz="2000" dirty="0">
                <a:latin typeface="Eras Medium ITC" panose="020B0602030504020804" pitchFamily="34" charset="0"/>
              </a:rPr>
              <a:t>ADVENTISTAS DEL SÉPTIMO DÍA MOVIMIENTO DE REFORMA UNION ECUATORIANA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D64A6BA3-09BE-463B-A7DB-2A9E5F46C8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75536" y="5889897"/>
            <a:ext cx="2307303" cy="79213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0665E47F-41EB-46E9-8567-5CAD473BB3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1250" y="2363021"/>
            <a:ext cx="4005419" cy="652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7520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1229094</TotalTime>
  <Words>1040</Words>
  <Application>Microsoft Office PowerPoint</Application>
  <PresentationFormat>Panorámica</PresentationFormat>
  <Paragraphs>103</Paragraphs>
  <Slides>16</Slides>
  <Notes>10</Notes>
  <HiddenSlides>0</HiddenSlides>
  <MMClips>0</MMClips>
  <ScaleCrop>false</ScaleCrop>
  <HeadingPairs>
    <vt:vector size="6" baseType="variant">
      <vt:variant>
        <vt:lpstr>Fuentes usadas</vt:lpstr>
      </vt:variant>
      <vt:variant>
        <vt:i4>19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36" baseType="lpstr">
      <vt:lpstr>Abadi</vt:lpstr>
      <vt:lpstr>ADLaM Display</vt:lpstr>
      <vt:lpstr>Arial</vt:lpstr>
      <vt:lpstr>Avenir Next LT Pro Light</vt:lpstr>
      <vt:lpstr>Bookman Old Style</vt:lpstr>
      <vt:lpstr>Bw Modelica</vt:lpstr>
      <vt:lpstr>Bw Modelica Black</vt:lpstr>
      <vt:lpstr>Bw Modelica ExtraBold</vt:lpstr>
      <vt:lpstr>BwModelica-Bold</vt:lpstr>
      <vt:lpstr>BwModelica-ExtraBold</vt:lpstr>
      <vt:lpstr>Calibri</vt:lpstr>
      <vt:lpstr>Calibri Light</vt:lpstr>
      <vt:lpstr>Candara</vt:lpstr>
      <vt:lpstr>Eras Bold ITC</vt:lpstr>
      <vt:lpstr>Eras Demi ITC</vt:lpstr>
      <vt:lpstr>Eras Medium ITC</vt:lpstr>
      <vt:lpstr>Noto Sans ExtBd</vt:lpstr>
      <vt:lpstr>Segoe UI Black</vt:lpstr>
      <vt:lpstr>Segoe UI Semibold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Verso bíblico de memoria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Joffre Castro Martinez</dc:creator>
  <cp:lastModifiedBy>user01</cp:lastModifiedBy>
  <cp:revision>8363</cp:revision>
  <dcterms:created xsi:type="dcterms:W3CDTF">2017-06-02T15:34:13Z</dcterms:created>
  <dcterms:modified xsi:type="dcterms:W3CDTF">2024-11-22T23:08:30Z</dcterms:modified>
</cp:coreProperties>
</file>