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37" r:id="rId10"/>
    <p:sldId id="550" r:id="rId11"/>
    <p:sldId id="558" r:id="rId12"/>
    <p:sldId id="538" r:id="rId13"/>
    <p:sldId id="551" r:id="rId14"/>
    <p:sldId id="566" r:id="rId15"/>
    <p:sldId id="276" r:id="rId16"/>
    <p:sldId id="265" r:id="rId17"/>
    <p:sldId id="393" r:id="rId1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CF7F3"/>
    <a:srgbClr val="F8EFE6"/>
    <a:srgbClr val="F9EBCF"/>
    <a:srgbClr val="F6E1B9"/>
    <a:srgbClr val="FFFFFF"/>
    <a:srgbClr val="F5EEE6"/>
    <a:srgbClr val="F1EAE4"/>
    <a:srgbClr val="70AD47"/>
    <a:srgbClr val="FBA9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5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94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FCC71A22-896A-4CDD-A3C4-D206783B5442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El grave mal del cual debemos cuidarnos es el celo equivocado, este celo se revela en los corazones a través de un espíritu de egoísmo, crítica, sospecha y juicio hacia los demás…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9EC4D7D-CFCD-445D-BAC1-5ABFD9EC1B2E}" type="parTrans" cxnId="{902C104B-D14D-4009-89E8-053A6B983FB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F6ADFCC-0AB6-4E86-9BBD-6D6622D76923}" type="sibTrans" cxnId="{902C104B-D14D-4009-89E8-053A6B983FB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75C96225-979E-404A-A7FF-194441CD3A7C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…quien actúa bajo este espíritu frecuentemente interpreta sus pensamientos críticos y recelosos como una capacidad especial para detectar las faltas de otros…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…este error lleva a gloriarse contra la verdad, creyendo que juzgar y condenar a otros es una forma de defender la fe, este es un falso sentido de “discernimiento”, y no proviene de Dios sino de Satanás.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C3AA1A2-6EF9-47E2-ABA3-1DB1210764F0}" type="pres">
      <dgm:prSet presAssocID="{FCC71A22-896A-4CDD-A3C4-D206783B5442}" presName="horFlow" presStyleCnt="0"/>
      <dgm:spPr/>
    </dgm:pt>
    <dgm:pt modelId="{93C7908B-377F-4A10-A959-2E498A62B2CF}" type="pres">
      <dgm:prSet presAssocID="{FCC71A22-896A-4CDD-A3C4-D206783B5442}" presName="bigChev" presStyleLbl="node1" presStyleIdx="0" presStyleCnt="3" custScaleX="401385" custScaleY="216861" custLinFactNeighborX="1612" custLinFactNeighborY="-10715"/>
      <dgm:spPr>
        <a:prstGeom prst="homePlate">
          <a:avLst/>
        </a:prstGeom>
      </dgm:spPr>
    </dgm:pt>
    <dgm:pt modelId="{6CCA9DCE-BDD0-4553-B89D-8D3D8B11CDAB}" type="pres">
      <dgm:prSet presAssocID="{FCC71A22-896A-4CDD-A3C4-D206783B5442}" presName="vSp" presStyleCnt="0"/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1" presStyleCnt="3" custScaleX="401385" custScaleY="216861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2" presStyleCnt="3" custScaleX="399253" custScaleY="223085"/>
      <dgm:spPr>
        <a:prstGeom prst="homePlate">
          <a:avLst/>
        </a:prstGeom>
      </dgm:spPr>
    </dgm:pt>
  </dgm:ptLst>
  <dgm:cxnLst>
    <dgm:cxn modelId="{902C104B-D14D-4009-89E8-053A6B983FB1}" srcId="{8B688827-D66A-4C90-9932-ED11D76A0A27}" destId="{FCC71A22-896A-4CDD-A3C4-D206783B5442}" srcOrd="0" destOrd="0" parTransId="{99EC4D7D-CFCD-445D-BAC1-5ABFD9EC1B2E}" sibTransId="{FF6ADFCC-0AB6-4E86-9BBD-6D6622D76923}"/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1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2" destOrd="0" parTransId="{874ECC1B-6022-47FA-9691-F9C8462DD307}" sibTransId="{5707764E-9E11-4CA4-8E19-B2DFAAA2F56C}"/>
    <dgm:cxn modelId="{651D3AE4-1AA5-492B-866E-F10F6BE72C16}" type="presOf" srcId="{FCC71A22-896A-4CDD-A3C4-D206783B5442}" destId="{93C7908B-377F-4A10-A959-2E498A62B2CF}" srcOrd="0" destOrd="0" presId="urn:microsoft.com/office/officeart/2005/8/layout/lProcess3"/>
    <dgm:cxn modelId="{F8218776-3CCF-4E8F-A0EA-92D2AB7C14C9}" type="presParOf" srcId="{043F3812-5CF2-4D5E-924C-1599EB812F02}" destId="{CC3AA1A2-6EF9-47E2-ABA3-1DB1210764F0}" srcOrd="0" destOrd="0" presId="urn:microsoft.com/office/officeart/2005/8/layout/lProcess3"/>
    <dgm:cxn modelId="{C08AA3D1-7478-497C-8D2D-D8FA406E41BA}" type="presParOf" srcId="{CC3AA1A2-6EF9-47E2-ABA3-1DB1210764F0}" destId="{93C7908B-377F-4A10-A959-2E498A62B2CF}" srcOrd="0" destOrd="0" presId="urn:microsoft.com/office/officeart/2005/8/layout/lProcess3"/>
    <dgm:cxn modelId="{2E037917-2AB7-4E30-803C-EEF9BC150448}" type="presParOf" srcId="{043F3812-5CF2-4D5E-924C-1599EB812F02}" destId="{6CCA9DCE-BDD0-4553-B89D-8D3D8B11CDAB}" srcOrd="1" destOrd="0" presId="urn:microsoft.com/office/officeart/2005/8/layout/lProcess3"/>
    <dgm:cxn modelId="{B6A59019-B4F4-49F4-906A-7A8136711FEA}" type="presParOf" srcId="{043F3812-5CF2-4D5E-924C-1599EB812F02}" destId="{E5B54ED4-2642-4E9C-8A60-10A0340B8702}" srcOrd="2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3" destOrd="0" presId="urn:microsoft.com/office/officeart/2005/8/layout/lProcess3"/>
    <dgm:cxn modelId="{ED95D48A-0126-45B8-898A-A57B4C319F82}" type="presParOf" srcId="{043F3812-5CF2-4D5E-924C-1599EB812F02}" destId="{3DC3A9AE-A7FD-45F8-9A56-9879B73E1D8F}" srcOrd="4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247489-3495-4741-B8B0-2409CABF37BB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AE67FCE8-6542-4F4A-9A5D-EADDA94ACC0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envidia y la contienda son como raíces que crecen silenciosamente…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CF944BD-CEFB-42D4-BF14-B7B2CCD23D3A}" type="parTrans" cxnId="{AC136F7F-3A5D-4479-84AF-B8C38EFD7FE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DB69909-763D-48D7-AB43-E9E69B798FF1}" type="sibTrans" cxnId="{AC136F7F-3A5D-4479-84AF-B8C38EFD7FE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876E43A-C64A-4A2F-99DE-16A70A2D0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…pero terminan destruyendo todo a su alrededor, porque generan…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C2C809C-BD05-4CD9-977E-05ACE3CF5BED}" type="parTrans" cxnId="{3E0A0882-6E25-4809-A554-DE807685FBB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D9467A4-50F0-46AE-A7A4-5654C5BC874A}" type="sibTrans" cxnId="{3E0A0882-6E25-4809-A554-DE807685FBBE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AF5B4B-A765-4B4A-9F98-2C5D3B61A47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…divisiones, caos, odio, calumnias, orgullo, falta de armonía y amargura.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8702E4A-76D0-4B08-91C3-E5237505DFE1}" type="parTrans" cxnId="{819EA08E-1F0B-4992-801A-C9BEB42BD5C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C9AFE9D-F2FC-456A-9BE9-155F3A4FA53F}" type="sibTrans" cxnId="{819EA08E-1F0B-4992-801A-C9BEB42BD5C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F0D8582-B984-4D8D-8647-3FAE7DD07AEF}" type="pres">
      <dgm:prSet presAssocID="{0D247489-3495-4741-B8B0-2409CABF37BB}" presName="Name0" presStyleCnt="0">
        <dgm:presLayoutVars>
          <dgm:dir/>
          <dgm:resizeHandles val="exact"/>
        </dgm:presLayoutVars>
      </dgm:prSet>
      <dgm:spPr/>
    </dgm:pt>
    <dgm:pt modelId="{663CD836-F7CE-4927-87DB-E5D23195D9C9}" type="pres">
      <dgm:prSet presAssocID="{AE67FCE8-6542-4F4A-9A5D-EADDA94ACC0F}" presName="node" presStyleLbl="node1" presStyleIdx="0" presStyleCnt="3">
        <dgm:presLayoutVars>
          <dgm:bulletEnabled val="1"/>
        </dgm:presLayoutVars>
      </dgm:prSet>
      <dgm:spPr/>
    </dgm:pt>
    <dgm:pt modelId="{4F59C44F-C5A0-4BCF-A89A-1CD5CD996945}" type="pres">
      <dgm:prSet presAssocID="{CDB69909-763D-48D7-AB43-E9E69B798FF1}" presName="sibTrans" presStyleLbl="sibTrans2D1" presStyleIdx="0" presStyleCnt="2"/>
      <dgm:spPr/>
    </dgm:pt>
    <dgm:pt modelId="{875B7056-028B-4D97-8868-3426F081BFBE}" type="pres">
      <dgm:prSet presAssocID="{CDB69909-763D-48D7-AB43-E9E69B798FF1}" presName="connectorText" presStyleLbl="sibTrans2D1" presStyleIdx="0" presStyleCnt="2"/>
      <dgm:spPr/>
    </dgm:pt>
    <dgm:pt modelId="{1AA37C8D-3A75-41F4-9D0B-B725CCA91AFE}" type="pres">
      <dgm:prSet presAssocID="{E876E43A-C64A-4A2F-99DE-16A70A2D04D7}" presName="node" presStyleLbl="node1" presStyleIdx="1" presStyleCnt="3">
        <dgm:presLayoutVars>
          <dgm:bulletEnabled val="1"/>
        </dgm:presLayoutVars>
      </dgm:prSet>
      <dgm:spPr/>
    </dgm:pt>
    <dgm:pt modelId="{5B6A35E3-B2C0-46D8-892E-6C9FC5057F8C}" type="pres">
      <dgm:prSet presAssocID="{1D9467A4-50F0-46AE-A7A4-5654C5BC874A}" presName="sibTrans" presStyleLbl="sibTrans2D1" presStyleIdx="1" presStyleCnt="2"/>
      <dgm:spPr/>
    </dgm:pt>
    <dgm:pt modelId="{92531BA1-5516-485F-BA2F-43E1FADAC216}" type="pres">
      <dgm:prSet presAssocID="{1D9467A4-50F0-46AE-A7A4-5654C5BC874A}" presName="connectorText" presStyleLbl="sibTrans2D1" presStyleIdx="1" presStyleCnt="2"/>
      <dgm:spPr/>
    </dgm:pt>
    <dgm:pt modelId="{D628849D-ECF6-4C11-8BB0-256D1193A788}" type="pres">
      <dgm:prSet presAssocID="{FDAF5B4B-A765-4B4A-9F98-2C5D3B61A478}" presName="node" presStyleLbl="node1" presStyleIdx="2" presStyleCnt="3">
        <dgm:presLayoutVars>
          <dgm:bulletEnabled val="1"/>
        </dgm:presLayoutVars>
      </dgm:prSet>
      <dgm:spPr/>
    </dgm:pt>
  </dgm:ptLst>
  <dgm:cxnLst>
    <dgm:cxn modelId="{D4C1A368-2887-4C67-9EEC-10F9CE282B9D}" type="presOf" srcId="{1D9467A4-50F0-46AE-A7A4-5654C5BC874A}" destId="{92531BA1-5516-485F-BA2F-43E1FADAC216}" srcOrd="1" destOrd="0" presId="urn:microsoft.com/office/officeart/2005/8/layout/process1"/>
    <dgm:cxn modelId="{AC136F7F-3A5D-4479-84AF-B8C38EFD7FE8}" srcId="{0D247489-3495-4741-B8B0-2409CABF37BB}" destId="{AE67FCE8-6542-4F4A-9A5D-EADDA94ACC0F}" srcOrd="0" destOrd="0" parTransId="{8CF944BD-CEFB-42D4-BF14-B7B2CCD23D3A}" sibTransId="{CDB69909-763D-48D7-AB43-E9E69B798FF1}"/>
    <dgm:cxn modelId="{19480080-9108-4C74-AC6A-077701BD644D}" type="presOf" srcId="{CDB69909-763D-48D7-AB43-E9E69B798FF1}" destId="{4F59C44F-C5A0-4BCF-A89A-1CD5CD996945}" srcOrd="0" destOrd="0" presId="urn:microsoft.com/office/officeart/2005/8/layout/process1"/>
    <dgm:cxn modelId="{3E0A0882-6E25-4809-A554-DE807685FBBE}" srcId="{0D247489-3495-4741-B8B0-2409CABF37BB}" destId="{E876E43A-C64A-4A2F-99DE-16A70A2D04D7}" srcOrd="1" destOrd="0" parTransId="{AC2C809C-BD05-4CD9-977E-05ACE3CF5BED}" sibTransId="{1D9467A4-50F0-46AE-A7A4-5654C5BC874A}"/>
    <dgm:cxn modelId="{9690D88D-5BA3-41A3-931D-C2758F71DA0F}" type="presOf" srcId="{1D9467A4-50F0-46AE-A7A4-5654C5BC874A}" destId="{5B6A35E3-B2C0-46D8-892E-6C9FC5057F8C}" srcOrd="0" destOrd="0" presId="urn:microsoft.com/office/officeart/2005/8/layout/process1"/>
    <dgm:cxn modelId="{8F254E8E-8635-41F8-AA2A-88ADA303D4F9}" type="presOf" srcId="{E876E43A-C64A-4A2F-99DE-16A70A2D04D7}" destId="{1AA37C8D-3A75-41F4-9D0B-B725CCA91AFE}" srcOrd="0" destOrd="0" presId="urn:microsoft.com/office/officeart/2005/8/layout/process1"/>
    <dgm:cxn modelId="{819EA08E-1F0B-4992-801A-C9BEB42BD5C7}" srcId="{0D247489-3495-4741-B8B0-2409CABF37BB}" destId="{FDAF5B4B-A765-4B4A-9F98-2C5D3B61A478}" srcOrd="2" destOrd="0" parTransId="{E8702E4A-76D0-4B08-91C3-E5237505DFE1}" sibTransId="{3C9AFE9D-F2FC-456A-9BE9-155F3A4FA53F}"/>
    <dgm:cxn modelId="{E5FF7C97-249D-46A3-AA44-D84F07407105}" type="presOf" srcId="{CDB69909-763D-48D7-AB43-E9E69B798FF1}" destId="{875B7056-028B-4D97-8868-3426F081BFBE}" srcOrd="1" destOrd="0" presId="urn:microsoft.com/office/officeart/2005/8/layout/process1"/>
    <dgm:cxn modelId="{9F6593BD-9DC4-4415-980A-A46976440751}" type="presOf" srcId="{0D247489-3495-4741-B8B0-2409CABF37BB}" destId="{2F0D8582-B984-4D8D-8647-3FAE7DD07AEF}" srcOrd="0" destOrd="0" presId="urn:microsoft.com/office/officeart/2005/8/layout/process1"/>
    <dgm:cxn modelId="{89E9D4CE-2443-4B1F-8651-934E043778E4}" type="presOf" srcId="{FDAF5B4B-A765-4B4A-9F98-2C5D3B61A478}" destId="{D628849D-ECF6-4C11-8BB0-256D1193A788}" srcOrd="0" destOrd="0" presId="urn:microsoft.com/office/officeart/2005/8/layout/process1"/>
    <dgm:cxn modelId="{2D93B6F6-02F6-49F5-BFCF-C529AD955342}" type="presOf" srcId="{AE67FCE8-6542-4F4A-9A5D-EADDA94ACC0F}" destId="{663CD836-F7CE-4927-87DB-E5D23195D9C9}" srcOrd="0" destOrd="0" presId="urn:microsoft.com/office/officeart/2005/8/layout/process1"/>
    <dgm:cxn modelId="{E1340D1B-410A-40F9-933C-1748B3A8F3E4}" type="presParOf" srcId="{2F0D8582-B984-4D8D-8647-3FAE7DD07AEF}" destId="{663CD836-F7CE-4927-87DB-E5D23195D9C9}" srcOrd="0" destOrd="0" presId="urn:microsoft.com/office/officeart/2005/8/layout/process1"/>
    <dgm:cxn modelId="{7ACC6098-9350-45BA-9342-A6374CA2DD98}" type="presParOf" srcId="{2F0D8582-B984-4D8D-8647-3FAE7DD07AEF}" destId="{4F59C44F-C5A0-4BCF-A89A-1CD5CD996945}" srcOrd="1" destOrd="0" presId="urn:microsoft.com/office/officeart/2005/8/layout/process1"/>
    <dgm:cxn modelId="{79D54348-B36D-43CA-A1A3-747A09E11B3C}" type="presParOf" srcId="{4F59C44F-C5A0-4BCF-A89A-1CD5CD996945}" destId="{875B7056-028B-4D97-8868-3426F081BFBE}" srcOrd="0" destOrd="0" presId="urn:microsoft.com/office/officeart/2005/8/layout/process1"/>
    <dgm:cxn modelId="{F8B20D37-85D6-4437-A166-8C85329F81CA}" type="presParOf" srcId="{2F0D8582-B984-4D8D-8647-3FAE7DD07AEF}" destId="{1AA37C8D-3A75-41F4-9D0B-B725CCA91AFE}" srcOrd="2" destOrd="0" presId="urn:microsoft.com/office/officeart/2005/8/layout/process1"/>
    <dgm:cxn modelId="{82215E60-4614-4AC2-B857-F3C579A231C3}" type="presParOf" srcId="{2F0D8582-B984-4D8D-8647-3FAE7DD07AEF}" destId="{5B6A35E3-B2C0-46D8-892E-6C9FC5057F8C}" srcOrd="3" destOrd="0" presId="urn:microsoft.com/office/officeart/2005/8/layout/process1"/>
    <dgm:cxn modelId="{EB4A1890-5B9D-46C7-9E34-2AFEAA560D94}" type="presParOf" srcId="{5B6A35E3-B2C0-46D8-892E-6C9FC5057F8C}" destId="{92531BA1-5516-485F-BA2F-43E1FADAC216}" srcOrd="0" destOrd="0" presId="urn:microsoft.com/office/officeart/2005/8/layout/process1"/>
    <dgm:cxn modelId="{C0416F89-4DE4-4CE0-B167-51D3B73B89B0}" type="presParOf" srcId="{2F0D8582-B984-4D8D-8647-3FAE7DD07AEF}" destId="{D628849D-ECF6-4C11-8BB0-256D1193A78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5F0C3F-D132-4566-AB60-172274C7C758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1BE0451E-5492-4B06-9424-33B0178BADB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nos llama a interactuar con los demás mediante el amor mutuo, siguiendo el ejemplo de Jesús…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7C9FA0E-5A95-4C3C-85D7-A4291753B2FA}" type="parTrans" cxnId="{385526ED-3F16-41EA-9DCA-4F124BFA37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52508C5-E6AA-41E6-A78F-D9C03E8D32A5}" type="sibTrans" cxnId="{385526ED-3F16-41EA-9DCA-4F124BFA3732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74996D7-5351-415A-BD1A-C0647828653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…Jesús no simplemente nos pide que amemos, sino que lo hagamos como Él nos ha amado.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3788226-3137-43AC-A66C-01061C04EB54}" type="parTrans" cxnId="{1A659189-700C-429D-9257-DFFD96EB840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8E427D6-9EBD-4F1D-A9E8-759E3280FC7F}" type="sibTrans" cxnId="{1A659189-700C-429D-9257-DFFD96EB840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8D3BA3-C8FD-40B5-B79F-4881779CC23E}" type="pres">
      <dgm:prSet presAssocID="{705F0C3F-D132-4566-AB60-172274C7C758}" presName="outerComposite" presStyleCnt="0">
        <dgm:presLayoutVars>
          <dgm:chMax val="5"/>
          <dgm:dir/>
          <dgm:resizeHandles val="exact"/>
        </dgm:presLayoutVars>
      </dgm:prSet>
      <dgm:spPr/>
    </dgm:pt>
    <dgm:pt modelId="{B2C47A4A-58F9-4A70-A29C-79C5B33B9F55}" type="pres">
      <dgm:prSet presAssocID="{705F0C3F-D132-4566-AB60-172274C7C758}" presName="dummyMaxCanvas" presStyleCnt="0">
        <dgm:presLayoutVars/>
      </dgm:prSet>
      <dgm:spPr/>
    </dgm:pt>
    <dgm:pt modelId="{294EAEB9-3FDC-479D-ABBC-8CFA63CCD45B}" type="pres">
      <dgm:prSet presAssocID="{705F0C3F-D132-4566-AB60-172274C7C758}" presName="TwoNodes_1" presStyleLbl="node1" presStyleIdx="0" presStyleCnt="2">
        <dgm:presLayoutVars>
          <dgm:bulletEnabled val="1"/>
        </dgm:presLayoutVars>
      </dgm:prSet>
      <dgm:spPr/>
    </dgm:pt>
    <dgm:pt modelId="{68DFDDDF-D32E-4E90-8CB8-34A18356B741}" type="pres">
      <dgm:prSet presAssocID="{705F0C3F-D132-4566-AB60-172274C7C758}" presName="TwoNodes_2" presStyleLbl="node1" presStyleIdx="1" presStyleCnt="2">
        <dgm:presLayoutVars>
          <dgm:bulletEnabled val="1"/>
        </dgm:presLayoutVars>
      </dgm:prSet>
      <dgm:spPr/>
    </dgm:pt>
    <dgm:pt modelId="{4F396B7E-9993-432B-9D63-F41E74DA4FBA}" type="pres">
      <dgm:prSet presAssocID="{705F0C3F-D132-4566-AB60-172274C7C758}" presName="TwoConn_1-2" presStyleLbl="fgAccFollowNode1" presStyleIdx="0" presStyleCnt="1">
        <dgm:presLayoutVars>
          <dgm:bulletEnabled val="1"/>
        </dgm:presLayoutVars>
      </dgm:prSet>
      <dgm:spPr/>
    </dgm:pt>
    <dgm:pt modelId="{C077729D-423D-4BC9-9568-A226F2842F86}" type="pres">
      <dgm:prSet presAssocID="{705F0C3F-D132-4566-AB60-172274C7C758}" presName="TwoNodes_1_text" presStyleLbl="node1" presStyleIdx="1" presStyleCnt="2">
        <dgm:presLayoutVars>
          <dgm:bulletEnabled val="1"/>
        </dgm:presLayoutVars>
      </dgm:prSet>
      <dgm:spPr/>
    </dgm:pt>
    <dgm:pt modelId="{52A2DE9F-4228-44A4-8D99-935F2C766AA7}" type="pres">
      <dgm:prSet presAssocID="{705F0C3F-D132-4566-AB60-172274C7C758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76901932-F098-4ABE-B876-C287770B1099}" type="presOf" srcId="{1BE0451E-5492-4B06-9424-33B0178BADB7}" destId="{294EAEB9-3FDC-479D-ABBC-8CFA63CCD45B}" srcOrd="0" destOrd="0" presId="urn:microsoft.com/office/officeart/2005/8/layout/vProcess5"/>
    <dgm:cxn modelId="{AA411087-C7F8-4D1C-ACA5-4942411FDDF0}" type="presOf" srcId="{705F0C3F-D132-4566-AB60-172274C7C758}" destId="{1F8D3BA3-C8FD-40B5-B79F-4881779CC23E}" srcOrd="0" destOrd="0" presId="urn:microsoft.com/office/officeart/2005/8/layout/vProcess5"/>
    <dgm:cxn modelId="{1A659189-700C-429D-9257-DFFD96EB8408}" srcId="{705F0C3F-D132-4566-AB60-172274C7C758}" destId="{074996D7-5351-415A-BD1A-C06478286539}" srcOrd="1" destOrd="0" parTransId="{E3788226-3137-43AC-A66C-01061C04EB54}" sibTransId="{68E427D6-9EBD-4F1D-A9E8-759E3280FC7F}"/>
    <dgm:cxn modelId="{4EB949A6-B82D-4C76-B88F-15A5673910BE}" type="presOf" srcId="{074996D7-5351-415A-BD1A-C06478286539}" destId="{68DFDDDF-D32E-4E90-8CB8-34A18356B741}" srcOrd="0" destOrd="0" presId="urn:microsoft.com/office/officeart/2005/8/layout/vProcess5"/>
    <dgm:cxn modelId="{1B3111B3-5CD2-4A0D-A731-A99297855B29}" type="presOf" srcId="{1BE0451E-5492-4B06-9424-33B0178BADB7}" destId="{C077729D-423D-4BC9-9568-A226F2842F86}" srcOrd="1" destOrd="0" presId="urn:microsoft.com/office/officeart/2005/8/layout/vProcess5"/>
    <dgm:cxn modelId="{437BC3DB-C078-46E3-81C2-0813AA5AD913}" type="presOf" srcId="{D52508C5-E6AA-41E6-A78F-D9C03E8D32A5}" destId="{4F396B7E-9993-432B-9D63-F41E74DA4FBA}" srcOrd="0" destOrd="0" presId="urn:microsoft.com/office/officeart/2005/8/layout/vProcess5"/>
    <dgm:cxn modelId="{103C36E5-604F-4C86-99C6-B870EF111E8A}" type="presOf" srcId="{074996D7-5351-415A-BD1A-C06478286539}" destId="{52A2DE9F-4228-44A4-8D99-935F2C766AA7}" srcOrd="1" destOrd="0" presId="urn:microsoft.com/office/officeart/2005/8/layout/vProcess5"/>
    <dgm:cxn modelId="{385526ED-3F16-41EA-9DCA-4F124BFA3732}" srcId="{705F0C3F-D132-4566-AB60-172274C7C758}" destId="{1BE0451E-5492-4B06-9424-33B0178BADB7}" srcOrd="0" destOrd="0" parTransId="{07C9FA0E-5A95-4C3C-85D7-A4291753B2FA}" sibTransId="{D52508C5-E6AA-41E6-A78F-D9C03E8D32A5}"/>
    <dgm:cxn modelId="{0A2FAC0E-BEAE-49B5-BB21-1FB8500132E6}" type="presParOf" srcId="{1F8D3BA3-C8FD-40B5-B79F-4881779CC23E}" destId="{B2C47A4A-58F9-4A70-A29C-79C5B33B9F55}" srcOrd="0" destOrd="0" presId="urn:microsoft.com/office/officeart/2005/8/layout/vProcess5"/>
    <dgm:cxn modelId="{C685E16A-65B2-4509-AE52-2F954DEFDF51}" type="presParOf" srcId="{1F8D3BA3-C8FD-40B5-B79F-4881779CC23E}" destId="{294EAEB9-3FDC-479D-ABBC-8CFA63CCD45B}" srcOrd="1" destOrd="0" presId="urn:microsoft.com/office/officeart/2005/8/layout/vProcess5"/>
    <dgm:cxn modelId="{436FB86C-3F70-492C-9DD9-29628092002E}" type="presParOf" srcId="{1F8D3BA3-C8FD-40B5-B79F-4881779CC23E}" destId="{68DFDDDF-D32E-4E90-8CB8-34A18356B741}" srcOrd="2" destOrd="0" presId="urn:microsoft.com/office/officeart/2005/8/layout/vProcess5"/>
    <dgm:cxn modelId="{AA2F9DE9-549A-4646-8209-8082CE4C6303}" type="presParOf" srcId="{1F8D3BA3-C8FD-40B5-B79F-4881779CC23E}" destId="{4F396B7E-9993-432B-9D63-F41E74DA4FBA}" srcOrd="3" destOrd="0" presId="urn:microsoft.com/office/officeart/2005/8/layout/vProcess5"/>
    <dgm:cxn modelId="{6A2D8EE7-BFFA-4244-A5E3-D4D65A1910B4}" type="presParOf" srcId="{1F8D3BA3-C8FD-40B5-B79F-4881779CC23E}" destId="{C077729D-423D-4BC9-9568-A226F2842F86}" srcOrd="4" destOrd="0" presId="urn:microsoft.com/office/officeart/2005/8/layout/vProcess5"/>
    <dgm:cxn modelId="{831107BE-A988-4BD1-89D8-92DC7205F3AD}" type="presParOf" srcId="{1F8D3BA3-C8FD-40B5-B79F-4881779CC23E}" destId="{52A2DE9F-4228-44A4-8D99-935F2C766AA7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D4F12A-A0F1-4E9A-8918-35EF2CDBC118}" type="doc">
      <dgm:prSet loTypeId="urn:microsoft.com/office/officeart/2005/8/layout/venn3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A8DCB8F8-0DF7-4B49-A979-E517CEB70D2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Aquellos que aman la ley de Dios experimentan paz profunda y duradera…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515805B-0F92-495E-95F8-66DC494222B7}" type="parTrans" cxnId="{7C38FE25-DBBA-4A87-8497-F57DA1929E4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2C6CAD0-72CE-4331-9CC6-41110EB49EA2}" type="sibTrans" cxnId="{7C38FE25-DBBA-4A87-8497-F57DA1929E4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3A5704D-6FBF-4C23-A818-C3F44A5237B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amor a la ley de Dios hace que el cristiano acepte las pruebas…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AB5BFB2-F18C-4DAE-816A-E28D14FA78B6}" type="parTrans" cxnId="{F8D366B6-DA95-4B7E-8ACA-08C3A77ED90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85C91B1-A69A-45A1-99DB-6E4A19C4BC0B}" type="sibTrans" cxnId="{F8D366B6-DA95-4B7E-8ACA-08C3A77ED90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EBC2CF2-9787-4199-8D70-807A08711D2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el oprobio con regocijo, sin caer en el desánimo ni en la desesperación.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7A70792-BCA1-497E-8772-3C6748BD9094}" type="parTrans" cxnId="{C2591448-0365-4414-B18B-5FAB043588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A0E8A7-13BF-47F4-9A98-6D86DBC1D6A2}" type="sibTrans" cxnId="{C2591448-0365-4414-B18B-5FAB043588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14F85B-93E8-470A-ADA9-7C9B4CA4F975}" type="pres">
      <dgm:prSet presAssocID="{BED4F12A-A0F1-4E9A-8918-35EF2CDBC118}" presName="Name0" presStyleCnt="0">
        <dgm:presLayoutVars>
          <dgm:dir/>
          <dgm:resizeHandles val="exact"/>
        </dgm:presLayoutVars>
      </dgm:prSet>
      <dgm:spPr/>
    </dgm:pt>
    <dgm:pt modelId="{E8E21CE5-9F4A-4C63-8E66-DCD643D019CE}" type="pres">
      <dgm:prSet presAssocID="{A8DCB8F8-0DF7-4B49-A979-E517CEB70D2C}" presName="Name5" presStyleLbl="vennNode1" presStyleIdx="0" presStyleCnt="3" custScaleX="2000000" custScaleY="1383703">
        <dgm:presLayoutVars>
          <dgm:bulletEnabled val="1"/>
        </dgm:presLayoutVars>
      </dgm:prSet>
      <dgm:spPr>
        <a:prstGeom prst="roundRect">
          <a:avLst/>
        </a:prstGeom>
      </dgm:spPr>
    </dgm:pt>
    <dgm:pt modelId="{C1D393AF-F5E1-47DF-8432-F51E4B6F03EF}" type="pres">
      <dgm:prSet presAssocID="{B2C6CAD0-72CE-4331-9CC6-41110EB49EA2}" presName="space" presStyleCnt="0"/>
      <dgm:spPr/>
    </dgm:pt>
    <dgm:pt modelId="{D0D4B5B8-F0D7-498C-920C-45858798744A}" type="pres">
      <dgm:prSet presAssocID="{E3A5704D-6FBF-4C23-A818-C3F44A5237B1}" presName="Name5" presStyleLbl="vennNode1" presStyleIdx="1" presStyleCnt="3" custScaleX="2000000" custScaleY="1383703">
        <dgm:presLayoutVars>
          <dgm:bulletEnabled val="1"/>
        </dgm:presLayoutVars>
      </dgm:prSet>
      <dgm:spPr>
        <a:prstGeom prst="roundRect">
          <a:avLst/>
        </a:prstGeom>
      </dgm:spPr>
    </dgm:pt>
    <dgm:pt modelId="{9358EC08-82D8-4B52-84B8-2EC53F8E34E1}" type="pres">
      <dgm:prSet presAssocID="{585C91B1-A69A-45A1-99DB-6E4A19C4BC0B}" presName="space" presStyleCnt="0"/>
      <dgm:spPr/>
    </dgm:pt>
    <dgm:pt modelId="{6435639D-19B4-4C0E-BEB5-CFF3B9350072}" type="pres">
      <dgm:prSet presAssocID="{0EBC2CF2-9787-4199-8D70-807A08711D24}" presName="Name5" presStyleLbl="vennNode1" presStyleIdx="2" presStyleCnt="3" custScaleX="2000000" custScaleY="1383703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7C38FE25-DBBA-4A87-8497-F57DA1929E45}" srcId="{BED4F12A-A0F1-4E9A-8918-35EF2CDBC118}" destId="{A8DCB8F8-0DF7-4B49-A979-E517CEB70D2C}" srcOrd="0" destOrd="0" parTransId="{2515805B-0F92-495E-95F8-66DC494222B7}" sibTransId="{B2C6CAD0-72CE-4331-9CC6-41110EB49EA2}"/>
    <dgm:cxn modelId="{55FEC364-E700-47AC-AEB4-D77A3822EBE7}" type="presOf" srcId="{E3A5704D-6FBF-4C23-A818-C3F44A5237B1}" destId="{D0D4B5B8-F0D7-498C-920C-45858798744A}" srcOrd="0" destOrd="0" presId="urn:microsoft.com/office/officeart/2005/8/layout/venn3"/>
    <dgm:cxn modelId="{5D8F7666-5378-4802-9DE7-B2164185EC54}" type="presOf" srcId="{BED4F12A-A0F1-4E9A-8918-35EF2CDBC118}" destId="{1514F85B-93E8-470A-ADA9-7C9B4CA4F975}" srcOrd="0" destOrd="0" presId="urn:microsoft.com/office/officeart/2005/8/layout/venn3"/>
    <dgm:cxn modelId="{C2591448-0365-4414-B18B-5FAB043588C2}" srcId="{BED4F12A-A0F1-4E9A-8918-35EF2CDBC118}" destId="{0EBC2CF2-9787-4199-8D70-807A08711D24}" srcOrd="2" destOrd="0" parTransId="{D7A70792-BCA1-497E-8772-3C6748BD9094}" sibTransId="{89A0E8A7-13BF-47F4-9A98-6D86DBC1D6A2}"/>
    <dgm:cxn modelId="{A5D78549-DEF6-4DA4-A626-2415D3ADD088}" type="presOf" srcId="{0EBC2CF2-9787-4199-8D70-807A08711D24}" destId="{6435639D-19B4-4C0E-BEB5-CFF3B9350072}" srcOrd="0" destOrd="0" presId="urn:microsoft.com/office/officeart/2005/8/layout/venn3"/>
    <dgm:cxn modelId="{1E283EA2-29D2-4D64-86E3-E96485E74042}" type="presOf" srcId="{A8DCB8F8-0DF7-4B49-A979-E517CEB70D2C}" destId="{E8E21CE5-9F4A-4C63-8E66-DCD643D019CE}" srcOrd="0" destOrd="0" presId="urn:microsoft.com/office/officeart/2005/8/layout/venn3"/>
    <dgm:cxn modelId="{F8D366B6-DA95-4B7E-8ACA-08C3A77ED907}" srcId="{BED4F12A-A0F1-4E9A-8918-35EF2CDBC118}" destId="{E3A5704D-6FBF-4C23-A818-C3F44A5237B1}" srcOrd="1" destOrd="0" parTransId="{0AB5BFB2-F18C-4DAE-816A-E28D14FA78B6}" sibTransId="{585C91B1-A69A-45A1-99DB-6E4A19C4BC0B}"/>
    <dgm:cxn modelId="{4E61763D-109C-4AF4-881B-FF206C2CA94E}" type="presParOf" srcId="{1514F85B-93E8-470A-ADA9-7C9B4CA4F975}" destId="{E8E21CE5-9F4A-4C63-8E66-DCD643D019CE}" srcOrd="0" destOrd="0" presId="urn:microsoft.com/office/officeart/2005/8/layout/venn3"/>
    <dgm:cxn modelId="{C4FE234C-89BF-43FD-8E3A-EB2A73B55501}" type="presParOf" srcId="{1514F85B-93E8-470A-ADA9-7C9B4CA4F975}" destId="{C1D393AF-F5E1-47DF-8432-F51E4B6F03EF}" srcOrd="1" destOrd="0" presId="urn:microsoft.com/office/officeart/2005/8/layout/venn3"/>
    <dgm:cxn modelId="{DCCE1EE2-6714-422D-B29F-0B0C0F66CF41}" type="presParOf" srcId="{1514F85B-93E8-470A-ADA9-7C9B4CA4F975}" destId="{D0D4B5B8-F0D7-498C-920C-45858798744A}" srcOrd="2" destOrd="0" presId="urn:microsoft.com/office/officeart/2005/8/layout/venn3"/>
    <dgm:cxn modelId="{749F33DB-CF4D-4346-9B24-762131028205}" type="presParOf" srcId="{1514F85B-93E8-470A-ADA9-7C9B4CA4F975}" destId="{9358EC08-82D8-4B52-84B8-2EC53F8E34E1}" srcOrd="3" destOrd="0" presId="urn:microsoft.com/office/officeart/2005/8/layout/venn3"/>
    <dgm:cxn modelId="{993558DA-A492-4C2B-88B6-177243775BE9}" type="presParOf" srcId="{1514F85B-93E8-470A-ADA9-7C9B4CA4F975}" destId="{6435639D-19B4-4C0E-BEB5-CFF3B9350072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5292E7-A655-42C7-B770-59B59BD0994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0AAC0928-2E32-4D92-9177-6DC47ABEA0A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Las Escrituras nos recuerdan que debemos considerar una bendición el ser perseguidos por causa de Cristo, porque nuestro galardón celestial es seguro…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290EB05-275C-4AD6-8B62-596E627BE8EA}" type="parTrans" cxnId="{A27B2D01-876F-481E-8474-6522037D647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84AC9DB-5F47-4438-A96D-2BAB12CFF0A0}" type="sibTrans" cxnId="{A27B2D01-876F-481E-8474-6522037D647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AFBF217-EDE8-4D51-95F9-E49F05BFF26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…nos enseña que cuando somos tratados injustamente, debemos responder con un espíritu de humildad y servicio, reflejando el carácter de Cristo…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8C78ECD-DCB2-423D-9C3A-F3EE9979A92B}" type="parTrans" cxnId="{2A720D09-2DD8-574B-9407-FE168A37AAD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93931FA-E3A9-4B50-97A8-F84750A0114B}" type="sibTrans" cxnId="{2A720D09-2DD8-574B-9407-FE168A37AAD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F58F26F-0905-4FB3-A917-3F409C95137F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…las pruebas no deben sorprendernos, sino ser motivo de gozo, pues sufrir por ser fiel a Dios es un honor que confirma su presencia en nuestra vida.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4597DE-AB2C-4E85-A996-70E4B57C5CF0}" type="parTrans" cxnId="{827D3CED-57BF-44E9-8B3B-904E8BC2EE91}">
      <dgm:prSet/>
      <dgm:spPr/>
      <dgm:t>
        <a:bodyPr/>
        <a:lstStyle/>
        <a:p>
          <a:endParaRPr lang="es-EC"/>
        </a:p>
      </dgm:t>
    </dgm:pt>
    <dgm:pt modelId="{0E6F8026-2AA0-4D5E-82AB-F93DD970492D}" type="sibTrans" cxnId="{827D3CED-57BF-44E9-8B3B-904E8BC2EE91}">
      <dgm:prSet/>
      <dgm:spPr/>
      <dgm:t>
        <a:bodyPr/>
        <a:lstStyle/>
        <a:p>
          <a:endParaRPr lang="es-EC"/>
        </a:p>
      </dgm:t>
    </dgm:pt>
    <dgm:pt modelId="{B49F27BC-AC02-40D5-94CA-1EA373F44257}" type="pres">
      <dgm:prSet presAssocID="{915292E7-A655-42C7-B770-59B59BD0994A}" presName="linearFlow" presStyleCnt="0">
        <dgm:presLayoutVars>
          <dgm:resizeHandles val="exact"/>
        </dgm:presLayoutVars>
      </dgm:prSet>
      <dgm:spPr/>
    </dgm:pt>
    <dgm:pt modelId="{43256F2C-404A-4294-8A8E-B155A3672C63}" type="pres">
      <dgm:prSet presAssocID="{0AAC0928-2E32-4D92-9177-6DC47ABEA0A8}" presName="node" presStyleLbl="node1" presStyleIdx="0" presStyleCnt="3" custScaleX="267918" custScaleY="87237">
        <dgm:presLayoutVars>
          <dgm:bulletEnabled val="1"/>
        </dgm:presLayoutVars>
      </dgm:prSet>
      <dgm:spPr/>
    </dgm:pt>
    <dgm:pt modelId="{A6DF5B1C-F289-4FE1-8663-D75473402324}" type="pres">
      <dgm:prSet presAssocID="{C84AC9DB-5F47-4438-A96D-2BAB12CFF0A0}" presName="sibTrans" presStyleLbl="sibTrans2D1" presStyleIdx="0" presStyleCnt="2"/>
      <dgm:spPr/>
    </dgm:pt>
    <dgm:pt modelId="{0410130A-EE4A-4B05-9092-AD9572A009A5}" type="pres">
      <dgm:prSet presAssocID="{C84AC9DB-5F47-4438-A96D-2BAB12CFF0A0}" presName="connectorText" presStyleLbl="sibTrans2D1" presStyleIdx="0" presStyleCnt="2"/>
      <dgm:spPr/>
    </dgm:pt>
    <dgm:pt modelId="{18890397-3ADD-4A31-8056-581DFA7D45D7}" type="pres">
      <dgm:prSet presAssocID="{EAFBF217-EDE8-4D51-95F9-E49F05BFF266}" presName="node" presStyleLbl="node1" presStyleIdx="1" presStyleCnt="3" custScaleX="266813" custScaleY="90292" custLinFactNeighborX="-1796" custLinFactNeighborY="-1207">
        <dgm:presLayoutVars>
          <dgm:bulletEnabled val="1"/>
        </dgm:presLayoutVars>
      </dgm:prSet>
      <dgm:spPr/>
    </dgm:pt>
    <dgm:pt modelId="{E556C355-915D-4798-825A-8F81E4F316AF}" type="pres">
      <dgm:prSet presAssocID="{293931FA-E3A9-4B50-97A8-F84750A0114B}" presName="sibTrans" presStyleLbl="sibTrans2D1" presStyleIdx="1" presStyleCnt="2"/>
      <dgm:spPr/>
    </dgm:pt>
    <dgm:pt modelId="{F26DD7A6-178F-4EE4-828B-D5E0305AFD50}" type="pres">
      <dgm:prSet presAssocID="{293931FA-E3A9-4B50-97A8-F84750A0114B}" presName="connectorText" presStyleLbl="sibTrans2D1" presStyleIdx="1" presStyleCnt="2"/>
      <dgm:spPr/>
    </dgm:pt>
    <dgm:pt modelId="{DF249EFA-234D-4F6C-8179-A52A48EE1940}" type="pres">
      <dgm:prSet presAssocID="{2F58F26F-0905-4FB3-A917-3F409C95137F}" presName="node" presStyleLbl="node1" presStyleIdx="2" presStyleCnt="3" custScaleX="267785" custScaleY="92675">
        <dgm:presLayoutVars>
          <dgm:bulletEnabled val="1"/>
        </dgm:presLayoutVars>
      </dgm:prSet>
      <dgm:spPr/>
    </dgm:pt>
  </dgm:ptLst>
  <dgm:cxnLst>
    <dgm:cxn modelId="{A27B2D01-876F-481E-8474-6522037D6478}" srcId="{915292E7-A655-42C7-B770-59B59BD0994A}" destId="{0AAC0928-2E32-4D92-9177-6DC47ABEA0A8}" srcOrd="0" destOrd="0" parTransId="{B290EB05-275C-4AD6-8B62-596E627BE8EA}" sibTransId="{C84AC9DB-5F47-4438-A96D-2BAB12CFF0A0}"/>
    <dgm:cxn modelId="{2A720D09-2DD8-574B-9407-FE168A37AADC}" srcId="{915292E7-A655-42C7-B770-59B59BD0994A}" destId="{EAFBF217-EDE8-4D51-95F9-E49F05BFF266}" srcOrd="1" destOrd="0" parTransId="{78C78ECD-DCB2-423D-9C3A-F3EE9979A92B}" sibTransId="{293931FA-E3A9-4B50-97A8-F84750A0114B}"/>
    <dgm:cxn modelId="{F0CDCC0C-676D-41DE-BDF6-CD7953561B97}" type="presOf" srcId="{293931FA-E3A9-4B50-97A8-F84750A0114B}" destId="{F26DD7A6-178F-4EE4-828B-D5E0305AFD50}" srcOrd="1" destOrd="0" presId="urn:microsoft.com/office/officeart/2005/8/layout/process2"/>
    <dgm:cxn modelId="{7476A93F-3910-4F63-B637-87BDE2E0B34E}" type="presOf" srcId="{C84AC9DB-5F47-4438-A96D-2BAB12CFF0A0}" destId="{A6DF5B1C-F289-4FE1-8663-D75473402324}" srcOrd="0" destOrd="0" presId="urn:microsoft.com/office/officeart/2005/8/layout/process2"/>
    <dgm:cxn modelId="{CE99D649-0768-4EF5-B06D-AE51CD9AE434}" type="presOf" srcId="{2F58F26F-0905-4FB3-A917-3F409C95137F}" destId="{DF249EFA-234D-4F6C-8179-A52A48EE1940}" srcOrd="0" destOrd="0" presId="urn:microsoft.com/office/officeart/2005/8/layout/process2"/>
    <dgm:cxn modelId="{58A2A287-8303-4F90-860A-73FBBEA8A5CE}" type="presOf" srcId="{293931FA-E3A9-4B50-97A8-F84750A0114B}" destId="{E556C355-915D-4798-825A-8F81E4F316AF}" srcOrd="0" destOrd="0" presId="urn:microsoft.com/office/officeart/2005/8/layout/process2"/>
    <dgm:cxn modelId="{DD7AE8A5-E229-4945-BB5C-B64518316F6E}" type="presOf" srcId="{EAFBF217-EDE8-4D51-95F9-E49F05BFF266}" destId="{18890397-3ADD-4A31-8056-581DFA7D45D7}" srcOrd="0" destOrd="0" presId="urn:microsoft.com/office/officeart/2005/8/layout/process2"/>
    <dgm:cxn modelId="{5340F8CA-5E93-4434-B21E-E9E54539774B}" type="presOf" srcId="{0AAC0928-2E32-4D92-9177-6DC47ABEA0A8}" destId="{43256F2C-404A-4294-8A8E-B155A3672C63}" srcOrd="0" destOrd="0" presId="urn:microsoft.com/office/officeart/2005/8/layout/process2"/>
    <dgm:cxn modelId="{48B3A6EA-E0FF-4C15-9436-E6B42E8D7BDA}" type="presOf" srcId="{C84AC9DB-5F47-4438-A96D-2BAB12CFF0A0}" destId="{0410130A-EE4A-4B05-9092-AD9572A009A5}" srcOrd="1" destOrd="0" presId="urn:microsoft.com/office/officeart/2005/8/layout/process2"/>
    <dgm:cxn modelId="{3FCE8EEB-140F-4117-A943-9E0AE31D7823}" type="presOf" srcId="{915292E7-A655-42C7-B770-59B59BD0994A}" destId="{B49F27BC-AC02-40D5-94CA-1EA373F44257}" srcOrd="0" destOrd="0" presId="urn:microsoft.com/office/officeart/2005/8/layout/process2"/>
    <dgm:cxn modelId="{827D3CED-57BF-44E9-8B3B-904E8BC2EE91}" srcId="{915292E7-A655-42C7-B770-59B59BD0994A}" destId="{2F58F26F-0905-4FB3-A917-3F409C95137F}" srcOrd="2" destOrd="0" parTransId="{4B4597DE-AB2C-4E85-A996-70E4B57C5CF0}" sibTransId="{0E6F8026-2AA0-4D5E-82AB-F93DD970492D}"/>
    <dgm:cxn modelId="{151004B9-A06A-4D96-979B-21F0D8CE5B50}" type="presParOf" srcId="{B49F27BC-AC02-40D5-94CA-1EA373F44257}" destId="{43256F2C-404A-4294-8A8E-B155A3672C63}" srcOrd="0" destOrd="0" presId="urn:microsoft.com/office/officeart/2005/8/layout/process2"/>
    <dgm:cxn modelId="{27EA6D12-D217-4D0B-933D-84CB8E8B6C01}" type="presParOf" srcId="{B49F27BC-AC02-40D5-94CA-1EA373F44257}" destId="{A6DF5B1C-F289-4FE1-8663-D75473402324}" srcOrd="1" destOrd="0" presId="urn:microsoft.com/office/officeart/2005/8/layout/process2"/>
    <dgm:cxn modelId="{64A3BB8E-2308-4DF7-A9DA-4B80FACA1209}" type="presParOf" srcId="{A6DF5B1C-F289-4FE1-8663-D75473402324}" destId="{0410130A-EE4A-4B05-9092-AD9572A009A5}" srcOrd="0" destOrd="0" presId="urn:microsoft.com/office/officeart/2005/8/layout/process2"/>
    <dgm:cxn modelId="{6BF9364E-7D55-0E49-85AF-EEE6DA48E165}" type="presParOf" srcId="{B49F27BC-AC02-40D5-94CA-1EA373F44257}" destId="{18890397-3ADD-4A31-8056-581DFA7D45D7}" srcOrd="2" destOrd="0" presId="urn:microsoft.com/office/officeart/2005/8/layout/process2"/>
    <dgm:cxn modelId="{7FB11796-A3BD-40F4-B783-8DAA76A1675C}" type="presParOf" srcId="{B49F27BC-AC02-40D5-94CA-1EA373F44257}" destId="{E556C355-915D-4798-825A-8F81E4F316AF}" srcOrd="3" destOrd="0" presId="urn:microsoft.com/office/officeart/2005/8/layout/process2"/>
    <dgm:cxn modelId="{72DF61FA-39D2-488C-8F6D-528EC8FD5FDC}" type="presParOf" srcId="{E556C355-915D-4798-825A-8F81E4F316AF}" destId="{F26DD7A6-178F-4EE4-828B-D5E0305AFD50}" srcOrd="0" destOrd="0" presId="urn:microsoft.com/office/officeart/2005/8/layout/process2"/>
    <dgm:cxn modelId="{D8003C5B-994E-4EF1-843A-83DFCC1F7EE3}" type="presParOf" srcId="{B49F27BC-AC02-40D5-94CA-1EA373F44257}" destId="{DF249EFA-234D-4F6C-8179-A52A48EE1940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CEA4A2-B47A-4ED8-B866-B8427D40B077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ECADB4D0-C8D2-4095-A4C7-7445B63F586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primera cualidad de la sabiduría nacida del cielo es la </a:t>
          </a:r>
          <a:r>
            <a:rPr lang="es-ES" sz="2200" b="1" dirty="0">
              <a:latin typeface="Bw Modelica" panose="00000600000000000000" pitchFamily="50" charset="0"/>
            </a:rPr>
            <a:t>pureza en el corazón, </a:t>
          </a:r>
          <a:r>
            <a:rPr lang="es-ES" sz="2200" b="0" dirty="0">
              <a:latin typeface="Bw Modelica" panose="00000600000000000000" pitchFamily="50" charset="0"/>
            </a:rPr>
            <a:t>es decir</a:t>
          </a:r>
          <a:r>
            <a:rPr lang="es-ES" sz="2200" dirty="0">
              <a:latin typeface="Bw Modelica" panose="00000600000000000000" pitchFamily="50" charset="0"/>
            </a:rPr>
            <a:t>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6DB2BF8-1A06-493F-AEC5-B42238E0840E}" type="parTrans" cxnId="{197C7C8B-3FC0-48B2-B248-DE7CD84D183D}">
      <dgm:prSet/>
      <dgm:spPr/>
      <dgm:t>
        <a:bodyPr/>
        <a:lstStyle/>
        <a:p>
          <a:endParaRPr lang="es-EC"/>
        </a:p>
      </dgm:t>
    </dgm:pt>
    <dgm:pt modelId="{F94620A0-D587-47F9-8CC6-231A4BC2751A}" type="sibTrans" cxnId="{197C7C8B-3FC0-48B2-B248-DE7CD84D183D}">
      <dgm:prSet/>
      <dgm:spPr/>
      <dgm:t>
        <a:bodyPr/>
        <a:lstStyle/>
        <a:p>
          <a:endParaRPr lang="es-EC"/>
        </a:p>
      </dgm:t>
    </dgm:pt>
    <dgm:pt modelId="{A3358885-2674-4604-BC46-E87A6C3BF56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…fieles en los pensamientos y motivos del alma, libres de orgullo y del amor propio; humildes, generosos y como niños.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7DC4FF-29A8-4080-9751-9302B9CA09E8}" type="parTrans" cxnId="{EC396EDB-D145-4DCF-B436-A6371DA55986}">
      <dgm:prSet/>
      <dgm:spPr/>
      <dgm:t>
        <a:bodyPr/>
        <a:lstStyle/>
        <a:p>
          <a:endParaRPr lang="es-EC"/>
        </a:p>
      </dgm:t>
    </dgm:pt>
    <dgm:pt modelId="{22E7ACC3-6011-48D6-88C9-8AD40DFB7B06}" type="sibTrans" cxnId="{EC396EDB-D145-4DCF-B436-A6371DA55986}">
      <dgm:prSet/>
      <dgm:spPr/>
      <dgm:t>
        <a:bodyPr/>
        <a:lstStyle/>
        <a:p>
          <a:endParaRPr lang="es-EC"/>
        </a:p>
      </dgm:t>
    </dgm:pt>
    <dgm:pt modelId="{1C4B081A-E4A1-422D-9750-46D09A57D3A5}" type="pres">
      <dgm:prSet presAssocID="{E9CEA4A2-B47A-4ED8-B866-B8427D40B077}" presName="linear" presStyleCnt="0">
        <dgm:presLayoutVars>
          <dgm:dir/>
          <dgm:animLvl val="lvl"/>
          <dgm:resizeHandles val="exact"/>
        </dgm:presLayoutVars>
      </dgm:prSet>
      <dgm:spPr/>
    </dgm:pt>
    <dgm:pt modelId="{E65F3D9A-8334-4EBF-AC81-9F40FB04CCF0}" type="pres">
      <dgm:prSet presAssocID="{ECADB4D0-C8D2-4095-A4C7-7445B63F586F}" presName="parentLin" presStyleCnt="0"/>
      <dgm:spPr/>
    </dgm:pt>
    <dgm:pt modelId="{BCCFEC4E-F642-4295-86BB-E6FC7BF66471}" type="pres">
      <dgm:prSet presAssocID="{ECADB4D0-C8D2-4095-A4C7-7445B63F586F}" presName="parentLeftMargin" presStyleLbl="node1" presStyleIdx="0" presStyleCnt="2"/>
      <dgm:spPr/>
    </dgm:pt>
    <dgm:pt modelId="{CFFF1374-8F58-4700-A76E-373976E835F6}" type="pres">
      <dgm:prSet presAssocID="{ECADB4D0-C8D2-4095-A4C7-7445B63F586F}" presName="parentText" presStyleLbl="node1" presStyleIdx="0" presStyleCnt="2" custScaleX="129290" custScaleY="96885">
        <dgm:presLayoutVars>
          <dgm:chMax val="0"/>
          <dgm:bulletEnabled val="1"/>
        </dgm:presLayoutVars>
      </dgm:prSet>
      <dgm:spPr/>
    </dgm:pt>
    <dgm:pt modelId="{A25C644A-C81B-43B1-9B48-92B1230063E3}" type="pres">
      <dgm:prSet presAssocID="{ECADB4D0-C8D2-4095-A4C7-7445B63F586F}" presName="negativeSpace" presStyleCnt="0"/>
      <dgm:spPr/>
    </dgm:pt>
    <dgm:pt modelId="{A0EE3BFA-29F3-4323-9A13-777BC22027B6}" type="pres">
      <dgm:prSet presAssocID="{ECADB4D0-C8D2-4095-A4C7-7445B63F586F}" presName="childText" presStyleLbl="conFgAcc1" presStyleIdx="0" presStyleCnt="2" custLinFactNeighborY="3007">
        <dgm:presLayoutVars>
          <dgm:bulletEnabled val="1"/>
        </dgm:presLayoutVars>
      </dgm:prSet>
      <dgm:spPr/>
    </dgm:pt>
    <dgm:pt modelId="{92D772F4-E24B-42C1-A627-D98B08E12F7B}" type="pres">
      <dgm:prSet presAssocID="{F94620A0-D587-47F9-8CC6-231A4BC2751A}" presName="spaceBetweenRectangles" presStyleCnt="0"/>
      <dgm:spPr/>
    </dgm:pt>
    <dgm:pt modelId="{0641AEA4-3B15-4C0A-9516-FABB305B13D2}" type="pres">
      <dgm:prSet presAssocID="{A3358885-2674-4604-BC46-E87A6C3BF561}" presName="parentLin" presStyleCnt="0"/>
      <dgm:spPr/>
    </dgm:pt>
    <dgm:pt modelId="{D4D4BB3C-939E-4F07-9B48-E3CF188A2114}" type="pres">
      <dgm:prSet presAssocID="{A3358885-2674-4604-BC46-E87A6C3BF561}" presName="parentLeftMargin" presStyleLbl="node1" presStyleIdx="0" presStyleCnt="2"/>
      <dgm:spPr/>
    </dgm:pt>
    <dgm:pt modelId="{43351438-211B-4DA9-8C8F-A1BB3B757E6D}" type="pres">
      <dgm:prSet presAssocID="{A3358885-2674-4604-BC46-E87A6C3BF561}" presName="parentText" presStyleLbl="node1" presStyleIdx="1" presStyleCnt="2" custScaleX="129290" custScaleY="103307">
        <dgm:presLayoutVars>
          <dgm:chMax val="0"/>
          <dgm:bulletEnabled val="1"/>
        </dgm:presLayoutVars>
      </dgm:prSet>
      <dgm:spPr/>
    </dgm:pt>
    <dgm:pt modelId="{D40B21C6-A964-4939-91BC-EB928BE5977B}" type="pres">
      <dgm:prSet presAssocID="{A3358885-2674-4604-BC46-E87A6C3BF561}" presName="negativeSpace" presStyleCnt="0"/>
      <dgm:spPr/>
    </dgm:pt>
    <dgm:pt modelId="{02D4DA59-E856-426C-B17C-8E5C0DC05772}" type="pres">
      <dgm:prSet presAssocID="{A3358885-2674-4604-BC46-E87A6C3BF56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7C4067A-0F36-48C6-893D-335DAD95B7E2}" type="presOf" srcId="{E9CEA4A2-B47A-4ED8-B866-B8427D40B077}" destId="{1C4B081A-E4A1-422D-9750-46D09A57D3A5}" srcOrd="0" destOrd="0" presId="urn:microsoft.com/office/officeart/2005/8/layout/list1"/>
    <dgm:cxn modelId="{197C7C8B-3FC0-48B2-B248-DE7CD84D183D}" srcId="{E9CEA4A2-B47A-4ED8-B866-B8427D40B077}" destId="{ECADB4D0-C8D2-4095-A4C7-7445B63F586F}" srcOrd="0" destOrd="0" parTransId="{86DB2BF8-1A06-493F-AEC5-B42238E0840E}" sibTransId="{F94620A0-D587-47F9-8CC6-231A4BC2751A}"/>
    <dgm:cxn modelId="{F2AA85A7-680A-4182-96A9-FCDAC560C78E}" type="presOf" srcId="{ECADB4D0-C8D2-4095-A4C7-7445B63F586F}" destId="{CFFF1374-8F58-4700-A76E-373976E835F6}" srcOrd="1" destOrd="0" presId="urn:microsoft.com/office/officeart/2005/8/layout/list1"/>
    <dgm:cxn modelId="{7ED8A7B8-FA9A-4F61-99CE-DEE503DFBFE3}" type="presOf" srcId="{A3358885-2674-4604-BC46-E87A6C3BF561}" destId="{D4D4BB3C-939E-4F07-9B48-E3CF188A2114}" srcOrd="0" destOrd="0" presId="urn:microsoft.com/office/officeart/2005/8/layout/list1"/>
    <dgm:cxn modelId="{DD1B31B9-2866-4D53-ADA6-C20D1E270644}" type="presOf" srcId="{A3358885-2674-4604-BC46-E87A6C3BF561}" destId="{43351438-211B-4DA9-8C8F-A1BB3B757E6D}" srcOrd="1" destOrd="0" presId="urn:microsoft.com/office/officeart/2005/8/layout/list1"/>
    <dgm:cxn modelId="{1D33E2CA-7F6D-4EDE-898B-EE91D61F89BE}" type="presOf" srcId="{ECADB4D0-C8D2-4095-A4C7-7445B63F586F}" destId="{BCCFEC4E-F642-4295-86BB-E6FC7BF66471}" srcOrd="0" destOrd="0" presId="urn:microsoft.com/office/officeart/2005/8/layout/list1"/>
    <dgm:cxn modelId="{EC396EDB-D145-4DCF-B436-A6371DA55986}" srcId="{E9CEA4A2-B47A-4ED8-B866-B8427D40B077}" destId="{A3358885-2674-4604-BC46-E87A6C3BF561}" srcOrd="1" destOrd="0" parTransId="{737DC4FF-29A8-4080-9751-9302B9CA09E8}" sibTransId="{22E7ACC3-6011-48D6-88C9-8AD40DFB7B06}"/>
    <dgm:cxn modelId="{CBFAA94D-9744-469F-9795-10EACCB1749E}" type="presParOf" srcId="{1C4B081A-E4A1-422D-9750-46D09A57D3A5}" destId="{E65F3D9A-8334-4EBF-AC81-9F40FB04CCF0}" srcOrd="0" destOrd="0" presId="urn:microsoft.com/office/officeart/2005/8/layout/list1"/>
    <dgm:cxn modelId="{2BF1BE5C-BE44-46AA-8922-57F3F189FEEB}" type="presParOf" srcId="{E65F3D9A-8334-4EBF-AC81-9F40FB04CCF0}" destId="{BCCFEC4E-F642-4295-86BB-E6FC7BF66471}" srcOrd="0" destOrd="0" presId="urn:microsoft.com/office/officeart/2005/8/layout/list1"/>
    <dgm:cxn modelId="{2F600700-A80F-4984-8F12-406F62BF4E11}" type="presParOf" srcId="{E65F3D9A-8334-4EBF-AC81-9F40FB04CCF0}" destId="{CFFF1374-8F58-4700-A76E-373976E835F6}" srcOrd="1" destOrd="0" presId="urn:microsoft.com/office/officeart/2005/8/layout/list1"/>
    <dgm:cxn modelId="{93B61731-1110-4EBC-B355-D37545D4F0F1}" type="presParOf" srcId="{1C4B081A-E4A1-422D-9750-46D09A57D3A5}" destId="{A25C644A-C81B-43B1-9B48-92B1230063E3}" srcOrd="1" destOrd="0" presId="urn:microsoft.com/office/officeart/2005/8/layout/list1"/>
    <dgm:cxn modelId="{EEE8C1A0-E9C1-4CCF-AA18-880ED3579FE4}" type="presParOf" srcId="{1C4B081A-E4A1-422D-9750-46D09A57D3A5}" destId="{A0EE3BFA-29F3-4323-9A13-777BC22027B6}" srcOrd="2" destOrd="0" presId="urn:microsoft.com/office/officeart/2005/8/layout/list1"/>
    <dgm:cxn modelId="{AA5D8801-2FF8-40C6-BDF1-98CCCB0DA908}" type="presParOf" srcId="{1C4B081A-E4A1-422D-9750-46D09A57D3A5}" destId="{92D772F4-E24B-42C1-A627-D98B08E12F7B}" srcOrd="3" destOrd="0" presId="urn:microsoft.com/office/officeart/2005/8/layout/list1"/>
    <dgm:cxn modelId="{9885BEDD-B321-4AFE-909C-72AECF2C1D0B}" type="presParOf" srcId="{1C4B081A-E4A1-422D-9750-46D09A57D3A5}" destId="{0641AEA4-3B15-4C0A-9516-FABB305B13D2}" srcOrd="4" destOrd="0" presId="urn:microsoft.com/office/officeart/2005/8/layout/list1"/>
    <dgm:cxn modelId="{B3A31F41-75E3-445E-90D1-D81E3AD9C259}" type="presParOf" srcId="{0641AEA4-3B15-4C0A-9516-FABB305B13D2}" destId="{D4D4BB3C-939E-4F07-9B48-E3CF188A2114}" srcOrd="0" destOrd="0" presId="urn:microsoft.com/office/officeart/2005/8/layout/list1"/>
    <dgm:cxn modelId="{8B7CF617-7DB3-431E-BE23-46487C7BFBC3}" type="presParOf" srcId="{0641AEA4-3B15-4C0A-9516-FABB305B13D2}" destId="{43351438-211B-4DA9-8C8F-A1BB3B757E6D}" srcOrd="1" destOrd="0" presId="urn:microsoft.com/office/officeart/2005/8/layout/list1"/>
    <dgm:cxn modelId="{70068F77-EDC7-41CA-BA64-8DECDFAC78EA}" type="presParOf" srcId="{1C4B081A-E4A1-422D-9750-46D09A57D3A5}" destId="{D40B21C6-A964-4939-91BC-EB928BE5977B}" srcOrd="5" destOrd="0" presId="urn:microsoft.com/office/officeart/2005/8/layout/list1"/>
    <dgm:cxn modelId="{93D39653-A2F4-4477-B1D4-05CFF5D42F4D}" type="presParOf" srcId="{1C4B081A-E4A1-422D-9750-46D09A57D3A5}" destId="{02D4DA59-E856-426C-B17C-8E5C0DC0577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prepararnos para Cristo debemos enfocarnos en buscar la pureza que Él manifestó, no pensando alcanzarla por nosotros mismos…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…sino permitiendo al Espíritu Santo hacer esa labor, entonces discerniremos la pureza y hermosura del carácter de Cristo y anhelaremos reflejar su imagen.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2" custScaleX="277263" custScaleY="559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2" custScaleX="277263" custScaleY="581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E981338-3051-4165-B6E9-8EF263484BF0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42B964B4-CBF2-4387-B4D7-FB1D7919606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Pacífica…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C686C21-248A-4B38-810A-A0053BA9A0E0}" type="parTrans" cxnId="{1AACC413-43A7-433C-9C4D-B12FCF17391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0B85E57-1408-4757-9CCA-1C3F2BCEA992}" type="sibTrans" cxnId="{1AACC413-43A7-433C-9C4D-B12FCF17391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6BF91D8-4B9D-4208-A947-C1CC8490C75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…amable…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659B56D-34E1-4659-A411-70B91DD50A32}" type="parTrans" cxnId="{B0EC9F51-33CE-4C42-9B4B-713C04B966C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0EB4B2-0E18-461C-88A1-F0EFB4C449A1}" type="sibTrans" cxnId="{B0EC9F51-33CE-4C42-9B4B-713C04B966C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4A26376-BC60-4E25-BA08-407ADA9C48BB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…benigna…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ECDF2C5-708F-4CFD-94FC-1EF18C2CCA37}" type="parTrans" cxnId="{69CA6C81-98AB-4372-BB46-EF09DCF665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5B2550E-B5A1-49CF-938C-4BDA6CA5057A}" type="sibTrans" cxnId="{69CA6C81-98AB-4372-BB46-EF09DCF665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AC24EEE-82F6-4FB4-B5C4-F95C4D5AAD1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…llena de misericordia…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461DEA0-3B21-433E-B625-18F28D3141CC}" type="parTrans" cxnId="{3978C762-A7F2-43DE-939E-4AA46D45BA9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3B07CAF-2D56-4951-B3F9-C60089F04828}" type="sibTrans" cxnId="{3978C762-A7F2-43DE-939E-4AA46D45BA9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DD1CAB-8DDE-4CB6-A4DD-382A9834CE4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llena de buenos frutos.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BB2B962-8D5C-4E23-BE45-7569E6522115}" type="parTrans" cxnId="{912EBB6C-D98F-4172-86B6-7B61260270A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EF34C9-82FB-4428-B533-2DD3F638751B}" type="sibTrans" cxnId="{912EBB6C-D98F-4172-86B6-7B61260270A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4018861-6DEE-40BB-8C11-795CDAD8D19B}" type="pres">
      <dgm:prSet presAssocID="{FE981338-3051-4165-B6E9-8EF263484BF0}" presName="diagram" presStyleCnt="0">
        <dgm:presLayoutVars>
          <dgm:dir/>
          <dgm:resizeHandles val="exact"/>
        </dgm:presLayoutVars>
      </dgm:prSet>
      <dgm:spPr/>
    </dgm:pt>
    <dgm:pt modelId="{F2BBAE4B-667C-48F5-B5CD-4C996C50260D}" type="pres">
      <dgm:prSet presAssocID="{42B964B4-CBF2-4387-B4D7-FB1D79196063}" presName="node" presStyleLbl="node1" presStyleIdx="0" presStyleCnt="5">
        <dgm:presLayoutVars>
          <dgm:bulletEnabled val="1"/>
        </dgm:presLayoutVars>
      </dgm:prSet>
      <dgm:spPr/>
    </dgm:pt>
    <dgm:pt modelId="{5D2C293B-D5F4-4471-BEE2-ED6D766FF185}" type="pres">
      <dgm:prSet presAssocID="{C0B85E57-1408-4757-9CCA-1C3F2BCEA992}" presName="sibTrans" presStyleCnt="0"/>
      <dgm:spPr/>
    </dgm:pt>
    <dgm:pt modelId="{ED3317BE-E5DB-4F46-B69B-89E213DC918E}" type="pres">
      <dgm:prSet presAssocID="{A6BF91D8-4B9D-4208-A947-C1CC8490C751}" presName="node" presStyleLbl="node1" presStyleIdx="1" presStyleCnt="5">
        <dgm:presLayoutVars>
          <dgm:bulletEnabled val="1"/>
        </dgm:presLayoutVars>
      </dgm:prSet>
      <dgm:spPr/>
    </dgm:pt>
    <dgm:pt modelId="{D917D58D-60A7-4580-8692-CFFA03C872AD}" type="pres">
      <dgm:prSet presAssocID="{340EB4B2-0E18-461C-88A1-F0EFB4C449A1}" presName="sibTrans" presStyleCnt="0"/>
      <dgm:spPr/>
    </dgm:pt>
    <dgm:pt modelId="{0899B992-EC60-45B2-A8E5-5D528985F9A9}" type="pres">
      <dgm:prSet presAssocID="{64A26376-BC60-4E25-BA08-407ADA9C48BB}" presName="node" presStyleLbl="node1" presStyleIdx="2" presStyleCnt="5">
        <dgm:presLayoutVars>
          <dgm:bulletEnabled val="1"/>
        </dgm:presLayoutVars>
      </dgm:prSet>
      <dgm:spPr/>
    </dgm:pt>
    <dgm:pt modelId="{EB01DCCA-0D5E-416F-8366-90799D1B22D8}" type="pres">
      <dgm:prSet presAssocID="{35B2550E-B5A1-49CF-938C-4BDA6CA5057A}" presName="sibTrans" presStyleCnt="0"/>
      <dgm:spPr/>
    </dgm:pt>
    <dgm:pt modelId="{1D062127-202F-4A6A-B0A7-5E333CF55757}" type="pres">
      <dgm:prSet presAssocID="{EAC24EEE-82F6-4FB4-B5C4-F95C4D5AAD1C}" presName="node" presStyleLbl="node1" presStyleIdx="3" presStyleCnt="5">
        <dgm:presLayoutVars>
          <dgm:bulletEnabled val="1"/>
        </dgm:presLayoutVars>
      </dgm:prSet>
      <dgm:spPr/>
    </dgm:pt>
    <dgm:pt modelId="{27E70DC7-B227-4877-BFCD-B452DC7A9EEC}" type="pres">
      <dgm:prSet presAssocID="{F3B07CAF-2D56-4951-B3F9-C60089F04828}" presName="sibTrans" presStyleCnt="0"/>
      <dgm:spPr/>
    </dgm:pt>
    <dgm:pt modelId="{D2987EBF-FEA9-4E78-BD59-F72804052351}" type="pres">
      <dgm:prSet presAssocID="{2CDD1CAB-8DDE-4CB6-A4DD-382A9834CE4F}" presName="node" presStyleLbl="node1" presStyleIdx="4" presStyleCnt="5">
        <dgm:presLayoutVars>
          <dgm:bulletEnabled val="1"/>
        </dgm:presLayoutVars>
      </dgm:prSet>
      <dgm:spPr/>
    </dgm:pt>
  </dgm:ptLst>
  <dgm:cxnLst>
    <dgm:cxn modelId="{1AACC413-43A7-433C-9C4D-B12FCF17391D}" srcId="{FE981338-3051-4165-B6E9-8EF263484BF0}" destId="{42B964B4-CBF2-4387-B4D7-FB1D79196063}" srcOrd="0" destOrd="0" parTransId="{DC686C21-248A-4B38-810A-A0053BA9A0E0}" sibTransId="{C0B85E57-1408-4757-9CCA-1C3F2BCEA992}"/>
    <dgm:cxn modelId="{93742018-F34D-4A02-8436-AC9B6C502F3D}" type="presOf" srcId="{42B964B4-CBF2-4387-B4D7-FB1D79196063}" destId="{F2BBAE4B-667C-48F5-B5CD-4C996C50260D}" srcOrd="0" destOrd="0" presId="urn:microsoft.com/office/officeart/2005/8/layout/default"/>
    <dgm:cxn modelId="{9D00945C-5535-4E8D-9929-B45DEFB36D17}" type="presOf" srcId="{EAC24EEE-82F6-4FB4-B5C4-F95C4D5AAD1C}" destId="{1D062127-202F-4A6A-B0A7-5E333CF55757}" srcOrd="0" destOrd="0" presId="urn:microsoft.com/office/officeart/2005/8/layout/default"/>
    <dgm:cxn modelId="{3978C762-A7F2-43DE-939E-4AA46D45BA94}" srcId="{FE981338-3051-4165-B6E9-8EF263484BF0}" destId="{EAC24EEE-82F6-4FB4-B5C4-F95C4D5AAD1C}" srcOrd="3" destOrd="0" parTransId="{C461DEA0-3B21-433E-B625-18F28D3141CC}" sibTransId="{F3B07CAF-2D56-4951-B3F9-C60089F04828}"/>
    <dgm:cxn modelId="{912EBB6C-D98F-4172-86B6-7B61260270AD}" srcId="{FE981338-3051-4165-B6E9-8EF263484BF0}" destId="{2CDD1CAB-8DDE-4CB6-A4DD-382A9834CE4F}" srcOrd="4" destOrd="0" parTransId="{9BB2B962-8D5C-4E23-BE45-7569E6522115}" sibTransId="{1FEF34C9-82FB-4428-B533-2DD3F638751B}"/>
    <dgm:cxn modelId="{B0EC9F51-33CE-4C42-9B4B-713C04B966C9}" srcId="{FE981338-3051-4165-B6E9-8EF263484BF0}" destId="{A6BF91D8-4B9D-4208-A947-C1CC8490C751}" srcOrd="1" destOrd="0" parTransId="{2659B56D-34E1-4659-A411-70B91DD50A32}" sibTransId="{340EB4B2-0E18-461C-88A1-F0EFB4C449A1}"/>
    <dgm:cxn modelId="{8BF9B951-AEC3-464C-A3A0-905DF81CFF00}" type="presOf" srcId="{FE981338-3051-4165-B6E9-8EF263484BF0}" destId="{64018861-6DEE-40BB-8C11-795CDAD8D19B}" srcOrd="0" destOrd="0" presId="urn:microsoft.com/office/officeart/2005/8/layout/default"/>
    <dgm:cxn modelId="{69CA6C81-98AB-4372-BB46-EF09DCF66577}" srcId="{FE981338-3051-4165-B6E9-8EF263484BF0}" destId="{64A26376-BC60-4E25-BA08-407ADA9C48BB}" srcOrd="2" destOrd="0" parTransId="{5ECDF2C5-708F-4CFD-94FC-1EF18C2CCA37}" sibTransId="{35B2550E-B5A1-49CF-938C-4BDA6CA5057A}"/>
    <dgm:cxn modelId="{638A5788-1DBD-44B4-B2F9-F74A2C202C0B}" type="presOf" srcId="{64A26376-BC60-4E25-BA08-407ADA9C48BB}" destId="{0899B992-EC60-45B2-A8E5-5D528985F9A9}" srcOrd="0" destOrd="0" presId="urn:microsoft.com/office/officeart/2005/8/layout/default"/>
    <dgm:cxn modelId="{CAEC1195-8AF2-4211-AF5B-D3A2E2466B68}" type="presOf" srcId="{A6BF91D8-4B9D-4208-A947-C1CC8490C751}" destId="{ED3317BE-E5DB-4F46-B69B-89E213DC918E}" srcOrd="0" destOrd="0" presId="urn:microsoft.com/office/officeart/2005/8/layout/default"/>
    <dgm:cxn modelId="{3FAA6DC2-1D84-48D6-B5D3-85CF0A60C8C0}" type="presOf" srcId="{2CDD1CAB-8DDE-4CB6-A4DD-382A9834CE4F}" destId="{D2987EBF-FEA9-4E78-BD59-F72804052351}" srcOrd="0" destOrd="0" presId="urn:microsoft.com/office/officeart/2005/8/layout/default"/>
    <dgm:cxn modelId="{9774881C-B869-407F-81EC-8786B042BF96}" type="presParOf" srcId="{64018861-6DEE-40BB-8C11-795CDAD8D19B}" destId="{F2BBAE4B-667C-48F5-B5CD-4C996C50260D}" srcOrd="0" destOrd="0" presId="urn:microsoft.com/office/officeart/2005/8/layout/default"/>
    <dgm:cxn modelId="{D65280A5-9683-4DE3-8DF5-FEDABDC6E27D}" type="presParOf" srcId="{64018861-6DEE-40BB-8C11-795CDAD8D19B}" destId="{5D2C293B-D5F4-4471-BEE2-ED6D766FF185}" srcOrd="1" destOrd="0" presId="urn:microsoft.com/office/officeart/2005/8/layout/default"/>
    <dgm:cxn modelId="{5D0C5705-226C-4418-B405-9244687C4725}" type="presParOf" srcId="{64018861-6DEE-40BB-8C11-795CDAD8D19B}" destId="{ED3317BE-E5DB-4F46-B69B-89E213DC918E}" srcOrd="2" destOrd="0" presId="urn:microsoft.com/office/officeart/2005/8/layout/default"/>
    <dgm:cxn modelId="{95537C6A-C406-46B3-8FE4-5A4DA7C5B7D0}" type="presParOf" srcId="{64018861-6DEE-40BB-8C11-795CDAD8D19B}" destId="{D917D58D-60A7-4580-8692-CFFA03C872AD}" srcOrd="3" destOrd="0" presId="urn:microsoft.com/office/officeart/2005/8/layout/default"/>
    <dgm:cxn modelId="{72DCE21C-729F-4722-AF2E-D8BDCA920F77}" type="presParOf" srcId="{64018861-6DEE-40BB-8C11-795CDAD8D19B}" destId="{0899B992-EC60-45B2-A8E5-5D528985F9A9}" srcOrd="4" destOrd="0" presId="urn:microsoft.com/office/officeart/2005/8/layout/default"/>
    <dgm:cxn modelId="{55EEC866-F064-415C-B9A7-5B2D4D20BE9B}" type="presParOf" srcId="{64018861-6DEE-40BB-8C11-795CDAD8D19B}" destId="{EB01DCCA-0D5E-416F-8366-90799D1B22D8}" srcOrd="5" destOrd="0" presId="urn:microsoft.com/office/officeart/2005/8/layout/default"/>
    <dgm:cxn modelId="{A6A06530-628F-45D5-9419-EEFE3E55EF46}" type="presParOf" srcId="{64018861-6DEE-40BB-8C11-795CDAD8D19B}" destId="{1D062127-202F-4A6A-B0A7-5E333CF55757}" srcOrd="6" destOrd="0" presId="urn:microsoft.com/office/officeart/2005/8/layout/default"/>
    <dgm:cxn modelId="{372BBF3C-44DD-4673-9EEE-C43812105A20}" type="presParOf" srcId="{64018861-6DEE-40BB-8C11-795CDAD8D19B}" destId="{27E70DC7-B227-4877-BFCD-B452DC7A9EEC}" srcOrd="7" destOrd="0" presId="urn:microsoft.com/office/officeart/2005/8/layout/default"/>
    <dgm:cxn modelId="{D4F62303-D7C4-45AA-B1CF-A40BB8798810}" type="presParOf" srcId="{64018861-6DEE-40BB-8C11-795CDAD8D19B}" destId="{D2987EBF-FEA9-4E78-BD59-F7280405235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Solo viviendo estas cualidades podemos reflejar a Cristo y atraer a otros al evangelio.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1" custScaleX="277778" custScaleY="559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908B-377F-4A10-A959-2E498A62B2CF}">
      <dsp:nvSpPr>
        <dsp:cNvPr id="0" name=""/>
        <dsp:cNvSpPr/>
      </dsp:nvSpPr>
      <dsp:spPr>
        <a:xfrm>
          <a:off x="201114" y="0"/>
          <a:ext cx="6947576" cy="150145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grave mal del cual debemos cuidarnos es el celo equivocado, este celo se revela en los corazones a través de un espíritu de egoísmo, crítica, sospecha y juicio hacia los demás…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01114" y="0"/>
        <a:ext cx="6572211" cy="1501459"/>
      </dsp:txXfrm>
    </dsp:sp>
    <dsp:sp modelId="{69CB3537-3962-4F1A-A099-3BAC22EEA96A}">
      <dsp:nvSpPr>
        <dsp:cNvPr id="0" name=""/>
        <dsp:cNvSpPr/>
      </dsp:nvSpPr>
      <dsp:spPr>
        <a:xfrm>
          <a:off x="173212" y="1600779"/>
          <a:ext cx="6947576" cy="150145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…quien actúa bajo este espíritu frecuentemente interpreta sus pensamientos críticos y recelosos como una capacidad especial para detectar las faltas de otros…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73212" y="1600779"/>
        <a:ext cx="6572211" cy="1501459"/>
      </dsp:txXfrm>
    </dsp:sp>
    <dsp:sp modelId="{8D044741-25DB-4DE0-8341-A6CE7CF03541}">
      <dsp:nvSpPr>
        <dsp:cNvPr id="0" name=""/>
        <dsp:cNvSpPr/>
      </dsp:nvSpPr>
      <dsp:spPr>
        <a:xfrm>
          <a:off x="173212" y="3199169"/>
          <a:ext cx="6910673" cy="154455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…este error lleva a gloriarse contra la verdad, creyendo que juzgar y condenar a otros es una forma de defender la fe, este es un falso sentido de “discernimiento”, y no proviene de Dios sino de Satanás.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73212" y="3199169"/>
        <a:ext cx="6524535" cy="15445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3CD836-F7CE-4927-87DB-E5D23195D9C9}">
      <dsp:nvSpPr>
        <dsp:cNvPr id="0" name=""/>
        <dsp:cNvSpPr/>
      </dsp:nvSpPr>
      <dsp:spPr>
        <a:xfrm>
          <a:off x="8995" y="120364"/>
          <a:ext cx="2688698" cy="18400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envidia y la contienda son como raíces que crecen silenciosamente…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2889" y="174258"/>
        <a:ext cx="2580910" cy="1732290"/>
      </dsp:txXfrm>
    </dsp:sp>
    <dsp:sp modelId="{4F59C44F-C5A0-4BCF-A89A-1CD5CD996945}">
      <dsp:nvSpPr>
        <dsp:cNvPr id="0" name=""/>
        <dsp:cNvSpPr/>
      </dsp:nvSpPr>
      <dsp:spPr>
        <a:xfrm>
          <a:off x="2966564" y="707005"/>
          <a:ext cx="570004" cy="66679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2966564" y="840364"/>
        <a:ext cx="399003" cy="400079"/>
      </dsp:txXfrm>
    </dsp:sp>
    <dsp:sp modelId="{1AA37C8D-3A75-41F4-9D0B-B725CCA91AFE}">
      <dsp:nvSpPr>
        <dsp:cNvPr id="0" name=""/>
        <dsp:cNvSpPr/>
      </dsp:nvSpPr>
      <dsp:spPr>
        <a:xfrm>
          <a:off x="3773173" y="120364"/>
          <a:ext cx="2688698" cy="18400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terminan destruyendo todo a su alrededor, porque generan…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27067" y="174258"/>
        <a:ext cx="2580910" cy="1732290"/>
      </dsp:txXfrm>
    </dsp:sp>
    <dsp:sp modelId="{5B6A35E3-B2C0-46D8-892E-6C9FC5057F8C}">
      <dsp:nvSpPr>
        <dsp:cNvPr id="0" name=""/>
        <dsp:cNvSpPr/>
      </dsp:nvSpPr>
      <dsp:spPr>
        <a:xfrm>
          <a:off x="6730742" y="707005"/>
          <a:ext cx="570004" cy="66679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6730742" y="840364"/>
        <a:ext cx="399003" cy="400079"/>
      </dsp:txXfrm>
    </dsp:sp>
    <dsp:sp modelId="{D628849D-ECF6-4C11-8BB0-256D1193A788}">
      <dsp:nvSpPr>
        <dsp:cNvPr id="0" name=""/>
        <dsp:cNvSpPr/>
      </dsp:nvSpPr>
      <dsp:spPr>
        <a:xfrm>
          <a:off x="7537351" y="120364"/>
          <a:ext cx="2688698" cy="18400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…divisiones, caos, odio, calumnias, orgullo, falta de armonía y amargura.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591245" y="174258"/>
        <a:ext cx="2580910" cy="17322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EAEB9-3FDC-479D-ABBC-8CFA63CCD45B}">
      <dsp:nvSpPr>
        <dsp:cNvPr id="0" name=""/>
        <dsp:cNvSpPr/>
      </dsp:nvSpPr>
      <dsp:spPr>
        <a:xfrm>
          <a:off x="0" y="0"/>
          <a:ext cx="5824324" cy="13554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nos llama a interactuar con los demás mediante el amor mutuo, siguiendo el ejemplo de Jesús…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9699" y="39699"/>
        <a:ext cx="4423375" cy="1276038"/>
      </dsp:txXfrm>
    </dsp:sp>
    <dsp:sp modelId="{68DFDDDF-D32E-4E90-8CB8-34A18356B741}">
      <dsp:nvSpPr>
        <dsp:cNvPr id="0" name=""/>
        <dsp:cNvSpPr/>
      </dsp:nvSpPr>
      <dsp:spPr>
        <a:xfrm>
          <a:off x="1027821" y="1656644"/>
          <a:ext cx="5824324" cy="135543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no simplemente nos pide que amemos, sino que lo hagamos como Él nos ha amado.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67520" y="1696343"/>
        <a:ext cx="3836070" cy="1276038"/>
      </dsp:txXfrm>
    </dsp:sp>
    <dsp:sp modelId="{4F396B7E-9993-432B-9D63-F41E74DA4FBA}">
      <dsp:nvSpPr>
        <dsp:cNvPr id="0" name=""/>
        <dsp:cNvSpPr/>
      </dsp:nvSpPr>
      <dsp:spPr>
        <a:xfrm>
          <a:off x="4943290" y="1065523"/>
          <a:ext cx="881033" cy="881033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5141522" y="1065523"/>
        <a:ext cx="484569" cy="6629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21CE5-9F4A-4C63-8E66-DCD643D019CE}">
      <dsp:nvSpPr>
        <dsp:cNvPr id="0" name=""/>
        <dsp:cNvSpPr/>
      </dsp:nvSpPr>
      <dsp:spPr>
        <a:xfrm>
          <a:off x="843640" y="408"/>
          <a:ext cx="2979376" cy="2061286"/>
        </a:xfrm>
        <a:prstGeom prst="roundRect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198" tIns="27940" rIns="8198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Aquellos que aman la ley de Dios experimentan paz profunda y duradera…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44264" y="101032"/>
        <a:ext cx="2778128" cy="1860038"/>
      </dsp:txXfrm>
    </dsp:sp>
    <dsp:sp modelId="{D0D4B5B8-F0D7-498C-920C-45858798744A}">
      <dsp:nvSpPr>
        <dsp:cNvPr id="0" name=""/>
        <dsp:cNvSpPr/>
      </dsp:nvSpPr>
      <dsp:spPr>
        <a:xfrm>
          <a:off x="3793223" y="408"/>
          <a:ext cx="2979376" cy="2061286"/>
        </a:xfrm>
        <a:prstGeom prst="roundRect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198" tIns="27940" rIns="8198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amor a la ley de Dios hace que el cristiano acepte las pruebas…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93847" y="101032"/>
        <a:ext cx="2778128" cy="1860038"/>
      </dsp:txXfrm>
    </dsp:sp>
    <dsp:sp modelId="{6435639D-19B4-4C0E-BEB5-CFF3B9350072}">
      <dsp:nvSpPr>
        <dsp:cNvPr id="0" name=""/>
        <dsp:cNvSpPr/>
      </dsp:nvSpPr>
      <dsp:spPr>
        <a:xfrm>
          <a:off x="6742805" y="408"/>
          <a:ext cx="2979376" cy="2061286"/>
        </a:xfrm>
        <a:prstGeom prst="roundRect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198" tIns="27940" rIns="8198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el oprobio con regocijo, sin caer en el desánimo ni en la desesperación.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843429" y="101032"/>
        <a:ext cx="2778128" cy="18600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56F2C-404A-4294-8A8E-B155A3672C63}">
      <dsp:nvSpPr>
        <dsp:cNvPr id="0" name=""/>
        <dsp:cNvSpPr/>
      </dsp:nvSpPr>
      <dsp:spPr>
        <a:xfrm>
          <a:off x="0" y="3724"/>
          <a:ext cx="5878845" cy="12956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Escrituras nos recuerdan que debemos considerar una bendición el ser perseguidos por causa de Cristo, porque nuestro galardón celestial es seguro…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7949" y="41673"/>
        <a:ext cx="5802947" cy="1219778"/>
      </dsp:txXfrm>
    </dsp:sp>
    <dsp:sp modelId="{A6DF5B1C-F289-4FE1-8663-D75473402324}">
      <dsp:nvSpPr>
        <dsp:cNvPr id="0" name=""/>
        <dsp:cNvSpPr/>
      </dsp:nvSpPr>
      <dsp:spPr>
        <a:xfrm rot="5420310">
          <a:off x="2658302" y="1332050"/>
          <a:ext cx="550250" cy="66835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733408" y="1391104"/>
        <a:ext cx="401014" cy="385175"/>
      </dsp:txXfrm>
    </dsp:sp>
    <dsp:sp modelId="{18890397-3ADD-4A31-8056-581DFA7D45D7}">
      <dsp:nvSpPr>
        <dsp:cNvPr id="0" name=""/>
        <dsp:cNvSpPr/>
      </dsp:nvSpPr>
      <dsp:spPr>
        <a:xfrm>
          <a:off x="0" y="2033056"/>
          <a:ext cx="5854598" cy="13410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…nos enseña que cuando somos tratados injustamente, debemos responder con un espíritu de humildad y servicio, reflejando el carácter de Cristo…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9278" y="2072334"/>
        <a:ext cx="5776042" cy="1262494"/>
      </dsp:txXfrm>
    </dsp:sp>
    <dsp:sp modelId="{E556C355-915D-4798-825A-8F81E4F316AF}">
      <dsp:nvSpPr>
        <dsp:cNvPr id="0" name=""/>
        <dsp:cNvSpPr/>
      </dsp:nvSpPr>
      <dsp:spPr>
        <a:xfrm rot="5380251">
          <a:off x="2651462" y="3415719"/>
          <a:ext cx="563695" cy="66835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800" kern="1200">
            <a:latin typeface="Bw Modelica" panose="00000600000000000000" pitchFamily="50" charset="0"/>
          </a:endParaRPr>
        </a:p>
      </dsp:txBody>
      <dsp:txXfrm rot="-5400000">
        <a:off x="2732317" y="3468050"/>
        <a:ext cx="401014" cy="394587"/>
      </dsp:txXfrm>
    </dsp:sp>
    <dsp:sp modelId="{DF249EFA-234D-4F6C-8179-A52A48EE1940}">
      <dsp:nvSpPr>
        <dsp:cNvPr id="0" name=""/>
        <dsp:cNvSpPr/>
      </dsp:nvSpPr>
      <dsp:spPr>
        <a:xfrm>
          <a:off x="1459" y="4125688"/>
          <a:ext cx="5875926" cy="137644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…las pruebas no deben sorprendernos, sino ser motivo de gozo, pues sufrir por ser fiel a Dios es un honor que confirma su presencia en nuestra vida.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1774" y="4166003"/>
        <a:ext cx="5795296" cy="129581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E3BFA-29F3-4323-9A13-777BC22027B6}">
      <dsp:nvSpPr>
        <dsp:cNvPr id="0" name=""/>
        <dsp:cNvSpPr/>
      </dsp:nvSpPr>
      <dsp:spPr>
        <a:xfrm>
          <a:off x="0" y="884473"/>
          <a:ext cx="5132640" cy="15876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F1374-8F58-4700-A76E-373976E835F6}">
      <dsp:nvSpPr>
        <dsp:cNvPr id="0" name=""/>
        <dsp:cNvSpPr/>
      </dsp:nvSpPr>
      <dsp:spPr>
        <a:xfrm>
          <a:off x="256632" y="2295"/>
          <a:ext cx="4645194" cy="18018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801" tIns="0" rIns="13580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primera cualidad de la sabiduría nacida del cielo es la </a:t>
          </a:r>
          <a:r>
            <a:rPr lang="es-ES" sz="2200" b="1" kern="1200" dirty="0">
              <a:latin typeface="Bw Modelica" panose="00000600000000000000" pitchFamily="50" charset="0"/>
            </a:rPr>
            <a:t>pureza en el corazón, </a:t>
          </a:r>
          <a:r>
            <a:rPr lang="es-ES" sz="2200" b="0" kern="1200" dirty="0">
              <a:latin typeface="Bw Modelica" panose="00000600000000000000" pitchFamily="50" charset="0"/>
            </a:rPr>
            <a:t>es decir</a:t>
          </a:r>
          <a:r>
            <a:rPr lang="es-ES" sz="2200" kern="1200" dirty="0">
              <a:latin typeface="Bw Modelica" panose="00000600000000000000" pitchFamily="50" charset="0"/>
            </a:rPr>
            <a:t>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4590" y="90253"/>
        <a:ext cx="4469278" cy="1625912"/>
      </dsp:txXfrm>
    </dsp:sp>
    <dsp:sp modelId="{02D4DA59-E856-426C-B17C-8E5C0DC05772}">
      <dsp:nvSpPr>
        <dsp:cNvPr id="0" name=""/>
        <dsp:cNvSpPr/>
      </dsp:nvSpPr>
      <dsp:spPr>
        <a:xfrm>
          <a:off x="0" y="3793426"/>
          <a:ext cx="5132640" cy="15876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51438-211B-4DA9-8C8F-A1BB3B757E6D}">
      <dsp:nvSpPr>
        <dsp:cNvPr id="0" name=""/>
        <dsp:cNvSpPr/>
      </dsp:nvSpPr>
      <dsp:spPr>
        <a:xfrm>
          <a:off x="256632" y="2802044"/>
          <a:ext cx="4645194" cy="19212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801" tIns="0" rIns="13580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…fieles en los pensamientos y motivos del alma, libres de orgullo y del amor propio; humildes, generosos y como niños.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50420" y="2895832"/>
        <a:ext cx="4457618" cy="17336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4390" y="1029"/>
          <a:ext cx="4729614" cy="19586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prepararnos para Cristo debemos enfocarnos en buscar la pureza que Él manifestó, no pensando alcanzarla por nosotros mismos…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390" y="1029"/>
        <a:ext cx="4729614" cy="1958623"/>
      </dsp:txXfrm>
    </dsp:sp>
    <dsp:sp modelId="{6D1677F8-0B3E-4EE8-9A18-81B6C6D9EF93}">
      <dsp:nvSpPr>
        <dsp:cNvPr id="0" name=""/>
        <dsp:cNvSpPr/>
      </dsp:nvSpPr>
      <dsp:spPr>
        <a:xfrm>
          <a:off x="4390" y="2134823"/>
          <a:ext cx="4729614" cy="203566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…sino permitiendo al Espíritu Santo hacer esa labor, entonces discerniremos la pureza y hermosura del carácter de Cristo y anhelaremos reflejar su imagen.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390" y="2134823"/>
        <a:ext cx="4729614" cy="203566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BBAE4B-667C-48F5-B5CD-4C996C50260D}">
      <dsp:nvSpPr>
        <dsp:cNvPr id="0" name=""/>
        <dsp:cNvSpPr/>
      </dsp:nvSpPr>
      <dsp:spPr>
        <a:xfrm>
          <a:off x="0" y="312122"/>
          <a:ext cx="2149456" cy="12896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Pacífica…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12122"/>
        <a:ext cx="2149456" cy="1289673"/>
      </dsp:txXfrm>
    </dsp:sp>
    <dsp:sp modelId="{ED3317BE-E5DB-4F46-B69B-89E213DC918E}">
      <dsp:nvSpPr>
        <dsp:cNvPr id="0" name=""/>
        <dsp:cNvSpPr/>
      </dsp:nvSpPr>
      <dsp:spPr>
        <a:xfrm>
          <a:off x="2364402" y="312122"/>
          <a:ext cx="2149456" cy="12896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…amable…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64402" y="312122"/>
        <a:ext cx="2149456" cy="1289673"/>
      </dsp:txXfrm>
    </dsp:sp>
    <dsp:sp modelId="{0899B992-EC60-45B2-A8E5-5D528985F9A9}">
      <dsp:nvSpPr>
        <dsp:cNvPr id="0" name=""/>
        <dsp:cNvSpPr/>
      </dsp:nvSpPr>
      <dsp:spPr>
        <a:xfrm>
          <a:off x="4728804" y="312122"/>
          <a:ext cx="2149456" cy="12896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…benigna…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28804" y="312122"/>
        <a:ext cx="2149456" cy="1289673"/>
      </dsp:txXfrm>
    </dsp:sp>
    <dsp:sp modelId="{1D062127-202F-4A6A-B0A7-5E333CF55757}">
      <dsp:nvSpPr>
        <dsp:cNvPr id="0" name=""/>
        <dsp:cNvSpPr/>
      </dsp:nvSpPr>
      <dsp:spPr>
        <a:xfrm>
          <a:off x="1182201" y="1816742"/>
          <a:ext cx="2149456" cy="12896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…llena de misericordia…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82201" y="1816742"/>
        <a:ext cx="2149456" cy="1289673"/>
      </dsp:txXfrm>
    </dsp:sp>
    <dsp:sp modelId="{D2987EBF-FEA9-4E78-BD59-F72804052351}">
      <dsp:nvSpPr>
        <dsp:cNvPr id="0" name=""/>
        <dsp:cNvSpPr/>
      </dsp:nvSpPr>
      <dsp:spPr>
        <a:xfrm>
          <a:off x="3546603" y="1816742"/>
          <a:ext cx="2149456" cy="12896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llena de buenos frutos.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546603" y="1816742"/>
        <a:ext cx="2149456" cy="128967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3016" y="297396"/>
          <a:ext cx="6176263" cy="75412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Solo viviendo estas cualidades podemos reflejar a Cristo y atraer a otros al evangelio.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16" y="297396"/>
        <a:ext cx="6176263" cy="7541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29/11/2024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5922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F5773-39DB-01BD-10B4-512486B48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A8B26C1-0843-6A12-004A-2354A7AB7A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F1D485E-1B73-E596-0613-056DC6A42F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26A2FE-8AF5-27DA-AF2B-1B7FF8D9A1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9007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29/11/2024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imgres?q=perdonarse&amp;imgurl=https%3A%2F%2Fi.ytimg.com%2Fvi%2FQAg2lksQpdA%2Fmaxresdefault.jpg&amp;imgrefurl=https%3A%2F%2Fwww.youtube.com%2Fwatch%3Fv%3DQAg2lksQpdA&amp;docid=HJTRRYdSz_6EfM&amp;tbnid=ZrYyVFBMQzdGmM&amp;vet=12ahUKEwiq-LGRjqyHAxXUcDABHeq_CAoQM3oECGAQAA..i&amp;w=1280&amp;h=720&amp;hcb=2&amp;ved=2ahUKEwiq-LGRjqyHAxXUcDABHeq_CAoQM3oECGAQAA" TargetMode="External"/><Relationship Id="rId11" Type="http://schemas.openxmlformats.org/officeDocument/2006/relationships/diagramColors" Target="../diagrams/colors3.xml"/><Relationship Id="rId5" Type="http://schemas.openxmlformats.org/officeDocument/2006/relationships/image" Target="../media/image18.pn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5.jpeg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2.jpe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3.jpe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4.jpe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13" Type="http://schemas.openxmlformats.org/officeDocument/2006/relationships/diagramQuickStyle" Target="../diagrams/quickStyle9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8.xml"/><Relationship Id="rId12" Type="http://schemas.openxmlformats.org/officeDocument/2006/relationships/diagramLayout" Target="../diagrams/layou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11" Type="http://schemas.openxmlformats.org/officeDocument/2006/relationships/diagramData" Target="../diagrams/data9.xml"/><Relationship Id="rId5" Type="http://schemas.openxmlformats.org/officeDocument/2006/relationships/image" Target="../media/image18.png"/><Relationship Id="rId15" Type="http://schemas.microsoft.com/office/2007/relationships/diagramDrawing" Target="../diagrams/drawing9.xml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Relationship Id="rId14" Type="http://schemas.openxmlformats.org/officeDocument/2006/relationships/diagramColors" Target="../diagrams/colors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033B46D2-43A3-45B5-A6A7-0C1EA7E40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3054" y="5870133"/>
            <a:ext cx="2307303" cy="79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30 de noviembre de 2024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00760" y="4366329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¡Jesús resucita!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1A8BEBC-3F02-78FD-4F1F-D2EB7355E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217" y="450785"/>
            <a:ext cx="6536370" cy="343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55757E9-BE25-3B32-554F-EB06D40C5A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9" b="9636"/>
          <a:stretch/>
        </p:blipFill>
        <p:spPr>
          <a:xfrm>
            <a:off x="-1" y="-1"/>
            <a:ext cx="12192001" cy="661821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9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30 de noviembre de 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2" name="Imagen 31">
            <a:extLst>
              <a:ext uri="{FF2B5EF4-FFF2-40B4-BE49-F238E27FC236}">
                <a16:creationId xmlns:a16="http://schemas.microsoft.com/office/drawing/2014/main" id="{79BB230F-1EDC-4D1E-8878-F66546B66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37941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89073" y="4652360"/>
            <a:ext cx="1210292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600" b="1" dirty="0">
                <a:ln w="3810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Una Sabia Mansedumbre</a:t>
            </a:r>
          </a:p>
        </p:txBody>
      </p: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30 de noviembre de 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6141599A-E002-4533-813E-971FDE6955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454" y="5808141"/>
            <a:ext cx="2307303" cy="792139"/>
          </a:xfrm>
          <a:prstGeom prst="rect">
            <a:avLst/>
          </a:prstGeom>
        </p:spPr>
      </p:pic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200" b="1" dirty="0"/>
              <a:t>“</a:t>
            </a:r>
            <a:r>
              <a:rPr lang="es-ES" sz="3200" b="1" dirty="0"/>
              <a:t>Nuestro Salvador impresionaba a los hombres por su pureza y elevada moralidad, mientras que su amor y suave benignidad les inspiraban entusiasmo. Los más pobres y humildes no temían acercarse a Él.</a:t>
            </a:r>
            <a:r>
              <a:rPr lang="es-MX" sz="3200" b="1" dirty="0"/>
              <a:t>”</a:t>
            </a:r>
            <a:endParaRPr lang="es-EC" sz="3200" b="1" dirty="0"/>
          </a:p>
          <a:p>
            <a:r>
              <a:rPr lang="nl-NL" sz="1800" i="1" dirty="0"/>
              <a:t>Gospel Workers (1892), p. 261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“¿Quién es sabio y entendido entre vosotros? Muestre por la buena conducta sus obras en sabia mansedumbre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(Santiago 3:13)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6378722-3F62-3290-2340-0FF6A7206E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0" t="4848" r="2122" b="7480"/>
          <a:stretch/>
        </p:blipFill>
        <p:spPr>
          <a:xfrm>
            <a:off x="7470182" y="0"/>
            <a:ext cx="4738254" cy="601251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“Discernimiento” retorcido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818846"/>
            <a:ext cx="75060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¿De qué grave mal debemos cuidarnos decididamente, y por qué? </a:t>
            </a:r>
            <a:endParaRPr lang="es-MX" sz="30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E48F78D9-9ED2-1DA3-0AA8-AEBD723E8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0125331"/>
              </p:ext>
            </p:extLst>
          </p:nvPr>
        </p:nvGraphicFramePr>
        <p:xfrm>
          <a:off x="83543" y="72736"/>
          <a:ext cx="7294002" cy="4746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3C7908B-377F-4A10-A959-2E498A62B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CEEACD4-9226-12ED-3698-7BE78FC1A1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134"/>
          <a:stretch/>
        </p:blipFill>
        <p:spPr>
          <a:xfrm>
            <a:off x="1" y="-4931"/>
            <a:ext cx="12235822" cy="612556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Conducta tóxica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-135782" y="4755199"/>
            <a:ext cx="11945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el resultado inevitable de la envidia y la contienda</a:t>
            </a:r>
            <a:endParaRPr lang="es-MX" sz="3200" b="1" dirty="0">
              <a:ln w="0"/>
              <a:effectLst>
                <a:glow rad="63500">
                  <a:schemeClr val="bg1">
                    <a:alpha val="40000"/>
                  </a:schemeClr>
                </a:glo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E169F30-8741-9355-C883-04B66A86BB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4291993"/>
              </p:ext>
            </p:extLst>
          </p:nvPr>
        </p:nvGraphicFramePr>
        <p:xfrm>
          <a:off x="716971" y="221225"/>
          <a:ext cx="10235046" cy="2080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63CD836-F7CE-4927-87DB-E5D23195D9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F59C44F-C5A0-4BCF-A89A-1CD5CD996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AA37C8D-3A75-41F4-9D0B-B725CCA91A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B6A35E3-B2C0-46D8-892E-6C9FC5057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628849D-ECF6-4C11-8BB0-256D1193A7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A57F150-3736-7CFD-DD00-E588C453C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50220" cy="588145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85350" y="5747076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Conducta tóxica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F98D25E-3D5D-1789-FDE9-C6EE849C9902}"/>
              </a:ext>
            </a:extLst>
          </p:cNvPr>
          <p:cNvSpPr txBox="1"/>
          <p:nvPr/>
        </p:nvSpPr>
        <p:spPr>
          <a:xfrm>
            <a:off x="4969926" y="17498"/>
            <a:ext cx="716226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En contraste con las tendencias humanas instigadas por el enemigo de nuestras almas, ¿cómo debemos interactuar con los demás?</a:t>
            </a:r>
            <a:endParaRPr lang="es-EC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31" name="Picture 7">
            <a:hlinkClick r:id="rId6"/>
            <a:extLst>
              <a:ext uri="{FF2B5EF4-FFF2-40B4-BE49-F238E27FC236}">
                <a16:creationId xmlns:a16="http://schemas.microsoft.com/office/drawing/2014/main" id="{D42F91B1-198C-0DAA-6087-205795CE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7056438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9E8B08E-068C-B249-111C-C539F27A29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6627422"/>
              </p:ext>
            </p:extLst>
          </p:nvPr>
        </p:nvGraphicFramePr>
        <p:xfrm>
          <a:off x="5258185" y="2572043"/>
          <a:ext cx="6852146" cy="3012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7129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94EAEB9-3FDC-479D-ABBC-8CFA63CCD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F396B7E-9993-432B-9D63-F41E74DA4F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8DFDDDF-D32E-4E90-8CB8-34A18356B7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9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3843BC-82C2-A3F5-90A0-2938F12A4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056" y="0"/>
            <a:ext cx="12220055" cy="644377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Tratando con las decepciones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7850243" y="3527482"/>
            <a:ext cx="418066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está escrito sobre los que aman la ley de Dios?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ACD9209-4217-33B9-E869-A2A0E55B68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5846036"/>
              </p:ext>
            </p:extLst>
          </p:nvPr>
        </p:nvGraphicFramePr>
        <p:xfrm>
          <a:off x="926522" y="237363"/>
          <a:ext cx="10565823" cy="206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8E21CE5-9F4A-4C63-8E66-DCD643D019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0D4B5B8-F0D7-498C-920C-458587987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435639D-19B4-4C0E-BEB5-CFF3B9350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os quiere que yo sea feliz? (Una lección sobre el gozo) |">
            <a:extLst>
              <a:ext uri="{FF2B5EF4-FFF2-40B4-BE49-F238E27FC236}">
                <a16:creationId xmlns:a16="http://schemas.microsoft.com/office/drawing/2014/main" id="{74A0837F-0572-2337-0128-73DAC5EF6B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2" r="16504"/>
          <a:stretch/>
        </p:blipFill>
        <p:spPr bwMode="auto">
          <a:xfrm>
            <a:off x="0" y="1595470"/>
            <a:ext cx="5820388" cy="438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Tratando con las decepciones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20262" y="37520"/>
            <a:ext cx="57245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Aunque nos traten injustamente, ¿qué se nos recuerda?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2E971BA-ABC8-5A2D-110F-3D781FE430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4658486"/>
              </p:ext>
            </p:extLst>
          </p:nvPr>
        </p:nvGraphicFramePr>
        <p:xfrm>
          <a:off x="6096000" y="146014"/>
          <a:ext cx="5878845" cy="5505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3256F2C-404A-4294-8A8E-B155A3672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6DF5B1C-F289-4FE1-8663-D754734023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8890397-3ADD-4A31-8056-581DFA7D4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556C355-915D-4798-825A-8F81E4F316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F249EFA-234D-4F6C-8179-A52A48EE19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ropa, sostener, mujer, parado&#10;&#10;Descripción generada automáticamente">
            <a:extLst>
              <a:ext uri="{FF2B5EF4-FFF2-40B4-BE49-F238E27FC236}">
                <a16:creationId xmlns:a16="http://schemas.microsoft.com/office/drawing/2014/main" id="{F49CC41F-7B19-3973-3B92-43A77FBE3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6"/>
          <a:stretch/>
        </p:blipFill>
        <p:spPr>
          <a:xfrm>
            <a:off x="5625548" y="-26192"/>
            <a:ext cx="6569944" cy="588638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Sabiduría de lo alto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6019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9223513" y="525151"/>
            <a:ext cx="289967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000" dirty="0">
                <a:ln w="0"/>
                <a:solidFill>
                  <a:schemeClr val="bg1"/>
                </a:solidFill>
                <a:latin typeface="Noto Sans ExtBd" panose="020B0902040504020204"/>
              </a:rPr>
              <a:t>¿Cuál es la primera cualidad de la sabiduría nacida del Cielo, y por qué es esencial para nosotros?</a:t>
            </a:r>
            <a:endParaRPr lang="es-EC" sz="3000" dirty="0">
              <a:ln w="0"/>
              <a:solidFill>
                <a:schemeClr val="bg1"/>
              </a:solidFill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FBE6F35B-6FD1-3A50-D554-B0D7D3E7F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8331582"/>
              </p:ext>
            </p:extLst>
          </p:nvPr>
        </p:nvGraphicFramePr>
        <p:xfrm>
          <a:off x="343820" y="188913"/>
          <a:ext cx="5132641" cy="5383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FFF1374-8F58-4700-A76E-373976E83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0EE3BFA-29F3-4323-9A13-777BC2202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3351438-211B-4DA9-8C8F-A1BB3B757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2D4DA59-E856-426C-B17C-8E5C0DC05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0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eflejar a Cristo | orar con el corazón abierto">
            <a:extLst>
              <a:ext uri="{FF2B5EF4-FFF2-40B4-BE49-F238E27FC236}">
                <a16:creationId xmlns:a16="http://schemas.microsoft.com/office/drawing/2014/main" id="{1697F57B-1849-81D2-36B9-DD5AEB127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44" y="61141"/>
            <a:ext cx="7038956" cy="575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Sabiduría de lo alto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7026965" y="97602"/>
            <a:ext cx="509622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Explica en qué debemos enfocarnos al prepararnos para Cristo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FF31112-314C-1940-687E-9233C1C906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2208514"/>
              </p:ext>
            </p:extLst>
          </p:nvPr>
        </p:nvGraphicFramePr>
        <p:xfrm>
          <a:off x="270925" y="967099"/>
          <a:ext cx="4738396" cy="4171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32542-F2FD-0F6E-FC05-E4171AD2A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6F0128B-F2B6-7386-53A7-0CFE516A81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887"/>
          <a:stretch/>
        </p:blipFill>
        <p:spPr>
          <a:xfrm>
            <a:off x="-19706" y="-9166"/>
            <a:ext cx="5116083" cy="415372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712344BA-0B34-99C9-A561-0B6BDAF95CC6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9913CE37-0208-3556-F2C6-40476F0CC326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50577396-B2F3-FF40-19BE-DF8B5020FC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512A6941-A1F4-2711-1537-5541344624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95CFF31C-5021-4F52-3869-D87F11F355D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BE1C7A0-FDE8-628B-D1EC-64166DCFFD12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4C089B7D-A966-8241-1C59-41794B6FA72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Más cualidades esenciales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441A1F85-5B9F-E411-5FD2-BCBC8A2046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F2A92E3-DDE3-B9BB-4F74-734DD80A4209}"/>
              </a:ext>
            </a:extLst>
          </p:cNvPr>
          <p:cNvSpPr txBox="1"/>
          <p:nvPr/>
        </p:nvSpPr>
        <p:spPr>
          <a:xfrm>
            <a:off x="16144" y="4191954"/>
            <a:ext cx="121561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Después de la pureza, nombra las siguientes cinco cualidades de la sabiduría nacida del Cielo, sin las cuales nuestra influencia es frustrada.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84051EA1-F84B-8CA4-2298-78495D1AC2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736315"/>
              </p:ext>
            </p:extLst>
          </p:nvPr>
        </p:nvGraphicFramePr>
        <p:xfrm>
          <a:off x="5237921" y="10461"/>
          <a:ext cx="6878261" cy="3418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C4F5F90-56E1-0BED-1DAC-D407626621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2184653"/>
              </p:ext>
            </p:extLst>
          </p:nvPr>
        </p:nvGraphicFramePr>
        <p:xfrm>
          <a:off x="5585903" y="3094074"/>
          <a:ext cx="6182296" cy="1348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89312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2BBAE4B-667C-48F5-B5CD-4C996C5026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D3317BE-E5DB-4F46-B69B-89E213DC91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99B992-EC60-45B2-A8E5-5D528985F9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D062127-202F-4A6A-B0A7-5E333CF55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2987EBF-FEA9-4E78-BD59-F72804052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one"/>
        </p:bldSub>
      </p:bldGraphic>
      <p:bldGraphic spid="9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24039" y="381783"/>
            <a:ext cx="2410289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Para que su influencia cristiana no se vea frustrada, usted necesita la bondad, la cortesía, la mansedumbre y la humildad de Cristo, con estas cualidades usted puede manifestar un servicio superior y ejercer influencia para el bien.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>
                <a:solidFill>
                  <a:schemeClr val="tx1"/>
                </a:solidFill>
                <a:latin typeface="Eras Demi ITC" panose="020B0805030504020804" pitchFamily="34" charset="0"/>
              </a:rPr>
              <a:t>Las malas conjeturas, el recelo y el juicio son "raíces de amargura" que contaminan el templo del alma. Este comportamiento no solo destruye nuestra relación con otros, sino que también daña nuestra relación con Dios.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241916B-7AEF-4B5A-B341-3381FC169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4200" y="5862204"/>
            <a:ext cx="2367069" cy="812658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15900" y="381783"/>
            <a:ext cx="241028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Donde prevalecen la envidia y el egoísmo, se abren las puertas a todo tipo de pecados y actitudes destructivas, como divisiones, calumnias, odio, orgullo y amargura. Esta conducta tóxica corrompe el carácter.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76072" y="381783"/>
            <a:ext cx="2278810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Las pruebas son una oportunidad para identificarnos con los sufrimientos de Cristo. En ellas, Dios moldea nuestro carácter y fortalece nuestra fe.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03331" y="381783"/>
            <a:ext cx="2372769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En la ciudad de Dios no entrará nada que mancille, sus moradores serán quienes hayan llegado aquí a ser puros de corazón bajo la obra del Espíritu Santo, es decir, libres de orgullo, egoísmo, malas intenciones, falsedad.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4" name="Imagen 23">
            <a:extLst>
              <a:ext uri="{FF2B5EF4-FFF2-40B4-BE49-F238E27FC236}">
                <a16:creationId xmlns:a16="http://schemas.microsoft.com/office/drawing/2014/main" id="{94E33D8E-77B5-463D-BC7C-AB25A2FE4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1253" y="5862330"/>
            <a:ext cx="2367069" cy="812658"/>
          </a:xfrm>
          <a:prstGeom prst="rect">
            <a:avLst/>
          </a:prstGeom>
        </p:spPr>
      </p:pic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44711" y="2804113"/>
            <a:ext cx="6358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reflejar la pureza y benignidad de Cristo en mi comportamiento para inspirar y acercar a los demás!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335155" y="483647"/>
            <a:ext cx="677743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</a:t>
            </a:r>
            <a:r>
              <a:rPr lang="es-419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la verdadera sabiduría se demuestra a través de una conducta ejemplar y mansedumbre</a:t>
            </a:r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64A6BA3-09BE-463B-A7DB-2A9E5F46C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5536" y="5889897"/>
            <a:ext cx="2307303" cy="79213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1229718</TotalTime>
  <Words>1031</Words>
  <Application>Microsoft Office PowerPoint</Application>
  <PresentationFormat>Panorámica</PresentationFormat>
  <Paragraphs>107</Paragraphs>
  <Slides>17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37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8387</cp:revision>
  <dcterms:created xsi:type="dcterms:W3CDTF">2017-06-02T15:34:13Z</dcterms:created>
  <dcterms:modified xsi:type="dcterms:W3CDTF">2024-11-30T01:51:11Z</dcterms:modified>
</cp:coreProperties>
</file>