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66" r:id="rId15"/>
    <p:sldId id="567" r:id="rId16"/>
    <p:sldId id="276" r:id="rId17"/>
    <p:sldId id="265" r:id="rId18"/>
    <p:sldId id="393" r:id="rId1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CF7F3"/>
    <a:srgbClr val="F8EFE6"/>
    <a:srgbClr val="F9EBCF"/>
    <a:srgbClr val="F6E1B9"/>
    <a:srgbClr val="FFFFFF"/>
    <a:srgbClr val="F5EEE6"/>
    <a:srgbClr val="F1EAE4"/>
    <a:srgbClr val="70AD47"/>
    <a:srgbClr val="FBA9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94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247489-3495-4741-B8B0-2409CABF37BB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AE67FCE8-6542-4F4A-9A5D-EADDA94ACC0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Las dos últimas cualidades de la sabiduría nacida del Cielo son: </a:t>
          </a:r>
          <a:r>
            <a:rPr lang="es-ES" sz="2200" b="1" dirty="0">
              <a:latin typeface="Bw Modelica" panose="00000600000000000000" pitchFamily="50" charset="0"/>
            </a:rPr>
            <a:t>sin incertidumbre y sin hipocresía</a:t>
          </a:r>
          <a:r>
            <a:rPr lang="es-ES" sz="2200" b="0" dirty="0">
              <a:latin typeface="Bw Modelica" panose="00000600000000000000" pitchFamily="50" charset="0"/>
            </a:rPr>
            <a:t>,</a:t>
          </a:r>
          <a:r>
            <a:rPr lang="es-ES" sz="2200" b="1" dirty="0">
              <a:latin typeface="Bw Modelica" panose="00000600000000000000" pitchFamily="50" charset="0"/>
            </a:rPr>
            <a:t> </a:t>
          </a:r>
          <a:r>
            <a:rPr lang="es-ES" sz="2200" dirty="0">
              <a:latin typeface="Bw Modelica" panose="00000600000000000000" pitchFamily="50" charset="0"/>
            </a:rPr>
            <a:t>estas manifiestan el carácter justo e imparcial…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CF944BD-CEFB-42D4-BF14-B7B2CCD23D3A}" type="parTrans" cxnId="{AC136F7F-3A5D-4479-84AF-B8C38EFD7FE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DB69909-763D-48D7-AB43-E9E69B798FF1}" type="sibTrans" cxnId="{AC136F7F-3A5D-4479-84AF-B8C38EFD7FE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876E43A-C64A-4A2F-99DE-16A70A2D0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…que Dios espera en nuestras acciones y relaciones; se nos advierte que en nuestro deseo por limpiar la inmundicia moral en la iglesia actuemos con…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C2C809C-BD05-4CD9-977E-05ACE3CF5BED}" type="parTrans" cxnId="{3E0A0882-6E25-4809-A554-DE807685FBB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D9467A4-50F0-46AE-A7A4-5654C5BC874A}" type="sibTrans" cxnId="{3E0A0882-6E25-4809-A554-DE807685FBBE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AF5B4B-A765-4B4A-9F98-2C5D3B61A47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…espíritu de favoritismo e hipocresía, esta labor debe ser hecha con todos los pecados, pero a la manera de Dios, con bondad, compasión y simpatía.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8702E4A-76D0-4B08-91C3-E5237505DFE1}" type="parTrans" cxnId="{819EA08E-1F0B-4992-801A-C9BEB42BD5C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C9AFE9D-F2FC-456A-9BE9-155F3A4FA53F}" type="sibTrans" cxnId="{819EA08E-1F0B-4992-801A-C9BEB42BD5C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F0D8582-B984-4D8D-8647-3FAE7DD07AEF}" type="pres">
      <dgm:prSet presAssocID="{0D247489-3495-4741-B8B0-2409CABF37BB}" presName="Name0" presStyleCnt="0">
        <dgm:presLayoutVars>
          <dgm:dir/>
          <dgm:resizeHandles val="exact"/>
        </dgm:presLayoutVars>
      </dgm:prSet>
      <dgm:spPr/>
    </dgm:pt>
    <dgm:pt modelId="{663CD836-F7CE-4927-87DB-E5D23195D9C9}" type="pres">
      <dgm:prSet presAssocID="{AE67FCE8-6542-4F4A-9A5D-EADDA94ACC0F}" presName="node" presStyleLbl="node1" presStyleIdx="0" presStyleCnt="3">
        <dgm:presLayoutVars>
          <dgm:bulletEnabled val="1"/>
        </dgm:presLayoutVars>
      </dgm:prSet>
      <dgm:spPr/>
    </dgm:pt>
    <dgm:pt modelId="{4F59C44F-C5A0-4BCF-A89A-1CD5CD996945}" type="pres">
      <dgm:prSet presAssocID="{CDB69909-763D-48D7-AB43-E9E69B798FF1}" presName="sibTrans" presStyleLbl="sibTrans2D1" presStyleIdx="0" presStyleCnt="2"/>
      <dgm:spPr/>
    </dgm:pt>
    <dgm:pt modelId="{875B7056-028B-4D97-8868-3426F081BFBE}" type="pres">
      <dgm:prSet presAssocID="{CDB69909-763D-48D7-AB43-E9E69B798FF1}" presName="connectorText" presStyleLbl="sibTrans2D1" presStyleIdx="0" presStyleCnt="2"/>
      <dgm:spPr/>
    </dgm:pt>
    <dgm:pt modelId="{1AA37C8D-3A75-41F4-9D0B-B725CCA91AFE}" type="pres">
      <dgm:prSet presAssocID="{E876E43A-C64A-4A2F-99DE-16A70A2D04D7}" presName="node" presStyleLbl="node1" presStyleIdx="1" presStyleCnt="3">
        <dgm:presLayoutVars>
          <dgm:bulletEnabled val="1"/>
        </dgm:presLayoutVars>
      </dgm:prSet>
      <dgm:spPr/>
    </dgm:pt>
    <dgm:pt modelId="{5B6A35E3-B2C0-46D8-892E-6C9FC5057F8C}" type="pres">
      <dgm:prSet presAssocID="{1D9467A4-50F0-46AE-A7A4-5654C5BC874A}" presName="sibTrans" presStyleLbl="sibTrans2D1" presStyleIdx="1" presStyleCnt="2"/>
      <dgm:spPr/>
    </dgm:pt>
    <dgm:pt modelId="{92531BA1-5516-485F-BA2F-43E1FADAC216}" type="pres">
      <dgm:prSet presAssocID="{1D9467A4-50F0-46AE-A7A4-5654C5BC874A}" presName="connectorText" presStyleLbl="sibTrans2D1" presStyleIdx="1" presStyleCnt="2"/>
      <dgm:spPr/>
    </dgm:pt>
    <dgm:pt modelId="{D628849D-ECF6-4C11-8BB0-256D1193A788}" type="pres">
      <dgm:prSet presAssocID="{FDAF5B4B-A765-4B4A-9F98-2C5D3B61A478}" presName="node" presStyleLbl="node1" presStyleIdx="2" presStyleCnt="3">
        <dgm:presLayoutVars>
          <dgm:bulletEnabled val="1"/>
        </dgm:presLayoutVars>
      </dgm:prSet>
      <dgm:spPr/>
    </dgm:pt>
  </dgm:ptLst>
  <dgm:cxnLst>
    <dgm:cxn modelId="{D4C1A368-2887-4C67-9EEC-10F9CE282B9D}" type="presOf" srcId="{1D9467A4-50F0-46AE-A7A4-5654C5BC874A}" destId="{92531BA1-5516-485F-BA2F-43E1FADAC216}" srcOrd="1" destOrd="0" presId="urn:microsoft.com/office/officeart/2005/8/layout/process1"/>
    <dgm:cxn modelId="{AC136F7F-3A5D-4479-84AF-B8C38EFD7FE8}" srcId="{0D247489-3495-4741-B8B0-2409CABF37BB}" destId="{AE67FCE8-6542-4F4A-9A5D-EADDA94ACC0F}" srcOrd="0" destOrd="0" parTransId="{8CF944BD-CEFB-42D4-BF14-B7B2CCD23D3A}" sibTransId="{CDB69909-763D-48D7-AB43-E9E69B798FF1}"/>
    <dgm:cxn modelId="{19480080-9108-4C74-AC6A-077701BD644D}" type="presOf" srcId="{CDB69909-763D-48D7-AB43-E9E69B798FF1}" destId="{4F59C44F-C5A0-4BCF-A89A-1CD5CD996945}" srcOrd="0" destOrd="0" presId="urn:microsoft.com/office/officeart/2005/8/layout/process1"/>
    <dgm:cxn modelId="{3E0A0882-6E25-4809-A554-DE807685FBBE}" srcId="{0D247489-3495-4741-B8B0-2409CABF37BB}" destId="{E876E43A-C64A-4A2F-99DE-16A70A2D04D7}" srcOrd="1" destOrd="0" parTransId="{AC2C809C-BD05-4CD9-977E-05ACE3CF5BED}" sibTransId="{1D9467A4-50F0-46AE-A7A4-5654C5BC874A}"/>
    <dgm:cxn modelId="{9690D88D-5BA3-41A3-931D-C2758F71DA0F}" type="presOf" srcId="{1D9467A4-50F0-46AE-A7A4-5654C5BC874A}" destId="{5B6A35E3-B2C0-46D8-892E-6C9FC5057F8C}" srcOrd="0" destOrd="0" presId="urn:microsoft.com/office/officeart/2005/8/layout/process1"/>
    <dgm:cxn modelId="{8F254E8E-8635-41F8-AA2A-88ADA303D4F9}" type="presOf" srcId="{E876E43A-C64A-4A2F-99DE-16A70A2D04D7}" destId="{1AA37C8D-3A75-41F4-9D0B-B725CCA91AFE}" srcOrd="0" destOrd="0" presId="urn:microsoft.com/office/officeart/2005/8/layout/process1"/>
    <dgm:cxn modelId="{819EA08E-1F0B-4992-801A-C9BEB42BD5C7}" srcId="{0D247489-3495-4741-B8B0-2409CABF37BB}" destId="{FDAF5B4B-A765-4B4A-9F98-2C5D3B61A478}" srcOrd="2" destOrd="0" parTransId="{E8702E4A-76D0-4B08-91C3-E5237505DFE1}" sibTransId="{3C9AFE9D-F2FC-456A-9BE9-155F3A4FA53F}"/>
    <dgm:cxn modelId="{E5FF7C97-249D-46A3-AA44-D84F07407105}" type="presOf" srcId="{CDB69909-763D-48D7-AB43-E9E69B798FF1}" destId="{875B7056-028B-4D97-8868-3426F081BFBE}" srcOrd="1" destOrd="0" presId="urn:microsoft.com/office/officeart/2005/8/layout/process1"/>
    <dgm:cxn modelId="{9F6593BD-9DC4-4415-980A-A46976440751}" type="presOf" srcId="{0D247489-3495-4741-B8B0-2409CABF37BB}" destId="{2F0D8582-B984-4D8D-8647-3FAE7DD07AEF}" srcOrd="0" destOrd="0" presId="urn:microsoft.com/office/officeart/2005/8/layout/process1"/>
    <dgm:cxn modelId="{89E9D4CE-2443-4B1F-8651-934E043778E4}" type="presOf" srcId="{FDAF5B4B-A765-4B4A-9F98-2C5D3B61A478}" destId="{D628849D-ECF6-4C11-8BB0-256D1193A788}" srcOrd="0" destOrd="0" presId="urn:microsoft.com/office/officeart/2005/8/layout/process1"/>
    <dgm:cxn modelId="{2D93B6F6-02F6-49F5-BFCF-C529AD955342}" type="presOf" srcId="{AE67FCE8-6542-4F4A-9A5D-EADDA94ACC0F}" destId="{663CD836-F7CE-4927-87DB-E5D23195D9C9}" srcOrd="0" destOrd="0" presId="urn:microsoft.com/office/officeart/2005/8/layout/process1"/>
    <dgm:cxn modelId="{E1340D1B-410A-40F9-933C-1748B3A8F3E4}" type="presParOf" srcId="{2F0D8582-B984-4D8D-8647-3FAE7DD07AEF}" destId="{663CD836-F7CE-4927-87DB-E5D23195D9C9}" srcOrd="0" destOrd="0" presId="urn:microsoft.com/office/officeart/2005/8/layout/process1"/>
    <dgm:cxn modelId="{7ACC6098-9350-45BA-9342-A6374CA2DD98}" type="presParOf" srcId="{2F0D8582-B984-4D8D-8647-3FAE7DD07AEF}" destId="{4F59C44F-C5A0-4BCF-A89A-1CD5CD996945}" srcOrd="1" destOrd="0" presId="urn:microsoft.com/office/officeart/2005/8/layout/process1"/>
    <dgm:cxn modelId="{79D54348-B36D-43CA-A1A3-747A09E11B3C}" type="presParOf" srcId="{4F59C44F-C5A0-4BCF-A89A-1CD5CD996945}" destId="{875B7056-028B-4D97-8868-3426F081BFBE}" srcOrd="0" destOrd="0" presId="urn:microsoft.com/office/officeart/2005/8/layout/process1"/>
    <dgm:cxn modelId="{F8B20D37-85D6-4437-A166-8C85329F81CA}" type="presParOf" srcId="{2F0D8582-B984-4D8D-8647-3FAE7DD07AEF}" destId="{1AA37C8D-3A75-41F4-9D0B-B725CCA91AFE}" srcOrd="2" destOrd="0" presId="urn:microsoft.com/office/officeart/2005/8/layout/process1"/>
    <dgm:cxn modelId="{82215E60-4614-4AC2-B857-F3C579A231C3}" type="presParOf" srcId="{2F0D8582-B984-4D8D-8647-3FAE7DD07AEF}" destId="{5B6A35E3-B2C0-46D8-892E-6C9FC5057F8C}" srcOrd="3" destOrd="0" presId="urn:microsoft.com/office/officeart/2005/8/layout/process1"/>
    <dgm:cxn modelId="{EB4A1890-5B9D-46C7-9E34-2AFEAA560D94}" type="presParOf" srcId="{5B6A35E3-B2C0-46D8-892E-6C9FC5057F8C}" destId="{92531BA1-5516-485F-BA2F-43E1FADAC216}" srcOrd="0" destOrd="0" presId="urn:microsoft.com/office/officeart/2005/8/layout/process1"/>
    <dgm:cxn modelId="{C0416F89-4DE4-4CE0-B167-51D3B73B89B0}" type="presParOf" srcId="{2F0D8582-B984-4D8D-8647-3FAE7DD07AEF}" destId="{D628849D-ECF6-4C11-8BB0-256D1193A78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CEA4A2-B47A-4ED8-B866-B8427D40B077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ECADB4D0-C8D2-4095-A4C7-7445B63F586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Para representar adecuadamente a Cristo, nuestra forma de hablar debe estar marcada por un espíritu de paz y justicia…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DB2BF8-1A06-493F-AEC5-B42238E0840E}" type="parTrans" cxnId="{197C7C8B-3FC0-48B2-B248-DE7CD84D183D}">
      <dgm:prSet/>
      <dgm:spPr/>
      <dgm:t>
        <a:bodyPr/>
        <a:lstStyle/>
        <a:p>
          <a:endParaRPr lang="es-EC"/>
        </a:p>
      </dgm:t>
    </dgm:pt>
    <dgm:pt modelId="{F94620A0-D587-47F9-8CC6-231A4BC2751A}" type="sibTrans" cxnId="{197C7C8B-3FC0-48B2-B248-DE7CD84D183D}">
      <dgm:prSet/>
      <dgm:spPr/>
      <dgm:t>
        <a:bodyPr/>
        <a:lstStyle/>
        <a:p>
          <a:endParaRPr lang="es-EC"/>
        </a:p>
      </dgm:t>
    </dgm:pt>
    <dgm:pt modelId="{A3358885-2674-4604-BC46-E87A6C3BF56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…únicamente por la vigilancia constante y tenaz y la oración perseverante podremos manifestar en nuestra vida el carácter de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7DC4FF-29A8-4080-9751-9302B9CA09E8}" type="parTrans" cxnId="{EC396EDB-D145-4DCF-B436-A6371DA55986}">
      <dgm:prSet/>
      <dgm:spPr/>
      <dgm:t>
        <a:bodyPr/>
        <a:lstStyle/>
        <a:p>
          <a:endParaRPr lang="es-EC"/>
        </a:p>
      </dgm:t>
    </dgm:pt>
    <dgm:pt modelId="{22E7ACC3-6011-48D6-88C9-8AD40DFB7B06}" type="sibTrans" cxnId="{EC396EDB-D145-4DCF-B436-A6371DA55986}">
      <dgm:prSet/>
      <dgm:spPr/>
      <dgm:t>
        <a:bodyPr/>
        <a:lstStyle/>
        <a:p>
          <a:endParaRPr lang="es-EC"/>
        </a:p>
      </dgm:t>
    </dgm:pt>
    <dgm:pt modelId="{1C4B081A-E4A1-422D-9750-46D09A57D3A5}" type="pres">
      <dgm:prSet presAssocID="{E9CEA4A2-B47A-4ED8-B866-B8427D40B077}" presName="linear" presStyleCnt="0">
        <dgm:presLayoutVars>
          <dgm:dir/>
          <dgm:animLvl val="lvl"/>
          <dgm:resizeHandles val="exact"/>
        </dgm:presLayoutVars>
      </dgm:prSet>
      <dgm:spPr/>
    </dgm:pt>
    <dgm:pt modelId="{E65F3D9A-8334-4EBF-AC81-9F40FB04CCF0}" type="pres">
      <dgm:prSet presAssocID="{ECADB4D0-C8D2-4095-A4C7-7445B63F586F}" presName="parentLin" presStyleCnt="0"/>
      <dgm:spPr/>
    </dgm:pt>
    <dgm:pt modelId="{BCCFEC4E-F642-4295-86BB-E6FC7BF66471}" type="pres">
      <dgm:prSet presAssocID="{ECADB4D0-C8D2-4095-A4C7-7445B63F586F}" presName="parentLeftMargin" presStyleLbl="node1" presStyleIdx="0" presStyleCnt="2"/>
      <dgm:spPr/>
    </dgm:pt>
    <dgm:pt modelId="{CFFF1374-8F58-4700-A76E-373976E835F6}" type="pres">
      <dgm:prSet presAssocID="{ECADB4D0-C8D2-4095-A4C7-7445B63F586F}" presName="parentText" presStyleLbl="node1" presStyleIdx="0" presStyleCnt="2" custScaleX="129290" custScaleY="96885">
        <dgm:presLayoutVars>
          <dgm:chMax val="0"/>
          <dgm:bulletEnabled val="1"/>
        </dgm:presLayoutVars>
      </dgm:prSet>
      <dgm:spPr/>
    </dgm:pt>
    <dgm:pt modelId="{A25C644A-C81B-43B1-9B48-92B1230063E3}" type="pres">
      <dgm:prSet presAssocID="{ECADB4D0-C8D2-4095-A4C7-7445B63F586F}" presName="negativeSpace" presStyleCnt="0"/>
      <dgm:spPr/>
    </dgm:pt>
    <dgm:pt modelId="{A0EE3BFA-29F3-4323-9A13-777BC22027B6}" type="pres">
      <dgm:prSet presAssocID="{ECADB4D0-C8D2-4095-A4C7-7445B63F586F}" presName="childText" presStyleLbl="conFgAcc1" presStyleIdx="0" presStyleCnt="2" custLinFactNeighborY="3007">
        <dgm:presLayoutVars>
          <dgm:bulletEnabled val="1"/>
        </dgm:presLayoutVars>
      </dgm:prSet>
      <dgm:spPr/>
    </dgm:pt>
    <dgm:pt modelId="{92D772F4-E24B-42C1-A627-D98B08E12F7B}" type="pres">
      <dgm:prSet presAssocID="{F94620A0-D587-47F9-8CC6-231A4BC2751A}" presName="spaceBetweenRectangles" presStyleCnt="0"/>
      <dgm:spPr/>
    </dgm:pt>
    <dgm:pt modelId="{0641AEA4-3B15-4C0A-9516-FABB305B13D2}" type="pres">
      <dgm:prSet presAssocID="{A3358885-2674-4604-BC46-E87A6C3BF561}" presName="parentLin" presStyleCnt="0"/>
      <dgm:spPr/>
    </dgm:pt>
    <dgm:pt modelId="{D4D4BB3C-939E-4F07-9B48-E3CF188A2114}" type="pres">
      <dgm:prSet presAssocID="{A3358885-2674-4604-BC46-E87A6C3BF561}" presName="parentLeftMargin" presStyleLbl="node1" presStyleIdx="0" presStyleCnt="2"/>
      <dgm:spPr/>
    </dgm:pt>
    <dgm:pt modelId="{43351438-211B-4DA9-8C8F-A1BB3B757E6D}" type="pres">
      <dgm:prSet presAssocID="{A3358885-2674-4604-BC46-E87A6C3BF561}" presName="parentText" presStyleLbl="node1" presStyleIdx="1" presStyleCnt="2" custScaleX="129290" custScaleY="103307">
        <dgm:presLayoutVars>
          <dgm:chMax val="0"/>
          <dgm:bulletEnabled val="1"/>
        </dgm:presLayoutVars>
      </dgm:prSet>
      <dgm:spPr/>
    </dgm:pt>
    <dgm:pt modelId="{D40B21C6-A964-4939-91BC-EB928BE5977B}" type="pres">
      <dgm:prSet presAssocID="{A3358885-2674-4604-BC46-E87A6C3BF561}" presName="negativeSpace" presStyleCnt="0"/>
      <dgm:spPr/>
    </dgm:pt>
    <dgm:pt modelId="{02D4DA59-E856-426C-B17C-8E5C0DC05772}" type="pres">
      <dgm:prSet presAssocID="{A3358885-2674-4604-BC46-E87A6C3BF5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C4067A-0F36-48C6-893D-335DAD95B7E2}" type="presOf" srcId="{E9CEA4A2-B47A-4ED8-B866-B8427D40B077}" destId="{1C4B081A-E4A1-422D-9750-46D09A57D3A5}" srcOrd="0" destOrd="0" presId="urn:microsoft.com/office/officeart/2005/8/layout/list1"/>
    <dgm:cxn modelId="{197C7C8B-3FC0-48B2-B248-DE7CD84D183D}" srcId="{E9CEA4A2-B47A-4ED8-B866-B8427D40B077}" destId="{ECADB4D0-C8D2-4095-A4C7-7445B63F586F}" srcOrd="0" destOrd="0" parTransId="{86DB2BF8-1A06-493F-AEC5-B42238E0840E}" sibTransId="{F94620A0-D587-47F9-8CC6-231A4BC2751A}"/>
    <dgm:cxn modelId="{F2AA85A7-680A-4182-96A9-FCDAC560C78E}" type="presOf" srcId="{ECADB4D0-C8D2-4095-A4C7-7445B63F586F}" destId="{CFFF1374-8F58-4700-A76E-373976E835F6}" srcOrd="1" destOrd="0" presId="urn:microsoft.com/office/officeart/2005/8/layout/list1"/>
    <dgm:cxn modelId="{7ED8A7B8-FA9A-4F61-99CE-DEE503DFBFE3}" type="presOf" srcId="{A3358885-2674-4604-BC46-E87A6C3BF561}" destId="{D4D4BB3C-939E-4F07-9B48-E3CF188A2114}" srcOrd="0" destOrd="0" presId="urn:microsoft.com/office/officeart/2005/8/layout/list1"/>
    <dgm:cxn modelId="{DD1B31B9-2866-4D53-ADA6-C20D1E270644}" type="presOf" srcId="{A3358885-2674-4604-BC46-E87A6C3BF561}" destId="{43351438-211B-4DA9-8C8F-A1BB3B757E6D}" srcOrd="1" destOrd="0" presId="urn:microsoft.com/office/officeart/2005/8/layout/list1"/>
    <dgm:cxn modelId="{1D33E2CA-7F6D-4EDE-898B-EE91D61F89BE}" type="presOf" srcId="{ECADB4D0-C8D2-4095-A4C7-7445B63F586F}" destId="{BCCFEC4E-F642-4295-86BB-E6FC7BF66471}" srcOrd="0" destOrd="0" presId="urn:microsoft.com/office/officeart/2005/8/layout/list1"/>
    <dgm:cxn modelId="{EC396EDB-D145-4DCF-B436-A6371DA55986}" srcId="{E9CEA4A2-B47A-4ED8-B866-B8427D40B077}" destId="{A3358885-2674-4604-BC46-E87A6C3BF561}" srcOrd="1" destOrd="0" parTransId="{737DC4FF-29A8-4080-9751-9302B9CA09E8}" sibTransId="{22E7ACC3-6011-48D6-88C9-8AD40DFB7B06}"/>
    <dgm:cxn modelId="{CBFAA94D-9744-469F-9795-10EACCB1749E}" type="presParOf" srcId="{1C4B081A-E4A1-422D-9750-46D09A57D3A5}" destId="{E65F3D9A-8334-4EBF-AC81-9F40FB04CCF0}" srcOrd="0" destOrd="0" presId="urn:microsoft.com/office/officeart/2005/8/layout/list1"/>
    <dgm:cxn modelId="{2BF1BE5C-BE44-46AA-8922-57F3F189FEEB}" type="presParOf" srcId="{E65F3D9A-8334-4EBF-AC81-9F40FB04CCF0}" destId="{BCCFEC4E-F642-4295-86BB-E6FC7BF66471}" srcOrd="0" destOrd="0" presId="urn:microsoft.com/office/officeart/2005/8/layout/list1"/>
    <dgm:cxn modelId="{2F600700-A80F-4984-8F12-406F62BF4E11}" type="presParOf" srcId="{E65F3D9A-8334-4EBF-AC81-9F40FB04CCF0}" destId="{CFFF1374-8F58-4700-A76E-373976E835F6}" srcOrd="1" destOrd="0" presId="urn:microsoft.com/office/officeart/2005/8/layout/list1"/>
    <dgm:cxn modelId="{93B61731-1110-4EBC-B355-D37545D4F0F1}" type="presParOf" srcId="{1C4B081A-E4A1-422D-9750-46D09A57D3A5}" destId="{A25C644A-C81B-43B1-9B48-92B1230063E3}" srcOrd="1" destOrd="0" presId="urn:microsoft.com/office/officeart/2005/8/layout/list1"/>
    <dgm:cxn modelId="{EEE8C1A0-E9C1-4CCF-AA18-880ED3579FE4}" type="presParOf" srcId="{1C4B081A-E4A1-422D-9750-46D09A57D3A5}" destId="{A0EE3BFA-29F3-4323-9A13-777BC22027B6}" srcOrd="2" destOrd="0" presId="urn:microsoft.com/office/officeart/2005/8/layout/list1"/>
    <dgm:cxn modelId="{AA5D8801-2FF8-40C6-BDF1-98CCCB0DA908}" type="presParOf" srcId="{1C4B081A-E4A1-422D-9750-46D09A57D3A5}" destId="{92D772F4-E24B-42C1-A627-D98B08E12F7B}" srcOrd="3" destOrd="0" presId="urn:microsoft.com/office/officeart/2005/8/layout/list1"/>
    <dgm:cxn modelId="{9885BEDD-B321-4AFE-909C-72AECF2C1D0B}" type="presParOf" srcId="{1C4B081A-E4A1-422D-9750-46D09A57D3A5}" destId="{0641AEA4-3B15-4C0A-9516-FABB305B13D2}" srcOrd="4" destOrd="0" presId="urn:microsoft.com/office/officeart/2005/8/layout/list1"/>
    <dgm:cxn modelId="{B3A31F41-75E3-445E-90D1-D81E3AD9C259}" type="presParOf" srcId="{0641AEA4-3B15-4C0A-9516-FABB305B13D2}" destId="{D4D4BB3C-939E-4F07-9B48-E3CF188A2114}" srcOrd="0" destOrd="0" presId="urn:microsoft.com/office/officeart/2005/8/layout/list1"/>
    <dgm:cxn modelId="{8B7CF617-7DB3-431E-BE23-46487C7BFBC3}" type="presParOf" srcId="{0641AEA4-3B15-4C0A-9516-FABB305B13D2}" destId="{43351438-211B-4DA9-8C8F-A1BB3B757E6D}" srcOrd="1" destOrd="0" presId="urn:microsoft.com/office/officeart/2005/8/layout/list1"/>
    <dgm:cxn modelId="{70068F77-EDC7-41CA-BA64-8DECDFAC78EA}" type="presParOf" srcId="{1C4B081A-E4A1-422D-9750-46D09A57D3A5}" destId="{D40B21C6-A964-4939-91BC-EB928BE5977B}" srcOrd="5" destOrd="0" presId="urn:microsoft.com/office/officeart/2005/8/layout/list1"/>
    <dgm:cxn modelId="{93D39653-A2F4-4477-B1D4-05CFF5D42F4D}" type="presParOf" srcId="{1C4B081A-E4A1-422D-9750-46D09A57D3A5}" destId="{02D4DA59-E856-426C-B17C-8E5C0DC057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Las tendencias comunes que debemos vencer son la codicia y los deseos egoístas para que en nuestra vida reine la paz y la alegría...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 lo contrario, estos generan envidia, contiendas y hasta violencia porque buscan satisfacer intereses personales a toda costa…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4C65658-A8A3-4F2D-9208-24F551E71A20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…muchos no reciben lo que necesitan porque no oran, y cuando lo hacen, sus peticiones son impulsadas por fines egoístas, no por un deseo sincero de cumplir la voluntad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883EA39-CDC6-424E-9AFA-F8307E8079E1}" type="parTrans" cxnId="{6F0C1DB0-705F-4CC5-BF48-DCAF8CDDCEE3}">
      <dgm:prSet/>
      <dgm:spPr/>
      <dgm:t>
        <a:bodyPr/>
        <a:lstStyle/>
        <a:p>
          <a:endParaRPr lang="es-EC"/>
        </a:p>
      </dgm:t>
    </dgm:pt>
    <dgm:pt modelId="{86A72B48-5593-46A9-A55A-86B5BA2312F1}" type="sibTrans" cxnId="{6F0C1DB0-705F-4CC5-BF48-DCAF8CDDCEE3}">
      <dgm:prSet/>
      <dgm:spPr/>
      <dgm:t>
        <a:bodyPr/>
        <a:lstStyle/>
        <a:p>
          <a:endParaRPr lang="es-EC"/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3" custScaleX="277263" custScaleY="559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3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6FB36C2-A1A0-4822-9ED0-C8573A7F78CA}" type="pres">
      <dgm:prSet presAssocID="{87673E67-B714-4136-B6AC-CADA1C041E3E}" presName="sp" presStyleCnt="0"/>
      <dgm:spPr/>
    </dgm:pt>
    <dgm:pt modelId="{1EE3B8A3-A9BC-4F83-890F-1C6B3BB9DE90}" type="pres">
      <dgm:prSet presAssocID="{44C65658-A8A3-4F2D-9208-24F551E71A20}" presName="linNode" presStyleCnt="0"/>
      <dgm:spPr/>
    </dgm:pt>
    <dgm:pt modelId="{F88F8264-5F23-4701-A43C-EC4BC7AE62BB}" type="pres">
      <dgm:prSet presAssocID="{44C65658-A8A3-4F2D-9208-24F551E71A20}" presName="parentText" presStyleLbl="node1" presStyleIdx="2" presStyleCnt="3" custScaleX="277778" custScaleY="66151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6F0C1DB0-705F-4CC5-BF48-DCAF8CDDCEE3}" srcId="{D1EFF481-DD38-400B-8E0D-DEC60D3787FC}" destId="{44C65658-A8A3-4F2D-9208-24F551E71A20}" srcOrd="2" destOrd="0" parTransId="{1883EA39-CDC6-424E-9AFA-F8307E8079E1}" sibTransId="{86A72B48-5593-46A9-A55A-86B5BA2312F1}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2BAFA6EC-3A69-473A-B131-7D0EBC461317}" type="presOf" srcId="{44C65658-A8A3-4F2D-9208-24F551E71A20}" destId="{F88F8264-5F23-4701-A43C-EC4BC7AE62BB}" srcOrd="0" destOrd="0" presId="urn:microsoft.com/office/officeart/2005/8/layout/vList5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10D0D773-8B2A-4FF0-8B42-5C9276CA9076}" type="presParOf" srcId="{6EAA581B-B6CF-4667-A5CC-FA0616411F6C}" destId="{D6FB36C2-A1A0-4822-9ED0-C8573A7F78CA}" srcOrd="3" destOrd="0" presId="urn:microsoft.com/office/officeart/2005/8/layout/vList5"/>
    <dgm:cxn modelId="{FC5FF9D6-0E0D-4579-BCA3-3330E98F3048}" type="presParOf" srcId="{6EAA581B-B6CF-4667-A5CC-FA0616411F6C}" destId="{1EE3B8A3-A9BC-4F83-890F-1C6B3BB9DE90}" srcOrd="4" destOrd="0" presId="urn:microsoft.com/office/officeart/2005/8/layout/vList5"/>
    <dgm:cxn modelId="{7F9227D0-C58F-447C-9DCC-9F98938B2472}" type="presParOf" srcId="{1EE3B8A3-A9BC-4F83-890F-1C6B3BB9DE90}" destId="{F88F8264-5F23-4701-A43C-EC4BC7AE62B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El principio clave es la lealtad total a Dios; no se puede tener una conexión genuina con Cristo mientras se cultiva una amistad con el mundo…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…una fe superficial, que solo es de nombre, trata de agradar tanto a Dios como al mundo…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…pero este doble compromiso es más grave que la muerte, porque significa la pérdida de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442157" custScaleY="324193" custLinFactNeighborX="1612" custLinFactNeighborY="-10715"/>
      <dgm:spPr>
        <a:prstGeom prst="homePlate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442157" custScaleY="324193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439809" custScaleY="333497"/>
      <dgm:spPr>
        <a:prstGeom prst="homePlate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5F0C3F-D132-4566-AB60-172274C7C758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1BE0451E-5492-4B06-9424-33B0178BADB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envidia es hija del orgullo, y si se la abriga en el corazón, conducirá al odio, y eventualmente a la venganza y homicidio…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7C9FA0E-5A95-4C3C-85D7-A4291753B2FA}" type="parTrans" cxnId="{385526ED-3F16-41EA-9DCA-4F124BFA37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52508C5-E6AA-41E6-A78F-D9C03E8D32A5}" type="sibTrans" cxnId="{385526ED-3F16-41EA-9DCA-4F124BFA373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74996D7-5351-415A-BD1A-C0647828653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Dios resiste a los de espíritu soberbio, por eso, debemos buscar la humildad y depender de la gracia divina.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3788226-3137-43AC-A66C-01061C04EB54}" type="parTrans" cxnId="{1A659189-700C-429D-9257-DFFD96EB840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8E427D6-9EBD-4F1D-A9E8-759E3280FC7F}" type="sibTrans" cxnId="{1A659189-700C-429D-9257-DFFD96EB840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8D3BA3-C8FD-40B5-B79F-4881779CC23E}" type="pres">
      <dgm:prSet presAssocID="{705F0C3F-D132-4566-AB60-172274C7C758}" presName="outerComposite" presStyleCnt="0">
        <dgm:presLayoutVars>
          <dgm:chMax val="5"/>
          <dgm:dir/>
          <dgm:resizeHandles val="exact"/>
        </dgm:presLayoutVars>
      </dgm:prSet>
      <dgm:spPr/>
    </dgm:pt>
    <dgm:pt modelId="{B2C47A4A-58F9-4A70-A29C-79C5B33B9F55}" type="pres">
      <dgm:prSet presAssocID="{705F0C3F-D132-4566-AB60-172274C7C758}" presName="dummyMaxCanvas" presStyleCnt="0">
        <dgm:presLayoutVars/>
      </dgm:prSet>
      <dgm:spPr/>
    </dgm:pt>
    <dgm:pt modelId="{294EAEB9-3FDC-479D-ABBC-8CFA63CCD45B}" type="pres">
      <dgm:prSet presAssocID="{705F0C3F-D132-4566-AB60-172274C7C758}" presName="TwoNodes_1" presStyleLbl="node1" presStyleIdx="0" presStyleCnt="2">
        <dgm:presLayoutVars>
          <dgm:bulletEnabled val="1"/>
        </dgm:presLayoutVars>
      </dgm:prSet>
      <dgm:spPr/>
    </dgm:pt>
    <dgm:pt modelId="{68DFDDDF-D32E-4E90-8CB8-34A18356B741}" type="pres">
      <dgm:prSet presAssocID="{705F0C3F-D132-4566-AB60-172274C7C758}" presName="TwoNodes_2" presStyleLbl="node1" presStyleIdx="1" presStyleCnt="2">
        <dgm:presLayoutVars>
          <dgm:bulletEnabled val="1"/>
        </dgm:presLayoutVars>
      </dgm:prSet>
      <dgm:spPr/>
    </dgm:pt>
    <dgm:pt modelId="{4F396B7E-9993-432B-9D63-F41E74DA4FBA}" type="pres">
      <dgm:prSet presAssocID="{705F0C3F-D132-4566-AB60-172274C7C758}" presName="TwoConn_1-2" presStyleLbl="fgAccFollowNode1" presStyleIdx="0" presStyleCnt="1">
        <dgm:presLayoutVars>
          <dgm:bulletEnabled val="1"/>
        </dgm:presLayoutVars>
      </dgm:prSet>
      <dgm:spPr/>
    </dgm:pt>
    <dgm:pt modelId="{C077729D-423D-4BC9-9568-A226F2842F86}" type="pres">
      <dgm:prSet presAssocID="{705F0C3F-D132-4566-AB60-172274C7C758}" presName="TwoNodes_1_text" presStyleLbl="node1" presStyleIdx="1" presStyleCnt="2">
        <dgm:presLayoutVars>
          <dgm:bulletEnabled val="1"/>
        </dgm:presLayoutVars>
      </dgm:prSet>
      <dgm:spPr/>
    </dgm:pt>
    <dgm:pt modelId="{52A2DE9F-4228-44A4-8D99-935F2C766AA7}" type="pres">
      <dgm:prSet presAssocID="{705F0C3F-D132-4566-AB60-172274C7C758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76901932-F098-4ABE-B876-C287770B1099}" type="presOf" srcId="{1BE0451E-5492-4B06-9424-33B0178BADB7}" destId="{294EAEB9-3FDC-479D-ABBC-8CFA63CCD45B}" srcOrd="0" destOrd="0" presId="urn:microsoft.com/office/officeart/2005/8/layout/vProcess5"/>
    <dgm:cxn modelId="{AA411087-C7F8-4D1C-ACA5-4942411FDDF0}" type="presOf" srcId="{705F0C3F-D132-4566-AB60-172274C7C758}" destId="{1F8D3BA3-C8FD-40B5-B79F-4881779CC23E}" srcOrd="0" destOrd="0" presId="urn:microsoft.com/office/officeart/2005/8/layout/vProcess5"/>
    <dgm:cxn modelId="{1A659189-700C-429D-9257-DFFD96EB8408}" srcId="{705F0C3F-D132-4566-AB60-172274C7C758}" destId="{074996D7-5351-415A-BD1A-C06478286539}" srcOrd="1" destOrd="0" parTransId="{E3788226-3137-43AC-A66C-01061C04EB54}" sibTransId="{68E427D6-9EBD-4F1D-A9E8-759E3280FC7F}"/>
    <dgm:cxn modelId="{4EB949A6-B82D-4C76-B88F-15A5673910BE}" type="presOf" srcId="{074996D7-5351-415A-BD1A-C06478286539}" destId="{68DFDDDF-D32E-4E90-8CB8-34A18356B741}" srcOrd="0" destOrd="0" presId="urn:microsoft.com/office/officeart/2005/8/layout/vProcess5"/>
    <dgm:cxn modelId="{1B3111B3-5CD2-4A0D-A731-A99297855B29}" type="presOf" srcId="{1BE0451E-5492-4B06-9424-33B0178BADB7}" destId="{C077729D-423D-4BC9-9568-A226F2842F86}" srcOrd="1" destOrd="0" presId="urn:microsoft.com/office/officeart/2005/8/layout/vProcess5"/>
    <dgm:cxn modelId="{437BC3DB-C078-46E3-81C2-0813AA5AD913}" type="presOf" srcId="{D52508C5-E6AA-41E6-A78F-D9C03E8D32A5}" destId="{4F396B7E-9993-432B-9D63-F41E74DA4FBA}" srcOrd="0" destOrd="0" presId="urn:microsoft.com/office/officeart/2005/8/layout/vProcess5"/>
    <dgm:cxn modelId="{103C36E5-604F-4C86-99C6-B870EF111E8A}" type="presOf" srcId="{074996D7-5351-415A-BD1A-C06478286539}" destId="{52A2DE9F-4228-44A4-8D99-935F2C766AA7}" srcOrd="1" destOrd="0" presId="urn:microsoft.com/office/officeart/2005/8/layout/vProcess5"/>
    <dgm:cxn modelId="{385526ED-3F16-41EA-9DCA-4F124BFA3732}" srcId="{705F0C3F-D132-4566-AB60-172274C7C758}" destId="{1BE0451E-5492-4B06-9424-33B0178BADB7}" srcOrd="0" destOrd="0" parTransId="{07C9FA0E-5A95-4C3C-85D7-A4291753B2FA}" sibTransId="{D52508C5-E6AA-41E6-A78F-D9C03E8D32A5}"/>
    <dgm:cxn modelId="{0A2FAC0E-BEAE-49B5-BB21-1FB8500132E6}" type="presParOf" srcId="{1F8D3BA3-C8FD-40B5-B79F-4881779CC23E}" destId="{B2C47A4A-58F9-4A70-A29C-79C5B33B9F55}" srcOrd="0" destOrd="0" presId="urn:microsoft.com/office/officeart/2005/8/layout/vProcess5"/>
    <dgm:cxn modelId="{C685E16A-65B2-4509-AE52-2F954DEFDF51}" type="presParOf" srcId="{1F8D3BA3-C8FD-40B5-B79F-4881779CC23E}" destId="{294EAEB9-3FDC-479D-ABBC-8CFA63CCD45B}" srcOrd="1" destOrd="0" presId="urn:microsoft.com/office/officeart/2005/8/layout/vProcess5"/>
    <dgm:cxn modelId="{436FB86C-3F70-492C-9DD9-29628092002E}" type="presParOf" srcId="{1F8D3BA3-C8FD-40B5-B79F-4881779CC23E}" destId="{68DFDDDF-D32E-4E90-8CB8-34A18356B741}" srcOrd="2" destOrd="0" presId="urn:microsoft.com/office/officeart/2005/8/layout/vProcess5"/>
    <dgm:cxn modelId="{AA2F9DE9-549A-4646-8209-8082CE4C6303}" type="presParOf" srcId="{1F8D3BA3-C8FD-40B5-B79F-4881779CC23E}" destId="{4F396B7E-9993-432B-9D63-F41E74DA4FBA}" srcOrd="3" destOrd="0" presId="urn:microsoft.com/office/officeart/2005/8/layout/vProcess5"/>
    <dgm:cxn modelId="{6A2D8EE7-BFFA-4244-A5E3-D4D65A1910B4}" type="presParOf" srcId="{1F8D3BA3-C8FD-40B5-B79F-4881779CC23E}" destId="{C077729D-423D-4BC9-9568-A226F2842F86}" srcOrd="4" destOrd="0" presId="urn:microsoft.com/office/officeart/2005/8/layout/vProcess5"/>
    <dgm:cxn modelId="{831107BE-A988-4BD1-89D8-92DC7205F3AD}" type="presParOf" srcId="{1F8D3BA3-C8FD-40B5-B79F-4881779CC23E}" destId="{52A2DE9F-4228-44A4-8D99-935F2C766AA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5292E7-A655-42C7-B770-59B59BD0994A}" type="doc">
      <dgm:prSet loTypeId="urn:microsoft.com/office/officeart/2005/8/layout/process2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S"/>
        </a:p>
      </dgm:t>
    </dgm:pt>
    <dgm:pt modelId="{0AAC0928-2E32-4D92-9177-6DC47ABEA0A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victoria genuina y duradera en Cristo se logra cuando nos sometemos plenamente a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290EB05-275C-4AD6-8B62-596E627BE8EA}" type="parTrans" cxnId="{A27B2D01-876F-481E-8474-6522037D647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84AC9DB-5F47-4438-A96D-2BAB12CFF0A0}" type="sibTrans" cxnId="{A27B2D01-876F-481E-8474-6522037D647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AFBF217-EDE8-4D51-95F9-E49F05BFF26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someternos, recibimos la gracia divina que nos conduce a estar vigilantes y en unión con Cristo para resistir al diablo y vivir en victoria.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8C78ECD-DCB2-423D-9C3A-F3EE9979A92B}" type="parTrans" cxnId="{2A720D09-2DD8-574B-9407-FE168A37AAD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93931FA-E3A9-4B50-97A8-F84750A0114B}" type="sibTrans" cxnId="{2A720D09-2DD8-574B-9407-FE168A37AAD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49F27BC-AC02-40D5-94CA-1EA373F44257}" type="pres">
      <dgm:prSet presAssocID="{915292E7-A655-42C7-B770-59B59BD0994A}" presName="linearFlow" presStyleCnt="0">
        <dgm:presLayoutVars>
          <dgm:resizeHandles val="exact"/>
        </dgm:presLayoutVars>
      </dgm:prSet>
      <dgm:spPr/>
    </dgm:pt>
    <dgm:pt modelId="{43256F2C-404A-4294-8A8E-B155A3672C63}" type="pres">
      <dgm:prSet presAssocID="{0AAC0928-2E32-4D92-9177-6DC47ABEA0A8}" presName="node" presStyleLbl="node1" presStyleIdx="0" presStyleCnt="2" custScaleX="266813" custScaleY="70868">
        <dgm:presLayoutVars>
          <dgm:bulletEnabled val="1"/>
        </dgm:presLayoutVars>
      </dgm:prSet>
      <dgm:spPr/>
    </dgm:pt>
    <dgm:pt modelId="{A6DF5B1C-F289-4FE1-8663-D75473402324}" type="pres">
      <dgm:prSet presAssocID="{C84AC9DB-5F47-4438-A96D-2BAB12CFF0A0}" presName="sibTrans" presStyleLbl="sibTrans2D1" presStyleIdx="0" presStyleCnt="1"/>
      <dgm:spPr/>
    </dgm:pt>
    <dgm:pt modelId="{0410130A-EE4A-4B05-9092-AD9572A009A5}" type="pres">
      <dgm:prSet presAssocID="{C84AC9DB-5F47-4438-A96D-2BAB12CFF0A0}" presName="connectorText" presStyleLbl="sibTrans2D1" presStyleIdx="0" presStyleCnt="1"/>
      <dgm:spPr/>
    </dgm:pt>
    <dgm:pt modelId="{18890397-3ADD-4A31-8056-581DFA7D45D7}" type="pres">
      <dgm:prSet presAssocID="{EAFBF217-EDE8-4D51-95F9-E49F05BFF266}" presName="node" presStyleLbl="node1" presStyleIdx="1" presStyleCnt="2" custScaleX="266813" custScaleY="68063" custLinFactNeighborX="-1796" custLinFactNeighborY="-1207">
        <dgm:presLayoutVars>
          <dgm:bulletEnabled val="1"/>
        </dgm:presLayoutVars>
      </dgm:prSet>
      <dgm:spPr/>
    </dgm:pt>
  </dgm:ptLst>
  <dgm:cxnLst>
    <dgm:cxn modelId="{A27B2D01-876F-481E-8474-6522037D6478}" srcId="{915292E7-A655-42C7-B770-59B59BD0994A}" destId="{0AAC0928-2E32-4D92-9177-6DC47ABEA0A8}" srcOrd="0" destOrd="0" parTransId="{B290EB05-275C-4AD6-8B62-596E627BE8EA}" sibTransId="{C84AC9DB-5F47-4438-A96D-2BAB12CFF0A0}"/>
    <dgm:cxn modelId="{2A720D09-2DD8-574B-9407-FE168A37AADC}" srcId="{915292E7-A655-42C7-B770-59B59BD0994A}" destId="{EAFBF217-EDE8-4D51-95F9-E49F05BFF266}" srcOrd="1" destOrd="0" parTransId="{78C78ECD-DCB2-423D-9C3A-F3EE9979A92B}" sibTransId="{293931FA-E3A9-4B50-97A8-F84750A0114B}"/>
    <dgm:cxn modelId="{7476A93F-3910-4F63-B637-87BDE2E0B34E}" type="presOf" srcId="{C84AC9DB-5F47-4438-A96D-2BAB12CFF0A0}" destId="{A6DF5B1C-F289-4FE1-8663-D75473402324}" srcOrd="0" destOrd="0" presId="urn:microsoft.com/office/officeart/2005/8/layout/process2"/>
    <dgm:cxn modelId="{DD7AE8A5-E229-4945-BB5C-B64518316F6E}" type="presOf" srcId="{EAFBF217-EDE8-4D51-95F9-E49F05BFF266}" destId="{18890397-3ADD-4A31-8056-581DFA7D45D7}" srcOrd="0" destOrd="0" presId="urn:microsoft.com/office/officeart/2005/8/layout/process2"/>
    <dgm:cxn modelId="{5340F8CA-5E93-4434-B21E-E9E54539774B}" type="presOf" srcId="{0AAC0928-2E32-4D92-9177-6DC47ABEA0A8}" destId="{43256F2C-404A-4294-8A8E-B155A3672C63}" srcOrd="0" destOrd="0" presId="urn:microsoft.com/office/officeart/2005/8/layout/process2"/>
    <dgm:cxn modelId="{48B3A6EA-E0FF-4C15-9436-E6B42E8D7BDA}" type="presOf" srcId="{C84AC9DB-5F47-4438-A96D-2BAB12CFF0A0}" destId="{0410130A-EE4A-4B05-9092-AD9572A009A5}" srcOrd="1" destOrd="0" presId="urn:microsoft.com/office/officeart/2005/8/layout/process2"/>
    <dgm:cxn modelId="{3FCE8EEB-140F-4117-A943-9E0AE31D7823}" type="presOf" srcId="{915292E7-A655-42C7-B770-59B59BD0994A}" destId="{B49F27BC-AC02-40D5-94CA-1EA373F44257}" srcOrd="0" destOrd="0" presId="urn:microsoft.com/office/officeart/2005/8/layout/process2"/>
    <dgm:cxn modelId="{151004B9-A06A-4D96-979B-21F0D8CE5B50}" type="presParOf" srcId="{B49F27BC-AC02-40D5-94CA-1EA373F44257}" destId="{43256F2C-404A-4294-8A8E-B155A3672C63}" srcOrd="0" destOrd="0" presId="urn:microsoft.com/office/officeart/2005/8/layout/process2"/>
    <dgm:cxn modelId="{27EA6D12-D217-4D0B-933D-84CB8E8B6C01}" type="presParOf" srcId="{B49F27BC-AC02-40D5-94CA-1EA373F44257}" destId="{A6DF5B1C-F289-4FE1-8663-D75473402324}" srcOrd="1" destOrd="0" presId="urn:microsoft.com/office/officeart/2005/8/layout/process2"/>
    <dgm:cxn modelId="{64A3BB8E-2308-4DF7-A9DA-4B80FACA1209}" type="presParOf" srcId="{A6DF5B1C-F289-4FE1-8663-D75473402324}" destId="{0410130A-EE4A-4B05-9092-AD9572A009A5}" srcOrd="0" destOrd="0" presId="urn:microsoft.com/office/officeart/2005/8/layout/process2"/>
    <dgm:cxn modelId="{6BF9364E-7D55-0E49-85AF-EEE6DA48E165}" type="presParOf" srcId="{B49F27BC-AC02-40D5-94CA-1EA373F44257}" destId="{18890397-3ADD-4A31-8056-581DFA7D45D7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ED4F12A-A0F1-4E9A-8918-35EF2CDBC118}" type="doc">
      <dgm:prSet loTypeId="urn:microsoft.com/office/officeart/2005/8/layout/venn3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A8DCB8F8-0DF7-4B49-A979-E517CEB70D2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Pablo al igual que Santiago enseña que la vitalidad espiritual consiste…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515805B-0F92-495E-95F8-66DC494222B7}" type="parTrans" cxnId="{7C38FE25-DBBA-4A87-8497-F57DA1929E4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2C6CAD0-72CE-4331-9CC6-41110EB49EA2}" type="sibTrans" cxnId="{7C38FE25-DBBA-4A87-8497-F57DA1929E4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3A5704D-6FBF-4C23-A818-C3F44A5237B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 una entrega total al Señor, en una muerte diaria al yo y al pecado…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AB5BFB2-F18C-4DAE-816A-E28D14FA78B6}" type="parTrans" cxnId="{F8D366B6-DA95-4B7E-8ACA-08C3A77ED90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85C91B1-A69A-45A1-99DB-6E4A19C4BC0B}" type="sibTrans" cxnId="{F8D366B6-DA95-4B7E-8ACA-08C3A77ED90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EBC2CF2-9787-4199-8D70-807A08711D2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 se logra cuando buscamos a Dios de todo corazón y colaboramos con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7A70792-BCA1-497E-8772-3C6748BD9094}" type="parTrans" cxnId="{C2591448-0365-4414-B18B-5FAB043588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A0E8A7-13BF-47F4-9A98-6D86DBC1D6A2}" type="sibTrans" cxnId="{C2591448-0365-4414-B18B-5FAB043588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14F85B-93E8-470A-ADA9-7C9B4CA4F975}" type="pres">
      <dgm:prSet presAssocID="{BED4F12A-A0F1-4E9A-8918-35EF2CDBC118}" presName="Name0" presStyleCnt="0">
        <dgm:presLayoutVars>
          <dgm:dir/>
          <dgm:resizeHandles val="exact"/>
        </dgm:presLayoutVars>
      </dgm:prSet>
      <dgm:spPr/>
    </dgm:pt>
    <dgm:pt modelId="{E8E21CE5-9F4A-4C63-8E66-DCD643D019CE}" type="pres">
      <dgm:prSet presAssocID="{A8DCB8F8-0DF7-4B49-A979-E517CEB70D2C}" presName="Name5" presStyleLbl="vennNode1" presStyleIdx="0" presStyleCnt="3" custScaleX="2000000" custScaleY="1383703">
        <dgm:presLayoutVars>
          <dgm:bulletEnabled val="1"/>
        </dgm:presLayoutVars>
      </dgm:prSet>
      <dgm:spPr>
        <a:prstGeom prst="roundRect">
          <a:avLst/>
        </a:prstGeom>
      </dgm:spPr>
    </dgm:pt>
    <dgm:pt modelId="{C1D393AF-F5E1-47DF-8432-F51E4B6F03EF}" type="pres">
      <dgm:prSet presAssocID="{B2C6CAD0-72CE-4331-9CC6-41110EB49EA2}" presName="space" presStyleCnt="0"/>
      <dgm:spPr/>
    </dgm:pt>
    <dgm:pt modelId="{D0D4B5B8-F0D7-498C-920C-45858798744A}" type="pres">
      <dgm:prSet presAssocID="{E3A5704D-6FBF-4C23-A818-C3F44A5237B1}" presName="Name5" presStyleLbl="vennNode1" presStyleIdx="1" presStyleCnt="3" custScaleX="2000000" custScaleY="1383703">
        <dgm:presLayoutVars>
          <dgm:bulletEnabled val="1"/>
        </dgm:presLayoutVars>
      </dgm:prSet>
      <dgm:spPr>
        <a:prstGeom prst="roundRect">
          <a:avLst/>
        </a:prstGeom>
      </dgm:spPr>
    </dgm:pt>
    <dgm:pt modelId="{9358EC08-82D8-4B52-84B8-2EC53F8E34E1}" type="pres">
      <dgm:prSet presAssocID="{585C91B1-A69A-45A1-99DB-6E4A19C4BC0B}" presName="space" presStyleCnt="0"/>
      <dgm:spPr/>
    </dgm:pt>
    <dgm:pt modelId="{6435639D-19B4-4C0E-BEB5-CFF3B9350072}" type="pres">
      <dgm:prSet presAssocID="{0EBC2CF2-9787-4199-8D70-807A08711D24}" presName="Name5" presStyleLbl="vennNode1" presStyleIdx="2" presStyleCnt="3" custScaleX="2000000" custScaleY="1383703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7C38FE25-DBBA-4A87-8497-F57DA1929E45}" srcId="{BED4F12A-A0F1-4E9A-8918-35EF2CDBC118}" destId="{A8DCB8F8-0DF7-4B49-A979-E517CEB70D2C}" srcOrd="0" destOrd="0" parTransId="{2515805B-0F92-495E-95F8-66DC494222B7}" sibTransId="{B2C6CAD0-72CE-4331-9CC6-41110EB49EA2}"/>
    <dgm:cxn modelId="{55FEC364-E700-47AC-AEB4-D77A3822EBE7}" type="presOf" srcId="{E3A5704D-6FBF-4C23-A818-C3F44A5237B1}" destId="{D0D4B5B8-F0D7-498C-920C-45858798744A}" srcOrd="0" destOrd="0" presId="urn:microsoft.com/office/officeart/2005/8/layout/venn3"/>
    <dgm:cxn modelId="{5D8F7666-5378-4802-9DE7-B2164185EC54}" type="presOf" srcId="{BED4F12A-A0F1-4E9A-8918-35EF2CDBC118}" destId="{1514F85B-93E8-470A-ADA9-7C9B4CA4F975}" srcOrd="0" destOrd="0" presId="urn:microsoft.com/office/officeart/2005/8/layout/venn3"/>
    <dgm:cxn modelId="{C2591448-0365-4414-B18B-5FAB043588C2}" srcId="{BED4F12A-A0F1-4E9A-8918-35EF2CDBC118}" destId="{0EBC2CF2-9787-4199-8D70-807A08711D24}" srcOrd="2" destOrd="0" parTransId="{D7A70792-BCA1-497E-8772-3C6748BD9094}" sibTransId="{89A0E8A7-13BF-47F4-9A98-6D86DBC1D6A2}"/>
    <dgm:cxn modelId="{A5D78549-DEF6-4DA4-A626-2415D3ADD088}" type="presOf" srcId="{0EBC2CF2-9787-4199-8D70-807A08711D24}" destId="{6435639D-19B4-4C0E-BEB5-CFF3B9350072}" srcOrd="0" destOrd="0" presId="urn:microsoft.com/office/officeart/2005/8/layout/venn3"/>
    <dgm:cxn modelId="{1E283EA2-29D2-4D64-86E3-E96485E74042}" type="presOf" srcId="{A8DCB8F8-0DF7-4B49-A979-E517CEB70D2C}" destId="{E8E21CE5-9F4A-4C63-8E66-DCD643D019CE}" srcOrd="0" destOrd="0" presId="urn:microsoft.com/office/officeart/2005/8/layout/venn3"/>
    <dgm:cxn modelId="{F8D366B6-DA95-4B7E-8ACA-08C3A77ED907}" srcId="{BED4F12A-A0F1-4E9A-8918-35EF2CDBC118}" destId="{E3A5704D-6FBF-4C23-A818-C3F44A5237B1}" srcOrd="1" destOrd="0" parTransId="{0AB5BFB2-F18C-4DAE-816A-E28D14FA78B6}" sibTransId="{585C91B1-A69A-45A1-99DB-6E4A19C4BC0B}"/>
    <dgm:cxn modelId="{4E61763D-109C-4AF4-881B-FF206C2CA94E}" type="presParOf" srcId="{1514F85B-93E8-470A-ADA9-7C9B4CA4F975}" destId="{E8E21CE5-9F4A-4C63-8E66-DCD643D019CE}" srcOrd="0" destOrd="0" presId="urn:microsoft.com/office/officeart/2005/8/layout/venn3"/>
    <dgm:cxn modelId="{C4FE234C-89BF-43FD-8E3A-EB2A73B55501}" type="presParOf" srcId="{1514F85B-93E8-470A-ADA9-7C9B4CA4F975}" destId="{C1D393AF-F5E1-47DF-8432-F51E4B6F03EF}" srcOrd="1" destOrd="0" presId="urn:microsoft.com/office/officeart/2005/8/layout/venn3"/>
    <dgm:cxn modelId="{DCCE1EE2-6714-422D-B29F-0B0C0F66CF41}" type="presParOf" srcId="{1514F85B-93E8-470A-ADA9-7C9B4CA4F975}" destId="{D0D4B5B8-F0D7-498C-920C-45858798744A}" srcOrd="2" destOrd="0" presId="urn:microsoft.com/office/officeart/2005/8/layout/venn3"/>
    <dgm:cxn modelId="{749F33DB-CF4D-4346-9B24-762131028205}" type="presParOf" srcId="{1514F85B-93E8-470A-ADA9-7C9B4CA4F975}" destId="{9358EC08-82D8-4B52-84B8-2EC53F8E34E1}" srcOrd="3" destOrd="0" presId="urn:microsoft.com/office/officeart/2005/8/layout/venn3"/>
    <dgm:cxn modelId="{993558DA-A492-4C2B-88B6-177243775BE9}" type="presParOf" srcId="{1514F85B-93E8-470A-ADA9-7C9B4CA4F975}" destId="{6435639D-19B4-4C0E-BEB5-CFF3B9350072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D019FC-B361-4A02-9271-29E66498F405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48AC2D9A-805E-4EE1-B8FA-FE97EEEFC0C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la batalla contra nuestras propias tendencias malignas, si hemos aceptado a Cristo y permanecemos en Él, debemos tener la seguridad de que Cristo nos capacitará para vivir en santidad…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4E9A6B8-70BD-44E3-9FCB-AD656E59CBC4}" type="parTrans" cxnId="{866879BB-EF47-4705-85DA-C0103DA9BC4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43201-6434-41A8-9C77-052A494023CC}" type="sibTrans" cxnId="{866879BB-EF47-4705-85DA-C0103DA9BC4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4827B16-6E0C-407B-87F5-B33EEE3B46B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…se nos llama a limpiarnos de la contaminación del mundo y purificar nuestros corazones por medio de la obediencia a los puros principios de la verdad; no podemos ser personas de doble mentalidad.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3CB44F5-2271-4DE1-A171-CCC1DDB6C445}" type="parTrans" cxnId="{91F7013B-8041-42C9-8C5E-8A8039ED7C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85A7B99-FB0D-455E-8A7C-9113824C13C6}" type="sibTrans" cxnId="{91F7013B-8041-42C9-8C5E-8A8039ED7C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41E4AE7-D6F2-4AC5-96E8-29613E1EF06B}" type="pres">
      <dgm:prSet presAssocID="{26D019FC-B361-4A02-9271-29E66498F405}" presName="Name0" presStyleCnt="0">
        <dgm:presLayoutVars>
          <dgm:dir/>
          <dgm:animLvl val="lvl"/>
          <dgm:resizeHandles val="exact"/>
        </dgm:presLayoutVars>
      </dgm:prSet>
      <dgm:spPr/>
    </dgm:pt>
    <dgm:pt modelId="{8A7939D2-95BE-45CF-9BB3-8A0E466C6D3C}" type="pres">
      <dgm:prSet presAssocID="{24827B16-6E0C-407B-87F5-B33EEE3B46B7}" presName="boxAndChildren" presStyleCnt="0"/>
      <dgm:spPr/>
    </dgm:pt>
    <dgm:pt modelId="{8CE6F6A3-26E5-475B-ADD3-9F0CFD27290C}" type="pres">
      <dgm:prSet presAssocID="{24827B16-6E0C-407B-87F5-B33EEE3B46B7}" presName="parentTextBox" presStyleLbl="node1" presStyleIdx="0" presStyleCnt="2"/>
      <dgm:spPr/>
    </dgm:pt>
    <dgm:pt modelId="{6D9FFB72-3C73-46C5-83E6-7A487467C0F4}" type="pres">
      <dgm:prSet presAssocID="{2B743201-6434-41A8-9C77-052A494023CC}" presName="sp" presStyleCnt="0"/>
      <dgm:spPr/>
    </dgm:pt>
    <dgm:pt modelId="{B8C7129E-1970-4590-8AC9-443A16B699DE}" type="pres">
      <dgm:prSet presAssocID="{48AC2D9A-805E-4EE1-B8FA-FE97EEEFC0CD}" presName="arrowAndChildren" presStyleCnt="0"/>
      <dgm:spPr/>
    </dgm:pt>
    <dgm:pt modelId="{0EC418F2-24C5-4ECD-B3AA-089657EE5FBC}" type="pres">
      <dgm:prSet presAssocID="{48AC2D9A-805E-4EE1-B8FA-FE97EEEFC0CD}" presName="parentTextArrow" presStyleLbl="node1" presStyleIdx="1" presStyleCnt="2"/>
      <dgm:spPr/>
    </dgm:pt>
  </dgm:ptLst>
  <dgm:cxnLst>
    <dgm:cxn modelId="{81E9DD20-678C-43B3-AC92-94FA3786176B}" type="presOf" srcId="{48AC2D9A-805E-4EE1-B8FA-FE97EEEFC0CD}" destId="{0EC418F2-24C5-4ECD-B3AA-089657EE5FBC}" srcOrd="0" destOrd="0" presId="urn:microsoft.com/office/officeart/2005/8/layout/process4"/>
    <dgm:cxn modelId="{91F7013B-8041-42C9-8C5E-8A8039ED7C2A}" srcId="{26D019FC-B361-4A02-9271-29E66498F405}" destId="{24827B16-6E0C-407B-87F5-B33EEE3B46B7}" srcOrd="1" destOrd="0" parTransId="{A3CB44F5-2271-4DE1-A171-CCC1DDB6C445}" sibTransId="{B85A7B99-FB0D-455E-8A7C-9113824C13C6}"/>
    <dgm:cxn modelId="{90479740-FB0F-4880-B18F-4D448684F0EE}" type="presOf" srcId="{26D019FC-B361-4A02-9271-29E66498F405}" destId="{241E4AE7-D6F2-4AC5-96E8-29613E1EF06B}" srcOrd="0" destOrd="0" presId="urn:microsoft.com/office/officeart/2005/8/layout/process4"/>
    <dgm:cxn modelId="{866879BB-EF47-4705-85DA-C0103DA9BC45}" srcId="{26D019FC-B361-4A02-9271-29E66498F405}" destId="{48AC2D9A-805E-4EE1-B8FA-FE97EEEFC0CD}" srcOrd="0" destOrd="0" parTransId="{D4E9A6B8-70BD-44E3-9FCB-AD656E59CBC4}" sibTransId="{2B743201-6434-41A8-9C77-052A494023CC}"/>
    <dgm:cxn modelId="{11B0BBFC-51A2-48B4-A49F-4CA7064734AC}" type="presOf" srcId="{24827B16-6E0C-407B-87F5-B33EEE3B46B7}" destId="{8CE6F6A3-26E5-475B-ADD3-9F0CFD27290C}" srcOrd="0" destOrd="0" presId="urn:microsoft.com/office/officeart/2005/8/layout/process4"/>
    <dgm:cxn modelId="{76C8B549-B278-4131-A992-7FF03B6C4BF5}" type="presParOf" srcId="{241E4AE7-D6F2-4AC5-96E8-29613E1EF06B}" destId="{8A7939D2-95BE-45CF-9BB3-8A0E466C6D3C}" srcOrd="0" destOrd="0" presId="urn:microsoft.com/office/officeart/2005/8/layout/process4"/>
    <dgm:cxn modelId="{258D6C61-B2EE-4D81-AD5F-CF1349B2A60D}" type="presParOf" srcId="{8A7939D2-95BE-45CF-9BB3-8A0E466C6D3C}" destId="{8CE6F6A3-26E5-475B-ADD3-9F0CFD27290C}" srcOrd="0" destOrd="0" presId="urn:microsoft.com/office/officeart/2005/8/layout/process4"/>
    <dgm:cxn modelId="{8D584A90-D521-4053-8C58-22F5271E305F}" type="presParOf" srcId="{241E4AE7-D6F2-4AC5-96E8-29613E1EF06B}" destId="{6D9FFB72-3C73-46C5-83E6-7A487467C0F4}" srcOrd="1" destOrd="0" presId="urn:microsoft.com/office/officeart/2005/8/layout/process4"/>
    <dgm:cxn modelId="{C958328D-6541-4511-8F76-F41F786BF581}" type="presParOf" srcId="{241E4AE7-D6F2-4AC5-96E8-29613E1EF06B}" destId="{B8C7129E-1970-4590-8AC9-443A16B699DE}" srcOrd="2" destOrd="0" presId="urn:microsoft.com/office/officeart/2005/8/layout/process4"/>
    <dgm:cxn modelId="{92250972-F315-4CDF-83DC-8CCE6FAE34CA}" type="presParOf" srcId="{B8C7129E-1970-4590-8AC9-443A16B699DE}" destId="{0EC418F2-24C5-4ECD-B3AA-089657EE5FB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Cuando nos inclinamos ante Dios con humildad y reconocemos nuestra necesidad de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…experimentamos su cercanía, consuelo y cuidado amoroso…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…Dios promete exaltarnos en su tiempo perfecto, Él nos bendecirá y levantará de nuestras dificultades conforme a su plan.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442157" custScaleY="324193" custLinFactNeighborX="1612" custLinFactNeighborY="-10715"/>
      <dgm:spPr>
        <a:prstGeom prst="chevron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442157" custScaleY="324193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439809" custScaleY="333497"/>
      <dgm:spPr>
        <a:prstGeom prst="chevron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CD836-F7CE-4927-87DB-E5D23195D9C9}">
      <dsp:nvSpPr>
        <dsp:cNvPr id="0" name=""/>
        <dsp:cNvSpPr/>
      </dsp:nvSpPr>
      <dsp:spPr>
        <a:xfrm>
          <a:off x="16302" y="0"/>
          <a:ext cx="3131405" cy="28927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dos últimas cualidades de la sabiduría nacida del Cielo son: </a:t>
          </a:r>
          <a:r>
            <a:rPr lang="es-ES" sz="2200" b="1" kern="1200" dirty="0">
              <a:latin typeface="Bw Modelica" panose="00000600000000000000" pitchFamily="50" charset="0"/>
            </a:rPr>
            <a:t>sin incertidumbre y sin hipocresía</a:t>
          </a:r>
          <a:r>
            <a:rPr lang="es-ES" sz="2200" b="0" kern="1200" dirty="0">
              <a:latin typeface="Bw Modelica" panose="00000600000000000000" pitchFamily="50" charset="0"/>
            </a:rPr>
            <a:t>,</a:t>
          </a:r>
          <a:r>
            <a:rPr lang="es-ES" sz="2200" b="1" kern="1200" dirty="0">
              <a:latin typeface="Bw Modelica" panose="00000600000000000000" pitchFamily="50" charset="0"/>
            </a:rPr>
            <a:t> </a:t>
          </a:r>
          <a:r>
            <a:rPr lang="es-ES" sz="2200" kern="1200" dirty="0">
              <a:latin typeface="Bw Modelica" panose="00000600000000000000" pitchFamily="50" charset="0"/>
            </a:rPr>
            <a:t>estas manifiestan el carácter justo e imparcial…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1028" y="84726"/>
        <a:ext cx="2961953" cy="2723292"/>
      </dsp:txXfrm>
    </dsp:sp>
    <dsp:sp modelId="{4F59C44F-C5A0-4BCF-A89A-1CD5CD996945}">
      <dsp:nvSpPr>
        <dsp:cNvPr id="0" name=""/>
        <dsp:cNvSpPr/>
      </dsp:nvSpPr>
      <dsp:spPr>
        <a:xfrm>
          <a:off x="3460849" y="1058077"/>
          <a:ext cx="663858" cy="7765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460849" y="1213395"/>
        <a:ext cx="464701" cy="465952"/>
      </dsp:txXfrm>
    </dsp:sp>
    <dsp:sp modelId="{1AA37C8D-3A75-41F4-9D0B-B725CCA91AFE}">
      <dsp:nvSpPr>
        <dsp:cNvPr id="0" name=""/>
        <dsp:cNvSpPr/>
      </dsp:nvSpPr>
      <dsp:spPr>
        <a:xfrm>
          <a:off x="4400271" y="0"/>
          <a:ext cx="3131405" cy="28927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…que Dios espera en nuestras acciones y relaciones; se nos advierte que en nuestro deseo por limpiar la inmundicia moral en la iglesia actuemos con…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84997" y="84726"/>
        <a:ext cx="2961953" cy="2723292"/>
      </dsp:txXfrm>
    </dsp:sp>
    <dsp:sp modelId="{5B6A35E3-B2C0-46D8-892E-6C9FC5057F8C}">
      <dsp:nvSpPr>
        <dsp:cNvPr id="0" name=""/>
        <dsp:cNvSpPr/>
      </dsp:nvSpPr>
      <dsp:spPr>
        <a:xfrm>
          <a:off x="7844817" y="1058077"/>
          <a:ext cx="663858" cy="7765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7844817" y="1213395"/>
        <a:ext cx="464701" cy="465952"/>
      </dsp:txXfrm>
    </dsp:sp>
    <dsp:sp modelId="{D628849D-ECF6-4C11-8BB0-256D1193A788}">
      <dsp:nvSpPr>
        <dsp:cNvPr id="0" name=""/>
        <dsp:cNvSpPr/>
      </dsp:nvSpPr>
      <dsp:spPr>
        <a:xfrm>
          <a:off x="8784239" y="0"/>
          <a:ext cx="3131405" cy="28927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…espíritu de favoritismo e hipocresía, esta labor debe ser hecha con todos los pecados, pero a la manera de Dios, con bondad, compasión y simpatía.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68965" y="84726"/>
        <a:ext cx="2961953" cy="2723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3BFA-29F3-4323-9A13-777BC22027B6}">
      <dsp:nvSpPr>
        <dsp:cNvPr id="0" name=""/>
        <dsp:cNvSpPr/>
      </dsp:nvSpPr>
      <dsp:spPr>
        <a:xfrm>
          <a:off x="0" y="893291"/>
          <a:ext cx="4779818" cy="158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F1374-8F58-4700-A76E-373976E835F6}">
      <dsp:nvSpPr>
        <dsp:cNvPr id="0" name=""/>
        <dsp:cNvSpPr/>
      </dsp:nvSpPr>
      <dsp:spPr>
        <a:xfrm>
          <a:off x="238990" y="11113"/>
          <a:ext cx="4325878" cy="18018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6" tIns="0" rIns="12646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Para representar adecuadamente a Cristo, nuestra forma de hablar debe estar marcada por un espíritu de paz y justicia…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6948" y="99071"/>
        <a:ext cx="4149962" cy="1625912"/>
      </dsp:txXfrm>
    </dsp:sp>
    <dsp:sp modelId="{02D4DA59-E856-426C-B17C-8E5C0DC05772}">
      <dsp:nvSpPr>
        <dsp:cNvPr id="0" name=""/>
        <dsp:cNvSpPr/>
      </dsp:nvSpPr>
      <dsp:spPr>
        <a:xfrm>
          <a:off x="0" y="3802244"/>
          <a:ext cx="4779818" cy="158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51438-211B-4DA9-8C8F-A1BB3B757E6D}">
      <dsp:nvSpPr>
        <dsp:cNvPr id="0" name=""/>
        <dsp:cNvSpPr/>
      </dsp:nvSpPr>
      <dsp:spPr>
        <a:xfrm>
          <a:off x="238990" y="2810862"/>
          <a:ext cx="4325878" cy="19212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6" tIns="0" rIns="12646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…únicamente por la vigilancia constante y tenaz y la oración perseverante podremos manifestar en nuestra vida el carácter de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2778" y="2904650"/>
        <a:ext cx="4138302" cy="17336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2565" y="2491"/>
          <a:ext cx="5248057" cy="16140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tendencias comunes que debemos vencer son la codicia y los deseos egoístas para que en nuestra vida reine la paz y la alegría...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65" y="2491"/>
        <a:ext cx="5248057" cy="1614034"/>
      </dsp:txXfrm>
    </dsp:sp>
    <dsp:sp modelId="{6D1677F8-0B3E-4EE8-9A18-81B6C6D9EF93}">
      <dsp:nvSpPr>
        <dsp:cNvPr id="0" name=""/>
        <dsp:cNvSpPr/>
      </dsp:nvSpPr>
      <dsp:spPr>
        <a:xfrm>
          <a:off x="2565" y="1760878"/>
          <a:ext cx="5248057" cy="167752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 lo contrario, estos generan envidia, contiendas y hasta violencia porque buscan satisfacer intereses personales a toda costa…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65" y="1760878"/>
        <a:ext cx="5248057" cy="1677520"/>
      </dsp:txXfrm>
    </dsp:sp>
    <dsp:sp modelId="{F88F8264-5F23-4701-A43C-EC4BC7AE62BB}">
      <dsp:nvSpPr>
        <dsp:cNvPr id="0" name=""/>
        <dsp:cNvSpPr/>
      </dsp:nvSpPr>
      <dsp:spPr>
        <a:xfrm>
          <a:off x="2565" y="3582751"/>
          <a:ext cx="5252670" cy="19098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…muchos no reciben lo que necesitan porque no oran, y cuando lo hacen, sus peticiones son impulsadas por fines egoístas, no por un deseo sincero de cumplir la voluntad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65" y="3582751"/>
        <a:ext cx="5252670" cy="19098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>
          <a:off x="59609" y="0"/>
          <a:ext cx="5725377" cy="167915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principio clave es la lealtad total a Dios; no se puede tener una conexión genuina con Cristo mientras se cultiva una amistad con el mundo…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609" y="0"/>
        <a:ext cx="5305588" cy="1679156"/>
      </dsp:txXfrm>
    </dsp:sp>
    <dsp:sp modelId="{69CB3537-3962-4F1A-A099-3BAC22EEA96A}">
      <dsp:nvSpPr>
        <dsp:cNvPr id="0" name=""/>
        <dsp:cNvSpPr/>
      </dsp:nvSpPr>
      <dsp:spPr>
        <a:xfrm>
          <a:off x="38736" y="1752749"/>
          <a:ext cx="5725377" cy="167915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…una fe superficial, que solo es de nombre, trata de agradar tanto a Dios como al mundo…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736" y="1752749"/>
        <a:ext cx="5305588" cy="1679156"/>
      </dsp:txXfrm>
    </dsp:sp>
    <dsp:sp modelId="{8D044741-25DB-4DE0-8341-A6CE7CF03541}">
      <dsp:nvSpPr>
        <dsp:cNvPr id="0" name=""/>
        <dsp:cNvSpPr/>
      </dsp:nvSpPr>
      <dsp:spPr>
        <a:xfrm>
          <a:off x="38736" y="3504419"/>
          <a:ext cx="5694973" cy="172734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este doble compromiso es más grave que la muerte, porque significa la pérdida de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736" y="3504419"/>
        <a:ext cx="5263137" cy="17273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EAEB9-3FDC-479D-ABBC-8CFA63CCD45B}">
      <dsp:nvSpPr>
        <dsp:cNvPr id="0" name=""/>
        <dsp:cNvSpPr/>
      </dsp:nvSpPr>
      <dsp:spPr>
        <a:xfrm>
          <a:off x="0" y="0"/>
          <a:ext cx="5476009" cy="19529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envidia es hija del orgullo, y si se la abriga en el corazón, conducirá al odio, y eventualmente a la venganza y homicidio…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199" y="57199"/>
        <a:ext cx="3457507" cy="1838529"/>
      </dsp:txXfrm>
    </dsp:sp>
    <dsp:sp modelId="{68DFDDDF-D32E-4E90-8CB8-34A18356B741}">
      <dsp:nvSpPr>
        <dsp:cNvPr id="0" name=""/>
        <dsp:cNvSpPr/>
      </dsp:nvSpPr>
      <dsp:spPr>
        <a:xfrm>
          <a:off x="966354" y="2386910"/>
          <a:ext cx="5476009" cy="19529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Dios resiste a los de espíritu soberbio, por eso, debemos buscar la humildad y depender de la gracia divina.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23553" y="2444109"/>
        <a:ext cx="3125854" cy="1838529"/>
      </dsp:txXfrm>
    </dsp:sp>
    <dsp:sp modelId="{4F396B7E-9993-432B-9D63-F41E74DA4FBA}">
      <dsp:nvSpPr>
        <dsp:cNvPr id="0" name=""/>
        <dsp:cNvSpPr/>
      </dsp:nvSpPr>
      <dsp:spPr>
        <a:xfrm>
          <a:off x="4206606" y="1535217"/>
          <a:ext cx="1269402" cy="1269402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492221" y="1535217"/>
        <a:ext cx="698172" cy="9552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56F2C-404A-4294-8A8E-B155A3672C63}">
      <dsp:nvSpPr>
        <dsp:cNvPr id="0" name=""/>
        <dsp:cNvSpPr/>
      </dsp:nvSpPr>
      <dsp:spPr>
        <a:xfrm>
          <a:off x="0" y="5354"/>
          <a:ext cx="5322001" cy="14235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victoria genuina y duradera en Cristo se logra cuando nos sometemos plenamente a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1695" y="47049"/>
        <a:ext cx="5238611" cy="1340188"/>
      </dsp:txXfrm>
    </dsp:sp>
    <dsp:sp modelId="{A6DF5B1C-F289-4FE1-8663-D75473402324}">
      <dsp:nvSpPr>
        <dsp:cNvPr id="0" name=""/>
        <dsp:cNvSpPr/>
      </dsp:nvSpPr>
      <dsp:spPr>
        <a:xfrm rot="5400000">
          <a:off x="2288901" y="1473091"/>
          <a:ext cx="744198" cy="90394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89817" y="1552966"/>
        <a:ext cx="542368" cy="520939"/>
      </dsp:txXfrm>
    </dsp:sp>
    <dsp:sp modelId="{18890397-3ADD-4A31-8056-581DFA7D45D7}">
      <dsp:nvSpPr>
        <dsp:cNvPr id="0" name=""/>
        <dsp:cNvSpPr/>
      </dsp:nvSpPr>
      <dsp:spPr>
        <a:xfrm>
          <a:off x="0" y="2421198"/>
          <a:ext cx="5322001" cy="136723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someternos, recibimos la gracia divina que nos conduce a estar vigilantes y en unión con Cristo para resistir al diablo y vivir en victoria.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0045" y="2461243"/>
        <a:ext cx="5241911" cy="12871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21CE5-9F4A-4C63-8E66-DCD643D019CE}">
      <dsp:nvSpPr>
        <dsp:cNvPr id="0" name=""/>
        <dsp:cNvSpPr/>
      </dsp:nvSpPr>
      <dsp:spPr>
        <a:xfrm>
          <a:off x="6456" y="651"/>
          <a:ext cx="2978674" cy="2060800"/>
        </a:xfrm>
        <a:prstGeom prst="roundRect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196" tIns="27940" rIns="8196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al igual que Santiago enseña que la vitalidad espiritual consiste…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7056" y="101251"/>
        <a:ext cx="2777474" cy="1859600"/>
      </dsp:txXfrm>
    </dsp:sp>
    <dsp:sp modelId="{D0D4B5B8-F0D7-498C-920C-45858798744A}">
      <dsp:nvSpPr>
        <dsp:cNvPr id="0" name=""/>
        <dsp:cNvSpPr/>
      </dsp:nvSpPr>
      <dsp:spPr>
        <a:xfrm>
          <a:off x="2955344" y="651"/>
          <a:ext cx="2978674" cy="2060800"/>
        </a:xfrm>
        <a:prstGeom prst="roundRect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196" tIns="27940" rIns="8196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 una entrega total al Señor, en una muerte diaria al yo y al pecado…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55944" y="101251"/>
        <a:ext cx="2777474" cy="1859600"/>
      </dsp:txXfrm>
    </dsp:sp>
    <dsp:sp modelId="{6435639D-19B4-4C0E-BEB5-CFF3B9350072}">
      <dsp:nvSpPr>
        <dsp:cNvPr id="0" name=""/>
        <dsp:cNvSpPr/>
      </dsp:nvSpPr>
      <dsp:spPr>
        <a:xfrm>
          <a:off x="5904232" y="651"/>
          <a:ext cx="2978674" cy="2060800"/>
        </a:xfrm>
        <a:prstGeom prst="roundRect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196" tIns="27940" rIns="8196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 se logra cuando buscamos a Dios de todo corazón y colaboramos con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004832" y="101251"/>
        <a:ext cx="2777474" cy="18596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6F6A3-26E5-475B-ADD3-9F0CFD27290C}">
      <dsp:nvSpPr>
        <dsp:cNvPr id="0" name=""/>
        <dsp:cNvSpPr/>
      </dsp:nvSpPr>
      <dsp:spPr>
        <a:xfrm>
          <a:off x="0" y="2391685"/>
          <a:ext cx="7195621" cy="156920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…se nos llama a limpiarnos de la contaminación del mundo y purificar nuestros corazones por medio de la obediencia a los puros principios de la verdad; no podemos ser personas de doble mentalidad.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391685"/>
        <a:ext cx="7195621" cy="1569204"/>
      </dsp:txXfrm>
    </dsp:sp>
    <dsp:sp modelId="{0EC418F2-24C5-4ECD-B3AA-089657EE5FBC}">
      <dsp:nvSpPr>
        <dsp:cNvPr id="0" name=""/>
        <dsp:cNvSpPr/>
      </dsp:nvSpPr>
      <dsp:spPr>
        <a:xfrm rot="10800000">
          <a:off x="0" y="1786"/>
          <a:ext cx="7195621" cy="241343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la batalla contra nuestras propias tendencias malignas, si hemos aceptado a Cristo y permanecemos en Él, debemos tener la seguridad de que Cristo nos capacitará para vivir en santidad…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786"/>
        <a:ext cx="7195621" cy="156817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 rot="10800000">
          <a:off x="223696" y="0"/>
          <a:ext cx="5296880" cy="155348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nos inclinamos ante Dios con humildad y reconocemos nuestra necesidad de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000438" y="0"/>
        <a:ext cx="3743395" cy="1553485"/>
      </dsp:txXfrm>
    </dsp:sp>
    <dsp:sp modelId="{69CB3537-3962-4F1A-A099-3BAC22EEA96A}">
      <dsp:nvSpPr>
        <dsp:cNvPr id="0" name=""/>
        <dsp:cNvSpPr/>
      </dsp:nvSpPr>
      <dsp:spPr>
        <a:xfrm rot="10800000">
          <a:off x="204385" y="1621549"/>
          <a:ext cx="5296880" cy="155348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…experimentamos su cercanía, consuelo y cuidado amoroso…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81127" y="1621549"/>
        <a:ext cx="3743395" cy="1553485"/>
      </dsp:txXfrm>
    </dsp:sp>
    <dsp:sp modelId="{8D044741-25DB-4DE0-8341-A6CE7CF03541}">
      <dsp:nvSpPr>
        <dsp:cNvPr id="0" name=""/>
        <dsp:cNvSpPr/>
      </dsp:nvSpPr>
      <dsp:spPr>
        <a:xfrm rot="10800000">
          <a:off x="232513" y="3242121"/>
          <a:ext cx="5268752" cy="159806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…Dios promete exaltarnos en su tiempo perfecto, Él nos bendecirá y levantará de nuestras dificultades conforme a su plan.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031547" y="3242121"/>
        <a:ext cx="3670683" cy="1598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6/12/2024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45858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27.png"/><Relationship Id="rId10" Type="http://schemas.microsoft.com/office/2007/relationships/diagramDrawing" Target="../diagrams/drawing1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1" Type="http://schemas.openxmlformats.org/officeDocument/2006/relationships/diagramColors" Target="../diagrams/colors3.xml"/><Relationship Id="rId5" Type="http://schemas.openxmlformats.org/officeDocument/2006/relationships/image" Target="../media/image18.pn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033B46D2-43A3-45B5-A6A7-0C1EA7E40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3054" y="5870133"/>
            <a:ext cx="2307303" cy="7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7 de diciembre de 2024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00760" y="4054599"/>
            <a:ext cx="965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Pedro y Juan visita el sepulcro de Jesús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6ADC1F-D02C-B31C-C736-A284548B0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141" y="275950"/>
            <a:ext cx="6191921" cy="371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6B4AC17-546F-3A8C-6292-C092CB65C8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66"/>
          <a:stretch/>
        </p:blipFill>
        <p:spPr>
          <a:xfrm>
            <a:off x="-1" y="-10379"/>
            <a:ext cx="12191999" cy="686838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10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7 de diciembre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79BB230F-1EDC-4D1E-8878-F66546B66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37941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34405" y="3818538"/>
            <a:ext cx="1210292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ln w="3810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Venciendo Nuestros Problemas de Actitud</a:t>
            </a:r>
          </a:p>
        </p:txBody>
      </p: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7 de diciembre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141599A-E002-4533-813E-971FDE695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54" y="5808141"/>
            <a:ext cx="2307303" cy="792139"/>
          </a:xfrm>
          <a:prstGeom prst="rect">
            <a:avLst/>
          </a:prstGeom>
        </p:spPr>
      </p:pic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4000" b="1" dirty="0"/>
              <a:t>“E</a:t>
            </a:r>
            <a:r>
              <a:rPr lang="es-ES" sz="4000" b="1" dirty="0"/>
              <a:t>l amor por la verdad pura y santificadora, el amor por el querido Redentor, alivianará la tarea de vencer.</a:t>
            </a:r>
            <a:r>
              <a:rPr lang="es-MX" sz="4000" b="1" dirty="0"/>
              <a:t>”</a:t>
            </a:r>
            <a:endParaRPr lang="es-EC" sz="4000" b="1" dirty="0"/>
          </a:p>
          <a:p>
            <a:r>
              <a:rPr lang="es-ES" i="1" dirty="0"/>
              <a:t>Testimonios para la Iglesia, tomo 4, p. 41</a:t>
            </a:r>
            <a:r>
              <a:rPr lang="en-US" i="1" dirty="0"/>
              <a:t>.</a:t>
            </a:r>
            <a:endParaRPr lang="es-EC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4000" b="1" dirty="0">
                <a:solidFill>
                  <a:schemeClr val="bg1"/>
                </a:solidFill>
              </a:rPr>
              <a:t>“Someteos, pues, a Dios; resistid al diablo, y huirá de vosotros</a:t>
            </a:r>
            <a:r>
              <a:rPr lang="es-MX" sz="4000" b="1" dirty="0">
                <a:solidFill>
                  <a:schemeClr val="bg1"/>
                </a:solidFill>
              </a:rPr>
              <a:t>”</a:t>
            </a:r>
            <a:endParaRPr lang="es-ES" sz="40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b="1" dirty="0">
                <a:solidFill>
                  <a:schemeClr val="bg1"/>
                </a:solidFill>
              </a:rPr>
              <a:t>(Santiago 4:7)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Desinteresadamente imparciales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0262" y="88102"/>
            <a:ext cx="51852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Nombra las dos últimas cualidades mencionadas en la lista de la sabiduría nacida del Cielo.</a:t>
            </a:r>
            <a:endParaRPr lang="es-MX" sz="30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FDEC33-2EA8-A111-FD59-948EB5A041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869" b="7207"/>
          <a:stretch/>
        </p:blipFill>
        <p:spPr>
          <a:xfrm>
            <a:off x="5026093" y="1"/>
            <a:ext cx="7165907" cy="2264574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2E169F30-8741-9355-C883-04B66A86BB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971529"/>
              </p:ext>
            </p:extLst>
          </p:nvPr>
        </p:nvGraphicFramePr>
        <p:xfrm>
          <a:off x="130026" y="2552719"/>
          <a:ext cx="11931948" cy="2892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3CD836-F7CE-4927-87DB-E5D23195D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F59C44F-C5A0-4BCF-A89A-1CD5CD996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A37C8D-3A75-41F4-9D0B-B725CCA91A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B6A35E3-B2C0-46D8-892E-6C9FC5057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28849D-ECF6-4C11-8BB0-256D1193A7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12EE57D-27AD-2AFF-7E47-A307B6A05D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45"/>
          <a:stretch/>
        </p:blipFill>
        <p:spPr>
          <a:xfrm>
            <a:off x="-5271" y="2053923"/>
            <a:ext cx="6956789" cy="393548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Representando correctamente a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77351" y="13796"/>
            <a:ext cx="68741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únicamente se puede representar adecuadamente a Cristo en nuestra forma de hablar? </a:t>
            </a:r>
            <a:endParaRPr lang="es-MX" sz="3200" b="1" dirty="0">
              <a:ln w="0"/>
              <a:effectLst>
                <a:glow rad="63500">
                  <a:schemeClr val="bg1">
                    <a:alpha val="40000"/>
                  </a:schemeClr>
                </a:glo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BE6F35B-6FD1-3A50-D554-B0D7D3E7F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2032888"/>
              </p:ext>
            </p:extLst>
          </p:nvPr>
        </p:nvGraphicFramePr>
        <p:xfrm>
          <a:off x="7159336" y="228701"/>
          <a:ext cx="4779818" cy="540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FFF1374-8F58-4700-A76E-373976E83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0EE3BFA-29F3-4323-9A13-777BC2202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351438-211B-4DA9-8C8F-A1BB3B757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2D4DA59-E856-426C-B17C-8E5C0DC05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C5FE77C-10B9-B8A6-CC57-BC66715D45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931"/>
          <a:stretch/>
        </p:blipFill>
        <p:spPr>
          <a:xfrm>
            <a:off x="6022348" y="2073808"/>
            <a:ext cx="6165363" cy="393517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Representando correctamente a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5673436" y="17498"/>
            <a:ext cx="645875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tendencias humanas comunes que salpican la vida diaria deben ser realmente vencidas, y por qué? </a:t>
            </a:r>
            <a:endParaRPr lang="es-EC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6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FF31112-314C-1940-687E-9233C1C90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6972786"/>
              </p:ext>
            </p:extLst>
          </p:nvPr>
        </p:nvGraphicFramePr>
        <p:xfrm>
          <a:off x="415635" y="176311"/>
          <a:ext cx="5257801" cy="5495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8F8264-5F23-4701-A43C-EC4BC7AE62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95BF03F-78FA-E598-26ED-F7756659F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588145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Escapando de las trampas comunes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6007948" y="0"/>
            <a:ext cx="580285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principio clave es vital en una conexión real con Cristo, en contraste con una fe meramente superficial, sólo de nombre?</a:t>
            </a:r>
            <a:endParaRPr lang="es-MX" sz="32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48F78D9-9ED2-1DA3-0AA8-AEBD723E8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57711"/>
              </p:ext>
            </p:extLst>
          </p:nvPr>
        </p:nvGraphicFramePr>
        <p:xfrm>
          <a:off x="63827" y="271792"/>
          <a:ext cx="5802850" cy="5232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6D3AE9D-1E43-E660-8288-2C31AAC38E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77" r="14657"/>
          <a:stretch/>
        </p:blipFill>
        <p:spPr>
          <a:xfrm>
            <a:off x="0" y="1048589"/>
            <a:ext cx="5413664" cy="481991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Escapando de las trampas comunes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0262" y="44683"/>
            <a:ext cx="121932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debemos desarraigar con firmeza toda tendencia a la envidia?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9E8B08E-068C-B249-111C-C539F27A29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1393883"/>
              </p:ext>
            </p:extLst>
          </p:nvPr>
        </p:nvGraphicFramePr>
        <p:xfrm>
          <a:off x="5579918" y="1183953"/>
          <a:ext cx="6442364" cy="4339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94EAEB9-3FDC-479D-ABBC-8CFA63CCD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F396B7E-9993-432B-9D63-F41E74DA4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8DFDDDF-D32E-4E90-8CB8-34A18356B7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9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B3378391-7308-A91B-23B0-7FF979AFE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311"/>
            <a:ext cx="12195493" cy="685996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Atención y sumisión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6019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86042" y="4716185"/>
            <a:ext cx="118199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n w="0"/>
                <a:solidFill>
                  <a:schemeClr val="bg1"/>
                </a:solidFill>
                <a:latin typeface="Noto Sans ExtBd" panose="020B0902040504020204"/>
              </a:rPr>
              <a:t>¿Qué factor esencial nos proporciona una victoria genuina y duradera en Cristo? </a:t>
            </a:r>
            <a:endParaRPr lang="es-EC" sz="3000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2E971BA-ABC8-5A2D-110F-3D781FE430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7556322"/>
              </p:ext>
            </p:extLst>
          </p:nvPr>
        </p:nvGraphicFramePr>
        <p:xfrm>
          <a:off x="6096000" y="431574"/>
          <a:ext cx="5322001" cy="3805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3256F2C-404A-4294-8A8E-B155A3672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DF5B1C-F289-4FE1-8663-D75473402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8890397-3ADD-4A31-8056-581DFA7D4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C2AD3C0-0FDE-0E07-9D49-F3993B807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40937"/>
            <a:ext cx="12208143" cy="686708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Atención y sumisión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57679" y="3509623"/>
            <a:ext cx="633663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se hace eco Pablo de la explicación de Santiago sobre la vitalidad espiritual en la vida cristiana?</a:t>
            </a:r>
            <a:endParaRPr lang="es-EC" sz="3200" dirty="0">
              <a:ln w="0"/>
              <a:solidFill>
                <a:schemeClr val="bg1"/>
              </a:solidFill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ACD9209-4217-33B9-E869-A2A0E55B6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1379414"/>
              </p:ext>
            </p:extLst>
          </p:nvPr>
        </p:nvGraphicFramePr>
        <p:xfrm>
          <a:off x="1651318" y="410314"/>
          <a:ext cx="8889364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E21CE5-9F4A-4C63-8E66-DCD643D01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D4B5B8-F0D7-498C-920C-458587987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35639D-19B4-4C0E-BEB5-CFF3B9350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7886A5-16F6-1C0F-1DF7-EEA4FAC76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346" y="1485687"/>
            <a:ext cx="4577770" cy="457777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Pausa para orar con sobriedad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29229" y="57774"/>
            <a:ext cx="120430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seguridad y llamamiento deben resonar en cada uno de nosotros en la batalla contra nuestras propias tendencias malignas?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72BE264-5CAB-3CC3-D39E-45E84FBF55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531507"/>
              </p:ext>
            </p:extLst>
          </p:nvPr>
        </p:nvGraphicFramePr>
        <p:xfrm>
          <a:off x="272477" y="1673131"/>
          <a:ext cx="7195621" cy="3962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C418F2-24C5-4ECD-B3AA-089657EE5F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E6F6A3-26E5-475B-ADD3-9F0CFD2729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D4D2F77-BE49-E6A8-8D54-9C09134AA4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57" r="5386"/>
          <a:stretch/>
        </p:blipFill>
        <p:spPr>
          <a:xfrm>
            <a:off x="-2603" y="1134992"/>
            <a:ext cx="6264464" cy="471755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Pausa para orar con sobriedad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29229" y="57774"/>
            <a:ext cx="119939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sucede cuando nos inclinamos ante Dios con humildad?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363528"/>
              </p:ext>
            </p:extLst>
          </p:nvPr>
        </p:nvGraphicFramePr>
        <p:xfrm>
          <a:off x="6314814" y="842765"/>
          <a:ext cx="5705651" cy="484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24333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24039" y="381783"/>
            <a:ext cx="241028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Si nos inclinamos ante Dios con humildad, le confesamos nuestros pecados y nos volvemos a Él con propósitos firmes, debemos estar seguros de que en nuestras pruebas tendremos su cuidado constante y personal.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realizar cualquier acción para corregir el pecado en la iglesia debe hacerse con justicia, amor y sin parcialidad, siguiendo la norma divina, no los impulsos humanos.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41916B-7AEF-4B5A-B341-3381FC169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200" y="5862204"/>
            <a:ext cx="2367069" cy="812658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5900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Solo cuando permitimos que Cristo transforme nuestro corazón, nuestras palabras pueden ser un testimonio verdadero de su carácter, esto se revelará con palabras puras, pacíficas, compasivas y sin hipocresía.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35271" y="381783"/>
            <a:ext cx="238394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verdadera fe requiere una separación de lo que corrompe el carácter y una plena consagración a Cristo. La amistad con el mundo debilita el testimonio cristiano y nos separa de Dios y quien es de doble ánimo es aliado de Satanás.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67154" y="381783"/>
            <a:ext cx="2308945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vitalidad espiritual, consiste en una vida de total rendición a Dios, donde el pecado ya no tiene dominio sobre nosotros. Esto se logra por la fe en Cristo, quien nos da poder para vivir una vida nueva, plena y en victoria.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94E33D8E-77B5-463D-BC7C-AB25A2FE4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253" y="5862330"/>
            <a:ext cx="2367069" cy="812658"/>
          </a:xfrm>
          <a:prstGeom prst="rect">
            <a:avLst/>
          </a:prstGeom>
        </p:spPr>
      </p:pic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44711" y="2720663"/>
            <a:ext cx="6358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someterme a Dios y resistir al diablo, confiando en que mi amor por la verdad y por Cristo me ayudará a vencer las tentaciones y dificultades!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335155" y="483647"/>
            <a:ext cx="67774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</a:t>
            </a:r>
            <a:r>
              <a:rPr lang="es-419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someterse a Dios y resistir al diablo es esencial para superar los problemas de actitud</a:t>
            </a:r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64A6BA3-09BE-463B-A7DB-2A9E5F46C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5536" y="5889897"/>
            <a:ext cx="2307303" cy="79213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1230473</TotalTime>
  <Words>1184</Words>
  <Application>Microsoft Office PowerPoint</Application>
  <PresentationFormat>Panorámica</PresentationFormat>
  <Paragraphs>110</Paragraphs>
  <Slides>18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38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8399</cp:revision>
  <dcterms:created xsi:type="dcterms:W3CDTF">2017-06-02T15:34:13Z</dcterms:created>
  <dcterms:modified xsi:type="dcterms:W3CDTF">2024-12-06T23:54:40Z</dcterms:modified>
</cp:coreProperties>
</file>