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0"/>
  </p:notesMasterIdLst>
  <p:sldIdLst>
    <p:sldId id="395" r:id="rId2"/>
    <p:sldId id="256" r:id="rId3"/>
    <p:sldId id="340" r:id="rId4"/>
    <p:sldId id="544" r:id="rId5"/>
    <p:sldId id="392" r:id="rId6"/>
    <p:sldId id="274" r:id="rId7"/>
    <p:sldId id="557" r:id="rId8"/>
    <p:sldId id="565" r:id="rId9"/>
    <p:sldId id="537" r:id="rId10"/>
    <p:sldId id="550" r:id="rId11"/>
    <p:sldId id="558" r:id="rId12"/>
    <p:sldId id="538" r:id="rId13"/>
    <p:sldId id="551" r:id="rId14"/>
    <p:sldId id="566" r:id="rId15"/>
    <p:sldId id="567" r:id="rId16"/>
    <p:sldId id="276" r:id="rId17"/>
    <p:sldId id="265" r:id="rId18"/>
    <p:sldId id="393" r:id="rId19"/>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C0B2"/>
    <a:srgbClr val="0A2560"/>
    <a:srgbClr val="FCF7F3"/>
    <a:srgbClr val="F8EFE6"/>
    <a:srgbClr val="F9EBCF"/>
    <a:srgbClr val="F6E1B9"/>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35" autoAdjust="0"/>
    <p:restoredTop sz="93621" autoAdjust="0"/>
  </p:normalViewPr>
  <p:slideViewPr>
    <p:cSldViewPr snapToGrid="0">
      <p:cViewPr varScale="1">
        <p:scale>
          <a:sx n="77" d="100"/>
          <a:sy n="77" d="100"/>
        </p:scale>
        <p:origin x="994"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FCC71A22-896A-4CDD-A3C4-D206783B5442}">
      <dgm:prSet phldrT="[Texto]" custT="1"/>
      <dgm:spPr/>
      <dgm:t>
        <a:bodyPr/>
        <a:lstStyle/>
        <a:p>
          <a:pPr algn="l"/>
          <a:r>
            <a:rPr lang="es-ES" sz="2200" dirty="0">
              <a:latin typeface="Bw Modelica" panose="00000600000000000000" pitchFamily="50" charset="0"/>
            </a:rPr>
            <a:t>Quienes profesamos amar a Dios y a nuestros hermanos debemos eliminar el hábito de juzgar y hablar mal de los demás…</a:t>
          </a:r>
          <a:endParaRPr lang="es-EC" sz="2200" dirty="0">
            <a:latin typeface="Bw Modelica" panose="00000600000000000000" pitchFamily="50" charset="0"/>
          </a:endParaRPr>
        </a:p>
      </dgm:t>
    </dgm:pt>
    <dgm:pt modelId="{99EC4D7D-CFCD-445D-BAC1-5ABFD9EC1B2E}" type="parTrans" cxnId="{902C104B-D14D-4009-89E8-053A6B983FB1}">
      <dgm:prSet/>
      <dgm:spPr/>
      <dgm:t>
        <a:bodyPr/>
        <a:lstStyle/>
        <a:p>
          <a:pPr algn="l"/>
          <a:endParaRPr lang="es-EC" sz="2200">
            <a:latin typeface="Bw Modelica" panose="00000600000000000000" pitchFamily="50" charset="0"/>
          </a:endParaRPr>
        </a:p>
      </dgm:t>
    </dgm:pt>
    <dgm:pt modelId="{FF6ADFCC-0AB6-4E86-9BBD-6D6622D76923}" type="sibTrans" cxnId="{902C104B-D14D-4009-89E8-053A6B983FB1}">
      <dgm:prSet custT="1"/>
      <dgm:spPr/>
      <dgm:t>
        <a:bodyPr/>
        <a:lstStyle/>
        <a:p>
          <a:pPr algn="l"/>
          <a:endParaRPr lang="es-EC" sz="2200">
            <a:latin typeface="Bw Modelica" panose="00000600000000000000" pitchFamily="50" charset="0"/>
          </a:endParaRPr>
        </a:p>
      </dgm:t>
    </dgm:pt>
    <dgm:pt modelId="{75C96225-979E-404A-A7FF-194441CD3A7C}">
      <dgm:prSet phldrT="[Texto]" custT="1"/>
      <dgm:spPr/>
      <dgm:t>
        <a:bodyPr/>
        <a:lstStyle/>
        <a:p>
          <a:pPr algn="l"/>
          <a:r>
            <a:rPr lang="es-ES" sz="2200" dirty="0">
              <a:latin typeface="Bw Modelica" panose="00000600000000000000" pitchFamily="50" charset="0"/>
            </a:rPr>
            <a:t>…debemos comprender que Dios es el único Juez justo y conocedor del corazón de los motivos y acciones de cada persona…</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l"/>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l"/>
          <a:endParaRPr lang="es-EC" sz="2200">
            <a:latin typeface="Bw Modelica" panose="00000600000000000000" pitchFamily="50" charset="0"/>
          </a:endParaRPr>
        </a:p>
      </dgm:t>
    </dgm:pt>
    <dgm:pt modelId="{FC40C24D-3E42-43AA-8F5B-476FC54DA11A}">
      <dgm:prSet custT="1"/>
      <dgm:spPr/>
      <dgm:t>
        <a:bodyPr/>
        <a:lstStyle/>
        <a:p>
          <a:pPr algn="l"/>
          <a:r>
            <a:rPr lang="es-ES" sz="2200" dirty="0">
              <a:latin typeface="Bw Modelica" panose="00000600000000000000" pitchFamily="50" charset="0"/>
            </a:rPr>
            <a:t>…debemos esforzarnos por tener una actitud humilde, de lo contrario este pecado causará mucho mal en la iglesia.</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l"/>
          <a:endParaRPr lang="es-EC"/>
        </a:p>
      </dgm:t>
    </dgm:pt>
    <dgm:pt modelId="{5707764E-9E11-4CA4-8E19-B2DFAAA2F56C}" type="sibTrans" cxnId="{B1BAD1DF-D96C-46E9-91BD-0FF2298E089D}">
      <dgm:prSet/>
      <dgm:spPr/>
      <dgm:t>
        <a:bodyPr/>
        <a:lstStyle/>
        <a:p>
          <a:pPr algn="l"/>
          <a:endParaRPr lang="es-EC"/>
        </a:p>
      </dgm:t>
    </dgm:pt>
    <dgm:pt modelId="{043F3812-5CF2-4D5E-924C-1599EB812F02}" type="pres">
      <dgm:prSet presAssocID="{8B688827-D66A-4C90-9932-ED11D76A0A27}" presName="Name0" presStyleCnt="0">
        <dgm:presLayoutVars>
          <dgm:chPref val="3"/>
          <dgm:dir val="rev"/>
          <dgm:animLvl val="lvl"/>
          <dgm:resizeHandles/>
        </dgm:presLayoutVars>
      </dgm:prSet>
      <dgm:spPr/>
    </dgm:pt>
    <dgm:pt modelId="{CC3AA1A2-6EF9-47E2-ABA3-1DB1210764F0}" type="pres">
      <dgm:prSet presAssocID="{FCC71A22-896A-4CDD-A3C4-D206783B5442}" presName="horFlow" presStyleCnt="0"/>
      <dgm:spPr/>
    </dgm:pt>
    <dgm:pt modelId="{93C7908B-377F-4A10-A959-2E498A62B2CF}" type="pres">
      <dgm:prSet presAssocID="{FCC71A22-896A-4CDD-A3C4-D206783B5442}" presName="bigChev" presStyleLbl="node1" presStyleIdx="0" presStyleCnt="3" custScaleX="442157" custScaleY="324193" custLinFactNeighborX="1612" custLinFactNeighborY="-10715"/>
      <dgm:spPr>
        <a:prstGeom prst="chevron">
          <a:avLst/>
        </a:prstGeom>
      </dgm:spPr>
    </dgm:pt>
    <dgm:pt modelId="{6CCA9DCE-BDD0-4553-B89D-8D3D8B11CDAB}" type="pres">
      <dgm:prSet presAssocID="{FCC71A22-896A-4CDD-A3C4-D206783B5442}" presName="vSp" presStyleCnt="0"/>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1" presStyleCnt="3" custScaleX="442157" custScaleY="324193"/>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2" presStyleCnt="3" custScaleX="439809" custScaleY="333497"/>
      <dgm:spPr>
        <a:prstGeom prst="chevron">
          <a:avLst/>
        </a:prstGeom>
      </dgm:spPr>
    </dgm:pt>
  </dgm:ptLst>
  <dgm:cxnLst>
    <dgm:cxn modelId="{902C104B-D14D-4009-89E8-053A6B983FB1}" srcId="{8B688827-D66A-4C90-9932-ED11D76A0A27}" destId="{FCC71A22-896A-4CDD-A3C4-D206783B5442}" srcOrd="0" destOrd="0" parTransId="{99EC4D7D-CFCD-445D-BAC1-5ABFD9EC1B2E}" sibTransId="{FF6ADFCC-0AB6-4E86-9BBD-6D6622D76923}"/>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1" destOrd="0" parTransId="{C871CBA2-CCE1-4BE2-B853-81878CCDF332}" sibTransId="{C66C45AD-7B63-4464-9D0C-A3B534B2C43A}"/>
    <dgm:cxn modelId="{B1BAD1DF-D96C-46E9-91BD-0FF2298E089D}" srcId="{8B688827-D66A-4C90-9932-ED11D76A0A27}" destId="{FC40C24D-3E42-43AA-8F5B-476FC54DA11A}" srcOrd="2" destOrd="0" parTransId="{874ECC1B-6022-47FA-9691-F9C8462DD307}" sibTransId="{5707764E-9E11-4CA4-8E19-B2DFAAA2F56C}"/>
    <dgm:cxn modelId="{651D3AE4-1AA5-492B-866E-F10F6BE72C16}" type="presOf" srcId="{FCC71A22-896A-4CDD-A3C4-D206783B5442}" destId="{93C7908B-377F-4A10-A959-2E498A62B2CF}" srcOrd="0" destOrd="0" presId="urn:microsoft.com/office/officeart/2005/8/layout/lProcess3"/>
    <dgm:cxn modelId="{F8218776-3CCF-4E8F-A0EA-92D2AB7C14C9}" type="presParOf" srcId="{043F3812-5CF2-4D5E-924C-1599EB812F02}" destId="{CC3AA1A2-6EF9-47E2-ABA3-1DB1210764F0}" srcOrd="0" destOrd="0" presId="urn:microsoft.com/office/officeart/2005/8/layout/lProcess3"/>
    <dgm:cxn modelId="{C08AA3D1-7478-497C-8D2D-D8FA406E41BA}" type="presParOf" srcId="{CC3AA1A2-6EF9-47E2-ABA3-1DB1210764F0}" destId="{93C7908B-377F-4A10-A959-2E498A62B2CF}" srcOrd="0" destOrd="0" presId="urn:microsoft.com/office/officeart/2005/8/layout/lProcess3"/>
    <dgm:cxn modelId="{2E037917-2AB7-4E30-803C-EEF9BC150448}" type="presParOf" srcId="{043F3812-5CF2-4D5E-924C-1599EB812F02}" destId="{6CCA9DCE-BDD0-4553-B89D-8D3D8B11CDAB}" srcOrd="1" destOrd="0" presId="urn:microsoft.com/office/officeart/2005/8/layout/lProcess3"/>
    <dgm:cxn modelId="{B6A59019-B4F4-49F4-906A-7A8136711FEA}" type="presParOf" srcId="{043F3812-5CF2-4D5E-924C-1599EB812F02}" destId="{E5B54ED4-2642-4E9C-8A60-10A0340B8702}" srcOrd="2"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3" destOrd="0" presId="urn:microsoft.com/office/officeart/2005/8/layout/lProcess3"/>
    <dgm:cxn modelId="{ED95D48A-0126-45B8-898A-A57B4C319F82}" type="presParOf" srcId="{043F3812-5CF2-4D5E-924C-1599EB812F02}" destId="{3DC3A9AE-A7FD-45F8-9A56-9879B73E1D8F}" srcOrd="4"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521BFC-5DF9-42FC-8D69-3F130E4667B3}" type="doc">
      <dgm:prSet loTypeId="urn:microsoft.com/office/officeart/2005/8/layout/hProcess9" loCatId="process" qsTypeId="urn:microsoft.com/office/officeart/2005/8/quickstyle/simple1" qsCatId="simple" csTypeId="urn:microsoft.com/office/officeart/2005/8/colors/accent0_3" csCatId="mainScheme" phldr="1"/>
      <dgm:spPr/>
    </dgm:pt>
    <dgm:pt modelId="{78727E6B-813F-4DBE-8887-B2B555A8006D}">
      <dgm:prSet phldrT="[Texto]" custT="1"/>
      <dgm:spPr/>
      <dgm:t>
        <a:bodyPr/>
        <a:lstStyle/>
        <a:p>
          <a:r>
            <a:rPr lang="es-ES" sz="2200" dirty="0">
              <a:latin typeface="Bw Modelica" panose="00000600000000000000" pitchFamily="50" charset="0"/>
            </a:rPr>
            <a:t>Al hacer planes debemos mantener a Dios como prioridad sujetando nuestros planes a su voluntad, no a la nuestra…</a:t>
          </a:r>
          <a:endParaRPr lang="es-EC" sz="2200" dirty="0">
            <a:latin typeface="Bw Modelica" panose="00000600000000000000" pitchFamily="50" charset="0"/>
          </a:endParaRPr>
        </a:p>
      </dgm:t>
    </dgm:pt>
    <dgm:pt modelId="{C7EF416F-D7D1-40F0-B04D-DE56934BBC3B}" type="parTrans" cxnId="{62722FFD-D77A-4B76-939E-B324C9DFBDA2}">
      <dgm:prSet/>
      <dgm:spPr/>
      <dgm:t>
        <a:bodyPr/>
        <a:lstStyle/>
        <a:p>
          <a:endParaRPr lang="es-EC" sz="2200">
            <a:latin typeface="Bw Modelica" panose="00000600000000000000" pitchFamily="50" charset="0"/>
          </a:endParaRPr>
        </a:p>
      </dgm:t>
    </dgm:pt>
    <dgm:pt modelId="{8B5C3679-C2E5-4208-847D-71C724ABA0B6}" type="sibTrans" cxnId="{62722FFD-D77A-4B76-939E-B324C9DFBDA2}">
      <dgm:prSet/>
      <dgm:spPr/>
      <dgm:t>
        <a:bodyPr/>
        <a:lstStyle/>
        <a:p>
          <a:endParaRPr lang="es-EC" sz="2200">
            <a:latin typeface="Bw Modelica" panose="00000600000000000000" pitchFamily="50" charset="0"/>
          </a:endParaRPr>
        </a:p>
      </dgm:t>
    </dgm:pt>
    <dgm:pt modelId="{1867BA9A-A929-4AA6-B947-4AAE712F3163}">
      <dgm:prSet phldrT="[Texto]" custT="1"/>
      <dgm:spPr/>
      <dgm:t>
        <a:bodyPr/>
        <a:lstStyle/>
        <a:p>
          <a:r>
            <a:rPr lang="es-ES" sz="2200" dirty="0">
              <a:latin typeface="Bw Modelica" panose="00000600000000000000" pitchFamily="50" charset="0"/>
            </a:rPr>
            <a:t>…entonces, Él guiará nuestra vida por la ruta que nos conduce a alcanzar la semejanza de Cristo.</a:t>
          </a:r>
          <a:endParaRPr lang="es-EC" sz="2200" dirty="0">
            <a:latin typeface="Bw Modelica" panose="00000600000000000000" pitchFamily="50" charset="0"/>
          </a:endParaRPr>
        </a:p>
      </dgm:t>
    </dgm:pt>
    <dgm:pt modelId="{1F77B63A-C863-4CFE-8062-BAF03D39E2BE}" type="parTrans" cxnId="{247C84AF-9288-4D98-9FC2-6A96CBBCEF7A}">
      <dgm:prSet/>
      <dgm:spPr/>
      <dgm:t>
        <a:bodyPr/>
        <a:lstStyle/>
        <a:p>
          <a:endParaRPr lang="es-EC" sz="2200">
            <a:latin typeface="Bw Modelica" panose="00000600000000000000" pitchFamily="50" charset="0"/>
          </a:endParaRPr>
        </a:p>
      </dgm:t>
    </dgm:pt>
    <dgm:pt modelId="{B8AA86B1-C14B-45DF-A3BF-0B42B55185AE}" type="sibTrans" cxnId="{247C84AF-9288-4D98-9FC2-6A96CBBCEF7A}">
      <dgm:prSet/>
      <dgm:spPr/>
      <dgm:t>
        <a:bodyPr/>
        <a:lstStyle/>
        <a:p>
          <a:endParaRPr lang="es-EC" sz="2200">
            <a:latin typeface="Bw Modelica" panose="00000600000000000000" pitchFamily="50" charset="0"/>
          </a:endParaRPr>
        </a:p>
      </dgm:t>
    </dgm:pt>
    <dgm:pt modelId="{D34BDB67-BB0B-49C4-A744-128677D5F3AE}" type="pres">
      <dgm:prSet presAssocID="{00521BFC-5DF9-42FC-8D69-3F130E4667B3}" presName="CompostProcess" presStyleCnt="0">
        <dgm:presLayoutVars>
          <dgm:dir/>
          <dgm:resizeHandles val="exact"/>
        </dgm:presLayoutVars>
      </dgm:prSet>
      <dgm:spPr/>
    </dgm:pt>
    <dgm:pt modelId="{BC835584-DCA0-4B73-9393-A1BB127C67CB}" type="pres">
      <dgm:prSet presAssocID="{00521BFC-5DF9-42FC-8D69-3F130E4667B3}" presName="arrow" presStyleLbl="bgShp" presStyleIdx="0" presStyleCnt="1"/>
      <dgm:spPr/>
    </dgm:pt>
    <dgm:pt modelId="{DCDFC3A8-CB09-46A8-B2CA-26DA44E81BE4}" type="pres">
      <dgm:prSet presAssocID="{00521BFC-5DF9-42FC-8D69-3F130E4667B3}" presName="linearProcess" presStyleCnt="0"/>
      <dgm:spPr/>
    </dgm:pt>
    <dgm:pt modelId="{51D49149-0AC1-4084-A9C0-ABFB6162FC4E}" type="pres">
      <dgm:prSet presAssocID="{78727E6B-813F-4DBE-8887-B2B555A8006D}" presName="textNode" presStyleLbl="node1" presStyleIdx="0" presStyleCnt="2">
        <dgm:presLayoutVars>
          <dgm:bulletEnabled val="1"/>
        </dgm:presLayoutVars>
      </dgm:prSet>
      <dgm:spPr/>
    </dgm:pt>
    <dgm:pt modelId="{78BFA8BC-A49D-45CA-938A-FAF664677BCF}" type="pres">
      <dgm:prSet presAssocID="{8B5C3679-C2E5-4208-847D-71C724ABA0B6}" presName="sibTrans" presStyleCnt="0"/>
      <dgm:spPr/>
    </dgm:pt>
    <dgm:pt modelId="{7B65F48E-C6AA-4007-AC5E-6D7D36EB56DE}" type="pres">
      <dgm:prSet presAssocID="{1867BA9A-A929-4AA6-B947-4AAE712F3163}" presName="textNode" presStyleLbl="node1" presStyleIdx="1" presStyleCnt="2">
        <dgm:presLayoutVars>
          <dgm:bulletEnabled val="1"/>
        </dgm:presLayoutVars>
      </dgm:prSet>
      <dgm:spPr/>
    </dgm:pt>
  </dgm:ptLst>
  <dgm:cxnLst>
    <dgm:cxn modelId="{10AC186D-9911-4923-AE4F-5D15D6B91C22}" type="presOf" srcId="{78727E6B-813F-4DBE-8887-B2B555A8006D}" destId="{51D49149-0AC1-4084-A9C0-ABFB6162FC4E}" srcOrd="0" destOrd="0" presId="urn:microsoft.com/office/officeart/2005/8/layout/hProcess9"/>
    <dgm:cxn modelId="{734AC67A-BB2D-48DA-8611-4E76DB6D709B}" type="presOf" srcId="{00521BFC-5DF9-42FC-8D69-3F130E4667B3}" destId="{D34BDB67-BB0B-49C4-A744-128677D5F3AE}" srcOrd="0" destOrd="0" presId="urn:microsoft.com/office/officeart/2005/8/layout/hProcess9"/>
    <dgm:cxn modelId="{5D08AB9A-5E61-4811-B831-348257EF3937}" type="presOf" srcId="{1867BA9A-A929-4AA6-B947-4AAE712F3163}" destId="{7B65F48E-C6AA-4007-AC5E-6D7D36EB56DE}" srcOrd="0" destOrd="0" presId="urn:microsoft.com/office/officeart/2005/8/layout/hProcess9"/>
    <dgm:cxn modelId="{247C84AF-9288-4D98-9FC2-6A96CBBCEF7A}" srcId="{00521BFC-5DF9-42FC-8D69-3F130E4667B3}" destId="{1867BA9A-A929-4AA6-B947-4AAE712F3163}" srcOrd="1" destOrd="0" parTransId="{1F77B63A-C863-4CFE-8062-BAF03D39E2BE}" sibTransId="{B8AA86B1-C14B-45DF-A3BF-0B42B55185AE}"/>
    <dgm:cxn modelId="{62722FFD-D77A-4B76-939E-B324C9DFBDA2}" srcId="{00521BFC-5DF9-42FC-8D69-3F130E4667B3}" destId="{78727E6B-813F-4DBE-8887-B2B555A8006D}" srcOrd="0" destOrd="0" parTransId="{C7EF416F-D7D1-40F0-B04D-DE56934BBC3B}" sibTransId="{8B5C3679-C2E5-4208-847D-71C724ABA0B6}"/>
    <dgm:cxn modelId="{9FA773E7-EEB4-4986-B017-F210877AE516}" type="presParOf" srcId="{D34BDB67-BB0B-49C4-A744-128677D5F3AE}" destId="{BC835584-DCA0-4B73-9393-A1BB127C67CB}" srcOrd="0" destOrd="0" presId="urn:microsoft.com/office/officeart/2005/8/layout/hProcess9"/>
    <dgm:cxn modelId="{EE834F2C-6DBD-4C2C-A13B-C8E540028460}" type="presParOf" srcId="{D34BDB67-BB0B-49C4-A744-128677D5F3AE}" destId="{DCDFC3A8-CB09-46A8-B2CA-26DA44E81BE4}" srcOrd="1" destOrd="0" presId="urn:microsoft.com/office/officeart/2005/8/layout/hProcess9"/>
    <dgm:cxn modelId="{6E948095-3F03-4A40-B41A-577607FDEEE0}" type="presParOf" srcId="{DCDFC3A8-CB09-46A8-B2CA-26DA44E81BE4}" destId="{51D49149-0AC1-4084-A9C0-ABFB6162FC4E}" srcOrd="0" destOrd="0" presId="urn:microsoft.com/office/officeart/2005/8/layout/hProcess9"/>
    <dgm:cxn modelId="{A5846453-075B-4665-99D4-F89AF2E5EA53}" type="presParOf" srcId="{DCDFC3A8-CB09-46A8-B2CA-26DA44E81BE4}" destId="{78BFA8BC-A49D-45CA-938A-FAF664677BCF}" srcOrd="1" destOrd="0" presId="urn:microsoft.com/office/officeart/2005/8/layout/hProcess9"/>
    <dgm:cxn modelId="{A74759FC-0396-41D4-828E-0E01E771BAD1}" type="presParOf" srcId="{DCDFC3A8-CB09-46A8-B2CA-26DA44E81BE4}" destId="{7B65F48E-C6AA-4007-AC5E-6D7D36EB56DE}" srcOrd="2" destOrd="0" presId="urn:microsoft.com/office/officeart/2005/8/layout/hProcess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1EFF481-DD38-400B-8E0D-DEC60D3787F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D5559795-ABB1-44DE-BCF4-B1AB4B0DA5E2}">
      <dgm:prSet phldrT="[Texto]" custT="1"/>
      <dgm:spPr/>
      <dgm:t>
        <a:bodyPr/>
        <a:lstStyle/>
        <a:p>
          <a:r>
            <a:rPr lang="es-ES" sz="2200" dirty="0">
              <a:latin typeface="Bw Modelica" panose="00000600000000000000" pitchFamily="50" charset="0"/>
            </a:rPr>
            <a:t>Tenemos una solemne responsabilidad, y esta es actuar conforme a la luz y el conocimiento que Dios nos ha dado a través de su Palabra, sus siervos y por el Espíritu Santo…</a:t>
          </a:r>
          <a:endParaRPr lang="es-EC" sz="2200" dirty="0">
            <a:latin typeface="Bw Modelica" panose="00000600000000000000" pitchFamily="50" charset="0"/>
          </a:endParaRPr>
        </a:p>
      </dgm:t>
    </dgm:pt>
    <dgm:pt modelId="{CB070622-D5ED-4E58-81DC-3EB5C6AC4FF3}" type="parTrans" cxnId="{40B316DB-B018-458D-AFEC-7E0A4A90B3AB}">
      <dgm:prSet/>
      <dgm:spPr/>
      <dgm:t>
        <a:bodyPr/>
        <a:lstStyle/>
        <a:p>
          <a:endParaRPr lang="es-EC" sz="2200">
            <a:latin typeface="Bw Modelica" panose="00000600000000000000" pitchFamily="50" charset="0"/>
          </a:endParaRPr>
        </a:p>
      </dgm:t>
    </dgm:pt>
    <dgm:pt modelId="{4709B24C-87A3-4EAC-8F3B-2A73D95BD6E7}" type="sibTrans" cxnId="{40B316DB-B018-458D-AFEC-7E0A4A90B3AB}">
      <dgm:prSet/>
      <dgm:spPr/>
      <dgm:t>
        <a:bodyPr/>
        <a:lstStyle/>
        <a:p>
          <a:endParaRPr lang="es-EC" sz="2200">
            <a:latin typeface="Bw Modelica" panose="00000600000000000000" pitchFamily="50" charset="0"/>
          </a:endParaRPr>
        </a:p>
      </dgm:t>
    </dgm:pt>
    <dgm:pt modelId="{B35C87A8-A992-4FC7-882C-62D1BDFE80B5}">
      <dgm:prSet phldrT="[Texto]" custT="1"/>
      <dgm:spPr/>
      <dgm:t>
        <a:bodyPr/>
        <a:lstStyle/>
        <a:p>
          <a:r>
            <a:rPr lang="es-ES" sz="2200" dirty="0">
              <a:latin typeface="Bw Modelica" panose="00000600000000000000" pitchFamily="50" charset="0"/>
            </a:rPr>
            <a:t>…pero cuando un rayo de luz es despreciado, los ojos se ciegan y el corazón se endurece, lo cual trae consecuencias eternas, recuerda que cada acto está sujeto al escrutinio de Dios.</a:t>
          </a:r>
          <a:endParaRPr lang="es-EC" sz="2200" dirty="0">
            <a:latin typeface="Bw Modelica" panose="00000600000000000000" pitchFamily="50" charset="0"/>
          </a:endParaRPr>
        </a:p>
      </dgm:t>
    </dgm:pt>
    <dgm:pt modelId="{13A9DB1E-AF5A-40B1-9A45-4248AE5337EC}" type="parTrans" cxnId="{036F4345-364E-4616-BC0F-0536D57A5B77}">
      <dgm:prSet/>
      <dgm:spPr/>
      <dgm:t>
        <a:bodyPr/>
        <a:lstStyle/>
        <a:p>
          <a:endParaRPr lang="es-EC" sz="2200">
            <a:latin typeface="Bw Modelica" panose="00000600000000000000" pitchFamily="50" charset="0"/>
          </a:endParaRPr>
        </a:p>
      </dgm:t>
    </dgm:pt>
    <dgm:pt modelId="{87673E67-B714-4136-B6AC-CADA1C041E3E}" type="sibTrans" cxnId="{036F4345-364E-4616-BC0F-0536D57A5B77}">
      <dgm:prSet/>
      <dgm:spPr/>
      <dgm:t>
        <a:bodyPr/>
        <a:lstStyle/>
        <a:p>
          <a:endParaRPr lang="es-EC" sz="2200">
            <a:latin typeface="Bw Modelica" panose="00000600000000000000" pitchFamily="50" charset="0"/>
          </a:endParaRPr>
        </a:p>
      </dgm:t>
    </dgm:pt>
    <dgm:pt modelId="{6EAA581B-B6CF-4667-A5CC-FA0616411F6C}" type="pres">
      <dgm:prSet presAssocID="{D1EFF481-DD38-400B-8E0D-DEC60D3787FC}" presName="Name0" presStyleCnt="0">
        <dgm:presLayoutVars>
          <dgm:dir/>
          <dgm:animLvl val="lvl"/>
          <dgm:resizeHandles val="exact"/>
        </dgm:presLayoutVars>
      </dgm:prSet>
      <dgm:spPr/>
    </dgm:pt>
    <dgm:pt modelId="{B940D327-FADF-49BF-8A76-2361EC63F69B}" type="pres">
      <dgm:prSet presAssocID="{D5559795-ABB1-44DE-BCF4-B1AB4B0DA5E2}" presName="linNode" presStyleCnt="0"/>
      <dgm:spPr/>
    </dgm:pt>
    <dgm:pt modelId="{73F2D858-4EEB-44D2-A8B6-0CDFBB35E462}" type="pres">
      <dgm:prSet presAssocID="{D5559795-ABB1-44DE-BCF4-B1AB4B0DA5E2}" presName="parentText" presStyleLbl="node1" presStyleIdx="0" presStyleCnt="2" custScaleX="277263" custScaleY="55906">
        <dgm:presLayoutVars>
          <dgm:chMax val="1"/>
          <dgm:bulletEnabled val="1"/>
        </dgm:presLayoutVars>
      </dgm:prSet>
      <dgm:spPr>
        <a:prstGeom prst="rect">
          <a:avLst/>
        </a:prstGeom>
      </dgm:spPr>
    </dgm:pt>
    <dgm:pt modelId="{E9CDAEED-D4D7-4AE7-8E57-CCC26E64EACB}" type="pres">
      <dgm:prSet presAssocID="{4709B24C-87A3-4EAC-8F3B-2A73D95BD6E7}" presName="sp" presStyleCnt="0"/>
      <dgm:spPr/>
    </dgm:pt>
    <dgm:pt modelId="{48FD8E84-963B-4E42-9B53-0CBBD4AF1479}" type="pres">
      <dgm:prSet presAssocID="{B35C87A8-A992-4FC7-882C-62D1BDFE80B5}" presName="linNode" presStyleCnt="0"/>
      <dgm:spPr/>
    </dgm:pt>
    <dgm:pt modelId="{6D1677F8-0B3E-4EE8-9A18-81B6C6D9EF93}" type="pres">
      <dgm:prSet presAssocID="{B35C87A8-A992-4FC7-882C-62D1BDFE80B5}" presName="parentText" presStyleLbl="node1" presStyleIdx="1" presStyleCnt="2" custScaleX="277263" custScaleY="58105">
        <dgm:presLayoutVars>
          <dgm:chMax val="1"/>
          <dgm:bulletEnabled val="1"/>
        </dgm:presLayoutVars>
      </dgm:prSet>
      <dgm:spPr>
        <a:prstGeom prst="rect">
          <a:avLst/>
        </a:prstGeom>
      </dgm:spPr>
    </dgm:pt>
  </dgm:ptLst>
  <dgm:cxnLst>
    <dgm:cxn modelId="{036F4345-364E-4616-BC0F-0536D57A5B77}" srcId="{D1EFF481-DD38-400B-8E0D-DEC60D3787FC}" destId="{B35C87A8-A992-4FC7-882C-62D1BDFE80B5}" srcOrd="1" destOrd="0" parTransId="{13A9DB1E-AF5A-40B1-9A45-4248AE5337EC}" sibTransId="{87673E67-B714-4136-B6AC-CADA1C041E3E}"/>
    <dgm:cxn modelId="{58017451-3918-4460-B04C-F63ADE85B004}" type="presOf" srcId="{D1EFF481-DD38-400B-8E0D-DEC60D3787FC}" destId="{6EAA581B-B6CF-4667-A5CC-FA0616411F6C}" srcOrd="0" destOrd="0" presId="urn:microsoft.com/office/officeart/2005/8/layout/vList5"/>
    <dgm:cxn modelId="{B27C949E-9553-4356-91EC-50CF10BE7EE8}" type="presOf" srcId="{D5559795-ABB1-44DE-BCF4-B1AB4B0DA5E2}" destId="{73F2D858-4EEB-44D2-A8B6-0CDFBB35E462}" srcOrd="0" destOrd="0" presId="urn:microsoft.com/office/officeart/2005/8/layout/vList5"/>
    <dgm:cxn modelId="{4AD732BB-10CE-4D8B-A3BA-72D60E6863C7}" type="presOf" srcId="{B35C87A8-A992-4FC7-882C-62D1BDFE80B5}" destId="{6D1677F8-0B3E-4EE8-9A18-81B6C6D9EF93}" srcOrd="0" destOrd="0" presId="urn:microsoft.com/office/officeart/2005/8/layout/vList5"/>
    <dgm:cxn modelId="{40B316DB-B018-458D-AFEC-7E0A4A90B3AB}" srcId="{D1EFF481-DD38-400B-8E0D-DEC60D3787FC}" destId="{D5559795-ABB1-44DE-BCF4-B1AB4B0DA5E2}" srcOrd="0" destOrd="0" parTransId="{CB070622-D5ED-4E58-81DC-3EB5C6AC4FF3}" sibTransId="{4709B24C-87A3-4EAC-8F3B-2A73D95BD6E7}"/>
    <dgm:cxn modelId="{79BC3FB1-37C1-4799-8778-E06C5D22AB29}" type="presParOf" srcId="{6EAA581B-B6CF-4667-A5CC-FA0616411F6C}" destId="{B940D327-FADF-49BF-8A76-2361EC63F69B}" srcOrd="0" destOrd="0" presId="urn:microsoft.com/office/officeart/2005/8/layout/vList5"/>
    <dgm:cxn modelId="{F227C0D9-4800-43B9-801C-B761F8D1AB50}" type="presParOf" srcId="{B940D327-FADF-49BF-8A76-2361EC63F69B}" destId="{73F2D858-4EEB-44D2-A8B6-0CDFBB35E462}" srcOrd="0" destOrd="0" presId="urn:microsoft.com/office/officeart/2005/8/layout/vList5"/>
    <dgm:cxn modelId="{135F153B-F851-4CFD-8909-EDFCC586F330}" type="presParOf" srcId="{6EAA581B-B6CF-4667-A5CC-FA0616411F6C}" destId="{E9CDAEED-D4D7-4AE7-8E57-CCC26E64EACB}" srcOrd="1" destOrd="0" presId="urn:microsoft.com/office/officeart/2005/8/layout/vList5"/>
    <dgm:cxn modelId="{64877F3C-0774-4875-BB76-7C37CC6FAD00}" type="presParOf" srcId="{6EAA581B-B6CF-4667-A5CC-FA0616411F6C}" destId="{48FD8E84-963B-4E42-9B53-0CBBD4AF1479}" srcOrd="2" destOrd="0" presId="urn:microsoft.com/office/officeart/2005/8/layout/vList5"/>
    <dgm:cxn modelId="{07B515DA-A1E8-4F45-BA98-D923F79B7F09}" type="presParOf" srcId="{48FD8E84-963B-4E42-9B53-0CBBD4AF1479}" destId="{6D1677F8-0B3E-4EE8-9A18-81B6C6D9EF93}"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FCC71A22-896A-4CDD-A3C4-D206783B5442}">
      <dgm:prSet phldrT="[Texto]" custT="1"/>
      <dgm:spPr/>
      <dgm:t>
        <a:bodyPr/>
        <a:lstStyle/>
        <a:p>
          <a:pPr algn="l"/>
          <a:r>
            <a:rPr lang="es-ES" sz="2200" dirty="0">
              <a:latin typeface="Bw Modelica" panose="00000600000000000000" pitchFamily="50" charset="0"/>
            </a:rPr>
            <a:t>Se nos advierte de utilizar la adulación o de hacer acepción de personas dando atención especial a los ricos con fines de ganancia…</a:t>
          </a:r>
          <a:endParaRPr lang="es-EC" sz="2200" dirty="0">
            <a:latin typeface="Bw Modelica" panose="00000600000000000000" pitchFamily="50" charset="0"/>
          </a:endParaRPr>
        </a:p>
      </dgm:t>
    </dgm:pt>
    <dgm:pt modelId="{99EC4D7D-CFCD-445D-BAC1-5ABFD9EC1B2E}" type="parTrans" cxnId="{902C104B-D14D-4009-89E8-053A6B983FB1}">
      <dgm:prSet/>
      <dgm:spPr/>
      <dgm:t>
        <a:bodyPr/>
        <a:lstStyle/>
        <a:p>
          <a:pPr algn="l"/>
          <a:endParaRPr lang="es-EC" sz="2200">
            <a:latin typeface="Bw Modelica" panose="00000600000000000000" pitchFamily="50" charset="0"/>
          </a:endParaRPr>
        </a:p>
      </dgm:t>
    </dgm:pt>
    <dgm:pt modelId="{FF6ADFCC-0AB6-4E86-9BBD-6D6622D76923}" type="sibTrans" cxnId="{902C104B-D14D-4009-89E8-053A6B983FB1}">
      <dgm:prSet custT="1"/>
      <dgm:spPr/>
      <dgm:t>
        <a:bodyPr/>
        <a:lstStyle/>
        <a:p>
          <a:pPr algn="l"/>
          <a:endParaRPr lang="es-EC" sz="2200">
            <a:latin typeface="Bw Modelica" panose="00000600000000000000" pitchFamily="50" charset="0"/>
          </a:endParaRPr>
        </a:p>
      </dgm:t>
    </dgm:pt>
    <dgm:pt modelId="{75C96225-979E-404A-A7FF-194441CD3A7C}">
      <dgm:prSet phldrT="[Texto]" custT="1"/>
      <dgm:spPr/>
      <dgm:t>
        <a:bodyPr/>
        <a:lstStyle/>
        <a:p>
          <a:pPr algn="l"/>
          <a:r>
            <a:rPr lang="es-ES" sz="2200" dirty="0">
              <a:latin typeface="Bw Modelica" panose="00000600000000000000" pitchFamily="50" charset="0"/>
            </a:rPr>
            <a:t>…esto ocasiona que estas personas den sus donativos con motivos egoístas, y no porque deseen hacer progresar la causa de Dios…</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l"/>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l"/>
          <a:endParaRPr lang="es-EC" sz="2200">
            <a:latin typeface="Bw Modelica" panose="00000600000000000000" pitchFamily="50" charset="0"/>
          </a:endParaRPr>
        </a:p>
      </dgm:t>
    </dgm:pt>
    <dgm:pt modelId="{FC40C24D-3E42-43AA-8F5B-476FC54DA11A}">
      <dgm:prSet custT="1"/>
      <dgm:spPr/>
      <dgm:t>
        <a:bodyPr/>
        <a:lstStyle/>
        <a:p>
          <a:pPr algn="l"/>
          <a:r>
            <a:rPr lang="es-ES" sz="2200" dirty="0">
              <a:latin typeface="Bw Modelica" panose="00000600000000000000" pitchFamily="50" charset="0"/>
            </a:rPr>
            <a:t>…los bienes materiales son un regalo de Dios y deben usarse para su gloria y para el beneficio de los demás, no con el deseo de ser reconocido.</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l"/>
          <a:endParaRPr lang="es-EC"/>
        </a:p>
      </dgm:t>
    </dgm:pt>
    <dgm:pt modelId="{5707764E-9E11-4CA4-8E19-B2DFAAA2F56C}" type="sibTrans" cxnId="{B1BAD1DF-D96C-46E9-91BD-0FF2298E089D}">
      <dgm:prSet/>
      <dgm:spPr/>
      <dgm:t>
        <a:bodyPr/>
        <a:lstStyle/>
        <a:p>
          <a:pPr algn="l"/>
          <a:endParaRPr lang="es-EC"/>
        </a:p>
      </dgm:t>
    </dgm:pt>
    <dgm:pt modelId="{043F3812-5CF2-4D5E-924C-1599EB812F02}" type="pres">
      <dgm:prSet presAssocID="{8B688827-D66A-4C90-9932-ED11D76A0A27}" presName="Name0" presStyleCnt="0">
        <dgm:presLayoutVars>
          <dgm:chPref val="3"/>
          <dgm:dir/>
          <dgm:animLvl val="lvl"/>
          <dgm:resizeHandles/>
        </dgm:presLayoutVars>
      </dgm:prSet>
      <dgm:spPr/>
    </dgm:pt>
    <dgm:pt modelId="{CC3AA1A2-6EF9-47E2-ABA3-1DB1210764F0}" type="pres">
      <dgm:prSet presAssocID="{FCC71A22-896A-4CDD-A3C4-D206783B5442}" presName="horFlow" presStyleCnt="0"/>
      <dgm:spPr/>
    </dgm:pt>
    <dgm:pt modelId="{93C7908B-377F-4A10-A959-2E498A62B2CF}" type="pres">
      <dgm:prSet presAssocID="{FCC71A22-896A-4CDD-A3C4-D206783B5442}" presName="bigChev" presStyleLbl="node1" presStyleIdx="0" presStyleCnt="3" custScaleX="606477" custScaleY="324193" custLinFactNeighborX="1612" custLinFactNeighborY="-10715"/>
      <dgm:spPr>
        <a:prstGeom prst="homePlate">
          <a:avLst/>
        </a:prstGeom>
      </dgm:spPr>
    </dgm:pt>
    <dgm:pt modelId="{6CCA9DCE-BDD0-4553-B89D-8D3D8B11CDAB}" type="pres">
      <dgm:prSet presAssocID="{FCC71A22-896A-4CDD-A3C4-D206783B5442}" presName="vSp" presStyleCnt="0"/>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1" presStyleCnt="3" custScaleX="606477" custScaleY="324193"/>
      <dgm:spPr>
        <a:prstGeom prst="homePlate">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2" presStyleCnt="3" custScaleX="603256" custScaleY="333497"/>
      <dgm:spPr>
        <a:prstGeom prst="homePlate">
          <a:avLst/>
        </a:prstGeom>
      </dgm:spPr>
    </dgm:pt>
  </dgm:ptLst>
  <dgm:cxnLst>
    <dgm:cxn modelId="{902C104B-D14D-4009-89E8-053A6B983FB1}" srcId="{8B688827-D66A-4C90-9932-ED11D76A0A27}" destId="{FCC71A22-896A-4CDD-A3C4-D206783B5442}" srcOrd="0" destOrd="0" parTransId="{99EC4D7D-CFCD-445D-BAC1-5ABFD9EC1B2E}" sibTransId="{FF6ADFCC-0AB6-4E86-9BBD-6D6622D76923}"/>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1" destOrd="0" parTransId="{C871CBA2-CCE1-4BE2-B853-81878CCDF332}" sibTransId="{C66C45AD-7B63-4464-9D0C-A3B534B2C43A}"/>
    <dgm:cxn modelId="{B1BAD1DF-D96C-46E9-91BD-0FF2298E089D}" srcId="{8B688827-D66A-4C90-9932-ED11D76A0A27}" destId="{FC40C24D-3E42-43AA-8F5B-476FC54DA11A}" srcOrd="2" destOrd="0" parTransId="{874ECC1B-6022-47FA-9691-F9C8462DD307}" sibTransId="{5707764E-9E11-4CA4-8E19-B2DFAAA2F56C}"/>
    <dgm:cxn modelId="{651D3AE4-1AA5-492B-866E-F10F6BE72C16}" type="presOf" srcId="{FCC71A22-896A-4CDD-A3C4-D206783B5442}" destId="{93C7908B-377F-4A10-A959-2E498A62B2CF}" srcOrd="0" destOrd="0" presId="urn:microsoft.com/office/officeart/2005/8/layout/lProcess3"/>
    <dgm:cxn modelId="{F8218776-3CCF-4E8F-A0EA-92D2AB7C14C9}" type="presParOf" srcId="{043F3812-5CF2-4D5E-924C-1599EB812F02}" destId="{CC3AA1A2-6EF9-47E2-ABA3-1DB1210764F0}" srcOrd="0" destOrd="0" presId="urn:microsoft.com/office/officeart/2005/8/layout/lProcess3"/>
    <dgm:cxn modelId="{C08AA3D1-7478-497C-8D2D-D8FA406E41BA}" type="presParOf" srcId="{CC3AA1A2-6EF9-47E2-ABA3-1DB1210764F0}" destId="{93C7908B-377F-4A10-A959-2E498A62B2CF}" srcOrd="0" destOrd="0" presId="urn:microsoft.com/office/officeart/2005/8/layout/lProcess3"/>
    <dgm:cxn modelId="{2E037917-2AB7-4E30-803C-EEF9BC150448}" type="presParOf" srcId="{043F3812-5CF2-4D5E-924C-1599EB812F02}" destId="{6CCA9DCE-BDD0-4553-B89D-8D3D8B11CDAB}" srcOrd="1" destOrd="0" presId="urn:microsoft.com/office/officeart/2005/8/layout/lProcess3"/>
    <dgm:cxn modelId="{B6A59019-B4F4-49F4-906A-7A8136711FEA}" type="presParOf" srcId="{043F3812-5CF2-4D5E-924C-1599EB812F02}" destId="{E5B54ED4-2642-4E9C-8A60-10A0340B8702}" srcOrd="2"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3" destOrd="0" presId="urn:microsoft.com/office/officeart/2005/8/layout/lProcess3"/>
    <dgm:cxn modelId="{ED95D48A-0126-45B8-898A-A57B4C319F82}" type="presParOf" srcId="{043F3812-5CF2-4D5E-924C-1599EB812F02}" destId="{3DC3A9AE-A7FD-45F8-9A56-9879B73E1D8F}" srcOrd="4"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9CEA4A2-B47A-4ED8-B866-B8427D40B077}"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ECADB4D0-C8D2-4095-A4C7-7445B63F586F}">
      <dgm:prSet phldrT="[Texto]" custT="1"/>
      <dgm:spPr/>
      <dgm:t>
        <a:bodyPr/>
        <a:lstStyle/>
        <a:p>
          <a:r>
            <a:rPr lang="es-ES" sz="2200" dirty="0">
              <a:latin typeface="Bw Modelica" panose="00000600000000000000" pitchFamily="50" charset="0"/>
            </a:rPr>
            <a:t>En el juicio de Dios las riquezas materiales no podrán salvarnos, lo que nos librará en el día de la ira es haber vivido una vida justa y piadosa, sin egoísmo ni codicia…</a:t>
          </a:r>
          <a:endParaRPr lang="es-EC" sz="2200" dirty="0">
            <a:latin typeface="Bw Modelica" panose="00000600000000000000" pitchFamily="50" charset="0"/>
          </a:endParaRPr>
        </a:p>
      </dgm:t>
    </dgm:pt>
    <dgm:pt modelId="{86DB2BF8-1A06-493F-AEC5-B42238E0840E}" type="parTrans" cxnId="{197C7C8B-3FC0-48B2-B248-DE7CD84D183D}">
      <dgm:prSet/>
      <dgm:spPr/>
      <dgm:t>
        <a:bodyPr/>
        <a:lstStyle/>
        <a:p>
          <a:endParaRPr lang="es-EC"/>
        </a:p>
      </dgm:t>
    </dgm:pt>
    <dgm:pt modelId="{F94620A0-D587-47F9-8CC6-231A4BC2751A}" type="sibTrans" cxnId="{197C7C8B-3FC0-48B2-B248-DE7CD84D183D}">
      <dgm:prSet/>
      <dgm:spPr/>
      <dgm:t>
        <a:bodyPr/>
        <a:lstStyle/>
        <a:p>
          <a:endParaRPr lang="es-EC"/>
        </a:p>
      </dgm:t>
    </dgm:pt>
    <dgm:pt modelId="{A3358885-2674-4604-BC46-E87A6C3BF561}">
      <dgm:prSet phldrT="[Texto]" custT="1"/>
      <dgm:spPr/>
      <dgm:t>
        <a:bodyPr/>
        <a:lstStyle/>
        <a:p>
          <a:r>
            <a:rPr lang="es-ES" sz="2200" dirty="0">
              <a:latin typeface="Bw Modelica" panose="00000600000000000000" pitchFamily="50" charset="0"/>
            </a:rPr>
            <a:t>…esto lo podemos lograr si priorizamos nuestra relación con Dios que tiene valor eterno, antes que acumular riquezas temporales.</a:t>
          </a:r>
          <a:endParaRPr lang="es-EC" sz="2200" dirty="0">
            <a:latin typeface="Bw Modelica" panose="00000600000000000000" pitchFamily="50" charset="0"/>
          </a:endParaRPr>
        </a:p>
      </dgm:t>
    </dgm:pt>
    <dgm:pt modelId="{737DC4FF-29A8-4080-9751-9302B9CA09E8}" type="parTrans" cxnId="{EC396EDB-D145-4DCF-B436-A6371DA55986}">
      <dgm:prSet/>
      <dgm:spPr/>
      <dgm:t>
        <a:bodyPr/>
        <a:lstStyle/>
        <a:p>
          <a:endParaRPr lang="es-EC"/>
        </a:p>
      </dgm:t>
    </dgm:pt>
    <dgm:pt modelId="{22E7ACC3-6011-48D6-88C9-8AD40DFB7B06}" type="sibTrans" cxnId="{EC396EDB-D145-4DCF-B436-A6371DA55986}">
      <dgm:prSet/>
      <dgm:spPr/>
      <dgm:t>
        <a:bodyPr/>
        <a:lstStyle/>
        <a:p>
          <a:endParaRPr lang="es-EC"/>
        </a:p>
      </dgm:t>
    </dgm:pt>
    <dgm:pt modelId="{1C4B081A-E4A1-422D-9750-46D09A57D3A5}" type="pres">
      <dgm:prSet presAssocID="{E9CEA4A2-B47A-4ED8-B866-B8427D40B077}" presName="linear" presStyleCnt="0">
        <dgm:presLayoutVars>
          <dgm:dir/>
          <dgm:animLvl val="lvl"/>
          <dgm:resizeHandles val="exact"/>
        </dgm:presLayoutVars>
      </dgm:prSet>
      <dgm:spPr/>
    </dgm:pt>
    <dgm:pt modelId="{E65F3D9A-8334-4EBF-AC81-9F40FB04CCF0}" type="pres">
      <dgm:prSet presAssocID="{ECADB4D0-C8D2-4095-A4C7-7445B63F586F}" presName="parentLin" presStyleCnt="0"/>
      <dgm:spPr/>
    </dgm:pt>
    <dgm:pt modelId="{BCCFEC4E-F642-4295-86BB-E6FC7BF66471}" type="pres">
      <dgm:prSet presAssocID="{ECADB4D0-C8D2-4095-A4C7-7445B63F586F}" presName="parentLeftMargin" presStyleLbl="node1" presStyleIdx="0" presStyleCnt="2"/>
      <dgm:spPr/>
    </dgm:pt>
    <dgm:pt modelId="{CFFF1374-8F58-4700-A76E-373976E835F6}" type="pres">
      <dgm:prSet presAssocID="{ECADB4D0-C8D2-4095-A4C7-7445B63F586F}" presName="parentText" presStyleLbl="node1" presStyleIdx="0" presStyleCnt="2" custScaleX="129290" custScaleY="96885">
        <dgm:presLayoutVars>
          <dgm:chMax val="0"/>
          <dgm:bulletEnabled val="1"/>
        </dgm:presLayoutVars>
      </dgm:prSet>
      <dgm:spPr/>
    </dgm:pt>
    <dgm:pt modelId="{A25C644A-C81B-43B1-9B48-92B1230063E3}" type="pres">
      <dgm:prSet presAssocID="{ECADB4D0-C8D2-4095-A4C7-7445B63F586F}" presName="negativeSpace" presStyleCnt="0"/>
      <dgm:spPr/>
    </dgm:pt>
    <dgm:pt modelId="{A0EE3BFA-29F3-4323-9A13-777BC22027B6}" type="pres">
      <dgm:prSet presAssocID="{ECADB4D0-C8D2-4095-A4C7-7445B63F586F}" presName="childText" presStyleLbl="conFgAcc1" presStyleIdx="0" presStyleCnt="2" custLinFactNeighborY="3007">
        <dgm:presLayoutVars>
          <dgm:bulletEnabled val="1"/>
        </dgm:presLayoutVars>
      </dgm:prSet>
      <dgm:spPr/>
    </dgm:pt>
    <dgm:pt modelId="{92D772F4-E24B-42C1-A627-D98B08E12F7B}" type="pres">
      <dgm:prSet presAssocID="{F94620A0-D587-47F9-8CC6-231A4BC2751A}" presName="spaceBetweenRectangles" presStyleCnt="0"/>
      <dgm:spPr/>
    </dgm:pt>
    <dgm:pt modelId="{0641AEA4-3B15-4C0A-9516-FABB305B13D2}" type="pres">
      <dgm:prSet presAssocID="{A3358885-2674-4604-BC46-E87A6C3BF561}" presName="parentLin" presStyleCnt="0"/>
      <dgm:spPr/>
    </dgm:pt>
    <dgm:pt modelId="{D4D4BB3C-939E-4F07-9B48-E3CF188A2114}" type="pres">
      <dgm:prSet presAssocID="{A3358885-2674-4604-BC46-E87A6C3BF561}" presName="parentLeftMargin" presStyleLbl="node1" presStyleIdx="0" presStyleCnt="2"/>
      <dgm:spPr/>
    </dgm:pt>
    <dgm:pt modelId="{43351438-211B-4DA9-8C8F-A1BB3B757E6D}" type="pres">
      <dgm:prSet presAssocID="{A3358885-2674-4604-BC46-E87A6C3BF561}" presName="parentText" presStyleLbl="node1" presStyleIdx="1" presStyleCnt="2" custScaleX="129290" custScaleY="103307">
        <dgm:presLayoutVars>
          <dgm:chMax val="0"/>
          <dgm:bulletEnabled val="1"/>
        </dgm:presLayoutVars>
      </dgm:prSet>
      <dgm:spPr/>
    </dgm:pt>
    <dgm:pt modelId="{D40B21C6-A964-4939-91BC-EB928BE5977B}" type="pres">
      <dgm:prSet presAssocID="{A3358885-2674-4604-BC46-E87A6C3BF561}" presName="negativeSpace" presStyleCnt="0"/>
      <dgm:spPr/>
    </dgm:pt>
    <dgm:pt modelId="{02D4DA59-E856-426C-B17C-8E5C0DC05772}" type="pres">
      <dgm:prSet presAssocID="{A3358885-2674-4604-BC46-E87A6C3BF561}" presName="childText" presStyleLbl="conFgAcc1" presStyleIdx="1" presStyleCnt="2">
        <dgm:presLayoutVars>
          <dgm:bulletEnabled val="1"/>
        </dgm:presLayoutVars>
      </dgm:prSet>
      <dgm:spPr/>
    </dgm:pt>
  </dgm:ptLst>
  <dgm:cxnLst>
    <dgm:cxn modelId="{77C4067A-0F36-48C6-893D-335DAD95B7E2}" type="presOf" srcId="{E9CEA4A2-B47A-4ED8-B866-B8427D40B077}" destId="{1C4B081A-E4A1-422D-9750-46D09A57D3A5}" srcOrd="0" destOrd="0" presId="urn:microsoft.com/office/officeart/2005/8/layout/list1"/>
    <dgm:cxn modelId="{197C7C8B-3FC0-48B2-B248-DE7CD84D183D}" srcId="{E9CEA4A2-B47A-4ED8-B866-B8427D40B077}" destId="{ECADB4D0-C8D2-4095-A4C7-7445B63F586F}" srcOrd="0" destOrd="0" parTransId="{86DB2BF8-1A06-493F-AEC5-B42238E0840E}" sibTransId="{F94620A0-D587-47F9-8CC6-231A4BC2751A}"/>
    <dgm:cxn modelId="{F2AA85A7-680A-4182-96A9-FCDAC560C78E}" type="presOf" srcId="{ECADB4D0-C8D2-4095-A4C7-7445B63F586F}" destId="{CFFF1374-8F58-4700-A76E-373976E835F6}" srcOrd="1" destOrd="0" presId="urn:microsoft.com/office/officeart/2005/8/layout/list1"/>
    <dgm:cxn modelId="{7ED8A7B8-FA9A-4F61-99CE-DEE503DFBFE3}" type="presOf" srcId="{A3358885-2674-4604-BC46-E87A6C3BF561}" destId="{D4D4BB3C-939E-4F07-9B48-E3CF188A2114}" srcOrd="0" destOrd="0" presId="urn:microsoft.com/office/officeart/2005/8/layout/list1"/>
    <dgm:cxn modelId="{DD1B31B9-2866-4D53-ADA6-C20D1E270644}" type="presOf" srcId="{A3358885-2674-4604-BC46-E87A6C3BF561}" destId="{43351438-211B-4DA9-8C8F-A1BB3B757E6D}" srcOrd="1" destOrd="0" presId="urn:microsoft.com/office/officeart/2005/8/layout/list1"/>
    <dgm:cxn modelId="{1D33E2CA-7F6D-4EDE-898B-EE91D61F89BE}" type="presOf" srcId="{ECADB4D0-C8D2-4095-A4C7-7445B63F586F}" destId="{BCCFEC4E-F642-4295-86BB-E6FC7BF66471}" srcOrd="0" destOrd="0" presId="urn:microsoft.com/office/officeart/2005/8/layout/list1"/>
    <dgm:cxn modelId="{EC396EDB-D145-4DCF-B436-A6371DA55986}" srcId="{E9CEA4A2-B47A-4ED8-B866-B8427D40B077}" destId="{A3358885-2674-4604-BC46-E87A6C3BF561}" srcOrd="1" destOrd="0" parTransId="{737DC4FF-29A8-4080-9751-9302B9CA09E8}" sibTransId="{22E7ACC3-6011-48D6-88C9-8AD40DFB7B06}"/>
    <dgm:cxn modelId="{CBFAA94D-9744-469F-9795-10EACCB1749E}" type="presParOf" srcId="{1C4B081A-E4A1-422D-9750-46D09A57D3A5}" destId="{E65F3D9A-8334-4EBF-AC81-9F40FB04CCF0}" srcOrd="0" destOrd="0" presId="urn:microsoft.com/office/officeart/2005/8/layout/list1"/>
    <dgm:cxn modelId="{2BF1BE5C-BE44-46AA-8922-57F3F189FEEB}" type="presParOf" srcId="{E65F3D9A-8334-4EBF-AC81-9F40FB04CCF0}" destId="{BCCFEC4E-F642-4295-86BB-E6FC7BF66471}" srcOrd="0" destOrd="0" presId="urn:microsoft.com/office/officeart/2005/8/layout/list1"/>
    <dgm:cxn modelId="{2F600700-A80F-4984-8F12-406F62BF4E11}" type="presParOf" srcId="{E65F3D9A-8334-4EBF-AC81-9F40FB04CCF0}" destId="{CFFF1374-8F58-4700-A76E-373976E835F6}" srcOrd="1" destOrd="0" presId="urn:microsoft.com/office/officeart/2005/8/layout/list1"/>
    <dgm:cxn modelId="{93B61731-1110-4EBC-B355-D37545D4F0F1}" type="presParOf" srcId="{1C4B081A-E4A1-422D-9750-46D09A57D3A5}" destId="{A25C644A-C81B-43B1-9B48-92B1230063E3}" srcOrd="1" destOrd="0" presId="urn:microsoft.com/office/officeart/2005/8/layout/list1"/>
    <dgm:cxn modelId="{EEE8C1A0-E9C1-4CCF-AA18-880ED3579FE4}" type="presParOf" srcId="{1C4B081A-E4A1-422D-9750-46D09A57D3A5}" destId="{A0EE3BFA-29F3-4323-9A13-777BC22027B6}" srcOrd="2" destOrd="0" presId="urn:microsoft.com/office/officeart/2005/8/layout/list1"/>
    <dgm:cxn modelId="{AA5D8801-2FF8-40C6-BDF1-98CCCB0DA908}" type="presParOf" srcId="{1C4B081A-E4A1-422D-9750-46D09A57D3A5}" destId="{92D772F4-E24B-42C1-A627-D98B08E12F7B}" srcOrd="3" destOrd="0" presId="urn:microsoft.com/office/officeart/2005/8/layout/list1"/>
    <dgm:cxn modelId="{9885BEDD-B321-4AFE-909C-72AECF2C1D0B}" type="presParOf" srcId="{1C4B081A-E4A1-422D-9750-46D09A57D3A5}" destId="{0641AEA4-3B15-4C0A-9516-FABB305B13D2}" srcOrd="4" destOrd="0" presId="urn:microsoft.com/office/officeart/2005/8/layout/list1"/>
    <dgm:cxn modelId="{B3A31F41-75E3-445E-90D1-D81E3AD9C259}" type="presParOf" srcId="{0641AEA4-3B15-4C0A-9516-FABB305B13D2}" destId="{D4D4BB3C-939E-4F07-9B48-E3CF188A2114}" srcOrd="0" destOrd="0" presId="urn:microsoft.com/office/officeart/2005/8/layout/list1"/>
    <dgm:cxn modelId="{8B7CF617-7DB3-431E-BE23-46487C7BFBC3}" type="presParOf" srcId="{0641AEA4-3B15-4C0A-9516-FABB305B13D2}" destId="{43351438-211B-4DA9-8C8F-A1BB3B757E6D}" srcOrd="1" destOrd="0" presId="urn:microsoft.com/office/officeart/2005/8/layout/list1"/>
    <dgm:cxn modelId="{70068F77-EDC7-41CA-BA64-8DECDFAC78EA}" type="presParOf" srcId="{1C4B081A-E4A1-422D-9750-46D09A57D3A5}" destId="{D40B21C6-A964-4939-91BC-EB928BE5977B}" srcOrd="5" destOrd="0" presId="urn:microsoft.com/office/officeart/2005/8/layout/list1"/>
    <dgm:cxn modelId="{93D39653-A2F4-4477-B1D4-05CFF5D42F4D}" type="presParOf" srcId="{1C4B081A-E4A1-422D-9750-46D09A57D3A5}" destId="{02D4DA59-E856-426C-B17C-8E5C0DC05772}"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DF5E00C-E3FE-4BAD-8934-AAFCEB8FF7D4}" type="doc">
      <dgm:prSet loTypeId="urn:microsoft.com/office/officeart/2005/8/layout/arrow2" loCatId="process" qsTypeId="urn:microsoft.com/office/officeart/2005/8/quickstyle/simple1" qsCatId="simple" csTypeId="urn:microsoft.com/office/officeart/2005/8/colors/accent0_3" csCatId="mainScheme" phldr="1"/>
      <dgm:spPr/>
    </dgm:pt>
    <dgm:pt modelId="{1C98BFD4-326A-4279-BF62-67A25AAB97DF}">
      <dgm:prSet phldrT="[Texto]" custT="1"/>
      <dgm:spPr/>
      <dgm:t>
        <a:bodyPr/>
        <a:lstStyle/>
        <a:p>
          <a:r>
            <a:rPr lang="es-ES" sz="2200" dirty="0">
              <a:latin typeface="Bw Modelica" panose="00000600000000000000" pitchFamily="50" charset="0"/>
            </a:rPr>
            <a:t>En esta generación, con frecuencia las riquezas se obtienen por fraude…</a:t>
          </a:r>
          <a:endParaRPr lang="es-EC" sz="2200" dirty="0">
            <a:latin typeface="Bw Modelica" panose="00000600000000000000" pitchFamily="50" charset="0"/>
          </a:endParaRPr>
        </a:p>
      </dgm:t>
    </dgm:pt>
    <dgm:pt modelId="{CC1E420A-57FE-4698-9798-19FBD3DE2E14}" type="parTrans" cxnId="{A75D53EC-C840-415E-90AC-56893BE98AF8}">
      <dgm:prSet/>
      <dgm:spPr/>
      <dgm:t>
        <a:bodyPr/>
        <a:lstStyle/>
        <a:p>
          <a:endParaRPr lang="es-EC" sz="2200">
            <a:latin typeface="Bw Modelica" panose="00000600000000000000" pitchFamily="50" charset="0"/>
          </a:endParaRPr>
        </a:p>
      </dgm:t>
    </dgm:pt>
    <dgm:pt modelId="{84D93EC6-F54D-4BF2-BD29-C4E93E1E6DB5}" type="sibTrans" cxnId="{A75D53EC-C840-415E-90AC-56893BE98AF8}">
      <dgm:prSet/>
      <dgm:spPr/>
      <dgm:t>
        <a:bodyPr/>
        <a:lstStyle/>
        <a:p>
          <a:endParaRPr lang="es-EC" sz="2200">
            <a:latin typeface="Bw Modelica" panose="00000600000000000000" pitchFamily="50" charset="0"/>
          </a:endParaRPr>
        </a:p>
      </dgm:t>
    </dgm:pt>
    <dgm:pt modelId="{3D210514-2ADE-4489-9DA8-20FBCF5366C7}">
      <dgm:prSet phldrT="[Texto]" custT="1"/>
      <dgm:spPr/>
      <dgm:t>
        <a:bodyPr/>
        <a:lstStyle/>
        <a:p>
          <a:r>
            <a:rPr lang="es-ES" sz="2200" dirty="0">
              <a:latin typeface="Bw Modelica" panose="00000600000000000000" pitchFamily="50" charset="0"/>
            </a:rPr>
            <a:t>…o se acumulan mediante actos injustos, como la explotación laboral.</a:t>
          </a:r>
          <a:endParaRPr lang="es-EC" sz="2200" dirty="0">
            <a:latin typeface="Bw Modelica" panose="00000600000000000000" pitchFamily="50" charset="0"/>
          </a:endParaRPr>
        </a:p>
      </dgm:t>
    </dgm:pt>
    <dgm:pt modelId="{A6732278-DB6A-4FD5-9C31-95C0C2389714}" type="parTrans" cxnId="{7A6E877B-F318-4935-A2CC-41A774073EEB}">
      <dgm:prSet/>
      <dgm:spPr/>
      <dgm:t>
        <a:bodyPr/>
        <a:lstStyle/>
        <a:p>
          <a:endParaRPr lang="es-EC" sz="2200">
            <a:latin typeface="Bw Modelica" panose="00000600000000000000" pitchFamily="50" charset="0"/>
          </a:endParaRPr>
        </a:p>
      </dgm:t>
    </dgm:pt>
    <dgm:pt modelId="{E1ADEB41-682B-4995-9E3C-D048D049F9A8}" type="sibTrans" cxnId="{7A6E877B-F318-4935-A2CC-41A774073EEB}">
      <dgm:prSet/>
      <dgm:spPr/>
      <dgm:t>
        <a:bodyPr/>
        <a:lstStyle/>
        <a:p>
          <a:endParaRPr lang="es-EC" sz="2200">
            <a:latin typeface="Bw Modelica" panose="00000600000000000000" pitchFamily="50" charset="0"/>
          </a:endParaRPr>
        </a:p>
      </dgm:t>
    </dgm:pt>
    <dgm:pt modelId="{4DB7C54E-2A6D-447B-B5C2-99DA188794FA}" type="pres">
      <dgm:prSet presAssocID="{7DF5E00C-E3FE-4BAD-8934-AAFCEB8FF7D4}" presName="arrowDiagram" presStyleCnt="0">
        <dgm:presLayoutVars>
          <dgm:chMax val="5"/>
          <dgm:dir/>
          <dgm:resizeHandles val="exact"/>
        </dgm:presLayoutVars>
      </dgm:prSet>
      <dgm:spPr/>
    </dgm:pt>
    <dgm:pt modelId="{2090BFB9-38DE-459D-8EA7-00C75C70AA1F}" type="pres">
      <dgm:prSet presAssocID="{7DF5E00C-E3FE-4BAD-8934-AAFCEB8FF7D4}" presName="arrow" presStyleLbl="bgShp" presStyleIdx="0" presStyleCnt="1"/>
      <dgm:spPr/>
    </dgm:pt>
    <dgm:pt modelId="{D6E348E4-365B-4722-8799-E47E5EBCEB9D}" type="pres">
      <dgm:prSet presAssocID="{7DF5E00C-E3FE-4BAD-8934-AAFCEB8FF7D4}" presName="arrowDiagram2" presStyleCnt="0"/>
      <dgm:spPr/>
    </dgm:pt>
    <dgm:pt modelId="{D1F9594B-4678-4C27-95B4-8C0A15F33CC9}" type="pres">
      <dgm:prSet presAssocID="{1C98BFD4-326A-4279-BF62-67A25AAB97DF}" presName="bullet2a" presStyleLbl="node1" presStyleIdx="0" presStyleCnt="2"/>
      <dgm:spPr/>
    </dgm:pt>
    <dgm:pt modelId="{7A0F7C5D-5B8F-4A43-9334-BAEC49D93950}" type="pres">
      <dgm:prSet presAssocID="{1C98BFD4-326A-4279-BF62-67A25AAB97DF}" presName="textBox2a" presStyleLbl="revTx" presStyleIdx="0" presStyleCnt="2" custScaleX="140557" custScaleY="79397" custLinFactY="-22721" custLinFactNeighborX="-53672" custLinFactNeighborY="-100000">
        <dgm:presLayoutVars>
          <dgm:bulletEnabled val="1"/>
        </dgm:presLayoutVars>
      </dgm:prSet>
      <dgm:spPr/>
    </dgm:pt>
    <dgm:pt modelId="{746C2946-4F58-498A-8231-0630B753FC02}" type="pres">
      <dgm:prSet presAssocID="{3D210514-2ADE-4489-9DA8-20FBCF5366C7}" presName="bullet2b" presStyleLbl="node1" presStyleIdx="1" presStyleCnt="2"/>
      <dgm:spPr/>
    </dgm:pt>
    <dgm:pt modelId="{F37BD564-305E-4492-9BF5-BF03D280CD6B}" type="pres">
      <dgm:prSet presAssocID="{3D210514-2ADE-4489-9DA8-20FBCF5366C7}" presName="textBox2b" presStyleLbl="revTx" presStyleIdx="1" presStyleCnt="2" custScaleX="145953" custScaleY="72003" custLinFactNeighborX="2167" custLinFactNeighborY="5336">
        <dgm:presLayoutVars>
          <dgm:bulletEnabled val="1"/>
        </dgm:presLayoutVars>
      </dgm:prSet>
      <dgm:spPr/>
    </dgm:pt>
  </dgm:ptLst>
  <dgm:cxnLst>
    <dgm:cxn modelId="{5DCA693F-DDBE-482D-89AC-57BDCFAC13A0}" type="presOf" srcId="{3D210514-2ADE-4489-9DA8-20FBCF5366C7}" destId="{F37BD564-305E-4492-9BF5-BF03D280CD6B}" srcOrd="0" destOrd="0" presId="urn:microsoft.com/office/officeart/2005/8/layout/arrow2"/>
    <dgm:cxn modelId="{BB80FC45-F064-4BA2-8CDD-6D61C2B37EA6}" type="presOf" srcId="{7DF5E00C-E3FE-4BAD-8934-AAFCEB8FF7D4}" destId="{4DB7C54E-2A6D-447B-B5C2-99DA188794FA}" srcOrd="0" destOrd="0" presId="urn:microsoft.com/office/officeart/2005/8/layout/arrow2"/>
    <dgm:cxn modelId="{7A6E877B-F318-4935-A2CC-41A774073EEB}" srcId="{7DF5E00C-E3FE-4BAD-8934-AAFCEB8FF7D4}" destId="{3D210514-2ADE-4489-9DA8-20FBCF5366C7}" srcOrd="1" destOrd="0" parTransId="{A6732278-DB6A-4FD5-9C31-95C0C2389714}" sibTransId="{E1ADEB41-682B-4995-9E3C-D048D049F9A8}"/>
    <dgm:cxn modelId="{3C46C7B7-9DFC-4024-BDD0-5321041138AE}" type="presOf" srcId="{1C98BFD4-326A-4279-BF62-67A25AAB97DF}" destId="{7A0F7C5D-5B8F-4A43-9334-BAEC49D93950}" srcOrd="0" destOrd="0" presId="urn:microsoft.com/office/officeart/2005/8/layout/arrow2"/>
    <dgm:cxn modelId="{A75D53EC-C840-415E-90AC-56893BE98AF8}" srcId="{7DF5E00C-E3FE-4BAD-8934-AAFCEB8FF7D4}" destId="{1C98BFD4-326A-4279-BF62-67A25AAB97DF}" srcOrd="0" destOrd="0" parTransId="{CC1E420A-57FE-4698-9798-19FBD3DE2E14}" sibTransId="{84D93EC6-F54D-4BF2-BD29-C4E93E1E6DB5}"/>
    <dgm:cxn modelId="{D2E613EE-BA7D-4683-BE62-EBC1E51EEBA1}" type="presParOf" srcId="{4DB7C54E-2A6D-447B-B5C2-99DA188794FA}" destId="{2090BFB9-38DE-459D-8EA7-00C75C70AA1F}" srcOrd="0" destOrd="0" presId="urn:microsoft.com/office/officeart/2005/8/layout/arrow2"/>
    <dgm:cxn modelId="{B1BB1BFF-A971-44A4-BE9D-48AB8C6B4693}" type="presParOf" srcId="{4DB7C54E-2A6D-447B-B5C2-99DA188794FA}" destId="{D6E348E4-365B-4722-8799-E47E5EBCEB9D}" srcOrd="1" destOrd="0" presId="urn:microsoft.com/office/officeart/2005/8/layout/arrow2"/>
    <dgm:cxn modelId="{3BC172D8-543C-46E2-8511-4C6B4F0D8B7D}" type="presParOf" srcId="{D6E348E4-365B-4722-8799-E47E5EBCEB9D}" destId="{D1F9594B-4678-4C27-95B4-8C0A15F33CC9}" srcOrd="0" destOrd="0" presId="urn:microsoft.com/office/officeart/2005/8/layout/arrow2"/>
    <dgm:cxn modelId="{702DBF9C-76D6-4093-BB93-AB5AD6A6B7EE}" type="presParOf" srcId="{D6E348E4-365B-4722-8799-E47E5EBCEB9D}" destId="{7A0F7C5D-5B8F-4A43-9334-BAEC49D93950}" srcOrd="1" destOrd="0" presId="urn:microsoft.com/office/officeart/2005/8/layout/arrow2"/>
    <dgm:cxn modelId="{EAC85866-9D27-41AF-823C-EF706CE23FB8}" type="presParOf" srcId="{D6E348E4-365B-4722-8799-E47E5EBCEB9D}" destId="{746C2946-4F58-498A-8231-0630B753FC02}" srcOrd="2" destOrd="0" presId="urn:microsoft.com/office/officeart/2005/8/layout/arrow2"/>
    <dgm:cxn modelId="{B13D2693-F2E6-499E-8455-577998949F34}" type="presParOf" srcId="{D6E348E4-365B-4722-8799-E47E5EBCEB9D}" destId="{F37BD564-305E-4492-9BF5-BF03D280CD6B}" srcOrd="3" destOrd="0" presId="urn:microsoft.com/office/officeart/2005/8/layout/arrow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1EFF481-DD38-400B-8E0D-DEC60D3787F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D5559795-ABB1-44DE-BCF4-B1AB4B0DA5E2}">
      <dgm:prSet phldrT="[Texto]" custT="1"/>
      <dgm:spPr/>
      <dgm:t>
        <a:bodyPr/>
        <a:lstStyle/>
        <a:p>
          <a:r>
            <a:rPr lang="es-ES" sz="2200" dirty="0">
              <a:latin typeface="Bw Modelica" panose="00000600000000000000" pitchFamily="50" charset="0"/>
            </a:rPr>
            <a:t>Lo motiva el amor al dinero; la Biblia no condena a nadie por ser rico, en realidad este es una bendición para el que se porta como administrador de Dios.</a:t>
          </a:r>
          <a:endParaRPr lang="es-EC" sz="2200" dirty="0">
            <a:latin typeface="Bw Modelica" panose="00000600000000000000" pitchFamily="50" charset="0"/>
          </a:endParaRPr>
        </a:p>
      </dgm:t>
    </dgm:pt>
    <dgm:pt modelId="{CB070622-D5ED-4E58-81DC-3EB5C6AC4FF3}" type="parTrans" cxnId="{40B316DB-B018-458D-AFEC-7E0A4A90B3AB}">
      <dgm:prSet/>
      <dgm:spPr/>
      <dgm:t>
        <a:bodyPr/>
        <a:lstStyle/>
        <a:p>
          <a:endParaRPr lang="es-EC" sz="2200">
            <a:latin typeface="Bw Modelica" panose="00000600000000000000" pitchFamily="50" charset="0"/>
          </a:endParaRPr>
        </a:p>
      </dgm:t>
    </dgm:pt>
    <dgm:pt modelId="{4709B24C-87A3-4EAC-8F3B-2A73D95BD6E7}" type="sibTrans" cxnId="{40B316DB-B018-458D-AFEC-7E0A4A90B3AB}">
      <dgm:prSet/>
      <dgm:spPr/>
      <dgm:t>
        <a:bodyPr/>
        <a:lstStyle/>
        <a:p>
          <a:endParaRPr lang="es-EC" sz="2200">
            <a:latin typeface="Bw Modelica" panose="00000600000000000000" pitchFamily="50" charset="0"/>
          </a:endParaRPr>
        </a:p>
      </dgm:t>
    </dgm:pt>
    <dgm:pt modelId="{6EAA581B-B6CF-4667-A5CC-FA0616411F6C}" type="pres">
      <dgm:prSet presAssocID="{D1EFF481-DD38-400B-8E0D-DEC60D3787FC}" presName="Name0" presStyleCnt="0">
        <dgm:presLayoutVars>
          <dgm:dir/>
          <dgm:animLvl val="lvl"/>
          <dgm:resizeHandles val="exact"/>
        </dgm:presLayoutVars>
      </dgm:prSet>
      <dgm:spPr/>
    </dgm:pt>
    <dgm:pt modelId="{B940D327-FADF-49BF-8A76-2361EC63F69B}" type="pres">
      <dgm:prSet presAssocID="{D5559795-ABB1-44DE-BCF4-B1AB4B0DA5E2}" presName="linNode" presStyleCnt="0"/>
      <dgm:spPr/>
    </dgm:pt>
    <dgm:pt modelId="{73F2D858-4EEB-44D2-A8B6-0CDFBB35E462}" type="pres">
      <dgm:prSet presAssocID="{D5559795-ABB1-44DE-BCF4-B1AB4B0DA5E2}" presName="parentText" presStyleLbl="node1" presStyleIdx="0" presStyleCnt="1" custScaleX="277263" custScaleY="100000">
        <dgm:presLayoutVars>
          <dgm:chMax val="1"/>
          <dgm:bulletEnabled val="1"/>
        </dgm:presLayoutVars>
      </dgm:prSet>
      <dgm:spPr>
        <a:prstGeom prst="roundRect">
          <a:avLst/>
        </a:prstGeom>
      </dgm:spPr>
    </dgm:pt>
  </dgm:ptLst>
  <dgm:cxnLst>
    <dgm:cxn modelId="{58017451-3918-4460-B04C-F63ADE85B004}" type="presOf" srcId="{D1EFF481-DD38-400B-8E0D-DEC60D3787FC}" destId="{6EAA581B-B6CF-4667-A5CC-FA0616411F6C}" srcOrd="0" destOrd="0" presId="urn:microsoft.com/office/officeart/2005/8/layout/vList5"/>
    <dgm:cxn modelId="{B27C949E-9553-4356-91EC-50CF10BE7EE8}" type="presOf" srcId="{D5559795-ABB1-44DE-BCF4-B1AB4B0DA5E2}" destId="{73F2D858-4EEB-44D2-A8B6-0CDFBB35E462}" srcOrd="0" destOrd="0" presId="urn:microsoft.com/office/officeart/2005/8/layout/vList5"/>
    <dgm:cxn modelId="{40B316DB-B018-458D-AFEC-7E0A4A90B3AB}" srcId="{D1EFF481-DD38-400B-8E0D-DEC60D3787FC}" destId="{D5559795-ABB1-44DE-BCF4-B1AB4B0DA5E2}" srcOrd="0" destOrd="0" parTransId="{CB070622-D5ED-4E58-81DC-3EB5C6AC4FF3}" sibTransId="{4709B24C-87A3-4EAC-8F3B-2A73D95BD6E7}"/>
    <dgm:cxn modelId="{79BC3FB1-37C1-4799-8778-E06C5D22AB29}" type="presParOf" srcId="{6EAA581B-B6CF-4667-A5CC-FA0616411F6C}" destId="{B940D327-FADF-49BF-8A76-2361EC63F69B}" srcOrd="0" destOrd="0" presId="urn:microsoft.com/office/officeart/2005/8/layout/vList5"/>
    <dgm:cxn modelId="{F227C0D9-4800-43B9-801C-B761F8D1AB50}" type="presParOf" srcId="{B940D327-FADF-49BF-8A76-2361EC63F69B}" destId="{73F2D858-4EEB-44D2-A8B6-0CDFBB35E462}"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D247489-3495-4741-B8B0-2409CABF37BB}" type="doc">
      <dgm:prSet loTypeId="urn:microsoft.com/office/officeart/2005/8/layout/process1" loCatId="process" qsTypeId="urn:microsoft.com/office/officeart/2005/8/quickstyle/simple1" qsCatId="simple" csTypeId="urn:microsoft.com/office/officeart/2005/8/colors/accent0_3" csCatId="mainScheme" phldr="1"/>
      <dgm:spPr/>
    </dgm:pt>
    <dgm:pt modelId="{AE67FCE8-6542-4F4A-9A5D-EADDA94ACC0F}">
      <dgm:prSet phldrT="[Texto]" custT="1"/>
      <dgm:spPr/>
      <dgm:t>
        <a:bodyPr/>
        <a:lstStyle/>
        <a:p>
          <a:r>
            <a:rPr lang="es-ES" sz="2200" dirty="0">
              <a:latin typeface="Bw Modelica" panose="00000600000000000000" pitchFamily="50" charset="0"/>
            </a:rPr>
            <a:t>El llamado es el de reconocer a Dios como la fuente de todo, estas personas necesitan del Evangelio…</a:t>
          </a:r>
          <a:endParaRPr lang="es-EC" sz="2200" dirty="0">
            <a:latin typeface="Bw Modelica" panose="00000600000000000000" pitchFamily="50" charset="0"/>
          </a:endParaRPr>
        </a:p>
      </dgm:t>
    </dgm:pt>
    <dgm:pt modelId="{8CF944BD-CEFB-42D4-BF14-B7B2CCD23D3A}" type="parTrans" cxnId="{AC136F7F-3A5D-4479-84AF-B8C38EFD7FE8}">
      <dgm:prSet/>
      <dgm:spPr/>
      <dgm:t>
        <a:bodyPr/>
        <a:lstStyle/>
        <a:p>
          <a:endParaRPr lang="es-EC" sz="2200">
            <a:latin typeface="Bw Modelica" panose="00000600000000000000" pitchFamily="50" charset="0"/>
          </a:endParaRPr>
        </a:p>
      </dgm:t>
    </dgm:pt>
    <dgm:pt modelId="{CDB69909-763D-48D7-AB43-E9E69B798FF1}" type="sibTrans" cxnId="{AC136F7F-3A5D-4479-84AF-B8C38EFD7FE8}">
      <dgm:prSet custT="1"/>
      <dgm:spPr/>
      <dgm:t>
        <a:bodyPr/>
        <a:lstStyle/>
        <a:p>
          <a:endParaRPr lang="es-EC" sz="2200">
            <a:latin typeface="Bw Modelica" panose="00000600000000000000" pitchFamily="50" charset="0"/>
          </a:endParaRPr>
        </a:p>
      </dgm:t>
    </dgm:pt>
    <dgm:pt modelId="{E876E43A-C64A-4A2F-99DE-16A70A2D04D7}">
      <dgm:prSet phldrT="[Texto]" custT="1"/>
      <dgm:spPr/>
      <dgm:t>
        <a:bodyPr/>
        <a:lstStyle/>
        <a:p>
          <a:r>
            <a:rPr lang="es-ES" sz="2200" dirty="0">
              <a:latin typeface="Bw Modelica" panose="00000600000000000000" pitchFamily="50" charset="0"/>
            </a:rPr>
            <a:t>…por tanto, debemos llevarlas al conocimiento de Jesús y así puedan apreciar las riquezas eternas.</a:t>
          </a:r>
          <a:endParaRPr lang="es-EC" sz="2200" dirty="0">
            <a:latin typeface="Bw Modelica" panose="00000600000000000000" pitchFamily="50" charset="0"/>
          </a:endParaRPr>
        </a:p>
      </dgm:t>
    </dgm:pt>
    <dgm:pt modelId="{AC2C809C-BD05-4CD9-977E-05ACE3CF5BED}" type="parTrans" cxnId="{3E0A0882-6E25-4809-A554-DE807685FBBE}">
      <dgm:prSet/>
      <dgm:spPr/>
      <dgm:t>
        <a:bodyPr/>
        <a:lstStyle/>
        <a:p>
          <a:endParaRPr lang="es-EC" sz="2200">
            <a:latin typeface="Bw Modelica" panose="00000600000000000000" pitchFamily="50" charset="0"/>
          </a:endParaRPr>
        </a:p>
      </dgm:t>
    </dgm:pt>
    <dgm:pt modelId="{1D9467A4-50F0-46AE-A7A4-5654C5BC874A}" type="sibTrans" cxnId="{3E0A0882-6E25-4809-A554-DE807685FBBE}">
      <dgm:prSet custT="1"/>
      <dgm:spPr/>
      <dgm:t>
        <a:bodyPr/>
        <a:lstStyle/>
        <a:p>
          <a:endParaRPr lang="es-EC" sz="2200">
            <a:latin typeface="Bw Modelica" panose="00000600000000000000" pitchFamily="50" charset="0"/>
          </a:endParaRPr>
        </a:p>
      </dgm:t>
    </dgm:pt>
    <dgm:pt modelId="{2F0D8582-B984-4D8D-8647-3FAE7DD07AEF}" type="pres">
      <dgm:prSet presAssocID="{0D247489-3495-4741-B8B0-2409CABF37BB}" presName="Name0" presStyleCnt="0">
        <dgm:presLayoutVars>
          <dgm:dir/>
          <dgm:resizeHandles val="exact"/>
        </dgm:presLayoutVars>
      </dgm:prSet>
      <dgm:spPr/>
    </dgm:pt>
    <dgm:pt modelId="{663CD836-F7CE-4927-87DB-E5D23195D9C9}" type="pres">
      <dgm:prSet presAssocID="{AE67FCE8-6542-4F4A-9A5D-EADDA94ACC0F}" presName="node" presStyleLbl="node1" presStyleIdx="0" presStyleCnt="2">
        <dgm:presLayoutVars>
          <dgm:bulletEnabled val="1"/>
        </dgm:presLayoutVars>
      </dgm:prSet>
      <dgm:spPr/>
    </dgm:pt>
    <dgm:pt modelId="{4F59C44F-C5A0-4BCF-A89A-1CD5CD996945}" type="pres">
      <dgm:prSet presAssocID="{CDB69909-763D-48D7-AB43-E9E69B798FF1}" presName="sibTrans" presStyleLbl="sibTrans2D1" presStyleIdx="0" presStyleCnt="1"/>
      <dgm:spPr/>
    </dgm:pt>
    <dgm:pt modelId="{875B7056-028B-4D97-8868-3426F081BFBE}" type="pres">
      <dgm:prSet presAssocID="{CDB69909-763D-48D7-AB43-E9E69B798FF1}" presName="connectorText" presStyleLbl="sibTrans2D1" presStyleIdx="0" presStyleCnt="1"/>
      <dgm:spPr/>
    </dgm:pt>
    <dgm:pt modelId="{1AA37C8D-3A75-41F4-9D0B-B725CCA91AFE}" type="pres">
      <dgm:prSet presAssocID="{E876E43A-C64A-4A2F-99DE-16A70A2D04D7}" presName="node" presStyleLbl="node1" presStyleIdx="1" presStyleCnt="2">
        <dgm:presLayoutVars>
          <dgm:bulletEnabled val="1"/>
        </dgm:presLayoutVars>
      </dgm:prSet>
      <dgm:spPr/>
    </dgm:pt>
  </dgm:ptLst>
  <dgm:cxnLst>
    <dgm:cxn modelId="{AC136F7F-3A5D-4479-84AF-B8C38EFD7FE8}" srcId="{0D247489-3495-4741-B8B0-2409CABF37BB}" destId="{AE67FCE8-6542-4F4A-9A5D-EADDA94ACC0F}" srcOrd="0" destOrd="0" parTransId="{8CF944BD-CEFB-42D4-BF14-B7B2CCD23D3A}" sibTransId="{CDB69909-763D-48D7-AB43-E9E69B798FF1}"/>
    <dgm:cxn modelId="{19480080-9108-4C74-AC6A-077701BD644D}" type="presOf" srcId="{CDB69909-763D-48D7-AB43-E9E69B798FF1}" destId="{4F59C44F-C5A0-4BCF-A89A-1CD5CD996945}" srcOrd="0" destOrd="0" presId="urn:microsoft.com/office/officeart/2005/8/layout/process1"/>
    <dgm:cxn modelId="{3E0A0882-6E25-4809-A554-DE807685FBBE}" srcId="{0D247489-3495-4741-B8B0-2409CABF37BB}" destId="{E876E43A-C64A-4A2F-99DE-16A70A2D04D7}" srcOrd="1" destOrd="0" parTransId="{AC2C809C-BD05-4CD9-977E-05ACE3CF5BED}" sibTransId="{1D9467A4-50F0-46AE-A7A4-5654C5BC874A}"/>
    <dgm:cxn modelId="{8F254E8E-8635-41F8-AA2A-88ADA303D4F9}" type="presOf" srcId="{E876E43A-C64A-4A2F-99DE-16A70A2D04D7}" destId="{1AA37C8D-3A75-41F4-9D0B-B725CCA91AFE}" srcOrd="0" destOrd="0" presId="urn:microsoft.com/office/officeart/2005/8/layout/process1"/>
    <dgm:cxn modelId="{E5FF7C97-249D-46A3-AA44-D84F07407105}" type="presOf" srcId="{CDB69909-763D-48D7-AB43-E9E69B798FF1}" destId="{875B7056-028B-4D97-8868-3426F081BFBE}" srcOrd="1" destOrd="0" presId="urn:microsoft.com/office/officeart/2005/8/layout/process1"/>
    <dgm:cxn modelId="{9F6593BD-9DC4-4415-980A-A46976440751}" type="presOf" srcId="{0D247489-3495-4741-B8B0-2409CABF37BB}" destId="{2F0D8582-B984-4D8D-8647-3FAE7DD07AEF}" srcOrd="0" destOrd="0" presId="urn:microsoft.com/office/officeart/2005/8/layout/process1"/>
    <dgm:cxn modelId="{2D93B6F6-02F6-49F5-BFCF-C529AD955342}" type="presOf" srcId="{AE67FCE8-6542-4F4A-9A5D-EADDA94ACC0F}" destId="{663CD836-F7CE-4927-87DB-E5D23195D9C9}" srcOrd="0" destOrd="0" presId="urn:microsoft.com/office/officeart/2005/8/layout/process1"/>
    <dgm:cxn modelId="{E1340D1B-410A-40F9-933C-1748B3A8F3E4}" type="presParOf" srcId="{2F0D8582-B984-4D8D-8647-3FAE7DD07AEF}" destId="{663CD836-F7CE-4927-87DB-E5D23195D9C9}" srcOrd="0" destOrd="0" presId="urn:microsoft.com/office/officeart/2005/8/layout/process1"/>
    <dgm:cxn modelId="{7ACC6098-9350-45BA-9342-A6374CA2DD98}" type="presParOf" srcId="{2F0D8582-B984-4D8D-8647-3FAE7DD07AEF}" destId="{4F59C44F-C5A0-4BCF-A89A-1CD5CD996945}" srcOrd="1" destOrd="0" presId="urn:microsoft.com/office/officeart/2005/8/layout/process1"/>
    <dgm:cxn modelId="{79D54348-B36D-43CA-A1A3-747A09E11B3C}" type="presParOf" srcId="{4F59C44F-C5A0-4BCF-A89A-1CD5CD996945}" destId="{875B7056-028B-4D97-8868-3426F081BFBE}" srcOrd="0" destOrd="0" presId="urn:microsoft.com/office/officeart/2005/8/layout/process1"/>
    <dgm:cxn modelId="{F8B20D37-85D6-4437-A166-8C85329F81CA}" type="presParOf" srcId="{2F0D8582-B984-4D8D-8647-3FAE7DD07AEF}" destId="{1AA37C8D-3A75-41F4-9D0B-B725CCA91AFE}" srcOrd="2" destOrd="0" presId="urn:microsoft.com/office/officeart/2005/8/layout/process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ED4F12A-A0F1-4E9A-8918-35EF2CDBC118}" type="doc">
      <dgm:prSet loTypeId="urn:microsoft.com/office/officeart/2005/8/layout/venn3" loCatId="relationship" qsTypeId="urn:microsoft.com/office/officeart/2005/8/quickstyle/simple1" qsCatId="simple" csTypeId="urn:microsoft.com/office/officeart/2005/8/colors/accent0_2" csCatId="mainScheme" phldr="1"/>
      <dgm:spPr/>
      <dgm:t>
        <a:bodyPr/>
        <a:lstStyle/>
        <a:p>
          <a:endParaRPr lang="es-EC"/>
        </a:p>
      </dgm:t>
    </dgm:pt>
    <dgm:pt modelId="{A8DCB8F8-0DF7-4B49-A979-E517CEB70D2C}">
      <dgm:prSet phldrT="[Texto]" custT="1"/>
      <dgm:spPr/>
      <dgm:t>
        <a:bodyPr/>
        <a:lstStyle/>
        <a:p>
          <a:r>
            <a:rPr lang="es-ES" sz="2200" dirty="0">
              <a:latin typeface="Bw Modelica" panose="00000600000000000000" pitchFamily="50" charset="0"/>
            </a:rPr>
            <a:t>Las riquezas obtenidas de forma deshonesta o egoísta no tienen valor duradero…</a:t>
          </a:r>
          <a:endParaRPr lang="es-EC" sz="2200" dirty="0">
            <a:latin typeface="Bw Modelica" panose="00000600000000000000" pitchFamily="50" charset="0"/>
          </a:endParaRPr>
        </a:p>
      </dgm:t>
    </dgm:pt>
    <dgm:pt modelId="{2515805B-0F92-495E-95F8-66DC494222B7}" type="parTrans" cxnId="{7C38FE25-DBBA-4A87-8497-F57DA1929E45}">
      <dgm:prSet/>
      <dgm:spPr/>
      <dgm:t>
        <a:bodyPr/>
        <a:lstStyle/>
        <a:p>
          <a:endParaRPr lang="es-EC" sz="2200">
            <a:latin typeface="Bw Modelica" panose="00000600000000000000" pitchFamily="50" charset="0"/>
          </a:endParaRPr>
        </a:p>
      </dgm:t>
    </dgm:pt>
    <dgm:pt modelId="{B2C6CAD0-72CE-4331-9CC6-41110EB49EA2}" type="sibTrans" cxnId="{7C38FE25-DBBA-4A87-8497-F57DA1929E45}">
      <dgm:prSet/>
      <dgm:spPr/>
      <dgm:t>
        <a:bodyPr/>
        <a:lstStyle/>
        <a:p>
          <a:endParaRPr lang="es-EC" sz="2200">
            <a:latin typeface="Bw Modelica" panose="00000600000000000000" pitchFamily="50" charset="0"/>
          </a:endParaRPr>
        </a:p>
      </dgm:t>
    </dgm:pt>
    <dgm:pt modelId="{E3A5704D-6FBF-4C23-A818-C3F44A5237B1}">
      <dgm:prSet phldrT="[Texto]" custT="1"/>
      <dgm:spPr/>
      <dgm:t>
        <a:bodyPr/>
        <a:lstStyle/>
        <a:p>
          <a:r>
            <a:rPr lang="es-ES" sz="2200" dirty="0">
              <a:latin typeface="Bw Modelica" panose="00000600000000000000" pitchFamily="50" charset="0"/>
            </a:rPr>
            <a:t>…</a:t>
          </a:r>
          <a:r>
            <a:rPr lang="es-EC" sz="2200" dirty="0">
              <a:latin typeface="Bw Modelica" panose="00000600000000000000" pitchFamily="50" charset="0"/>
            </a:rPr>
            <a:t>estas riquezas eventualmente se deterioran y no garantizan una vida plena</a:t>
          </a:r>
          <a:r>
            <a:rPr lang="es-ES" sz="2200" dirty="0">
              <a:latin typeface="Bw Modelica" panose="00000600000000000000" pitchFamily="50" charset="0"/>
            </a:rPr>
            <a:t>…</a:t>
          </a:r>
          <a:endParaRPr lang="es-EC" sz="2200" dirty="0">
            <a:latin typeface="Bw Modelica" panose="00000600000000000000" pitchFamily="50" charset="0"/>
          </a:endParaRPr>
        </a:p>
      </dgm:t>
    </dgm:pt>
    <dgm:pt modelId="{0AB5BFB2-F18C-4DAE-816A-E28D14FA78B6}" type="parTrans" cxnId="{F8D366B6-DA95-4B7E-8ACA-08C3A77ED907}">
      <dgm:prSet/>
      <dgm:spPr/>
      <dgm:t>
        <a:bodyPr/>
        <a:lstStyle/>
        <a:p>
          <a:endParaRPr lang="es-EC" sz="2200">
            <a:latin typeface="Bw Modelica" panose="00000600000000000000" pitchFamily="50" charset="0"/>
          </a:endParaRPr>
        </a:p>
      </dgm:t>
    </dgm:pt>
    <dgm:pt modelId="{585C91B1-A69A-45A1-99DB-6E4A19C4BC0B}" type="sibTrans" cxnId="{F8D366B6-DA95-4B7E-8ACA-08C3A77ED907}">
      <dgm:prSet/>
      <dgm:spPr/>
      <dgm:t>
        <a:bodyPr/>
        <a:lstStyle/>
        <a:p>
          <a:endParaRPr lang="es-EC" sz="2200">
            <a:latin typeface="Bw Modelica" panose="00000600000000000000" pitchFamily="50" charset="0"/>
          </a:endParaRPr>
        </a:p>
      </dgm:t>
    </dgm:pt>
    <dgm:pt modelId="{0EBC2CF2-9787-4199-8D70-807A08711D24}">
      <dgm:prSet phldrT="[Texto]" custT="1"/>
      <dgm:spPr/>
      <dgm:t>
        <a:bodyPr/>
        <a:lstStyle/>
        <a:p>
          <a:r>
            <a:rPr lang="es-ES" sz="2200" dirty="0">
              <a:latin typeface="Bw Modelica" panose="00000600000000000000" pitchFamily="50" charset="0"/>
            </a:rPr>
            <a:t>…ni la aprobación de Dios, más bien traerán juicio y condenación.</a:t>
          </a:r>
          <a:endParaRPr lang="es-EC" sz="2200" dirty="0">
            <a:latin typeface="Bw Modelica" panose="00000600000000000000" pitchFamily="50" charset="0"/>
          </a:endParaRPr>
        </a:p>
      </dgm:t>
    </dgm:pt>
    <dgm:pt modelId="{89A0E8A7-13BF-47F4-9A98-6D86DBC1D6A2}" type="sibTrans" cxnId="{C2591448-0365-4414-B18B-5FAB043588C2}">
      <dgm:prSet/>
      <dgm:spPr/>
      <dgm:t>
        <a:bodyPr/>
        <a:lstStyle/>
        <a:p>
          <a:endParaRPr lang="es-EC" sz="2200">
            <a:latin typeface="Bw Modelica" panose="00000600000000000000" pitchFamily="50" charset="0"/>
          </a:endParaRPr>
        </a:p>
      </dgm:t>
    </dgm:pt>
    <dgm:pt modelId="{D7A70792-BCA1-497E-8772-3C6748BD9094}" type="parTrans" cxnId="{C2591448-0365-4414-B18B-5FAB043588C2}">
      <dgm:prSet/>
      <dgm:spPr/>
      <dgm:t>
        <a:bodyPr/>
        <a:lstStyle/>
        <a:p>
          <a:endParaRPr lang="es-EC" sz="2200">
            <a:latin typeface="Bw Modelica" panose="00000600000000000000" pitchFamily="50" charset="0"/>
          </a:endParaRPr>
        </a:p>
      </dgm:t>
    </dgm:pt>
    <dgm:pt modelId="{1514F85B-93E8-470A-ADA9-7C9B4CA4F975}" type="pres">
      <dgm:prSet presAssocID="{BED4F12A-A0F1-4E9A-8918-35EF2CDBC118}" presName="Name0" presStyleCnt="0">
        <dgm:presLayoutVars>
          <dgm:dir/>
          <dgm:resizeHandles val="exact"/>
        </dgm:presLayoutVars>
      </dgm:prSet>
      <dgm:spPr/>
    </dgm:pt>
    <dgm:pt modelId="{E8E21CE5-9F4A-4C63-8E66-DCD643D019CE}" type="pres">
      <dgm:prSet presAssocID="{A8DCB8F8-0DF7-4B49-A979-E517CEB70D2C}" presName="Name5" presStyleLbl="vennNode1" presStyleIdx="0" presStyleCnt="3" custScaleX="2000000" custScaleY="1383703">
        <dgm:presLayoutVars>
          <dgm:bulletEnabled val="1"/>
        </dgm:presLayoutVars>
      </dgm:prSet>
      <dgm:spPr>
        <a:prstGeom prst="roundRect">
          <a:avLst/>
        </a:prstGeom>
      </dgm:spPr>
    </dgm:pt>
    <dgm:pt modelId="{C1D393AF-F5E1-47DF-8432-F51E4B6F03EF}" type="pres">
      <dgm:prSet presAssocID="{B2C6CAD0-72CE-4331-9CC6-41110EB49EA2}" presName="space" presStyleCnt="0"/>
      <dgm:spPr/>
    </dgm:pt>
    <dgm:pt modelId="{D0D4B5B8-F0D7-498C-920C-45858798744A}" type="pres">
      <dgm:prSet presAssocID="{E3A5704D-6FBF-4C23-A818-C3F44A5237B1}" presName="Name5" presStyleLbl="vennNode1" presStyleIdx="1" presStyleCnt="3" custScaleX="2000000" custScaleY="1383703">
        <dgm:presLayoutVars>
          <dgm:bulletEnabled val="1"/>
        </dgm:presLayoutVars>
      </dgm:prSet>
      <dgm:spPr>
        <a:prstGeom prst="roundRect">
          <a:avLst/>
        </a:prstGeom>
      </dgm:spPr>
    </dgm:pt>
    <dgm:pt modelId="{9358EC08-82D8-4B52-84B8-2EC53F8E34E1}" type="pres">
      <dgm:prSet presAssocID="{585C91B1-A69A-45A1-99DB-6E4A19C4BC0B}" presName="space" presStyleCnt="0"/>
      <dgm:spPr/>
    </dgm:pt>
    <dgm:pt modelId="{6435639D-19B4-4C0E-BEB5-CFF3B9350072}" type="pres">
      <dgm:prSet presAssocID="{0EBC2CF2-9787-4199-8D70-807A08711D24}" presName="Name5" presStyleLbl="vennNode1" presStyleIdx="2" presStyleCnt="3" custScaleX="2000000" custScaleY="1383703">
        <dgm:presLayoutVars>
          <dgm:bulletEnabled val="1"/>
        </dgm:presLayoutVars>
      </dgm:prSet>
      <dgm:spPr>
        <a:prstGeom prst="roundRect">
          <a:avLst/>
        </a:prstGeom>
      </dgm:spPr>
    </dgm:pt>
  </dgm:ptLst>
  <dgm:cxnLst>
    <dgm:cxn modelId="{7C38FE25-DBBA-4A87-8497-F57DA1929E45}" srcId="{BED4F12A-A0F1-4E9A-8918-35EF2CDBC118}" destId="{A8DCB8F8-0DF7-4B49-A979-E517CEB70D2C}" srcOrd="0" destOrd="0" parTransId="{2515805B-0F92-495E-95F8-66DC494222B7}" sibTransId="{B2C6CAD0-72CE-4331-9CC6-41110EB49EA2}"/>
    <dgm:cxn modelId="{55FEC364-E700-47AC-AEB4-D77A3822EBE7}" type="presOf" srcId="{E3A5704D-6FBF-4C23-A818-C3F44A5237B1}" destId="{D0D4B5B8-F0D7-498C-920C-45858798744A}" srcOrd="0" destOrd="0" presId="urn:microsoft.com/office/officeart/2005/8/layout/venn3"/>
    <dgm:cxn modelId="{5D8F7666-5378-4802-9DE7-B2164185EC54}" type="presOf" srcId="{BED4F12A-A0F1-4E9A-8918-35EF2CDBC118}" destId="{1514F85B-93E8-470A-ADA9-7C9B4CA4F975}" srcOrd="0" destOrd="0" presId="urn:microsoft.com/office/officeart/2005/8/layout/venn3"/>
    <dgm:cxn modelId="{C2591448-0365-4414-B18B-5FAB043588C2}" srcId="{BED4F12A-A0F1-4E9A-8918-35EF2CDBC118}" destId="{0EBC2CF2-9787-4199-8D70-807A08711D24}" srcOrd="2" destOrd="0" parTransId="{D7A70792-BCA1-497E-8772-3C6748BD9094}" sibTransId="{89A0E8A7-13BF-47F4-9A98-6D86DBC1D6A2}"/>
    <dgm:cxn modelId="{A5D78549-DEF6-4DA4-A626-2415D3ADD088}" type="presOf" srcId="{0EBC2CF2-9787-4199-8D70-807A08711D24}" destId="{6435639D-19B4-4C0E-BEB5-CFF3B9350072}" srcOrd="0" destOrd="0" presId="urn:microsoft.com/office/officeart/2005/8/layout/venn3"/>
    <dgm:cxn modelId="{1E283EA2-29D2-4D64-86E3-E96485E74042}" type="presOf" srcId="{A8DCB8F8-0DF7-4B49-A979-E517CEB70D2C}" destId="{E8E21CE5-9F4A-4C63-8E66-DCD643D019CE}" srcOrd="0" destOrd="0" presId="urn:microsoft.com/office/officeart/2005/8/layout/venn3"/>
    <dgm:cxn modelId="{F8D366B6-DA95-4B7E-8ACA-08C3A77ED907}" srcId="{BED4F12A-A0F1-4E9A-8918-35EF2CDBC118}" destId="{E3A5704D-6FBF-4C23-A818-C3F44A5237B1}" srcOrd="1" destOrd="0" parTransId="{0AB5BFB2-F18C-4DAE-816A-E28D14FA78B6}" sibTransId="{585C91B1-A69A-45A1-99DB-6E4A19C4BC0B}"/>
    <dgm:cxn modelId="{4E61763D-109C-4AF4-881B-FF206C2CA94E}" type="presParOf" srcId="{1514F85B-93E8-470A-ADA9-7C9B4CA4F975}" destId="{E8E21CE5-9F4A-4C63-8E66-DCD643D019CE}" srcOrd="0" destOrd="0" presId="urn:microsoft.com/office/officeart/2005/8/layout/venn3"/>
    <dgm:cxn modelId="{C4FE234C-89BF-43FD-8E3A-EB2A73B55501}" type="presParOf" srcId="{1514F85B-93E8-470A-ADA9-7C9B4CA4F975}" destId="{C1D393AF-F5E1-47DF-8432-F51E4B6F03EF}" srcOrd="1" destOrd="0" presId="urn:microsoft.com/office/officeart/2005/8/layout/venn3"/>
    <dgm:cxn modelId="{DCCE1EE2-6714-422D-B29F-0B0C0F66CF41}" type="presParOf" srcId="{1514F85B-93E8-470A-ADA9-7C9B4CA4F975}" destId="{D0D4B5B8-F0D7-498C-920C-45858798744A}" srcOrd="2" destOrd="0" presId="urn:microsoft.com/office/officeart/2005/8/layout/venn3"/>
    <dgm:cxn modelId="{749F33DB-CF4D-4346-9B24-762131028205}" type="presParOf" srcId="{1514F85B-93E8-470A-ADA9-7C9B4CA4F975}" destId="{9358EC08-82D8-4B52-84B8-2EC53F8E34E1}" srcOrd="3" destOrd="0" presId="urn:microsoft.com/office/officeart/2005/8/layout/venn3"/>
    <dgm:cxn modelId="{993558DA-A492-4C2B-88B6-177243775BE9}" type="presParOf" srcId="{1514F85B-93E8-470A-ADA9-7C9B4CA4F975}" destId="{6435639D-19B4-4C0E-BEB5-CFF3B9350072}" srcOrd="4" destOrd="0" presId="urn:microsoft.com/office/officeart/2005/8/layout/venn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9DE9423-7379-436F-B446-160F5061BF4A}" type="doc">
      <dgm:prSet loTypeId="urn:microsoft.com/office/officeart/2005/8/layout/process2" loCatId="process" qsTypeId="urn:microsoft.com/office/officeart/2005/8/quickstyle/simple1" qsCatId="simple" csTypeId="urn:microsoft.com/office/officeart/2005/8/colors/accent0_3" csCatId="mainScheme" phldr="1"/>
      <dgm:spPr/>
    </dgm:pt>
    <dgm:pt modelId="{B1FC4017-AD91-4A40-9915-E812CED5BBF0}">
      <dgm:prSet phldrT="[Texto]" custT="1"/>
      <dgm:spPr/>
      <dgm:t>
        <a:bodyPr/>
        <a:lstStyle/>
        <a:p>
          <a:r>
            <a:rPr lang="es-ES" sz="2200" dirty="0">
              <a:latin typeface="Bw Modelica" panose="00000600000000000000" pitchFamily="50" charset="0"/>
            </a:rPr>
            <a:t>Las riquezas no deben hacernos sentir superiores ni independientes de Dios…</a:t>
          </a:r>
          <a:endParaRPr lang="es-EC" sz="2200" dirty="0">
            <a:latin typeface="Bw Modelica" panose="00000600000000000000" pitchFamily="50" charset="0"/>
          </a:endParaRPr>
        </a:p>
      </dgm:t>
    </dgm:pt>
    <dgm:pt modelId="{123B55D4-6122-48C1-90C9-3CBFF55B6318}" type="parTrans" cxnId="{BF7B1FBB-B67A-459E-871A-CA26DECD941A}">
      <dgm:prSet/>
      <dgm:spPr/>
      <dgm:t>
        <a:bodyPr/>
        <a:lstStyle/>
        <a:p>
          <a:endParaRPr lang="es-EC" sz="2200">
            <a:latin typeface="Bw Modelica" panose="00000600000000000000" pitchFamily="50" charset="0"/>
          </a:endParaRPr>
        </a:p>
      </dgm:t>
    </dgm:pt>
    <dgm:pt modelId="{AFD13841-8006-4ABE-AC70-9CF68B85233C}" type="sibTrans" cxnId="{BF7B1FBB-B67A-459E-871A-CA26DECD941A}">
      <dgm:prSet custT="1"/>
      <dgm:spPr/>
      <dgm:t>
        <a:bodyPr/>
        <a:lstStyle/>
        <a:p>
          <a:endParaRPr lang="es-EC" sz="2200">
            <a:latin typeface="Bw Modelica" panose="00000600000000000000" pitchFamily="50" charset="0"/>
          </a:endParaRPr>
        </a:p>
      </dgm:t>
    </dgm:pt>
    <dgm:pt modelId="{0CA0E410-7C5E-49CD-9784-7E9F8730C67C}">
      <dgm:prSet phldrT="[Texto]" custT="1"/>
      <dgm:spPr/>
      <dgm:t>
        <a:bodyPr/>
        <a:lstStyle/>
        <a:p>
          <a:r>
            <a:rPr lang="es-ES" sz="2200" dirty="0">
              <a:latin typeface="Bw Modelica" panose="00000600000000000000" pitchFamily="50" charset="0"/>
            </a:rPr>
            <a:t>…las bendiciones materiales no deben hacernos olvidar nuestro deber de servir, bendecir a otros y obedecer al Señor…</a:t>
          </a:r>
          <a:endParaRPr lang="es-EC" sz="2200" dirty="0">
            <a:latin typeface="Bw Modelica" panose="00000600000000000000" pitchFamily="50" charset="0"/>
          </a:endParaRPr>
        </a:p>
      </dgm:t>
    </dgm:pt>
    <dgm:pt modelId="{28E51F3B-E49D-41C8-85E6-2FDB87E7E7DA}" type="parTrans" cxnId="{A48B9A0E-5953-4012-9638-750885D6B66B}">
      <dgm:prSet/>
      <dgm:spPr/>
      <dgm:t>
        <a:bodyPr/>
        <a:lstStyle/>
        <a:p>
          <a:endParaRPr lang="es-EC" sz="2200">
            <a:latin typeface="Bw Modelica" panose="00000600000000000000" pitchFamily="50" charset="0"/>
          </a:endParaRPr>
        </a:p>
      </dgm:t>
    </dgm:pt>
    <dgm:pt modelId="{5127B615-3B63-4BE1-8DDC-3E40D225F346}" type="sibTrans" cxnId="{A48B9A0E-5953-4012-9638-750885D6B66B}">
      <dgm:prSet custT="1"/>
      <dgm:spPr/>
      <dgm:t>
        <a:bodyPr/>
        <a:lstStyle/>
        <a:p>
          <a:endParaRPr lang="es-EC" sz="2200">
            <a:latin typeface="Bw Modelica" panose="00000600000000000000" pitchFamily="50" charset="0"/>
          </a:endParaRPr>
        </a:p>
      </dgm:t>
    </dgm:pt>
    <dgm:pt modelId="{0106DC28-935D-4904-89A6-F0567EC5270C}">
      <dgm:prSet phldrT="[Texto]" custT="1"/>
      <dgm:spPr/>
      <dgm:t>
        <a:bodyPr/>
        <a:lstStyle/>
        <a:p>
          <a:r>
            <a:rPr lang="es-ES" sz="2200" dirty="0">
              <a:latin typeface="Bw Modelica" panose="00000600000000000000" pitchFamily="50" charset="0"/>
            </a:rPr>
            <a:t>…debemos recordar que las riquezas son temporales y que nuestra seguridad está en Dios, no en lo material.</a:t>
          </a:r>
          <a:endParaRPr lang="es-EC" sz="2200" dirty="0">
            <a:latin typeface="Bw Modelica" panose="00000600000000000000" pitchFamily="50" charset="0"/>
          </a:endParaRPr>
        </a:p>
      </dgm:t>
    </dgm:pt>
    <dgm:pt modelId="{295A0E44-02A2-424D-B791-874910464A44}" type="parTrans" cxnId="{F1C38BAD-14D9-4A62-BCA1-ED913B621992}">
      <dgm:prSet/>
      <dgm:spPr/>
      <dgm:t>
        <a:bodyPr/>
        <a:lstStyle/>
        <a:p>
          <a:endParaRPr lang="es-EC" sz="2200">
            <a:latin typeface="Bw Modelica" panose="00000600000000000000" pitchFamily="50" charset="0"/>
          </a:endParaRPr>
        </a:p>
      </dgm:t>
    </dgm:pt>
    <dgm:pt modelId="{F09D0F08-DB14-4BFE-9F62-65A157D730A3}" type="sibTrans" cxnId="{F1C38BAD-14D9-4A62-BCA1-ED913B621992}">
      <dgm:prSet/>
      <dgm:spPr/>
      <dgm:t>
        <a:bodyPr/>
        <a:lstStyle/>
        <a:p>
          <a:endParaRPr lang="es-EC" sz="2200">
            <a:latin typeface="Bw Modelica" panose="00000600000000000000" pitchFamily="50" charset="0"/>
          </a:endParaRPr>
        </a:p>
      </dgm:t>
    </dgm:pt>
    <dgm:pt modelId="{EEA43D63-7B25-4FCA-9714-4FE69C725C0B}" type="pres">
      <dgm:prSet presAssocID="{79DE9423-7379-436F-B446-160F5061BF4A}" presName="linearFlow" presStyleCnt="0">
        <dgm:presLayoutVars>
          <dgm:resizeHandles val="exact"/>
        </dgm:presLayoutVars>
      </dgm:prSet>
      <dgm:spPr/>
    </dgm:pt>
    <dgm:pt modelId="{D9710BCF-0C4A-4100-9A57-AE9C91E4C48D}" type="pres">
      <dgm:prSet presAssocID="{B1FC4017-AD91-4A40-9915-E812CED5BBF0}" presName="node" presStyleLbl="node1" presStyleIdx="0" presStyleCnt="3" custScaleX="308966" custLinFactNeighborX="3891" custLinFactNeighborY="3744">
        <dgm:presLayoutVars>
          <dgm:bulletEnabled val="1"/>
        </dgm:presLayoutVars>
      </dgm:prSet>
      <dgm:spPr/>
    </dgm:pt>
    <dgm:pt modelId="{F7EB5FF6-31DA-44C7-B24E-30203D729F57}" type="pres">
      <dgm:prSet presAssocID="{AFD13841-8006-4ABE-AC70-9CF68B85233C}" presName="sibTrans" presStyleLbl="sibTrans2D1" presStyleIdx="0" presStyleCnt="2"/>
      <dgm:spPr/>
    </dgm:pt>
    <dgm:pt modelId="{9843F216-2588-45A5-B28C-EC4ADBB3CAF2}" type="pres">
      <dgm:prSet presAssocID="{AFD13841-8006-4ABE-AC70-9CF68B85233C}" presName="connectorText" presStyleLbl="sibTrans2D1" presStyleIdx="0" presStyleCnt="2"/>
      <dgm:spPr/>
    </dgm:pt>
    <dgm:pt modelId="{3EB48448-FEE4-47B9-9F4F-4153067AF1C5}" type="pres">
      <dgm:prSet presAssocID="{0CA0E410-7C5E-49CD-9784-7E9F8730C67C}" presName="node" presStyleLbl="node1" presStyleIdx="1" presStyleCnt="3" custScaleX="308966" custLinFactNeighborX="3891" custLinFactNeighborY="3744">
        <dgm:presLayoutVars>
          <dgm:bulletEnabled val="1"/>
        </dgm:presLayoutVars>
      </dgm:prSet>
      <dgm:spPr/>
    </dgm:pt>
    <dgm:pt modelId="{67AF095D-91C4-443E-B813-C0CF72D54C1A}" type="pres">
      <dgm:prSet presAssocID="{5127B615-3B63-4BE1-8DDC-3E40D225F346}" presName="sibTrans" presStyleLbl="sibTrans2D1" presStyleIdx="1" presStyleCnt="2"/>
      <dgm:spPr/>
    </dgm:pt>
    <dgm:pt modelId="{E284FC01-B588-4EEF-BCA7-7BFB8A662220}" type="pres">
      <dgm:prSet presAssocID="{5127B615-3B63-4BE1-8DDC-3E40D225F346}" presName="connectorText" presStyleLbl="sibTrans2D1" presStyleIdx="1" presStyleCnt="2"/>
      <dgm:spPr/>
    </dgm:pt>
    <dgm:pt modelId="{43D42900-438E-4AC5-8117-C86591769693}" type="pres">
      <dgm:prSet presAssocID="{0106DC28-935D-4904-89A6-F0567EC5270C}" presName="node" presStyleLbl="node1" presStyleIdx="2" presStyleCnt="3" custScaleX="308966" custLinFactNeighborX="3891" custLinFactNeighborY="3744">
        <dgm:presLayoutVars>
          <dgm:bulletEnabled val="1"/>
        </dgm:presLayoutVars>
      </dgm:prSet>
      <dgm:spPr/>
    </dgm:pt>
  </dgm:ptLst>
  <dgm:cxnLst>
    <dgm:cxn modelId="{A48B9A0E-5953-4012-9638-750885D6B66B}" srcId="{79DE9423-7379-436F-B446-160F5061BF4A}" destId="{0CA0E410-7C5E-49CD-9784-7E9F8730C67C}" srcOrd="1" destOrd="0" parTransId="{28E51F3B-E49D-41C8-85E6-2FDB87E7E7DA}" sibTransId="{5127B615-3B63-4BE1-8DDC-3E40D225F346}"/>
    <dgm:cxn modelId="{6D6FE311-212F-4675-B0DE-9809D0A1A8C3}" type="presOf" srcId="{5127B615-3B63-4BE1-8DDC-3E40D225F346}" destId="{67AF095D-91C4-443E-B813-C0CF72D54C1A}" srcOrd="0" destOrd="0" presId="urn:microsoft.com/office/officeart/2005/8/layout/process2"/>
    <dgm:cxn modelId="{A84CF81F-E6FC-4D44-B2CE-04C143AD3BA8}" type="presOf" srcId="{0CA0E410-7C5E-49CD-9784-7E9F8730C67C}" destId="{3EB48448-FEE4-47B9-9F4F-4153067AF1C5}" srcOrd="0" destOrd="0" presId="urn:microsoft.com/office/officeart/2005/8/layout/process2"/>
    <dgm:cxn modelId="{BCB9C061-586D-4FB8-96E9-8F3D0580E6E0}" type="presOf" srcId="{AFD13841-8006-4ABE-AC70-9CF68B85233C}" destId="{F7EB5FF6-31DA-44C7-B24E-30203D729F57}" srcOrd="0" destOrd="0" presId="urn:microsoft.com/office/officeart/2005/8/layout/process2"/>
    <dgm:cxn modelId="{8B3F1550-D5FE-4ABB-B375-DD15FCA56358}" type="presOf" srcId="{B1FC4017-AD91-4A40-9915-E812CED5BBF0}" destId="{D9710BCF-0C4A-4100-9A57-AE9C91E4C48D}" srcOrd="0" destOrd="0" presId="urn:microsoft.com/office/officeart/2005/8/layout/process2"/>
    <dgm:cxn modelId="{F7971293-A1BF-4387-8366-AFFA6DBB9FAD}" type="presOf" srcId="{AFD13841-8006-4ABE-AC70-9CF68B85233C}" destId="{9843F216-2588-45A5-B28C-EC4ADBB3CAF2}" srcOrd="1" destOrd="0" presId="urn:microsoft.com/office/officeart/2005/8/layout/process2"/>
    <dgm:cxn modelId="{10EA0CAB-95B9-4A06-B50B-6026561D3893}" type="presOf" srcId="{0106DC28-935D-4904-89A6-F0567EC5270C}" destId="{43D42900-438E-4AC5-8117-C86591769693}" srcOrd="0" destOrd="0" presId="urn:microsoft.com/office/officeart/2005/8/layout/process2"/>
    <dgm:cxn modelId="{F1C38BAD-14D9-4A62-BCA1-ED913B621992}" srcId="{79DE9423-7379-436F-B446-160F5061BF4A}" destId="{0106DC28-935D-4904-89A6-F0567EC5270C}" srcOrd="2" destOrd="0" parTransId="{295A0E44-02A2-424D-B791-874910464A44}" sibTransId="{F09D0F08-DB14-4BFE-9F62-65A157D730A3}"/>
    <dgm:cxn modelId="{BF7B1FBB-B67A-459E-871A-CA26DECD941A}" srcId="{79DE9423-7379-436F-B446-160F5061BF4A}" destId="{B1FC4017-AD91-4A40-9915-E812CED5BBF0}" srcOrd="0" destOrd="0" parTransId="{123B55D4-6122-48C1-90C9-3CBFF55B6318}" sibTransId="{AFD13841-8006-4ABE-AC70-9CF68B85233C}"/>
    <dgm:cxn modelId="{7657C4C4-F8D1-436D-AB9F-EAE4E6B2F1FE}" type="presOf" srcId="{5127B615-3B63-4BE1-8DDC-3E40D225F346}" destId="{E284FC01-B588-4EEF-BCA7-7BFB8A662220}" srcOrd="1" destOrd="0" presId="urn:microsoft.com/office/officeart/2005/8/layout/process2"/>
    <dgm:cxn modelId="{150B1DF3-C933-47A3-89B2-FC0CE6E3D76F}" type="presOf" srcId="{79DE9423-7379-436F-B446-160F5061BF4A}" destId="{EEA43D63-7B25-4FCA-9714-4FE69C725C0B}" srcOrd="0" destOrd="0" presId="urn:microsoft.com/office/officeart/2005/8/layout/process2"/>
    <dgm:cxn modelId="{1CD43845-71A9-4562-9E3A-617E064681E4}" type="presParOf" srcId="{EEA43D63-7B25-4FCA-9714-4FE69C725C0B}" destId="{D9710BCF-0C4A-4100-9A57-AE9C91E4C48D}" srcOrd="0" destOrd="0" presId="urn:microsoft.com/office/officeart/2005/8/layout/process2"/>
    <dgm:cxn modelId="{C3B61CC0-BCCB-4047-B40A-BA102DC12F71}" type="presParOf" srcId="{EEA43D63-7B25-4FCA-9714-4FE69C725C0B}" destId="{F7EB5FF6-31DA-44C7-B24E-30203D729F57}" srcOrd="1" destOrd="0" presId="urn:microsoft.com/office/officeart/2005/8/layout/process2"/>
    <dgm:cxn modelId="{69A91E66-95E0-4EF8-9A8E-339AFEAB89B6}" type="presParOf" srcId="{F7EB5FF6-31DA-44C7-B24E-30203D729F57}" destId="{9843F216-2588-45A5-B28C-EC4ADBB3CAF2}" srcOrd="0" destOrd="0" presId="urn:microsoft.com/office/officeart/2005/8/layout/process2"/>
    <dgm:cxn modelId="{DD40E331-9574-4B75-BD80-671F6EBFF778}" type="presParOf" srcId="{EEA43D63-7B25-4FCA-9714-4FE69C725C0B}" destId="{3EB48448-FEE4-47B9-9F4F-4153067AF1C5}" srcOrd="2" destOrd="0" presId="urn:microsoft.com/office/officeart/2005/8/layout/process2"/>
    <dgm:cxn modelId="{FD62BB2A-DF69-4EE6-A39E-430087DC7E4C}" type="presParOf" srcId="{EEA43D63-7B25-4FCA-9714-4FE69C725C0B}" destId="{67AF095D-91C4-443E-B813-C0CF72D54C1A}" srcOrd="3" destOrd="0" presId="urn:microsoft.com/office/officeart/2005/8/layout/process2"/>
    <dgm:cxn modelId="{3B6629FC-86E1-4879-98A4-8B937435A238}" type="presParOf" srcId="{67AF095D-91C4-443E-B813-C0CF72D54C1A}" destId="{E284FC01-B588-4EEF-BCA7-7BFB8A662220}" srcOrd="0" destOrd="0" presId="urn:microsoft.com/office/officeart/2005/8/layout/process2"/>
    <dgm:cxn modelId="{FE895EE1-3AF4-4814-BFD0-046B061C87D2}" type="presParOf" srcId="{EEA43D63-7B25-4FCA-9714-4FE69C725C0B}" destId="{43D42900-438E-4AC5-8117-C86591769693}" srcOrd="4"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7908B-377F-4A10-A959-2E498A62B2CF}">
      <dsp:nvSpPr>
        <dsp:cNvPr id="0" name=""/>
        <dsp:cNvSpPr/>
      </dsp:nvSpPr>
      <dsp:spPr>
        <a:xfrm rot="10800000">
          <a:off x="2249" y="54446"/>
          <a:ext cx="5663654" cy="1661054"/>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Quienes profesamos amar a Dios y a nuestros hermanos debemos eliminar el hábito de juzgar y hablar mal de los demás…</a:t>
          </a:r>
          <a:endParaRPr lang="es-EC" sz="2200" kern="1200" dirty="0">
            <a:latin typeface="Bw Modelica" panose="00000600000000000000" pitchFamily="50" charset="0"/>
          </a:endParaRPr>
        </a:p>
      </dsp:txBody>
      <dsp:txXfrm rot="10800000">
        <a:off x="832776" y="54446"/>
        <a:ext cx="4002600" cy="1661054"/>
      </dsp:txXfrm>
    </dsp:sp>
    <dsp:sp modelId="{69CB3537-3962-4F1A-A099-3BAC22EEA96A}">
      <dsp:nvSpPr>
        <dsp:cNvPr id="0" name=""/>
        <dsp:cNvSpPr/>
      </dsp:nvSpPr>
      <dsp:spPr>
        <a:xfrm rot="10800000">
          <a:off x="1124" y="1842132"/>
          <a:ext cx="5663654" cy="1661054"/>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…debemos comprender que Dios es el único Juez justo y conocedor del corazón de los motivos y acciones de cada persona…</a:t>
          </a:r>
          <a:endParaRPr lang="es-EC" sz="2200" kern="1200" dirty="0">
            <a:latin typeface="Bw Modelica" panose="00000600000000000000" pitchFamily="50" charset="0"/>
          </a:endParaRPr>
        </a:p>
      </dsp:txBody>
      <dsp:txXfrm rot="10800000">
        <a:off x="831651" y="1842132"/>
        <a:ext cx="4002600" cy="1661054"/>
      </dsp:txXfrm>
    </dsp:sp>
    <dsp:sp modelId="{8D044741-25DB-4DE0-8341-A6CE7CF03541}">
      <dsp:nvSpPr>
        <dsp:cNvPr id="0" name=""/>
        <dsp:cNvSpPr/>
      </dsp:nvSpPr>
      <dsp:spPr>
        <a:xfrm rot="10800000">
          <a:off x="31200" y="3574917"/>
          <a:ext cx="5633578" cy="1708724"/>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…debemos esforzarnos por tener una actitud humilde, de lo contrario este pecado causará mucho mal en la iglesia.</a:t>
          </a:r>
          <a:endParaRPr lang="es-EC" sz="2200" kern="1200" dirty="0">
            <a:latin typeface="Bw Modelica" panose="00000600000000000000" pitchFamily="50" charset="0"/>
          </a:endParaRPr>
        </a:p>
      </dsp:txBody>
      <dsp:txXfrm rot="10800000">
        <a:off x="885562" y="3574917"/>
        <a:ext cx="3924854" cy="17087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835584-DCA0-4B73-9393-A1BB127C67CB}">
      <dsp:nvSpPr>
        <dsp:cNvPr id="0" name=""/>
        <dsp:cNvSpPr/>
      </dsp:nvSpPr>
      <dsp:spPr>
        <a:xfrm>
          <a:off x="609593" y="0"/>
          <a:ext cx="6908722" cy="4406229"/>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D49149-0AC1-4084-A9C0-ABFB6162FC4E}">
      <dsp:nvSpPr>
        <dsp:cNvPr id="0" name=""/>
        <dsp:cNvSpPr/>
      </dsp:nvSpPr>
      <dsp:spPr>
        <a:xfrm>
          <a:off x="992" y="1321868"/>
          <a:ext cx="3896276" cy="176249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hacer planes debemos mantener a Dios como prioridad sujetando nuestros planes a su voluntad, no a la nuestra…</a:t>
          </a:r>
          <a:endParaRPr lang="es-EC" sz="2200" kern="1200" dirty="0">
            <a:latin typeface="Bw Modelica" panose="00000600000000000000" pitchFamily="50" charset="0"/>
          </a:endParaRPr>
        </a:p>
      </dsp:txBody>
      <dsp:txXfrm>
        <a:off x="87030" y="1407906"/>
        <a:ext cx="3724200" cy="1590415"/>
      </dsp:txXfrm>
    </dsp:sp>
    <dsp:sp modelId="{7B65F48E-C6AA-4007-AC5E-6D7D36EB56DE}">
      <dsp:nvSpPr>
        <dsp:cNvPr id="0" name=""/>
        <dsp:cNvSpPr/>
      </dsp:nvSpPr>
      <dsp:spPr>
        <a:xfrm>
          <a:off x="4230640" y="1321868"/>
          <a:ext cx="3896276" cy="176249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…entonces, Él guiará nuestra vida por la ruta que nos conduce a alcanzar la semejanza de Cristo.</a:t>
          </a:r>
          <a:endParaRPr lang="es-EC" sz="2200" kern="1200" dirty="0">
            <a:latin typeface="Bw Modelica" panose="00000600000000000000" pitchFamily="50" charset="0"/>
          </a:endParaRPr>
        </a:p>
      </dsp:txBody>
      <dsp:txXfrm>
        <a:off x="4316678" y="1407906"/>
        <a:ext cx="3724200" cy="15904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F2D858-4EEB-44D2-A8B6-0CDFBB35E462}">
      <dsp:nvSpPr>
        <dsp:cNvPr id="0" name=""/>
        <dsp:cNvSpPr/>
      </dsp:nvSpPr>
      <dsp:spPr>
        <a:xfrm>
          <a:off x="5492" y="907"/>
          <a:ext cx="5916198" cy="172592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Tenemos una solemne responsabilidad, y esta es actuar conforme a la luz y el conocimiento que Dios nos ha dado a través de su Palabra, sus siervos y por el Espíritu Santo…</a:t>
          </a:r>
          <a:endParaRPr lang="es-EC" sz="2200" kern="1200" dirty="0">
            <a:latin typeface="Bw Modelica" panose="00000600000000000000" pitchFamily="50" charset="0"/>
          </a:endParaRPr>
        </a:p>
      </dsp:txBody>
      <dsp:txXfrm>
        <a:off x="5492" y="907"/>
        <a:ext cx="5916198" cy="1725927"/>
      </dsp:txXfrm>
    </dsp:sp>
    <dsp:sp modelId="{6D1677F8-0B3E-4EE8-9A18-81B6C6D9EF93}">
      <dsp:nvSpPr>
        <dsp:cNvPr id="0" name=""/>
        <dsp:cNvSpPr/>
      </dsp:nvSpPr>
      <dsp:spPr>
        <a:xfrm>
          <a:off x="5492" y="1881194"/>
          <a:ext cx="5916198" cy="179381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…pero cuando un rayo de luz es despreciado, los ojos se ciegan y el corazón se endurece, lo cual trae consecuencias eternas, recuerda que cada acto está sujeto al escrutinio de Dios.</a:t>
          </a:r>
          <a:endParaRPr lang="es-EC" sz="2200" kern="1200" dirty="0">
            <a:latin typeface="Bw Modelica" panose="00000600000000000000" pitchFamily="50" charset="0"/>
          </a:endParaRPr>
        </a:p>
      </dsp:txBody>
      <dsp:txXfrm>
        <a:off x="5492" y="1881194"/>
        <a:ext cx="5916198" cy="17938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7908B-377F-4A10-A959-2E498A62B2CF}">
      <dsp:nvSpPr>
        <dsp:cNvPr id="0" name=""/>
        <dsp:cNvSpPr/>
      </dsp:nvSpPr>
      <dsp:spPr>
        <a:xfrm>
          <a:off x="171798" y="0"/>
          <a:ext cx="5996081" cy="1282085"/>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Se nos advierte de utilizar la adulación o de hacer acepción de personas dando atención especial a los ricos con fines de ganancia…</a:t>
          </a:r>
          <a:endParaRPr lang="es-EC" sz="2200" kern="1200" dirty="0">
            <a:latin typeface="Bw Modelica" panose="00000600000000000000" pitchFamily="50" charset="0"/>
          </a:endParaRPr>
        </a:p>
      </dsp:txBody>
      <dsp:txXfrm>
        <a:off x="171798" y="0"/>
        <a:ext cx="5675560" cy="1282085"/>
      </dsp:txXfrm>
    </dsp:sp>
    <dsp:sp modelId="{69CB3537-3962-4F1A-A099-3BAC22EEA96A}">
      <dsp:nvSpPr>
        <dsp:cNvPr id="0" name=""/>
        <dsp:cNvSpPr/>
      </dsp:nvSpPr>
      <dsp:spPr>
        <a:xfrm>
          <a:off x="155860" y="1337636"/>
          <a:ext cx="5996081" cy="1282085"/>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…esto ocasiona que estas personas den sus donativos con motivos egoístas, y no porque deseen hacer progresar la causa de Dios…</a:t>
          </a:r>
          <a:endParaRPr lang="es-EC" sz="2200" kern="1200" dirty="0">
            <a:latin typeface="Bw Modelica" panose="00000600000000000000" pitchFamily="50" charset="0"/>
          </a:endParaRPr>
        </a:p>
      </dsp:txBody>
      <dsp:txXfrm>
        <a:off x="155860" y="1337636"/>
        <a:ext cx="5675560" cy="1282085"/>
      </dsp:txXfrm>
    </dsp:sp>
    <dsp:sp modelId="{8D044741-25DB-4DE0-8341-A6CE7CF03541}">
      <dsp:nvSpPr>
        <dsp:cNvPr id="0" name=""/>
        <dsp:cNvSpPr/>
      </dsp:nvSpPr>
      <dsp:spPr>
        <a:xfrm>
          <a:off x="155860" y="2675087"/>
          <a:ext cx="5964236" cy="1318879"/>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…los bienes materiales son un regalo de Dios y deben usarse para su gloria y para el beneficio de los demás, no con el deseo de ser reconocido.</a:t>
          </a:r>
          <a:endParaRPr lang="es-EC" sz="2200" kern="1200" dirty="0">
            <a:latin typeface="Bw Modelica" panose="00000600000000000000" pitchFamily="50" charset="0"/>
          </a:endParaRPr>
        </a:p>
      </dsp:txBody>
      <dsp:txXfrm>
        <a:off x="155860" y="2675087"/>
        <a:ext cx="5634516" cy="131887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EE3BFA-29F3-4323-9A13-777BC22027B6}">
      <dsp:nvSpPr>
        <dsp:cNvPr id="0" name=""/>
        <dsp:cNvSpPr/>
      </dsp:nvSpPr>
      <dsp:spPr>
        <a:xfrm>
          <a:off x="0" y="932811"/>
          <a:ext cx="6105124" cy="161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FF1374-8F58-4700-A76E-373976E835F6}">
      <dsp:nvSpPr>
        <dsp:cNvPr id="0" name=""/>
        <dsp:cNvSpPr/>
      </dsp:nvSpPr>
      <dsp:spPr>
        <a:xfrm>
          <a:off x="305256" y="36630"/>
          <a:ext cx="5525320" cy="183042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531" tIns="0" rIns="161531"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En el juicio de Dios las riquezas materiales no podrán salvarnos, lo que nos librará en el día de la ira es haber vivido una vida justa y piadosa, sin egoísmo ni codicia…</a:t>
          </a:r>
          <a:endParaRPr lang="es-EC" sz="2200" kern="1200" dirty="0">
            <a:latin typeface="Bw Modelica" panose="00000600000000000000" pitchFamily="50" charset="0"/>
          </a:endParaRPr>
        </a:p>
      </dsp:txBody>
      <dsp:txXfrm>
        <a:off x="394610" y="125984"/>
        <a:ext cx="5346612" cy="1651720"/>
      </dsp:txXfrm>
    </dsp:sp>
    <dsp:sp modelId="{02D4DA59-E856-426C-B17C-8E5C0DC05772}">
      <dsp:nvSpPr>
        <dsp:cNvPr id="0" name=""/>
        <dsp:cNvSpPr/>
      </dsp:nvSpPr>
      <dsp:spPr>
        <a:xfrm>
          <a:off x="0" y="3887938"/>
          <a:ext cx="6105124" cy="161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351438-211B-4DA9-8C8F-A1BB3B757E6D}">
      <dsp:nvSpPr>
        <dsp:cNvPr id="0" name=""/>
        <dsp:cNvSpPr/>
      </dsp:nvSpPr>
      <dsp:spPr>
        <a:xfrm>
          <a:off x="305256" y="2880819"/>
          <a:ext cx="5525320" cy="195175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531" tIns="0" rIns="161531"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…esto lo podemos lograr si priorizamos nuestra relación con Dios que tiene valor eterno, antes que acumular riquezas temporales.</a:t>
          </a:r>
          <a:endParaRPr lang="es-EC" sz="2200" kern="1200" dirty="0">
            <a:latin typeface="Bw Modelica" panose="00000600000000000000" pitchFamily="50" charset="0"/>
          </a:endParaRPr>
        </a:p>
      </dsp:txBody>
      <dsp:txXfrm>
        <a:off x="400533" y="2976096"/>
        <a:ext cx="5334766" cy="17612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90BFB9-38DE-459D-8EA7-00C75C70AA1F}">
      <dsp:nvSpPr>
        <dsp:cNvPr id="0" name=""/>
        <dsp:cNvSpPr/>
      </dsp:nvSpPr>
      <dsp:spPr>
        <a:xfrm>
          <a:off x="0" y="557509"/>
          <a:ext cx="6698158" cy="4186348"/>
        </a:xfrm>
        <a:prstGeom prst="swooshArrow">
          <a:avLst>
            <a:gd name="adj1" fmla="val 25000"/>
            <a:gd name="adj2" fmla="val 25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F9594B-4678-4C27-95B4-8C0A15F33CC9}">
      <dsp:nvSpPr>
        <dsp:cNvPr id="0" name=""/>
        <dsp:cNvSpPr/>
      </dsp:nvSpPr>
      <dsp:spPr>
        <a:xfrm>
          <a:off x="1557321" y="2839069"/>
          <a:ext cx="234435" cy="234435"/>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0F7C5D-5B8F-4A43-9334-BAEC49D93950}">
      <dsp:nvSpPr>
        <dsp:cNvPr id="0" name=""/>
        <dsp:cNvSpPr/>
      </dsp:nvSpPr>
      <dsp:spPr>
        <a:xfrm>
          <a:off x="64710" y="946708"/>
          <a:ext cx="3059787" cy="1419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223" tIns="0" rIns="0" bIns="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En esta generación, con frecuencia las riquezas se obtienen por fraude…</a:t>
          </a:r>
          <a:endParaRPr lang="es-EC" sz="2200" kern="1200" dirty="0">
            <a:latin typeface="Bw Modelica" panose="00000600000000000000" pitchFamily="50" charset="0"/>
          </a:endParaRPr>
        </a:p>
      </dsp:txBody>
      <dsp:txXfrm>
        <a:off x="64710" y="946708"/>
        <a:ext cx="3059787" cy="1419277"/>
      </dsp:txXfrm>
    </dsp:sp>
    <dsp:sp modelId="{746C2946-4F58-498A-8231-0630B753FC02}">
      <dsp:nvSpPr>
        <dsp:cNvPr id="0" name=""/>
        <dsp:cNvSpPr/>
      </dsp:nvSpPr>
      <dsp:spPr>
        <a:xfrm>
          <a:off x="3717477" y="1771550"/>
          <a:ext cx="401889" cy="40188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7BD564-305E-4492-9BF5-BF03D280CD6B}">
      <dsp:nvSpPr>
        <dsp:cNvPr id="0" name=""/>
        <dsp:cNvSpPr/>
      </dsp:nvSpPr>
      <dsp:spPr>
        <a:xfrm>
          <a:off x="3465420" y="2508324"/>
          <a:ext cx="3177252" cy="1995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2953" tIns="0" rIns="0" bIns="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…o se acumulan mediante actos injustos, como la explotación laboral.</a:t>
          </a:r>
          <a:endParaRPr lang="es-EC" sz="2200" kern="1200" dirty="0">
            <a:latin typeface="Bw Modelica" panose="00000600000000000000" pitchFamily="50" charset="0"/>
          </a:endParaRPr>
        </a:p>
      </dsp:txBody>
      <dsp:txXfrm>
        <a:off x="3465420" y="2508324"/>
        <a:ext cx="3177252" cy="199546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F2D858-4EEB-44D2-A8B6-0CDFBB35E462}">
      <dsp:nvSpPr>
        <dsp:cNvPr id="0" name=""/>
        <dsp:cNvSpPr/>
      </dsp:nvSpPr>
      <dsp:spPr>
        <a:xfrm>
          <a:off x="4781" y="879"/>
          <a:ext cx="5150796" cy="179978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 motiva el amor al dinero; la Biblia no condena a nadie por ser rico, en realidad este es una bendición para el que se porta como administrador de Dios.</a:t>
          </a:r>
          <a:endParaRPr lang="es-EC" sz="2200" kern="1200" dirty="0">
            <a:latin typeface="Bw Modelica" panose="00000600000000000000" pitchFamily="50" charset="0"/>
          </a:endParaRPr>
        </a:p>
      </dsp:txBody>
      <dsp:txXfrm>
        <a:off x="92639" y="88737"/>
        <a:ext cx="4975080" cy="162407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3CD836-F7CE-4927-87DB-E5D23195D9C9}">
      <dsp:nvSpPr>
        <dsp:cNvPr id="0" name=""/>
        <dsp:cNvSpPr/>
      </dsp:nvSpPr>
      <dsp:spPr>
        <a:xfrm>
          <a:off x="5274" y="0"/>
          <a:ext cx="3211677" cy="2022198"/>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llamado es el de reconocer a Dios como la fuente de todo, estas personas necesitan del Evangelio…</a:t>
          </a:r>
          <a:endParaRPr lang="es-EC" sz="2200" kern="1200" dirty="0">
            <a:latin typeface="Bw Modelica" panose="00000600000000000000" pitchFamily="50" charset="0"/>
          </a:endParaRPr>
        </a:p>
      </dsp:txBody>
      <dsp:txXfrm>
        <a:off x="64502" y="59228"/>
        <a:ext cx="3093221" cy="1903742"/>
      </dsp:txXfrm>
    </dsp:sp>
    <dsp:sp modelId="{4F59C44F-C5A0-4BCF-A89A-1CD5CD996945}">
      <dsp:nvSpPr>
        <dsp:cNvPr id="0" name=""/>
        <dsp:cNvSpPr/>
      </dsp:nvSpPr>
      <dsp:spPr>
        <a:xfrm>
          <a:off x="3538120" y="612850"/>
          <a:ext cx="680875" cy="79649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3538120" y="772149"/>
        <a:ext cx="476613" cy="477898"/>
      </dsp:txXfrm>
    </dsp:sp>
    <dsp:sp modelId="{1AA37C8D-3A75-41F4-9D0B-B725CCA91AFE}">
      <dsp:nvSpPr>
        <dsp:cNvPr id="0" name=""/>
        <dsp:cNvSpPr/>
      </dsp:nvSpPr>
      <dsp:spPr>
        <a:xfrm>
          <a:off x="4501623" y="0"/>
          <a:ext cx="3211677" cy="2022198"/>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…por tanto, debemos llevarlas al conocimiento de Jesús y así puedan apreciar las riquezas eternas.</a:t>
          </a:r>
          <a:endParaRPr lang="es-EC" sz="2200" kern="1200" dirty="0">
            <a:latin typeface="Bw Modelica" panose="00000600000000000000" pitchFamily="50" charset="0"/>
          </a:endParaRPr>
        </a:p>
      </dsp:txBody>
      <dsp:txXfrm>
        <a:off x="4560851" y="59228"/>
        <a:ext cx="3093221" cy="190374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E21CE5-9F4A-4C63-8E66-DCD643D019CE}">
      <dsp:nvSpPr>
        <dsp:cNvPr id="0" name=""/>
        <dsp:cNvSpPr/>
      </dsp:nvSpPr>
      <dsp:spPr>
        <a:xfrm>
          <a:off x="6456" y="651"/>
          <a:ext cx="2978674" cy="2060800"/>
        </a:xfrm>
        <a:prstGeom prst="roundRect">
          <a:avLst/>
        </a:prstGeom>
        <a:solidFill>
          <a:schemeClr val="lt1">
            <a:alpha val="50000"/>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96" tIns="27940" rIns="8196" bIns="2794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Las riquezas obtenidas de forma deshonesta o egoísta no tienen valor duradero…</a:t>
          </a:r>
          <a:endParaRPr lang="es-EC" sz="2200" kern="1200" dirty="0">
            <a:latin typeface="Bw Modelica" panose="00000600000000000000" pitchFamily="50" charset="0"/>
          </a:endParaRPr>
        </a:p>
      </dsp:txBody>
      <dsp:txXfrm>
        <a:off x="107056" y="101251"/>
        <a:ext cx="2777474" cy="1859600"/>
      </dsp:txXfrm>
    </dsp:sp>
    <dsp:sp modelId="{D0D4B5B8-F0D7-498C-920C-45858798744A}">
      <dsp:nvSpPr>
        <dsp:cNvPr id="0" name=""/>
        <dsp:cNvSpPr/>
      </dsp:nvSpPr>
      <dsp:spPr>
        <a:xfrm>
          <a:off x="2955344" y="651"/>
          <a:ext cx="2978674" cy="2060800"/>
        </a:xfrm>
        <a:prstGeom prst="roundRect">
          <a:avLst/>
        </a:prstGeom>
        <a:solidFill>
          <a:schemeClr val="lt1">
            <a:alpha val="50000"/>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96" tIns="27940" rIns="8196" bIns="2794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t>
          </a:r>
          <a:r>
            <a:rPr lang="es-EC" sz="2200" kern="1200" dirty="0">
              <a:latin typeface="Bw Modelica" panose="00000600000000000000" pitchFamily="50" charset="0"/>
            </a:rPr>
            <a:t>estas riquezas eventualmente se deterioran y no garantizan una vida plena</a:t>
          </a:r>
          <a:r>
            <a:rPr lang="es-ES" sz="2200" kern="1200" dirty="0">
              <a:latin typeface="Bw Modelica" panose="00000600000000000000" pitchFamily="50" charset="0"/>
            </a:rPr>
            <a:t>…</a:t>
          </a:r>
          <a:endParaRPr lang="es-EC" sz="2200" kern="1200" dirty="0">
            <a:latin typeface="Bw Modelica" panose="00000600000000000000" pitchFamily="50" charset="0"/>
          </a:endParaRPr>
        </a:p>
      </dsp:txBody>
      <dsp:txXfrm>
        <a:off x="3055944" y="101251"/>
        <a:ext cx="2777474" cy="1859600"/>
      </dsp:txXfrm>
    </dsp:sp>
    <dsp:sp modelId="{6435639D-19B4-4C0E-BEB5-CFF3B9350072}">
      <dsp:nvSpPr>
        <dsp:cNvPr id="0" name=""/>
        <dsp:cNvSpPr/>
      </dsp:nvSpPr>
      <dsp:spPr>
        <a:xfrm>
          <a:off x="5904232" y="651"/>
          <a:ext cx="2978674" cy="2060800"/>
        </a:xfrm>
        <a:prstGeom prst="roundRect">
          <a:avLst/>
        </a:prstGeom>
        <a:solidFill>
          <a:schemeClr val="lt1">
            <a:alpha val="50000"/>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96" tIns="27940" rIns="8196" bIns="2794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…ni la aprobación de Dios, más bien traerán juicio y condenación.</a:t>
          </a:r>
          <a:endParaRPr lang="es-EC" sz="2200" kern="1200" dirty="0">
            <a:latin typeface="Bw Modelica" panose="00000600000000000000" pitchFamily="50" charset="0"/>
          </a:endParaRPr>
        </a:p>
      </dsp:txBody>
      <dsp:txXfrm>
        <a:off x="6004832" y="101251"/>
        <a:ext cx="2777474" cy="18596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10BCF-0C4A-4100-9A57-AE9C91E4C48D}">
      <dsp:nvSpPr>
        <dsp:cNvPr id="0" name=""/>
        <dsp:cNvSpPr/>
      </dsp:nvSpPr>
      <dsp:spPr>
        <a:xfrm>
          <a:off x="0" y="20698"/>
          <a:ext cx="5829300" cy="100111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Las riquezas no deben hacernos sentir superiores ni independientes de Dios…</a:t>
          </a:r>
          <a:endParaRPr lang="es-EC" sz="2200" kern="1200" dirty="0">
            <a:latin typeface="Bw Modelica" panose="00000600000000000000" pitchFamily="50" charset="0"/>
          </a:endParaRPr>
        </a:p>
      </dsp:txBody>
      <dsp:txXfrm>
        <a:off x="29322" y="50020"/>
        <a:ext cx="5770656" cy="942470"/>
      </dsp:txXfrm>
    </dsp:sp>
    <dsp:sp modelId="{F7EB5FF6-31DA-44C7-B24E-30203D729F57}">
      <dsp:nvSpPr>
        <dsp:cNvPr id="0" name=""/>
        <dsp:cNvSpPr/>
      </dsp:nvSpPr>
      <dsp:spPr>
        <a:xfrm rot="5400000">
          <a:off x="2726940" y="1046840"/>
          <a:ext cx="375418" cy="45050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779499" y="1084382"/>
        <a:ext cx="270301" cy="262793"/>
      </dsp:txXfrm>
    </dsp:sp>
    <dsp:sp modelId="{3EB48448-FEE4-47B9-9F4F-4153067AF1C5}">
      <dsp:nvSpPr>
        <dsp:cNvPr id="0" name=""/>
        <dsp:cNvSpPr/>
      </dsp:nvSpPr>
      <dsp:spPr>
        <a:xfrm>
          <a:off x="0" y="1522370"/>
          <a:ext cx="5829300" cy="100111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…las bendiciones materiales no deben hacernos olvidar nuestro deber de servir, bendecir a otros y obedecer al Señor…</a:t>
          </a:r>
          <a:endParaRPr lang="es-EC" sz="2200" kern="1200" dirty="0">
            <a:latin typeface="Bw Modelica" panose="00000600000000000000" pitchFamily="50" charset="0"/>
          </a:endParaRPr>
        </a:p>
      </dsp:txBody>
      <dsp:txXfrm>
        <a:off x="29322" y="1551692"/>
        <a:ext cx="5770656" cy="942470"/>
      </dsp:txXfrm>
    </dsp:sp>
    <dsp:sp modelId="{67AF095D-91C4-443E-B813-C0CF72D54C1A}">
      <dsp:nvSpPr>
        <dsp:cNvPr id="0" name=""/>
        <dsp:cNvSpPr/>
      </dsp:nvSpPr>
      <dsp:spPr>
        <a:xfrm rot="5400000">
          <a:off x="2733234" y="2540121"/>
          <a:ext cx="362830" cy="45050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779499" y="2583957"/>
        <a:ext cx="270301" cy="253981"/>
      </dsp:txXfrm>
    </dsp:sp>
    <dsp:sp modelId="{43D42900-438E-4AC5-8117-C86591769693}">
      <dsp:nvSpPr>
        <dsp:cNvPr id="0" name=""/>
        <dsp:cNvSpPr/>
      </dsp:nvSpPr>
      <dsp:spPr>
        <a:xfrm>
          <a:off x="0" y="3007259"/>
          <a:ext cx="5829300" cy="100111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…debemos recordar que las riquezas son temporales y que nuestra seguridad está en Dios, no en lo material.</a:t>
          </a:r>
          <a:endParaRPr lang="es-EC" sz="2200" kern="1200" dirty="0">
            <a:latin typeface="Bw Modelica" panose="00000600000000000000" pitchFamily="50" charset="0"/>
          </a:endParaRPr>
        </a:p>
      </dsp:txBody>
      <dsp:txXfrm>
        <a:off x="29322" y="3036581"/>
        <a:ext cx="5770656" cy="94247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13/12/2024</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1275922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2145858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13/12/2024</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13/12/2024</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13/12/2024</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13/12/2024</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13/12/2024</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13/12/2024</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13/12/2024</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13/12/2024</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13/12/2024</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13/12/2024</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13/12/2024</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13/12/2024</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pn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8.png"/><Relationship Id="rId7" Type="http://schemas.openxmlformats.org/officeDocument/2006/relationships/diagramLayout" Target="../diagrams/layout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8.png"/><Relationship Id="rId10" Type="http://schemas.microsoft.com/office/2007/relationships/diagramDrawing" Target="../diagrams/drawing2.xml"/><Relationship Id="rId4" Type="http://schemas.openxmlformats.org/officeDocument/2006/relationships/image" Target="../media/image15.jpe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29.png"/><Relationship Id="rId7" Type="http://schemas.openxmlformats.org/officeDocument/2006/relationships/diagramData" Target="../diagrams/data3.xml"/><Relationship Id="rId12"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0.png"/><Relationship Id="rId11" Type="http://schemas.microsoft.com/office/2007/relationships/diagramDrawing" Target="../diagrams/drawing3.xml"/><Relationship Id="rId5" Type="http://schemas.openxmlformats.org/officeDocument/2006/relationships/hyperlink" Target="https://www.google.com/imgres?q=perdonarse&amp;imgurl=https%3A%2F%2Fi.ytimg.com%2Fvi%2FQAg2lksQpdA%2Fmaxresdefault.jpg&amp;imgrefurl=https%3A%2F%2Fwww.youtube.com%2Fwatch%3Fv%3DQAg2lksQpdA&amp;docid=HJTRRYdSz_6EfM&amp;tbnid=ZrYyVFBMQzdGmM&amp;vet=12ahUKEwiq-LGRjqyHAxXUcDABHeq_CAoQM3oECGAQAA..i&amp;w=1280&amp;h=720&amp;hcb=2&amp;ved=2ahUKEwiq-LGRjqyHAxXUcDABHeq_CAoQM3oECGAQAA" TargetMode="External"/><Relationship Id="rId10" Type="http://schemas.openxmlformats.org/officeDocument/2006/relationships/diagramColors" Target="../diagrams/colors3.xml"/><Relationship Id="rId4" Type="http://schemas.openxmlformats.org/officeDocument/2006/relationships/image" Target="../media/image15.jpeg"/><Relationship Id="rId9"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31.png"/><Relationship Id="rId7" Type="http://schemas.openxmlformats.org/officeDocument/2006/relationships/diagramQuickStyle" Target="../diagrams/quickStyle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18.png"/><Relationship Id="rId4" Type="http://schemas.openxmlformats.org/officeDocument/2006/relationships/image" Target="../media/image15.jpeg"/><Relationship Id="rId9" Type="http://schemas.microsoft.com/office/2007/relationships/diagramDrawing" Target="../diagrams/drawing4.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32.jpeg"/><Relationship Id="rId7" Type="http://schemas.openxmlformats.org/officeDocument/2006/relationships/diagramLayout" Target="../diagrams/layout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18.png"/><Relationship Id="rId10" Type="http://schemas.microsoft.com/office/2007/relationships/diagramDrawing" Target="../diagrams/drawing5.xml"/><Relationship Id="rId4" Type="http://schemas.openxmlformats.org/officeDocument/2006/relationships/image" Target="../media/image15.jpeg"/><Relationship Id="rId9" Type="http://schemas.openxmlformats.org/officeDocument/2006/relationships/diagramColors" Target="../diagrams/colors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3.jpeg"/><Relationship Id="rId7" Type="http://schemas.openxmlformats.org/officeDocument/2006/relationships/diagramLayout" Target="../diagrams/layout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18.png"/><Relationship Id="rId10" Type="http://schemas.microsoft.com/office/2007/relationships/diagramDrawing" Target="../diagrams/drawing6.xml"/><Relationship Id="rId4" Type="http://schemas.openxmlformats.org/officeDocument/2006/relationships/image" Target="../media/image15.jpeg"/><Relationship Id="rId9"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7.xml"/><Relationship Id="rId13" Type="http://schemas.openxmlformats.org/officeDocument/2006/relationships/diagramQuickStyle" Target="../diagrams/quickStyle8.xml"/><Relationship Id="rId3" Type="http://schemas.openxmlformats.org/officeDocument/2006/relationships/image" Target="../media/image34.jpeg"/><Relationship Id="rId7" Type="http://schemas.openxmlformats.org/officeDocument/2006/relationships/diagramLayout" Target="../diagrams/layout7.xml"/><Relationship Id="rId12" Type="http://schemas.openxmlformats.org/officeDocument/2006/relationships/diagramLayout" Target="../diagrams/layout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7.xml"/><Relationship Id="rId11" Type="http://schemas.openxmlformats.org/officeDocument/2006/relationships/diagramData" Target="../diagrams/data8.xml"/><Relationship Id="rId5" Type="http://schemas.openxmlformats.org/officeDocument/2006/relationships/image" Target="../media/image18.png"/><Relationship Id="rId15" Type="http://schemas.microsoft.com/office/2007/relationships/diagramDrawing" Target="../diagrams/drawing8.xml"/><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 Id="rId14" Type="http://schemas.openxmlformats.org/officeDocument/2006/relationships/diagramColors" Target="../diagrams/colors8.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5.jpeg"/><Relationship Id="rId7" Type="http://schemas.openxmlformats.org/officeDocument/2006/relationships/diagramLayout" Target="../diagrams/layout9.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36.jpeg"/><Relationship Id="rId7" Type="http://schemas.openxmlformats.org/officeDocument/2006/relationships/diagramLayout" Target="../diagrams/layout10.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18.png"/><Relationship Id="rId10" Type="http://schemas.microsoft.com/office/2007/relationships/diagramDrawing" Target="../diagrams/drawing10.xml"/><Relationship Id="rId4" Type="http://schemas.openxmlformats.org/officeDocument/2006/relationships/image" Target="../media/image15.jpeg"/><Relationship Id="rId9" Type="http://schemas.openxmlformats.org/officeDocument/2006/relationships/diagramColors" Target="../diagrams/colors10.xml"/></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3.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432760" y="5633988"/>
            <a:ext cx="2146494" cy="1010327"/>
            <a:chOff x="12726909" y="2788005"/>
            <a:chExt cx="2146494" cy="1010327"/>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369332"/>
            </a:xfrm>
            <a:prstGeom prst="rect">
              <a:avLst/>
            </a:prstGeom>
            <a:noFill/>
          </p:spPr>
          <p:txBody>
            <a:bodyPr wrap="square" rtlCol="0">
              <a:spAutoFit/>
            </a:bodyPr>
            <a:lstStyle/>
            <a:p>
              <a:r>
                <a:rPr lang="es-EC" b="1" dirty="0">
                  <a:solidFill>
                    <a:srgbClr val="189E0E"/>
                  </a:solidFill>
                </a:rPr>
                <a:t>(+593)988959107</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14 de diciembre de 2024</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4"/>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600760" y="4574149"/>
            <a:ext cx="9653228" cy="923330"/>
          </a:xfrm>
          <a:prstGeom prst="rect">
            <a:avLst/>
          </a:prstGeom>
          <a:noFill/>
        </p:spPr>
        <p:txBody>
          <a:bodyPr wrap="square">
            <a:spAutoFit/>
          </a:bodyPr>
          <a:lstStyle/>
          <a:p>
            <a:pPr lvl="0" algn="ctr"/>
            <a:r>
              <a:rPr lang="es-MX" sz="5400" b="1" dirty="0">
                <a:latin typeface="Bw Modelica ExtraBold" panose="00000900000000000000" pitchFamily="50" charset="0"/>
                <a:ea typeface="Noto Sans ExtBd" panose="020B0902040504020204" pitchFamily="34"/>
                <a:cs typeface="Noto Sans ExtBd" panose="020B0902040504020204" pitchFamily="34"/>
              </a:rPr>
              <a:t>El camino a </a:t>
            </a:r>
            <a:r>
              <a:rPr lang="es-MX" sz="5400" b="1" dirty="0" err="1">
                <a:latin typeface="Bw Modelica ExtraBold" panose="00000900000000000000" pitchFamily="50" charset="0"/>
                <a:ea typeface="Noto Sans ExtBd" panose="020B0902040504020204" pitchFamily="34"/>
                <a:cs typeface="Noto Sans ExtBd" panose="020B0902040504020204" pitchFamily="34"/>
              </a:rPr>
              <a:t>Emaus</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59660E96-88B7-1184-613A-7118A90E02C6}"/>
              </a:ext>
            </a:extLst>
          </p:cNvPr>
          <p:cNvPicPr>
            <a:picLocks noChangeAspect="1"/>
          </p:cNvPicPr>
          <p:nvPr/>
        </p:nvPicPr>
        <p:blipFill rotWithShape="1">
          <a:blip r:embed="rId5"/>
          <a:srcRect t="12801"/>
          <a:stretch/>
        </p:blipFill>
        <p:spPr>
          <a:xfrm>
            <a:off x="4505307" y="391987"/>
            <a:ext cx="6280457" cy="3805277"/>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45B920AA-DA6D-5D83-44C7-23EFDC787F82}"/>
              </a:ext>
            </a:extLst>
          </p:cNvPr>
          <p:cNvPicPr>
            <a:picLocks noChangeAspect="1"/>
          </p:cNvPicPr>
          <p:nvPr/>
        </p:nvPicPr>
        <p:blipFill>
          <a:blip r:embed="rId3"/>
          <a:stretch>
            <a:fillRect/>
          </a:stretch>
        </p:blipFill>
        <p:spPr>
          <a:xfrm>
            <a:off x="-2" y="0"/>
            <a:ext cx="12192002" cy="6732678"/>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76531"/>
            <a:ext cx="12191999" cy="1347314"/>
            <a:chOff x="0" y="5665899"/>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11</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14 de diciembre de 2024</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6095999" y="2240613"/>
            <a:ext cx="5992322" cy="2862322"/>
          </a:xfrm>
          <a:prstGeom prst="rect">
            <a:avLst/>
          </a:prstGeom>
          <a:noFill/>
        </p:spPr>
        <p:txBody>
          <a:bodyPr wrap="square">
            <a:spAutoFit/>
          </a:bodyPr>
          <a:lstStyle/>
          <a:p>
            <a:pPr lvl="0" algn="ctr"/>
            <a:r>
              <a:rPr lang="es-MX" sz="6000" b="1" dirty="0">
                <a:ln w="38100">
                  <a:noFill/>
                </a:ln>
                <a:solidFill>
                  <a:schemeClr val="bg1"/>
                </a:solidFill>
                <a:effectLst>
                  <a:glow rad="63500">
                    <a:schemeClr val="tx1">
                      <a:alpha val="40000"/>
                    </a:schemeClr>
                  </a:glow>
                </a:effectLst>
                <a:latin typeface="Bw Modelica" panose="00000600000000000000" pitchFamily="50" charset="0"/>
                <a:ea typeface="Noto Sans ExtBd" panose="020B0902040504020204" pitchFamily="34"/>
                <a:cs typeface="Noto Sans ExtBd" panose="020B0902040504020204" pitchFamily="34"/>
              </a:rPr>
              <a:t>Adoptando una Visión más Humilde</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14 de diciembre de 2024</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200" b="1" dirty="0"/>
              <a:t>“</a:t>
            </a:r>
            <a:r>
              <a:rPr lang="es-ES" sz="3200" b="1" dirty="0"/>
              <a:t>Cuando seguimos la humilde senda de la obediencia, dejamos una huella brillante hacia el cielo para que otros caminen en ella. Es nuestro privilegio tener una experiencia más profunda en las cosas de Dios.</a:t>
            </a:r>
            <a:r>
              <a:rPr lang="es-MX" sz="3200" b="1" dirty="0"/>
              <a:t>”</a:t>
            </a:r>
            <a:endParaRPr lang="es-EC" sz="3200" b="1" dirty="0"/>
          </a:p>
          <a:p>
            <a:r>
              <a:rPr lang="en-US" sz="1800" i="1" dirty="0"/>
              <a:t>The Signs of the Times, 17 de </a:t>
            </a:r>
            <a:r>
              <a:rPr lang="en-US" sz="1800" i="1" dirty="0" err="1"/>
              <a:t>marzo</a:t>
            </a:r>
            <a:r>
              <a:rPr lang="en-US" sz="1800" i="1" dirty="0"/>
              <a:t>, 1890.</a:t>
            </a:r>
            <a:endParaRPr lang="es-EC" sz="18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4000" b="1" dirty="0">
                <a:solidFill>
                  <a:schemeClr val="bg1"/>
                </a:solidFill>
              </a:rPr>
              <a:t>“Humillaos delante del Señor, y él os exaltará</a:t>
            </a:r>
            <a:r>
              <a:rPr lang="es-MX" sz="4000" b="1" dirty="0">
                <a:solidFill>
                  <a:schemeClr val="bg1"/>
                </a:solidFill>
              </a:rPr>
              <a:t>”</a:t>
            </a:r>
            <a:endParaRPr lang="es-ES" sz="4000" b="1" dirty="0">
              <a:solidFill>
                <a:schemeClr val="bg1"/>
              </a:solidFill>
            </a:endParaRPr>
          </a:p>
          <a:p>
            <a:pPr>
              <a:lnSpc>
                <a:spcPct val="100000"/>
              </a:lnSpc>
            </a:pPr>
            <a:r>
              <a:rPr lang="es-EC" b="1" dirty="0">
                <a:solidFill>
                  <a:schemeClr val="bg1"/>
                </a:solidFill>
              </a:rPr>
              <a:t>(Santiago 4:10)</a:t>
            </a:r>
            <a:endParaRPr lang="es-EC"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B8FDB18-0F67-9E85-D232-BFC8615D8729}"/>
              </a:ext>
            </a:extLst>
          </p:cNvPr>
          <p:cNvPicPr>
            <a:picLocks noChangeAspect="1"/>
          </p:cNvPicPr>
          <p:nvPr/>
        </p:nvPicPr>
        <p:blipFill>
          <a:blip r:embed="rId3"/>
          <a:stretch>
            <a:fillRect/>
          </a:stretch>
        </p:blipFill>
        <p:spPr>
          <a:xfrm>
            <a:off x="0" y="2013329"/>
            <a:ext cx="5974773" cy="398517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Evitando el falso discernimiento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0" y="9358"/>
            <a:ext cx="6314814" cy="1938992"/>
          </a:xfrm>
          <a:prstGeom prst="rect">
            <a:avLst/>
          </a:prstGeom>
          <a:noFill/>
        </p:spPr>
        <p:txBody>
          <a:bodyPr wrap="square">
            <a:spAutoFit/>
          </a:bodyPr>
          <a:lstStyle/>
          <a:p>
            <a:pPr lvl="0">
              <a:tabLst>
                <a:tab pos="1435100" algn="l"/>
                <a:tab pos="3771900" algn="l"/>
              </a:tabLst>
            </a:pPr>
            <a:r>
              <a:rPr lang="es-ES" sz="3000" b="1" dirty="0">
                <a:ln w="0"/>
                <a:latin typeface="Noto Sans ExtBd" panose="020B0902040504020204"/>
                <a:ea typeface="Noto Sans ExtBd" panose="020B0902040504020204" pitchFamily="34"/>
                <a:cs typeface="Noto Sans ExtBd" panose="020B0902040504020204" pitchFamily="34"/>
              </a:rPr>
              <a:t>¿Qué hábito extremadamente perjudicial debe ser eliminado de todos los que profesan amar a sus hermanos, y por qué? </a:t>
            </a:r>
            <a:endParaRPr lang="es-MX" sz="3000" b="1" dirty="0">
              <a:ln w="0"/>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8" name="Diagrama 7">
            <a:extLst>
              <a:ext uri="{FF2B5EF4-FFF2-40B4-BE49-F238E27FC236}">
                <a16:creationId xmlns:a16="http://schemas.microsoft.com/office/drawing/2014/main" id="{97484437-ADFE-C414-693F-C9155AEF0EF7}"/>
              </a:ext>
            </a:extLst>
          </p:cNvPr>
          <p:cNvGraphicFramePr/>
          <p:nvPr>
            <p:extLst>
              <p:ext uri="{D42A27DB-BD31-4B8C-83A1-F6EECF244321}">
                <p14:modId xmlns:p14="http://schemas.microsoft.com/office/powerpoint/2010/main" val="2294220907"/>
              </p:ext>
            </p:extLst>
          </p:nvPr>
        </p:nvGraphicFramePr>
        <p:xfrm>
          <a:off x="6314815" y="290945"/>
          <a:ext cx="5665904" cy="539298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93C7908B-377F-4A10-A959-2E498A62B2C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69CB3537-3962-4F1A-A099-3BAC22EEA96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8"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D84C965-6C0F-1FE5-45C0-ED00F26AB002}"/>
              </a:ext>
            </a:extLst>
          </p:cNvPr>
          <p:cNvPicPr>
            <a:picLocks noChangeAspect="1"/>
          </p:cNvPicPr>
          <p:nvPr/>
        </p:nvPicPr>
        <p:blipFill rotWithShape="1">
          <a:blip r:embed="rId3"/>
          <a:srcRect l="43674" r="3312"/>
          <a:stretch/>
        </p:blipFill>
        <p:spPr>
          <a:xfrm>
            <a:off x="8389710" y="-8152"/>
            <a:ext cx="3802290" cy="6353175"/>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Tomándose en serio la luz</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20262" y="117705"/>
            <a:ext cx="8240511" cy="1077218"/>
          </a:xfrm>
          <a:prstGeom prst="rect">
            <a:avLst/>
          </a:prstGeom>
          <a:noFill/>
        </p:spPr>
        <p:txBody>
          <a:bodyPr wrap="square">
            <a:spAutoFit/>
          </a:bodyPr>
          <a:lstStyle/>
          <a:p>
            <a:pPr lvl="0">
              <a:tabLst>
                <a:tab pos="1435100" algn="l"/>
                <a:tab pos="3771900" algn="l"/>
              </a:tabLst>
            </a:pPr>
            <a:r>
              <a:rPr lang="es-ES" sz="3200" b="1" dirty="0">
                <a:ln w="0"/>
                <a:effectLst>
                  <a:glow rad="63500">
                    <a:schemeClr val="bg1">
                      <a:alpha val="40000"/>
                    </a:schemeClr>
                  </a:glow>
                </a:effectLst>
                <a:latin typeface="Noto Sans ExtBd" panose="020B0902040504020204"/>
                <a:ea typeface="Noto Sans ExtBd" panose="020B0902040504020204" pitchFamily="34"/>
                <a:cs typeface="Noto Sans ExtBd" panose="020B0902040504020204" pitchFamily="34"/>
              </a:rPr>
              <a:t>Cuando hacemos planes, ¿qué debemos recordar siempre? </a:t>
            </a:r>
            <a:endParaRPr lang="es-MX" sz="3200" b="1" dirty="0">
              <a:ln w="0"/>
              <a:effectLst>
                <a:glow rad="63500">
                  <a:schemeClr val="bg1">
                    <a:alpha val="40000"/>
                  </a:schemeClr>
                </a:glow>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3E7F2953-96D3-FD55-CCC0-A45F3859BA7C}"/>
              </a:ext>
            </a:extLst>
          </p:cNvPr>
          <p:cNvSpPr txBox="1"/>
          <p:nvPr/>
        </p:nvSpPr>
        <p:spPr>
          <a:xfrm>
            <a:off x="8541327" y="2213264"/>
            <a:ext cx="1890032" cy="384463"/>
          </a:xfrm>
          <a:prstGeom prst="rect">
            <a:avLst/>
          </a:prstGeom>
          <a:solidFill>
            <a:srgbClr val="D2C0B2"/>
          </a:solidFill>
        </p:spPr>
        <p:txBody>
          <a:bodyPr wrap="square" rtlCol="0">
            <a:spAutoFit/>
          </a:bodyPr>
          <a:lstStyle/>
          <a:p>
            <a:endParaRPr lang="es-EC" dirty="0"/>
          </a:p>
        </p:txBody>
      </p:sp>
      <p:graphicFrame>
        <p:nvGraphicFramePr>
          <p:cNvPr id="9" name="Diagrama 8">
            <a:extLst>
              <a:ext uri="{FF2B5EF4-FFF2-40B4-BE49-F238E27FC236}">
                <a16:creationId xmlns:a16="http://schemas.microsoft.com/office/drawing/2014/main" id="{718DA8D2-27F4-785A-9903-3E8D757F3FE5}"/>
              </a:ext>
            </a:extLst>
          </p:cNvPr>
          <p:cNvGraphicFramePr/>
          <p:nvPr>
            <p:extLst>
              <p:ext uri="{D42A27DB-BD31-4B8C-83A1-F6EECF244321}">
                <p14:modId xmlns:p14="http://schemas.microsoft.com/office/powerpoint/2010/main" val="2450163858"/>
              </p:ext>
            </p:extLst>
          </p:nvPr>
        </p:nvGraphicFramePr>
        <p:xfrm>
          <a:off x="132864" y="1229579"/>
          <a:ext cx="8127909" cy="440622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CuadroTexto 9">
            <a:extLst>
              <a:ext uri="{FF2B5EF4-FFF2-40B4-BE49-F238E27FC236}">
                <a16:creationId xmlns:a16="http://schemas.microsoft.com/office/drawing/2014/main" id="{CC3D22E9-3E6F-3D1F-4C74-F714ABE3FDCB}"/>
              </a:ext>
            </a:extLst>
          </p:cNvPr>
          <p:cNvSpPr txBox="1"/>
          <p:nvPr/>
        </p:nvSpPr>
        <p:spPr>
          <a:xfrm>
            <a:off x="8627781" y="2082329"/>
            <a:ext cx="3508109" cy="646331"/>
          </a:xfrm>
          <a:prstGeom prst="rect">
            <a:avLst/>
          </a:prstGeom>
          <a:noFill/>
        </p:spPr>
        <p:txBody>
          <a:bodyPr wrap="square" rtlCol="0">
            <a:spAutoFit/>
          </a:bodyPr>
          <a:lstStyle/>
          <a:p>
            <a:r>
              <a:rPr lang="es-ES" dirty="0">
                <a:latin typeface="Bw Modelica" panose="00000600000000000000" pitchFamily="50" charset="0"/>
              </a:rPr>
              <a:t>“Cada mañana, conságrate a Dios por ese día.”</a:t>
            </a:r>
            <a:endParaRPr lang="es-EC" dirty="0">
              <a:latin typeface="Bw Modelica" panose="00000600000000000000" pitchFamily="50" charset="0"/>
            </a:endParaRPr>
          </a:p>
        </p:txBody>
      </p:sp>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C835584-DCA0-4B73-9393-A1BB127C67CB}"/>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51D49149-0AC1-4084-A9C0-ABFB6162FC4E}"/>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7B65F48E-C6AA-4007-AC5E-6D7D36EB56D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9"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E35EC56-9144-5E91-3BD0-B8F19D46BA10}"/>
              </a:ext>
            </a:extLst>
          </p:cNvPr>
          <p:cNvPicPr>
            <a:picLocks noChangeAspect="1"/>
          </p:cNvPicPr>
          <p:nvPr/>
        </p:nvPicPr>
        <p:blipFill rotWithShape="1">
          <a:blip r:embed="rId3"/>
          <a:srcRect l="4684" r="3419"/>
          <a:stretch/>
        </p:blipFill>
        <p:spPr>
          <a:xfrm>
            <a:off x="-19705" y="0"/>
            <a:ext cx="6115706" cy="3802862"/>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85350" y="5747076"/>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Tomándose en serio la luz</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AF98D25E-3D5D-1789-FDE9-C6EE849C9902}"/>
              </a:ext>
            </a:extLst>
          </p:cNvPr>
          <p:cNvSpPr txBox="1"/>
          <p:nvPr/>
        </p:nvSpPr>
        <p:spPr>
          <a:xfrm>
            <a:off x="37443" y="3802862"/>
            <a:ext cx="12134850" cy="2062103"/>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Explica la solemne responsabilidad y el deber de rendir cuentas que tenemos cada uno de nosotros por la luz celestial que se nos proporciona en todos los ámbitos de la vida. </a:t>
            </a:r>
            <a:endParaRPr lang="es-EC"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1031" name="Picture 7">
            <a:hlinkClick r:id="rId5"/>
            <a:extLst>
              <a:ext uri="{FF2B5EF4-FFF2-40B4-BE49-F238E27FC236}">
                <a16:creationId xmlns:a16="http://schemas.microsoft.com/office/drawing/2014/main" id="{D42F91B1-198C-0DAA-6087-205795CE22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 y="7056438"/>
            <a:ext cx="114300" cy="1143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Diagrama 5">
            <a:extLst>
              <a:ext uri="{FF2B5EF4-FFF2-40B4-BE49-F238E27FC236}">
                <a16:creationId xmlns:a16="http://schemas.microsoft.com/office/drawing/2014/main" id="{5FF31112-314C-1940-687E-9233C1C906FB}"/>
              </a:ext>
            </a:extLst>
          </p:cNvPr>
          <p:cNvGraphicFramePr/>
          <p:nvPr>
            <p:extLst>
              <p:ext uri="{D42A27DB-BD31-4B8C-83A1-F6EECF244321}">
                <p14:modId xmlns:p14="http://schemas.microsoft.com/office/powerpoint/2010/main" val="47869003"/>
              </p:ext>
            </p:extLst>
          </p:nvPr>
        </p:nvGraphicFramePr>
        <p:xfrm>
          <a:off x="6189000" y="126946"/>
          <a:ext cx="5927183" cy="367591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 name="Imagen 1">
            <a:extLst>
              <a:ext uri="{FF2B5EF4-FFF2-40B4-BE49-F238E27FC236}">
                <a16:creationId xmlns:a16="http://schemas.microsoft.com/office/drawing/2014/main" id="{D112A748-8EBA-F506-9EAC-8732619283C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47129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73F2D858-4EEB-44D2-A8B6-0CDFBB35E46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6D1677F8-0B3E-4EE8-9A18-81B6C6D9EF9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3BB9F4EE-F2A2-C9D2-60E9-E25D615589B1}"/>
              </a:ext>
            </a:extLst>
          </p:cNvPr>
          <p:cNvPicPr>
            <a:picLocks noChangeAspect="1"/>
          </p:cNvPicPr>
          <p:nvPr/>
        </p:nvPicPr>
        <p:blipFill rotWithShape="1">
          <a:blip r:embed="rId3"/>
          <a:srcRect l="14774"/>
          <a:stretch/>
        </p:blipFill>
        <p:spPr>
          <a:xfrm>
            <a:off x="5891048" y="0"/>
            <a:ext cx="6307802" cy="4163211"/>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Riqueza sobrevalorada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119937" y="4126883"/>
            <a:ext cx="12072063"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advertencias se dan con respecto a las tentaciones que rodean a los bendecidos con más bienes materiales que otros?</a:t>
            </a:r>
            <a:endParaRPr lang="es-MX" sz="3200" b="1" dirty="0">
              <a:ln w="0"/>
              <a:latin typeface="Noto Sans ExtBd" panose="020B0902040504020204"/>
              <a:ea typeface="Noto Sans ExtBd" panose="020B0902040504020204" pitchFamily="34"/>
              <a:cs typeface="Noto Sans ExtBd" panose="020B0902040504020204" pitchFamily="34"/>
            </a:endParaRPr>
          </a:p>
        </p:txBody>
      </p:sp>
      <p:graphicFrame>
        <p:nvGraphicFramePr>
          <p:cNvPr id="5" name="Diagrama 4">
            <a:extLst>
              <a:ext uri="{FF2B5EF4-FFF2-40B4-BE49-F238E27FC236}">
                <a16:creationId xmlns:a16="http://schemas.microsoft.com/office/drawing/2014/main" id="{E48F78D9-9ED2-1DA3-0AA8-AEBD723E847C}"/>
              </a:ext>
            </a:extLst>
          </p:cNvPr>
          <p:cNvGraphicFramePr/>
          <p:nvPr>
            <p:extLst>
              <p:ext uri="{D42A27DB-BD31-4B8C-83A1-F6EECF244321}">
                <p14:modId xmlns:p14="http://schemas.microsoft.com/office/powerpoint/2010/main" val="155936826"/>
              </p:ext>
            </p:extLst>
          </p:nvPr>
        </p:nvGraphicFramePr>
        <p:xfrm>
          <a:off x="20261" y="114694"/>
          <a:ext cx="6307803" cy="399415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93C7908B-377F-4A10-A959-2E498A62B2C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69CB3537-3962-4F1A-A099-3BAC22EEA96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5"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oborno y corrupción de juicio bolsa de dinero junto a los jueces Gavel |  Imagen Premium generada con IA">
            <a:extLst>
              <a:ext uri="{FF2B5EF4-FFF2-40B4-BE49-F238E27FC236}">
                <a16:creationId xmlns:a16="http://schemas.microsoft.com/office/drawing/2014/main" id="{D82F8BF4-B024-2FA0-38B5-E3CC55D58B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079"/>
          <a:stretch/>
        </p:blipFill>
        <p:spPr bwMode="auto">
          <a:xfrm>
            <a:off x="0" y="1614343"/>
            <a:ext cx="5739472" cy="4205055"/>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Riqueza sobrevalorada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20262" y="44683"/>
            <a:ext cx="5719210"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podemos afinar nuestras prioridades con respecto al dinero?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8" name="Diagrama 7">
            <a:extLst>
              <a:ext uri="{FF2B5EF4-FFF2-40B4-BE49-F238E27FC236}">
                <a16:creationId xmlns:a16="http://schemas.microsoft.com/office/drawing/2014/main" id="{FBE6F35B-6FD1-3A50-D554-B0D7D3E7F02D}"/>
              </a:ext>
            </a:extLst>
          </p:cNvPr>
          <p:cNvGraphicFramePr/>
          <p:nvPr>
            <p:extLst>
              <p:ext uri="{D42A27DB-BD31-4B8C-83A1-F6EECF244321}">
                <p14:modId xmlns:p14="http://schemas.microsoft.com/office/powerpoint/2010/main" val="3923025775"/>
              </p:ext>
            </p:extLst>
          </p:nvPr>
        </p:nvGraphicFramePr>
        <p:xfrm>
          <a:off x="5923723" y="114502"/>
          <a:ext cx="6105124" cy="553736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CFFF1374-8F58-4700-A76E-373976E835F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A0EE3BFA-29F3-4323-9A13-777BC22027B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43351438-211B-4DA9-8C8F-A1BB3B757E6D}"/>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02D4DA59-E856-426C-B17C-8E5C0DC0577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8"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 origen de la concentración de la riqueza en Latinoamérica">
            <a:extLst>
              <a:ext uri="{FF2B5EF4-FFF2-40B4-BE49-F238E27FC236}">
                <a16:creationId xmlns:a16="http://schemas.microsoft.com/office/drawing/2014/main" id="{CE6C3F4E-CE98-0E67-FDE5-094ABD93B47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56" r="3903"/>
          <a:stretch/>
        </p:blipFill>
        <p:spPr bwMode="auto">
          <a:xfrm>
            <a:off x="7007930" y="1836951"/>
            <a:ext cx="5198165" cy="3894897"/>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Abandonando el ídolo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6937512" y="114502"/>
            <a:ext cx="5124463" cy="1477328"/>
          </a:xfrm>
          <a:prstGeom prst="rect">
            <a:avLst/>
          </a:prstGeom>
          <a:noFill/>
        </p:spPr>
        <p:txBody>
          <a:bodyPr wrap="square">
            <a:spAutoFit/>
          </a:bodyPr>
          <a:lstStyle/>
          <a:p>
            <a:pPr lvl="0" algn="r">
              <a:tabLst>
                <a:tab pos="1435100" algn="l"/>
                <a:tab pos="3771900" algn="l"/>
              </a:tabLst>
            </a:pPr>
            <a:r>
              <a:rPr lang="es-ES" sz="3000" dirty="0">
                <a:ln w="0"/>
                <a:latin typeface="Noto Sans ExtBd" panose="020B0902040504020204"/>
              </a:rPr>
              <a:t>¿Cuál es a menudo la razón por la cual la gente obtiene riquezas? </a:t>
            </a:r>
            <a:endParaRPr lang="es-EC" sz="3000" dirty="0">
              <a:ln w="0"/>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4" name="Diagrama 3">
            <a:extLst>
              <a:ext uri="{FF2B5EF4-FFF2-40B4-BE49-F238E27FC236}">
                <a16:creationId xmlns:a16="http://schemas.microsoft.com/office/drawing/2014/main" id="{C9521C9B-7B1F-77CC-A460-47388B969F4A}"/>
              </a:ext>
            </a:extLst>
          </p:cNvPr>
          <p:cNvGraphicFramePr/>
          <p:nvPr>
            <p:extLst>
              <p:ext uri="{D42A27DB-BD31-4B8C-83A1-F6EECF244321}">
                <p14:modId xmlns:p14="http://schemas.microsoft.com/office/powerpoint/2010/main" val="235579824"/>
              </p:ext>
            </p:extLst>
          </p:nvPr>
        </p:nvGraphicFramePr>
        <p:xfrm>
          <a:off x="130025" y="313181"/>
          <a:ext cx="6698158" cy="530136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 name="CuadroTexto 4">
            <a:extLst>
              <a:ext uri="{FF2B5EF4-FFF2-40B4-BE49-F238E27FC236}">
                <a16:creationId xmlns:a16="http://schemas.microsoft.com/office/drawing/2014/main" id="{D04800EC-9331-E8DB-B9D7-6F9E5D001209}"/>
              </a:ext>
            </a:extLst>
          </p:cNvPr>
          <p:cNvSpPr txBox="1"/>
          <p:nvPr/>
        </p:nvSpPr>
        <p:spPr>
          <a:xfrm>
            <a:off x="731174" y="4985767"/>
            <a:ext cx="5513227" cy="646331"/>
          </a:xfrm>
          <a:prstGeom prst="rect">
            <a:avLst/>
          </a:prstGeom>
          <a:noFill/>
        </p:spPr>
        <p:txBody>
          <a:bodyPr wrap="square" rtlCol="0">
            <a:spAutoFit/>
          </a:bodyPr>
          <a:lstStyle/>
          <a:p>
            <a:r>
              <a:rPr lang="es-ES" dirty="0">
                <a:latin typeface="Bw Modelica" panose="00000600000000000000" pitchFamily="50" charset="0"/>
              </a:rPr>
              <a:t>“El amor al dinero y a la ostentación han hecho de este mundo una cueva de ladrones.”</a:t>
            </a:r>
            <a:endParaRPr lang="es-EC" dirty="0">
              <a:latin typeface="Bw Modelica" panose="00000600000000000000" pitchFamily="50" charset="0"/>
            </a:endParaRPr>
          </a:p>
        </p:txBody>
      </p:sp>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2090BFB9-38DE-459D-8EA7-00C75C70AA1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D1F9594B-4678-4C27-95B4-8C0A15F33CC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graphicEl>
                                              <a:dgm id="{7A0F7C5D-5B8F-4A43-9334-BAEC49D93950}"/>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graphicEl>
                                              <a:dgm id="{746C2946-4F58-498A-8231-0630B753FC02}"/>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graphicEl>
                                              <a:dgm id="{F37BD564-305E-4492-9BF5-BF03D280CD6B}"/>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CA7D9BAB-F8E1-5DAB-0423-D4AA6529E8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06" y="4784"/>
            <a:ext cx="6844156" cy="3593182"/>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Abandonando el ídolo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75817" y="3687631"/>
            <a:ext cx="4267583" cy="2062103"/>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¿y qué llamamiento se debe hacer a quienes se dejan llevar por él?</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4" name="CuadroTexto 3">
            <a:extLst>
              <a:ext uri="{FF2B5EF4-FFF2-40B4-BE49-F238E27FC236}">
                <a16:creationId xmlns:a16="http://schemas.microsoft.com/office/drawing/2014/main" id="{3FED3BC7-1C71-0A9C-5BA0-158B944A8A04}"/>
              </a:ext>
            </a:extLst>
          </p:cNvPr>
          <p:cNvSpPr txBox="1"/>
          <p:nvPr/>
        </p:nvSpPr>
        <p:spPr>
          <a:xfrm>
            <a:off x="6824450" y="66253"/>
            <a:ext cx="5347843"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es lo que motiva a gran parte del mundo actual?</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6" name="Diagrama 5">
            <a:extLst>
              <a:ext uri="{FF2B5EF4-FFF2-40B4-BE49-F238E27FC236}">
                <a16:creationId xmlns:a16="http://schemas.microsoft.com/office/drawing/2014/main" id="{C73727B0-E5D8-4A0B-4663-D907CECE0567}"/>
              </a:ext>
            </a:extLst>
          </p:cNvPr>
          <p:cNvGraphicFramePr/>
          <p:nvPr>
            <p:extLst>
              <p:ext uri="{D42A27DB-BD31-4B8C-83A1-F6EECF244321}">
                <p14:modId xmlns:p14="http://schemas.microsoft.com/office/powerpoint/2010/main" val="664326949"/>
              </p:ext>
            </p:extLst>
          </p:nvPr>
        </p:nvGraphicFramePr>
        <p:xfrm>
          <a:off x="6955823" y="1646899"/>
          <a:ext cx="5160360" cy="180154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7" name="Diagrama 6">
            <a:extLst>
              <a:ext uri="{FF2B5EF4-FFF2-40B4-BE49-F238E27FC236}">
                <a16:creationId xmlns:a16="http://schemas.microsoft.com/office/drawing/2014/main" id="{2E169F30-8741-9355-C883-04B66A86BBE8}"/>
              </a:ext>
            </a:extLst>
          </p:cNvPr>
          <p:cNvGraphicFramePr/>
          <p:nvPr>
            <p:extLst>
              <p:ext uri="{D42A27DB-BD31-4B8C-83A1-F6EECF244321}">
                <p14:modId xmlns:p14="http://schemas.microsoft.com/office/powerpoint/2010/main" val="28237055"/>
              </p:ext>
            </p:extLst>
          </p:nvPr>
        </p:nvGraphicFramePr>
        <p:xfrm>
          <a:off x="4343400" y="3669593"/>
          <a:ext cx="7718576" cy="2022198"/>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73F2D858-4EEB-44D2-A8B6-0CDFBB35E46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663CD836-F7CE-4927-87DB-E5D23195D9C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4F59C44F-C5A0-4BCF-A89A-1CD5CD996945}"/>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graphicEl>
                                              <a:dgm id="{1AA37C8D-3A75-41F4-9D0B-B725CCA91AF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Graphic spid="6" grpId="0">
        <p:bldSub>
          <a:bldDgm bld="one"/>
        </p:bldSub>
      </p:bldGraphic>
      <p:bldGraphic spid="7"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cortes en tasa de referencia siguen surtiendo efectos en reducción del  costo del dinero - MarketData">
            <a:extLst>
              <a:ext uri="{FF2B5EF4-FFF2-40B4-BE49-F238E27FC236}">
                <a16:creationId xmlns:a16="http://schemas.microsoft.com/office/drawing/2014/main" id="{8460D22E-43E2-3D27-C856-01321EE424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12208143" cy="6197449"/>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Mirando más allá del materialismo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1171524" y="213998"/>
            <a:ext cx="10944659" cy="584775"/>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Describe el resultado de las ganancias mal habidas.</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6" name="Diagrama 5">
            <a:extLst>
              <a:ext uri="{FF2B5EF4-FFF2-40B4-BE49-F238E27FC236}">
                <a16:creationId xmlns:a16="http://schemas.microsoft.com/office/drawing/2014/main" id="{0ACD9209-4217-33B9-E869-A2A0E55B6816}"/>
              </a:ext>
            </a:extLst>
          </p:cNvPr>
          <p:cNvGraphicFramePr/>
          <p:nvPr>
            <p:extLst>
              <p:ext uri="{D42A27DB-BD31-4B8C-83A1-F6EECF244321}">
                <p14:modId xmlns:p14="http://schemas.microsoft.com/office/powerpoint/2010/main" val="1794083021"/>
              </p:ext>
            </p:extLst>
          </p:nvPr>
        </p:nvGraphicFramePr>
        <p:xfrm>
          <a:off x="3057520" y="1172966"/>
          <a:ext cx="8889364" cy="206210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E8E21CE5-9F4A-4C63-8E66-DCD643D019CE}"/>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D0D4B5B8-F0D7-498C-920C-45858798744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6435639D-19B4-4C0E-BEB5-CFF3B935007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No hay ninguna descripción de la foto disponible.">
            <a:extLst>
              <a:ext uri="{FF2B5EF4-FFF2-40B4-BE49-F238E27FC236}">
                <a16:creationId xmlns:a16="http://schemas.microsoft.com/office/drawing/2014/main" id="{CDBD9E47-048A-CA68-6814-DCFF226D0A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2700" y="0"/>
            <a:ext cx="5829300" cy="5829300"/>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Mirando más allá del materialismo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93659" y="57774"/>
            <a:ext cx="6269041"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¿Cuál es el mensaje especial de Dios con respecto a las riquezas?</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07ADC4DC-7398-3851-892D-69F0BAC368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7" name="Diagrama 6">
            <a:extLst>
              <a:ext uri="{FF2B5EF4-FFF2-40B4-BE49-F238E27FC236}">
                <a16:creationId xmlns:a16="http://schemas.microsoft.com/office/drawing/2014/main" id="{83C561CE-406F-697C-F49A-6D26AD9D5FA5}"/>
              </a:ext>
            </a:extLst>
          </p:cNvPr>
          <p:cNvGraphicFramePr/>
          <p:nvPr>
            <p:extLst>
              <p:ext uri="{D42A27DB-BD31-4B8C-83A1-F6EECF244321}">
                <p14:modId xmlns:p14="http://schemas.microsoft.com/office/powerpoint/2010/main" val="3974852377"/>
              </p:ext>
            </p:extLst>
          </p:nvPr>
        </p:nvGraphicFramePr>
        <p:xfrm>
          <a:off x="171534" y="1627434"/>
          <a:ext cx="5829300" cy="400837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4243333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24039" y="381783"/>
            <a:ext cx="2410289"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Somos llamados a ser buenos administradores de Dios, a practicar la generosidad con desprendimiento, sabiendo que somos mayordomos de los bienes que Dios nos ha confiado.</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96529" y="381783"/>
            <a:ext cx="2372769"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Como cristianos, debemos esforzarnos por tener una actitud de humildad, compasión y comprensión hacia los demás. En lugar de criticar o juzgar, debemos orar por aquellos con los que tengamos diferencias.</a:t>
            </a:r>
            <a:endParaRPr lang="es-EC" sz="2000" dirty="0">
              <a:solidFill>
                <a:schemeClr val="tx1"/>
              </a:solidFill>
              <a:latin typeface="Eras Demi ITC" panose="020B0805030504020804" pitchFamily="34" charset="0"/>
            </a:endParaRP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515900" y="381783"/>
            <a:ext cx="2372769"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Cuanto más conocimiento tengamos de la verdad y de los principios divinos, mayor será nuestra responsabilidad de vivir conforme a ellos; seremos llamados a rendir cuentas por cómo respondimos a la guía de Dios.</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935271" y="381783"/>
            <a:ext cx="2383943"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Las riquezas pueden ser una bendición o una trampa, dependiendo de cómo se utilicen, por eso aquellos bendecidos con bienes materiales deben vivir con temor de Dios, generosidad y justicia, recordando que todo es de Dios.</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367154" y="381783"/>
            <a:ext cx="2308945"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amor al dinero y la obsesión por las riquezas son motivaciones peligrosas que conducen al alejamiento de Dios y a la destrucción persona, por eso no deben convertirse en ídolos que ocupen el lugar de Dios en nuestras vidas.</a:t>
            </a:r>
            <a:endParaRPr lang="es-EC"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44711" y="2720663"/>
            <a:ext cx="6358318" cy="2554545"/>
          </a:xfrm>
          <a:prstGeom prst="rect">
            <a:avLst/>
          </a:prstGeom>
        </p:spPr>
        <p:txBody>
          <a:bodyPr wrap="square">
            <a:spAutoFit/>
          </a:bodyPr>
          <a:lstStyle/>
          <a:p>
            <a:pPr algn="ctr"/>
            <a:r>
              <a:rPr lang="es-MX" sz="3200" dirty="0">
                <a:solidFill>
                  <a:schemeClr val="accent4">
                    <a:lumMod val="75000"/>
                  </a:schemeClr>
                </a:solidFill>
                <a:latin typeface="Eras Demi ITC" panose="020B0805030504020804" pitchFamily="34" charset="0"/>
              </a:rPr>
              <a:t>¡Decido seguir una senda de humildad y obediencia para tener una experiencia más profunda con Dios y ser un ejemplo para los demás!</a:t>
            </a:r>
          </a:p>
        </p:txBody>
      </p:sp>
      <p:sp>
        <p:nvSpPr>
          <p:cNvPr id="4" name="Rectángulo 3">
            <a:extLst>
              <a:ext uri="{FF2B5EF4-FFF2-40B4-BE49-F238E27FC236}">
                <a16:creationId xmlns:a16="http://schemas.microsoft.com/office/drawing/2014/main" id="{91E601A8-B517-CAD5-E600-6DA954662F44}"/>
              </a:ext>
            </a:extLst>
          </p:cNvPr>
          <p:cNvSpPr/>
          <p:nvPr/>
        </p:nvSpPr>
        <p:spPr>
          <a:xfrm>
            <a:off x="5335155" y="483647"/>
            <a:ext cx="6777430" cy="1569660"/>
          </a:xfrm>
          <a:prstGeom prst="rect">
            <a:avLst/>
          </a:prstGeom>
        </p:spPr>
        <p:txBody>
          <a:bodyPr wrap="square">
            <a:spAutoFit/>
          </a:bodyPr>
          <a:lstStyle/>
          <a:p>
            <a:pPr algn="ctr"/>
            <a:r>
              <a:rPr lang="es-MX" sz="3200" dirty="0">
                <a:solidFill>
                  <a:schemeClr val="accent2">
                    <a:lumMod val="75000"/>
                  </a:schemeClr>
                </a:solidFill>
                <a:latin typeface="Eras Bold ITC" panose="020B0907030504020204" pitchFamily="34" charset="0"/>
              </a:rPr>
              <a:t>Creo que </a:t>
            </a:r>
            <a:r>
              <a:rPr lang="es-419" sz="3200" dirty="0">
                <a:solidFill>
                  <a:schemeClr val="accent2">
                    <a:lumMod val="75000"/>
                  </a:schemeClr>
                </a:solidFill>
                <a:latin typeface="Eras Bold ITC" panose="020B0907030504020204" pitchFamily="34" charset="0"/>
              </a:rPr>
              <a:t>humillarnos delante del Señor nos lleva a ser exaltados por Él</a:t>
            </a:r>
            <a:r>
              <a:rPr lang="es-MX" sz="3200" dirty="0">
                <a:solidFill>
                  <a:schemeClr val="accent2">
                    <a:lumMod val="75000"/>
                  </a:schemeClr>
                </a:solidFill>
                <a:latin typeface="Eras Bold ITC" panose="020B0907030504020204" pitchFamily="34" charset="0"/>
              </a:rPr>
              <a:t>. </a:t>
            </a: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1231048</TotalTime>
  <Words>1177</Words>
  <Application>Microsoft Office PowerPoint</Application>
  <PresentationFormat>Panorámica</PresentationFormat>
  <Paragraphs>113</Paragraphs>
  <Slides>18</Slides>
  <Notes>12</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18</vt:i4>
      </vt:variant>
    </vt:vector>
  </HeadingPairs>
  <TitlesOfParts>
    <vt:vector size="38"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Joffre Castro Martinez</dc:creator>
  <cp:lastModifiedBy>user01</cp:lastModifiedBy>
  <cp:revision>8416</cp:revision>
  <dcterms:created xsi:type="dcterms:W3CDTF">2017-06-02T15:34:13Z</dcterms:created>
  <dcterms:modified xsi:type="dcterms:W3CDTF">2024-12-13T14:27:56Z</dcterms:modified>
</cp:coreProperties>
</file>