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sldIdLst>
    <p:sldId id="395" r:id="rId2"/>
    <p:sldId id="256" r:id="rId3"/>
    <p:sldId id="340" r:id="rId4"/>
    <p:sldId id="544" r:id="rId5"/>
    <p:sldId id="392" r:id="rId6"/>
    <p:sldId id="274" r:id="rId7"/>
    <p:sldId id="557" r:id="rId8"/>
    <p:sldId id="565" r:id="rId9"/>
    <p:sldId id="537" r:id="rId10"/>
    <p:sldId id="550" r:id="rId11"/>
    <p:sldId id="558" r:id="rId12"/>
    <p:sldId id="538" r:id="rId13"/>
    <p:sldId id="551" r:id="rId14"/>
    <p:sldId id="566" r:id="rId15"/>
    <p:sldId id="276" r:id="rId16"/>
    <p:sldId id="265" r:id="rId17"/>
    <p:sldId id="393" r:id="rId18"/>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C0B2"/>
    <a:srgbClr val="0A2560"/>
    <a:srgbClr val="FCF7F3"/>
    <a:srgbClr val="F8EFE6"/>
    <a:srgbClr val="F9EBCF"/>
    <a:srgbClr val="F6E1B9"/>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35" autoAdjust="0"/>
    <p:restoredTop sz="93621" autoAdjust="0"/>
  </p:normalViewPr>
  <p:slideViewPr>
    <p:cSldViewPr snapToGrid="0">
      <p:cViewPr varScale="1">
        <p:scale>
          <a:sx n="77" d="100"/>
          <a:sy n="77" d="100"/>
        </p:scale>
        <p:origin x="994"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CEA4A2-B47A-4ED8-B866-B8427D40B077}"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ECADB4D0-C8D2-4095-A4C7-7445B63F586F}">
      <dgm:prSet phldrT="[Texto]" custT="1"/>
      <dgm:spPr/>
      <dgm:t>
        <a:bodyPr/>
        <a:lstStyle/>
        <a:p>
          <a:r>
            <a:rPr lang="es-ES" sz="2200" dirty="0">
              <a:latin typeface="Bw Modelica" panose="00000600000000000000" pitchFamily="50" charset="0"/>
            </a:rPr>
            <a:t>A la venida de Cristo en gloria todas estas cosas perderán su atractivo y serán despreciadas con náuseas y disgusto, pero querer deshacerse en ese momento de las cosas que han ocupado el lugar de Dios en nuestro corazón es demasiado tarde…</a:t>
          </a:r>
          <a:endParaRPr lang="es-EC" sz="2200" dirty="0">
            <a:latin typeface="Bw Modelica" panose="00000600000000000000" pitchFamily="50" charset="0"/>
          </a:endParaRPr>
        </a:p>
      </dgm:t>
    </dgm:pt>
    <dgm:pt modelId="{86DB2BF8-1A06-493F-AEC5-B42238E0840E}" type="parTrans" cxnId="{197C7C8B-3FC0-48B2-B248-DE7CD84D183D}">
      <dgm:prSet/>
      <dgm:spPr/>
      <dgm:t>
        <a:bodyPr/>
        <a:lstStyle/>
        <a:p>
          <a:endParaRPr lang="es-EC"/>
        </a:p>
      </dgm:t>
    </dgm:pt>
    <dgm:pt modelId="{F94620A0-D587-47F9-8CC6-231A4BC2751A}" type="sibTrans" cxnId="{197C7C8B-3FC0-48B2-B248-DE7CD84D183D}">
      <dgm:prSet/>
      <dgm:spPr/>
      <dgm:t>
        <a:bodyPr/>
        <a:lstStyle/>
        <a:p>
          <a:endParaRPr lang="es-EC"/>
        </a:p>
      </dgm:t>
    </dgm:pt>
    <dgm:pt modelId="{A3358885-2674-4604-BC46-E87A6C3BF561}">
      <dgm:prSet phldrT="[Texto]" custT="1"/>
      <dgm:spPr/>
      <dgm:t>
        <a:bodyPr/>
        <a:lstStyle/>
        <a:p>
          <a:r>
            <a:rPr lang="es-ES" sz="2200" dirty="0">
              <a:latin typeface="Bw Modelica" panose="00000600000000000000" pitchFamily="50" charset="0"/>
            </a:rPr>
            <a:t>…debemos recordar que hoy es el tiempo de volvernos a Dios y abandonar lo que nos separa de Él.</a:t>
          </a:r>
          <a:endParaRPr lang="es-EC" sz="2200" dirty="0">
            <a:latin typeface="Bw Modelica" panose="00000600000000000000" pitchFamily="50" charset="0"/>
          </a:endParaRPr>
        </a:p>
      </dgm:t>
    </dgm:pt>
    <dgm:pt modelId="{737DC4FF-29A8-4080-9751-9302B9CA09E8}" type="parTrans" cxnId="{EC396EDB-D145-4DCF-B436-A6371DA55986}">
      <dgm:prSet/>
      <dgm:spPr/>
      <dgm:t>
        <a:bodyPr/>
        <a:lstStyle/>
        <a:p>
          <a:endParaRPr lang="es-EC"/>
        </a:p>
      </dgm:t>
    </dgm:pt>
    <dgm:pt modelId="{22E7ACC3-6011-48D6-88C9-8AD40DFB7B06}" type="sibTrans" cxnId="{EC396EDB-D145-4DCF-B436-A6371DA55986}">
      <dgm:prSet/>
      <dgm:spPr/>
      <dgm:t>
        <a:bodyPr/>
        <a:lstStyle/>
        <a:p>
          <a:endParaRPr lang="es-EC"/>
        </a:p>
      </dgm:t>
    </dgm:pt>
    <dgm:pt modelId="{1C4B081A-E4A1-422D-9750-46D09A57D3A5}" type="pres">
      <dgm:prSet presAssocID="{E9CEA4A2-B47A-4ED8-B866-B8427D40B077}" presName="linear" presStyleCnt="0">
        <dgm:presLayoutVars>
          <dgm:dir/>
          <dgm:animLvl val="lvl"/>
          <dgm:resizeHandles val="exact"/>
        </dgm:presLayoutVars>
      </dgm:prSet>
      <dgm:spPr/>
    </dgm:pt>
    <dgm:pt modelId="{E65F3D9A-8334-4EBF-AC81-9F40FB04CCF0}" type="pres">
      <dgm:prSet presAssocID="{ECADB4D0-C8D2-4095-A4C7-7445B63F586F}" presName="parentLin" presStyleCnt="0"/>
      <dgm:spPr/>
    </dgm:pt>
    <dgm:pt modelId="{BCCFEC4E-F642-4295-86BB-E6FC7BF66471}" type="pres">
      <dgm:prSet presAssocID="{ECADB4D0-C8D2-4095-A4C7-7445B63F586F}" presName="parentLeftMargin" presStyleLbl="node1" presStyleIdx="0" presStyleCnt="2"/>
      <dgm:spPr/>
    </dgm:pt>
    <dgm:pt modelId="{CFFF1374-8F58-4700-A76E-373976E835F6}" type="pres">
      <dgm:prSet presAssocID="{ECADB4D0-C8D2-4095-A4C7-7445B63F586F}" presName="parentText" presStyleLbl="node1" presStyleIdx="0" presStyleCnt="2" custScaleX="129290" custScaleY="193971" custLinFactNeighborX="3214" custLinFactNeighborY="22272">
        <dgm:presLayoutVars>
          <dgm:chMax val="0"/>
          <dgm:bulletEnabled val="1"/>
        </dgm:presLayoutVars>
      </dgm:prSet>
      <dgm:spPr/>
    </dgm:pt>
    <dgm:pt modelId="{A25C644A-C81B-43B1-9B48-92B1230063E3}" type="pres">
      <dgm:prSet presAssocID="{ECADB4D0-C8D2-4095-A4C7-7445B63F586F}" presName="negativeSpace" presStyleCnt="0"/>
      <dgm:spPr/>
    </dgm:pt>
    <dgm:pt modelId="{A0EE3BFA-29F3-4323-9A13-777BC22027B6}" type="pres">
      <dgm:prSet presAssocID="{ECADB4D0-C8D2-4095-A4C7-7445B63F586F}" presName="childText" presStyleLbl="conFgAcc1" presStyleIdx="0" presStyleCnt="2" custLinFactNeighborY="3007">
        <dgm:presLayoutVars>
          <dgm:bulletEnabled val="1"/>
        </dgm:presLayoutVars>
      </dgm:prSet>
      <dgm:spPr/>
    </dgm:pt>
    <dgm:pt modelId="{92D772F4-E24B-42C1-A627-D98B08E12F7B}" type="pres">
      <dgm:prSet presAssocID="{F94620A0-D587-47F9-8CC6-231A4BC2751A}" presName="spaceBetweenRectangles" presStyleCnt="0"/>
      <dgm:spPr/>
    </dgm:pt>
    <dgm:pt modelId="{0641AEA4-3B15-4C0A-9516-FABB305B13D2}" type="pres">
      <dgm:prSet presAssocID="{A3358885-2674-4604-BC46-E87A6C3BF561}" presName="parentLin" presStyleCnt="0"/>
      <dgm:spPr/>
    </dgm:pt>
    <dgm:pt modelId="{D4D4BB3C-939E-4F07-9B48-E3CF188A2114}" type="pres">
      <dgm:prSet presAssocID="{A3358885-2674-4604-BC46-E87A6C3BF561}" presName="parentLeftMargin" presStyleLbl="node1" presStyleIdx="0" presStyleCnt="2"/>
      <dgm:spPr/>
    </dgm:pt>
    <dgm:pt modelId="{43351438-211B-4DA9-8C8F-A1BB3B757E6D}" type="pres">
      <dgm:prSet presAssocID="{A3358885-2674-4604-BC46-E87A6C3BF561}" presName="parentText" presStyleLbl="node1" presStyleIdx="1" presStyleCnt="2" custScaleX="129290" custScaleY="97735" custLinFactNeighborX="3214" custLinFactNeighborY="9681">
        <dgm:presLayoutVars>
          <dgm:chMax val="0"/>
          <dgm:bulletEnabled val="1"/>
        </dgm:presLayoutVars>
      </dgm:prSet>
      <dgm:spPr/>
    </dgm:pt>
    <dgm:pt modelId="{D40B21C6-A964-4939-91BC-EB928BE5977B}" type="pres">
      <dgm:prSet presAssocID="{A3358885-2674-4604-BC46-E87A6C3BF561}" presName="negativeSpace" presStyleCnt="0"/>
      <dgm:spPr/>
    </dgm:pt>
    <dgm:pt modelId="{02D4DA59-E856-426C-B17C-8E5C0DC05772}" type="pres">
      <dgm:prSet presAssocID="{A3358885-2674-4604-BC46-E87A6C3BF561}" presName="childText" presStyleLbl="conFgAcc1" presStyleIdx="1" presStyleCnt="2">
        <dgm:presLayoutVars>
          <dgm:bulletEnabled val="1"/>
        </dgm:presLayoutVars>
      </dgm:prSet>
      <dgm:spPr/>
    </dgm:pt>
  </dgm:ptLst>
  <dgm:cxnLst>
    <dgm:cxn modelId="{77C4067A-0F36-48C6-893D-335DAD95B7E2}" type="presOf" srcId="{E9CEA4A2-B47A-4ED8-B866-B8427D40B077}" destId="{1C4B081A-E4A1-422D-9750-46D09A57D3A5}" srcOrd="0" destOrd="0" presId="urn:microsoft.com/office/officeart/2005/8/layout/list1"/>
    <dgm:cxn modelId="{197C7C8B-3FC0-48B2-B248-DE7CD84D183D}" srcId="{E9CEA4A2-B47A-4ED8-B866-B8427D40B077}" destId="{ECADB4D0-C8D2-4095-A4C7-7445B63F586F}" srcOrd="0" destOrd="0" parTransId="{86DB2BF8-1A06-493F-AEC5-B42238E0840E}" sibTransId="{F94620A0-D587-47F9-8CC6-231A4BC2751A}"/>
    <dgm:cxn modelId="{F2AA85A7-680A-4182-96A9-FCDAC560C78E}" type="presOf" srcId="{ECADB4D0-C8D2-4095-A4C7-7445B63F586F}" destId="{CFFF1374-8F58-4700-A76E-373976E835F6}" srcOrd="1" destOrd="0" presId="urn:microsoft.com/office/officeart/2005/8/layout/list1"/>
    <dgm:cxn modelId="{7ED8A7B8-FA9A-4F61-99CE-DEE503DFBFE3}" type="presOf" srcId="{A3358885-2674-4604-BC46-E87A6C3BF561}" destId="{D4D4BB3C-939E-4F07-9B48-E3CF188A2114}" srcOrd="0" destOrd="0" presId="urn:microsoft.com/office/officeart/2005/8/layout/list1"/>
    <dgm:cxn modelId="{DD1B31B9-2866-4D53-ADA6-C20D1E270644}" type="presOf" srcId="{A3358885-2674-4604-BC46-E87A6C3BF561}" destId="{43351438-211B-4DA9-8C8F-A1BB3B757E6D}" srcOrd="1" destOrd="0" presId="urn:microsoft.com/office/officeart/2005/8/layout/list1"/>
    <dgm:cxn modelId="{1D33E2CA-7F6D-4EDE-898B-EE91D61F89BE}" type="presOf" srcId="{ECADB4D0-C8D2-4095-A4C7-7445B63F586F}" destId="{BCCFEC4E-F642-4295-86BB-E6FC7BF66471}" srcOrd="0" destOrd="0" presId="urn:microsoft.com/office/officeart/2005/8/layout/list1"/>
    <dgm:cxn modelId="{EC396EDB-D145-4DCF-B436-A6371DA55986}" srcId="{E9CEA4A2-B47A-4ED8-B866-B8427D40B077}" destId="{A3358885-2674-4604-BC46-E87A6C3BF561}" srcOrd="1" destOrd="0" parTransId="{737DC4FF-29A8-4080-9751-9302B9CA09E8}" sibTransId="{22E7ACC3-6011-48D6-88C9-8AD40DFB7B06}"/>
    <dgm:cxn modelId="{CBFAA94D-9744-469F-9795-10EACCB1749E}" type="presParOf" srcId="{1C4B081A-E4A1-422D-9750-46D09A57D3A5}" destId="{E65F3D9A-8334-4EBF-AC81-9F40FB04CCF0}" srcOrd="0" destOrd="0" presId="urn:microsoft.com/office/officeart/2005/8/layout/list1"/>
    <dgm:cxn modelId="{2BF1BE5C-BE44-46AA-8922-57F3F189FEEB}" type="presParOf" srcId="{E65F3D9A-8334-4EBF-AC81-9F40FB04CCF0}" destId="{BCCFEC4E-F642-4295-86BB-E6FC7BF66471}" srcOrd="0" destOrd="0" presId="urn:microsoft.com/office/officeart/2005/8/layout/list1"/>
    <dgm:cxn modelId="{2F600700-A80F-4984-8F12-406F62BF4E11}" type="presParOf" srcId="{E65F3D9A-8334-4EBF-AC81-9F40FB04CCF0}" destId="{CFFF1374-8F58-4700-A76E-373976E835F6}" srcOrd="1" destOrd="0" presId="urn:microsoft.com/office/officeart/2005/8/layout/list1"/>
    <dgm:cxn modelId="{93B61731-1110-4EBC-B355-D37545D4F0F1}" type="presParOf" srcId="{1C4B081A-E4A1-422D-9750-46D09A57D3A5}" destId="{A25C644A-C81B-43B1-9B48-92B1230063E3}" srcOrd="1" destOrd="0" presId="urn:microsoft.com/office/officeart/2005/8/layout/list1"/>
    <dgm:cxn modelId="{EEE8C1A0-E9C1-4CCF-AA18-880ED3579FE4}" type="presParOf" srcId="{1C4B081A-E4A1-422D-9750-46D09A57D3A5}" destId="{A0EE3BFA-29F3-4323-9A13-777BC22027B6}" srcOrd="2" destOrd="0" presId="urn:microsoft.com/office/officeart/2005/8/layout/list1"/>
    <dgm:cxn modelId="{AA5D8801-2FF8-40C6-BDF1-98CCCB0DA908}" type="presParOf" srcId="{1C4B081A-E4A1-422D-9750-46D09A57D3A5}" destId="{92D772F4-E24B-42C1-A627-D98B08E12F7B}" srcOrd="3" destOrd="0" presId="urn:microsoft.com/office/officeart/2005/8/layout/list1"/>
    <dgm:cxn modelId="{9885BEDD-B321-4AFE-909C-72AECF2C1D0B}" type="presParOf" srcId="{1C4B081A-E4A1-422D-9750-46D09A57D3A5}" destId="{0641AEA4-3B15-4C0A-9516-FABB305B13D2}" srcOrd="4" destOrd="0" presId="urn:microsoft.com/office/officeart/2005/8/layout/list1"/>
    <dgm:cxn modelId="{B3A31F41-75E3-445E-90D1-D81E3AD9C259}" type="presParOf" srcId="{0641AEA4-3B15-4C0A-9516-FABB305B13D2}" destId="{D4D4BB3C-939E-4F07-9B48-E3CF188A2114}" srcOrd="0" destOrd="0" presId="urn:microsoft.com/office/officeart/2005/8/layout/list1"/>
    <dgm:cxn modelId="{8B7CF617-7DB3-431E-BE23-46487C7BFBC3}" type="presParOf" srcId="{0641AEA4-3B15-4C0A-9516-FABB305B13D2}" destId="{43351438-211B-4DA9-8C8F-A1BB3B757E6D}" srcOrd="1" destOrd="0" presId="urn:microsoft.com/office/officeart/2005/8/layout/list1"/>
    <dgm:cxn modelId="{70068F77-EDC7-41CA-BA64-8DECDFAC78EA}" type="presParOf" srcId="{1C4B081A-E4A1-422D-9750-46D09A57D3A5}" destId="{D40B21C6-A964-4939-91BC-EB928BE5977B}" srcOrd="5" destOrd="0" presId="urn:microsoft.com/office/officeart/2005/8/layout/list1"/>
    <dgm:cxn modelId="{93D39653-A2F4-4477-B1D4-05CFF5D42F4D}" type="presParOf" srcId="{1C4B081A-E4A1-422D-9750-46D09A57D3A5}" destId="{02D4DA59-E856-426C-B17C-8E5C0DC05772}"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521BFC-5DF9-42FC-8D69-3F130E4667B3}" type="doc">
      <dgm:prSet loTypeId="urn:microsoft.com/office/officeart/2005/8/layout/hProcess9" loCatId="process" qsTypeId="urn:microsoft.com/office/officeart/2005/8/quickstyle/simple1" qsCatId="simple" csTypeId="urn:microsoft.com/office/officeart/2005/8/colors/accent0_3" csCatId="mainScheme" phldr="1"/>
      <dgm:spPr/>
    </dgm:pt>
    <dgm:pt modelId="{78727E6B-813F-4DBE-8887-B2B555A8006D}">
      <dgm:prSet phldrT="[Texto]" custT="1"/>
      <dgm:spPr/>
      <dgm:t>
        <a:bodyPr/>
        <a:lstStyle/>
        <a:p>
          <a:r>
            <a:rPr lang="es-ES" sz="2200" dirty="0">
              <a:latin typeface="Bw Modelica" panose="00000600000000000000" pitchFamily="50" charset="0"/>
            </a:rPr>
            <a:t>Estas personas que posponen la oportunidad de honrar a Dios con su patrimonio…</a:t>
          </a:r>
          <a:endParaRPr lang="es-EC" sz="2200" dirty="0">
            <a:latin typeface="Bw Modelica" panose="00000600000000000000" pitchFamily="50" charset="0"/>
          </a:endParaRPr>
        </a:p>
      </dgm:t>
    </dgm:pt>
    <dgm:pt modelId="{C7EF416F-D7D1-40F0-B04D-DE56934BBC3B}" type="parTrans" cxnId="{62722FFD-D77A-4B76-939E-B324C9DFBDA2}">
      <dgm:prSet/>
      <dgm:spPr/>
      <dgm:t>
        <a:bodyPr/>
        <a:lstStyle/>
        <a:p>
          <a:endParaRPr lang="es-EC" sz="2200">
            <a:latin typeface="Bw Modelica" panose="00000600000000000000" pitchFamily="50" charset="0"/>
          </a:endParaRPr>
        </a:p>
      </dgm:t>
    </dgm:pt>
    <dgm:pt modelId="{8B5C3679-C2E5-4208-847D-71C724ABA0B6}" type="sibTrans" cxnId="{62722FFD-D77A-4B76-939E-B324C9DFBDA2}">
      <dgm:prSet/>
      <dgm:spPr/>
      <dgm:t>
        <a:bodyPr/>
        <a:lstStyle/>
        <a:p>
          <a:endParaRPr lang="es-EC" sz="2200">
            <a:latin typeface="Bw Modelica" panose="00000600000000000000" pitchFamily="50" charset="0"/>
          </a:endParaRPr>
        </a:p>
      </dgm:t>
    </dgm:pt>
    <dgm:pt modelId="{1867BA9A-A929-4AA6-B947-4AAE712F3163}">
      <dgm:prSet phldrT="[Texto]" custT="1"/>
      <dgm:spPr/>
      <dgm:t>
        <a:bodyPr/>
        <a:lstStyle/>
        <a:p>
          <a:r>
            <a:rPr lang="es-ES" sz="2200" dirty="0">
              <a:latin typeface="Bw Modelica" panose="00000600000000000000" pitchFamily="50" charset="0"/>
            </a:rPr>
            <a:t>…</a:t>
          </a:r>
          <a:r>
            <a:rPr lang="es-EC" sz="2200" dirty="0">
              <a:latin typeface="Bw Modelica" panose="00000600000000000000" pitchFamily="50" charset="0"/>
            </a:rPr>
            <a:t>son consideradas como negligentes y corren el riesgo de quedar fuera del plan de salvación por este acto.</a:t>
          </a:r>
        </a:p>
      </dgm:t>
    </dgm:pt>
    <dgm:pt modelId="{1F77B63A-C863-4CFE-8062-BAF03D39E2BE}" type="parTrans" cxnId="{247C84AF-9288-4D98-9FC2-6A96CBBCEF7A}">
      <dgm:prSet/>
      <dgm:spPr/>
      <dgm:t>
        <a:bodyPr/>
        <a:lstStyle/>
        <a:p>
          <a:endParaRPr lang="es-EC" sz="2200">
            <a:latin typeface="Bw Modelica" panose="00000600000000000000" pitchFamily="50" charset="0"/>
          </a:endParaRPr>
        </a:p>
      </dgm:t>
    </dgm:pt>
    <dgm:pt modelId="{B8AA86B1-C14B-45DF-A3BF-0B42B55185AE}" type="sibTrans" cxnId="{247C84AF-9288-4D98-9FC2-6A96CBBCEF7A}">
      <dgm:prSet/>
      <dgm:spPr/>
      <dgm:t>
        <a:bodyPr/>
        <a:lstStyle/>
        <a:p>
          <a:endParaRPr lang="es-EC" sz="2200">
            <a:latin typeface="Bw Modelica" panose="00000600000000000000" pitchFamily="50" charset="0"/>
          </a:endParaRPr>
        </a:p>
      </dgm:t>
    </dgm:pt>
    <dgm:pt modelId="{D34BDB67-BB0B-49C4-A744-128677D5F3AE}" type="pres">
      <dgm:prSet presAssocID="{00521BFC-5DF9-42FC-8D69-3F130E4667B3}" presName="CompostProcess" presStyleCnt="0">
        <dgm:presLayoutVars>
          <dgm:dir/>
          <dgm:resizeHandles val="exact"/>
        </dgm:presLayoutVars>
      </dgm:prSet>
      <dgm:spPr/>
    </dgm:pt>
    <dgm:pt modelId="{BC835584-DCA0-4B73-9393-A1BB127C67CB}" type="pres">
      <dgm:prSet presAssocID="{00521BFC-5DF9-42FC-8D69-3F130E4667B3}" presName="arrow" presStyleLbl="bgShp" presStyleIdx="0" presStyleCnt="1"/>
      <dgm:spPr/>
    </dgm:pt>
    <dgm:pt modelId="{DCDFC3A8-CB09-46A8-B2CA-26DA44E81BE4}" type="pres">
      <dgm:prSet presAssocID="{00521BFC-5DF9-42FC-8D69-3F130E4667B3}" presName="linearProcess" presStyleCnt="0"/>
      <dgm:spPr/>
    </dgm:pt>
    <dgm:pt modelId="{51D49149-0AC1-4084-A9C0-ABFB6162FC4E}" type="pres">
      <dgm:prSet presAssocID="{78727E6B-813F-4DBE-8887-B2B555A8006D}" presName="textNode" presStyleLbl="node1" presStyleIdx="0" presStyleCnt="2" custScaleY="112169">
        <dgm:presLayoutVars>
          <dgm:bulletEnabled val="1"/>
        </dgm:presLayoutVars>
      </dgm:prSet>
      <dgm:spPr/>
    </dgm:pt>
    <dgm:pt modelId="{78BFA8BC-A49D-45CA-938A-FAF664677BCF}" type="pres">
      <dgm:prSet presAssocID="{8B5C3679-C2E5-4208-847D-71C724ABA0B6}" presName="sibTrans" presStyleCnt="0"/>
      <dgm:spPr/>
    </dgm:pt>
    <dgm:pt modelId="{7B65F48E-C6AA-4007-AC5E-6D7D36EB56DE}" type="pres">
      <dgm:prSet presAssocID="{1867BA9A-A929-4AA6-B947-4AAE712F3163}" presName="textNode" presStyleLbl="node1" presStyleIdx="1" presStyleCnt="2" custScaleY="112169">
        <dgm:presLayoutVars>
          <dgm:bulletEnabled val="1"/>
        </dgm:presLayoutVars>
      </dgm:prSet>
      <dgm:spPr/>
    </dgm:pt>
  </dgm:ptLst>
  <dgm:cxnLst>
    <dgm:cxn modelId="{10AC186D-9911-4923-AE4F-5D15D6B91C22}" type="presOf" srcId="{78727E6B-813F-4DBE-8887-B2B555A8006D}" destId="{51D49149-0AC1-4084-A9C0-ABFB6162FC4E}" srcOrd="0" destOrd="0" presId="urn:microsoft.com/office/officeart/2005/8/layout/hProcess9"/>
    <dgm:cxn modelId="{734AC67A-BB2D-48DA-8611-4E76DB6D709B}" type="presOf" srcId="{00521BFC-5DF9-42FC-8D69-3F130E4667B3}" destId="{D34BDB67-BB0B-49C4-A744-128677D5F3AE}" srcOrd="0" destOrd="0" presId="urn:microsoft.com/office/officeart/2005/8/layout/hProcess9"/>
    <dgm:cxn modelId="{5D08AB9A-5E61-4811-B831-348257EF3937}" type="presOf" srcId="{1867BA9A-A929-4AA6-B947-4AAE712F3163}" destId="{7B65F48E-C6AA-4007-AC5E-6D7D36EB56DE}" srcOrd="0" destOrd="0" presId="urn:microsoft.com/office/officeart/2005/8/layout/hProcess9"/>
    <dgm:cxn modelId="{247C84AF-9288-4D98-9FC2-6A96CBBCEF7A}" srcId="{00521BFC-5DF9-42FC-8D69-3F130E4667B3}" destId="{1867BA9A-A929-4AA6-B947-4AAE712F3163}" srcOrd="1" destOrd="0" parTransId="{1F77B63A-C863-4CFE-8062-BAF03D39E2BE}" sibTransId="{B8AA86B1-C14B-45DF-A3BF-0B42B55185AE}"/>
    <dgm:cxn modelId="{62722FFD-D77A-4B76-939E-B324C9DFBDA2}" srcId="{00521BFC-5DF9-42FC-8D69-3F130E4667B3}" destId="{78727E6B-813F-4DBE-8887-B2B555A8006D}" srcOrd="0" destOrd="0" parTransId="{C7EF416F-D7D1-40F0-B04D-DE56934BBC3B}" sibTransId="{8B5C3679-C2E5-4208-847D-71C724ABA0B6}"/>
    <dgm:cxn modelId="{9FA773E7-EEB4-4986-B017-F210877AE516}" type="presParOf" srcId="{D34BDB67-BB0B-49C4-A744-128677D5F3AE}" destId="{BC835584-DCA0-4B73-9393-A1BB127C67CB}" srcOrd="0" destOrd="0" presId="urn:microsoft.com/office/officeart/2005/8/layout/hProcess9"/>
    <dgm:cxn modelId="{EE834F2C-6DBD-4C2C-A13B-C8E540028460}" type="presParOf" srcId="{D34BDB67-BB0B-49C4-A744-128677D5F3AE}" destId="{DCDFC3A8-CB09-46A8-B2CA-26DA44E81BE4}" srcOrd="1" destOrd="0" presId="urn:microsoft.com/office/officeart/2005/8/layout/hProcess9"/>
    <dgm:cxn modelId="{6E948095-3F03-4A40-B41A-577607FDEEE0}" type="presParOf" srcId="{DCDFC3A8-CB09-46A8-B2CA-26DA44E81BE4}" destId="{51D49149-0AC1-4084-A9C0-ABFB6162FC4E}" srcOrd="0" destOrd="0" presId="urn:microsoft.com/office/officeart/2005/8/layout/hProcess9"/>
    <dgm:cxn modelId="{A5846453-075B-4665-99D4-F89AF2E5EA53}" type="presParOf" srcId="{DCDFC3A8-CB09-46A8-B2CA-26DA44E81BE4}" destId="{78BFA8BC-A49D-45CA-938A-FAF664677BCF}" srcOrd="1" destOrd="0" presId="urn:microsoft.com/office/officeart/2005/8/layout/hProcess9"/>
    <dgm:cxn modelId="{A74759FC-0396-41D4-828E-0E01E771BAD1}" type="presParOf" srcId="{DCDFC3A8-CB09-46A8-B2CA-26DA44E81BE4}" destId="{7B65F48E-C6AA-4007-AC5E-6D7D36EB56DE}" srcOrd="2"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DE9423-7379-436F-B446-160F5061BF4A}" type="doc">
      <dgm:prSet loTypeId="urn:microsoft.com/office/officeart/2005/8/layout/process2" loCatId="process" qsTypeId="urn:microsoft.com/office/officeart/2005/8/quickstyle/simple1" qsCatId="simple" csTypeId="urn:microsoft.com/office/officeart/2005/8/colors/accent0_3" csCatId="mainScheme" phldr="1"/>
      <dgm:spPr/>
    </dgm:pt>
    <dgm:pt modelId="{B1FC4017-AD91-4A40-9915-E812CED5BBF0}">
      <dgm:prSet phldrT="[Texto]" custT="1"/>
      <dgm:spPr/>
      <dgm:t>
        <a:bodyPr/>
        <a:lstStyle/>
        <a:p>
          <a:r>
            <a:rPr lang="es-ES" sz="2200" dirty="0">
              <a:latin typeface="Bw Modelica" panose="00000600000000000000" pitchFamily="50" charset="0"/>
            </a:rPr>
            <a:t>Aquellos que ahora retienen lo que poseen en forma egoísta y codiciosa, al concluirse la obra traerán sus recursos a los siervos de Dios y rogarán para que los acepten…</a:t>
          </a:r>
          <a:endParaRPr lang="es-EC" sz="2200" dirty="0">
            <a:latin typeface="Bw Modelica" panose="00000600000000000000" pitchFamily="50" charset="0"/>
          </a:endParaRPr>
        </a:p>
      </dgm:t>
    </dgm:pt>
    <dgm:pt modelId="{123B55D4-6122-48C1-90C9-3CBFF55B6318}" type="parTrans" cxnId="{BF7B1FBB-B67A-459E-871A-CA26DECD941A}">
      <dgm:prSet/>
      <dgm:spPr/>
      <dgm:t>
        <a:bodyPr/>
        <a:lstStyle/>
        <a:p>
          <a:endParaRPr lang="es-EC" sz="2200">
            <a:latin typeface="Bw Modelica" panose="00000600000000000000" pitchFamily="50" charset="0"/>
          </a:endParaRPr>
        </a:p>
      </dgm:t>
    </dgm:pt>
    <dgm:pt modelId="{AFD13841-8006-4ABE-AC70-9CF68B85233C}" type="sibTrans" cxnId="{BF7B1FBB-B67A-459E-871A-CA26DECD941A}">
      <dgm:prSet custT="1"/>
      <dgm:spPr/>
      <dgm:t>
        <a:bodyPr/>
        <a:lstStyle/>
        <a:p>
          <a:endParaRPr lang="es-EC" sz="2200">
            <a:latin typeface="Bw Modelica" panose="00000600000000000000" pitchFamily="50" charset="0"/>
          </a:endParaRPr>
        </a:p>
      </dgm:t>
    </dgm:pt>
    <dgm:pt modelId="{0CA0E410-7C5E-49CD-9784-7E9F8730C67C}">
      <dgm:prSet phldrT="[Texto]" custT="1"/>
      <dgm:spPr/>
      <dgm:t>
        <a:bodyPr/>
        <a:lstStyle/>
        <a:p>
          <a:r>
            <a:rPr lang="es-ES" sz="2200" dirty="0">
              <a:latin typeface="Bw Modelica" panose="00000600000000000000" pitchFamily="50" charset="0"/>
            </a:rPr>
            <a:t>…sin embargo, estos ya no serán necesarios, Dios no aceptará sus recursos; al final los bienes que retuvieron, en lugar de ser una bendición resultará en una maldición.</a:t>
          </a:r>
          <a:endParaRPr lang="es-EC" sz="2200" dirty="0">
            <a:latin typeface="Bw Modelica" panose="00000600000000000000" pitchFamily="50" charset="0"/>
          </a:endParaRPr>
        </a:p>
      </dgm:t>
    </dgm:pt>
    <dgm:pt modelId="{28E51F3B-E49D-41C8-85E6-2FDB87E7E7DA}" type="parTrans" cxnId="{A48B9A0E-5953-4012-9638-750885D6B66B}">
      <dgm:prSet/>
      <dgm:spPr/>
      <dgm:t>
        <a:bodyPr/>
        <a:lstStyle/>
        <a:p>
          <a:endParaRPr lang="es-EC" sz="2200">
            <a:latin typeface="Bw Modelica" panose="00000600000000000000" pitchFamily="50" charset="0"/>
          </a:endParaRPr>
        </a:p>
      </dgm:t>
    </dgm:pt>
    <dgm:pt modelId="{5127B615-3B63-4BE1-8DDC-3E40D225F346}" type="sibTrans" cxnId="{A48B9A0E-5953-4012-9638-750885D6B66B}">
      <dgm:prSet custT="1"/>
      <dgm:spPr/>
      <dgm:t>
        <a:bodyPr/>
        <a:lstStyle/>
        <a:p>
          <a:endParaRPr lang="es-EC" sz="2200">
            <a:latin typeface="Bw Modelica" panose="00000600000000000000" pitchFamily="50" charset="0"/>
          </a:endParaRPr>
        </a:p>
      </dgm:t>
    </dgm:pt>
    <dgm:pt modelId="{EEA43D63-7B25-4FCA-9714-4FE69C725C0B}" type="pres">
      <dgm:prSet presAssocID="{79DE9423-7379-436F-B446-160F5061BF4A}" presName="linearFlow" presStyleCnt="0">
        <dgm:presLayoutVars>
          <dgm:resizeHandles val="exact"/>
        </dgm:presLayoutVars>
      </dgm:prSet>
      <dgm:spPr/>
    </dgm:pt>
    <dgm:pt modelId="{D9710BCF-0C4A-4100-9A57-AE9C91E4C48D}" type="pres">
      <dgm:prSet presAssocID="{B1FC4017-AD91-4A40-9915-E812CED5BBF0}" presName="node" presStyleLbl="node1" presStyleIdx="0" presStyleCnt="2" custScaleX="308966" custLinFactNeighborX="3891" custLinFactNeighborY="3744">
        <dgm:presLayoutVars>
          <dgm:bulletEnabled val="1"/>
        </dgm:presLayoutVars>
      </dgm:prSet>
      <dgm:spPr/>
    </dgm:pt>
    <dgm:pt modelId="{F7EB5FF6-31DA-44C7-B24E-30203D729F57}" type="pres">
      <dgm:prSet presAssocID="{AFD13841-8006-4ABE-AC70-9CF68B85233C}" presName="sibTrans" presStyleLbl="sibTrans2D1" presStyleIdx="0" presStyleCnt="1"/>
      <dgm:spPr/>
    </dgm:pt>
    <dgm:pt modelId="{9843F216-2588-45A5-B28C-EC4ADBB3CAF2}" type="pres">
      <dgm:prSet presAssocID="{AFD13841-8006-4ABE-AC70-9CF68B85233C}" presName="connectorText" presStyleLbl="sibTrans2D1" presStyleIdx="0" presStyleCnt="1"/>
      <dgm:spPr/>
    </dgm:pt>
    <dgm:pt modelId="{3EB48448-FEE4-47B9-9F4F-4153067AF1C5}" type="pres">
      <dgm:prSet presAssocID="{0CA0E410-7C5E-49CD-9784-7E9F8730C67C}" presName="node" presStyleLbl="node1" presStyleIdx="1" presStyleCnt="2" custScaleX="308966" custLinFactNeighborX="3891" custLinFactNeighborY="3744">
        <dgm:presLayoutVars>
          <dgm:bulletEnabled val="1"/>
        </dgm:presLayoutVars>
      </dgm:prSet>
      <dgm:spPr/>
    </dgm:pt>
  </dgm:ptLst>
  <dgm:cxnLst>
    <dgm:cxn modelId="{A48B9A0E-5953-4012-9638-750885D6B66B}" srcId="{79DE9423-7379-436F-B446-160F5061BF4A}" destId="{0CA0E410-7C5E-49CD-9784-7E9F8730C67C}" srcOrd="1" destOrd="0" parTransId="{28E51F3B-E49D-41C8-85E6-2FDB87E7E7DA}" sibTransId="{5127B615-3B63-4BE1-8DDC-3E40D225F346}"/>
    <dgm:cxn modelId="{A84CF81F-E6FC-4D44-B2CE-04C143AD3BA8}" type="presOf" srcId="{0CA0E410-7C5E-49CD-9784-7E9F8730C67C}" destId="{3EB48448-FEE4-47B9-9F4F-4153067AF1C5}" srcOrd="0" destOrd="0" presId="urn:microsoft.com/office/officeart/2005/8/layout/process2"/>
    <dgm:cxn modelId="{BCB9C061-586D-4FB8-96E9-8F3D0580E6E0}" type="presOf" srcId="{AFD13841-8006-4ABE-AC70-9CF68B85233C}" destId="{F7EB5FF6-31DA-44C7-B24E-30203D729F57}" srcOrd="0" destOrd="0" presId="urn:microsoft.com/office/officeart/2005/8/layout/process2"/>
    <dgm:cxn modelId="{8B3F1550-D5FE-4ABB-B375-DD15FCA56358}" type="presOf" srcId="{B1FC4017-AD91-4A40-9915-E812CED5BBF0}" destId="{D9710BCF-0C4A-4100-9A57-AE9C91E4C48D}" srcOrd="0" destOrd="0" presId="urn:microsoft.com/office/officeart/2005/8/layout/process2"/>
    <dgm:cxn modelId="{F7971293-A1BF-4387-8366-AFFA6DBB9FAD}" type="presOf" srcId="{AFD13841-8006-4ABE-AC70-9CF68B85233C}" destId="{9843F216-2588-45A5-B28C-EC4ADBB3CAF2}" srcOrd="1" destOrd="0" presId="urn:microsoft.com/office/officeart/2005/8/layout/process2"/>
    <dgm:cxn modelId="{BF7B1FBB-B67A-459E-871A-CA26DECD941A}" srcId="{79DE9423-7379-436F-B446-160F5061BF4A}" destId="{B1FC4017-AD91-4A40-9915-E812CED5BBF0}" srcOrd="0" destOrd="0" parTransId="{123B55D4-6122-48C1-90C9-3CBFF55B6318}" sibTransId="{AFD13841-8006-4ABE-AC70-9CF68B85233C}"/>
    <dgm:cxn modelId="{150B1DF3-C933-47A3-89B2-FC0CE6E3D76F}" type="presOf" srcId="{79DE9423-7379-436F-B446-160F5061BF4A}" destId="{EEA43D63-7B25-4FCA-9714-4FE69C725C0B}" srcOrd="0" destOrd="0" presId="urn:microsoft.com/office/officeart/2005/8/layout/process2"/>
    <dgm:cxn modelId="{1CD43845-71A9-4562-9E3A-617E064681E4}" type="presParOf" srcId="{EEA43D63-7B25-4FCA-9714-4FE69C725C0B}" destId="{D9710BCF-0C4A-4100-9A57-AE9C91E4C48D}" srcOrd="0" destOrd="0" presId="urn:microsoft.com/office/officeart/2005/8/layout/process2"/>
    <dgm:cxn modelId="{C3B61CC0-BCCB-4047-B40A-BA102DC12F71}" type="presParOf" srcId="{EEA43D63-7B25-4FCA-9714-4FE69C725C0B}" destId="{F7EB5FF6-31DA-44C7-B24E-30203D729F57}" srcOrd="1" destOrd="0" presId="urn:microsoft.com/office/officeart/2005/8/layout/process2"/>
    <dgm:cxn modelId="{69A91E66-95E0-4EF8-9A8E-339AFEAB89B6}" type="presParOf" srcId="{F7EB5FF6-31DA-44C7-B24E-30203D729F57}" destId="{9843F216-2588-45A5-B28C-EC4ADBB3CAF2}" srcOrd="0" destOrd="0" presId="urn:microsoft.com/office/officeart/2005/8/layout/process2"/>
    <dgm:cxn modelId="{DD40E331-9574-4B75-BD80-671F6EBFF778}" type="presParOf" srcId="{EEA43D63-7B25-4FCA-9714-4FE69C725C0B}" destId="{3EB48448-FEE4-47B9-9F4F-4153067AF1C5}" srcOrd="2"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FCC71A22-896A-4CDD-A3C4-D206783B5442}">
      <dgm:prSet phldrT="[Texto]" custT="1"/>
      <dgm:spPr/>
      <dgm:t>
        <a:bodyPr/>
        <a:lstStyle/>
        <a:p>
          <a:pPr algn="l"/>
          <a:r>
            <a:rPr lang="es-ES" sz="2200" dirty="0">
              <a:latin typeface="Bw Modelica" panose="00000600000000000000" pitchFamily="50" charset="0"/>
            </a:rPr>
            <a:t>Algunos ricos y prósperos abusan de su poder y recursos al tratar injustamente a sus empleados o a quienes dependen de ellos…</a:t>
          </a:r>
          <a:endParaRPr lang="es-EC" sz="2200" dirty="0">
            <a:latin typeface="Bw Modelica" panose="00000600000000000000" pitchFamily="50" charset="0"/>
          </a:endParaRPr>
        </a:p>
      </dgm:t>
    </dgm:pt>
    <dgm:pt modelId="{99EC4D7D-CFCD-445D-BAC1-5ABFD9EC1B2E}" type="parTrans" cxnId="{902C104B-D14D-4009-89E8-053A6B983FB1}">
      <dgm:prSet/>
      <dgm:spPr/>
      <dgm:t>
        <a:bodyPr/>
        <a:lstStyle/>
        <a:p>
          <a:pPr algn="l"/>
          <a:endParaRPr lang="es-EC" sz="2200">
            <a:latin typeface="Bw Modelica" panose="00000600000000000000" pitchFamily="50" charset="0"/>
          </a:endParaRPr>
        </a:p>
      </dgm:t>
    </dgm:pt>
    <dgm:pt modelId="{FF6ADFCC-0AB6-4E86-9BBD-6D6622D76923}" type="sibTrans" cxnId="{902C104B-D14D-4009-89E8-053A6B983FB1}">
      <dgm:prSet custT="1"/>
      <dgm:spPr/>
      <dgm:t>
        <a:bodyPr/>
        <a:lstStyle/>
        <a:p>
          <a:pPr algn="l"/>
          <a:endParaRPr lang="es-EC" sz="2200">
            <a:latin typeface="Bw Modelica" panose="00000600000000000000" pitchFamily="50" charset="0"/>
          </a:endParaRPr>
        </a:p>
      </dgm:t>
    </dgm:pt>
    <dgm:pt modelId="{75C96225-979E-404A-A7FF-194441CD3A7C}">
      <dgm:prSet phldrT="[Texto]" custT="1"/>
      <dgm:spPr/>
      <dgm:t>
        <a:bodyPr/>
        <a:lstStyle/>
        <a:p>
          <a:pPr algn="l"/>
          <a:r>
            <a:rPr lang="es-ES" sz="2200" dirty="0">
              <a:latin typeface="Bw Modelica" panose="00000600000000000000" pitchFamily="50" charset="0"/>
            </a:rPr>
            <a:t>…mientras ignoran las necesidades de quienes trabajan para ellos o dependen de su ayuda malgastan sus recursos en placeres egoístas…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l"/>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l"/>
          <a:endParaRPr lang="es-EC" sz="2200">
            <a:latin typeface="Bw Modelica" panose="00000600000000000000" pitchFamily="50" charset="0"/>
          </a:endParaRPr>
        </a:p>
      </dgm:t>
    </dgm:pt>
    <dgm:pt modelId="{FC40C24D-3E42-43AA-8F5B-476FC54DA11A}">
      <dgm:prSet custT="1"/>
      <dgm:spPr/>
      <dgm:t>
        <a:bodyPr/>
        <a:lstStyle/>
        <a:p>
          <a:pPr algn="l"/>
          <a:r>
            <a:rPr lang="es-ES" sz="2200" dirty="0">
              <a:latin typeface="Bw Modelica" panose="00000600000000000000" pitchFamily="50" charset="0"/>
            </a:rPr>
            <a:t>…debemos recordar que debemos tratar a los demás con justicia, respeto y compasión, del mismo modo que quisiéramos ser tratados.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l"/>
          <a:endParaRPr lang="es-EC"/>
        </a:p>
      </dgm:t>
    </dgm:pt>
    <dgm:pt modelId="{5707764E-9E11-4CA4-8E19-B2DFAAA2F56C}" type="sibTrans" cxnId="{B1BAD1DF-D96C-46E9-91BD-0FF2298E089D}">
      <dgm:prSet/>
      <dgm:spPr/>
      <dgm:t>
        <a:bodyPr/>
        <a:lstStyle/>
        <a:p>
          <a:pPr algn="l"/>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CC3AA1A2-6EF9-47E2-ABA3-1DB1210764F0}" type="pres">
      <dgm:prSet presAssocID="{FCC71A22-896A-4CDD-A3C4-D206783B5442}" presName="horFlow" presStyleCnt="0"/>
      <dgm:spPr/>
    </dgm:pt>
    <dgm:pt modelId="{93C7908B-377F-4A10-A959-2E498A62B2CF}" type="pres">
      <dgm:prSet presAssocID="{FCC71A22-896A-4CDD-A3C4-D206783B5442}" presName="bigChev" presStyleLbl="node1" presStyleIdx="0" presStyleCnt="3" custScaleX="606477" custScaleY="324193" custLinFactNeighborX="1612" custLinFactNeighborY="-10715"/>
      <dgm:spPr>
        <a:prstGeom prst="homePlate">
          <a:avLst/>
        </a:prstGeom>
      </dgm:spPr>
    </dgm:pt>
    <dgm:pt modelId="{6CCA9DCE-BDD0-4553-B89D-8D3D8B11CDAB}" type="pres">
      <dgm:prSet presAssocID="{FCC71A22-896A-4CDD-A3C4-D206783B5442}" presName="vSp" presStyleCnt="0"/>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1" presStyleCnt="3" custScaleX="606477" custScaleY="324193"/>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2" presStyleCnt="3" custScaleX="603256" custScaleY="333497"/>
      <dgm:spPr>
        <a:prstGeom prst="homePlate">
          <a:avLst/>
        </a:prstGeom>
      </dgm:spPr>
    </dgm:pt>
  </dgm:ptLst>
  <dgm:cxnLst>
    <dgm:cxn modelId="{902C104B-D14D-4009-89E8-053A6B983FB1}" srcId="{8B688827-D66A-4C90-9932-ED11D76A0A27}" destId="{FCC71A22-896A-4CDD-A3C4-D206783B5442}" srcOrd="0" destOrd="0" parTransId="{99EC4D7D-CFCD-445D-BAC1-5ABFD9EC1B2E}" sibTransId="{FF6ADFCC-0AB6-4E86-9BBD-6D6622D76923}"/>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1" destOrd="0" parTransId="{C871CBA2-CCE1-4BE2-B853-81878CCDF332}" sibTransId="{C66C45AD-7B63-4464-9D0C-A3B534B2C43A}"/>
    <dgm:cxn modelId="{B1BAD1DF-D96C-46E9-91BD-0FF2298E089D}" srcId="{8B688827-D66A-4C90-9932-ED11D76A0A27}" destId="{FC40C24D-3E42-43AA-8F5B-476FC54DA11A}" srcOrd="2" destOrd="0" parTransId="{874ECC1B-6022-47FA-9691-F9C8462DD307}" sibTransId="{5707764E-9E11-4CA4-8E19-B2DFAAA2F56C}"/>
    <dgm:cxn modelId="{651D3AE4-1AA5-492B-866E-F10F6BE72C16}" type="presOf" srcId="{FCC71A22-896A-4CDD-A3C4-D206783B5442}" destId="{93C7908B-377F-4A10-A959-2E498A62B2CF}" srcOrd="0" destOrd="0" presId="urn:microsoft.com/office/officeart/2005/8/layout/lProcess3"/>
    <dgm:cxn modelId="{F8218776-3CCF-4E8F-A0EA-92D2AB7C14C9}" type="presParOf" srcId="{043F3812-5CF2-4D5E-924C-1599EB812F02}" destId="{CC3AA1A2-6EF9-47E2-ABA3-1DB1210764F0}" srcOrd="0" destOrd="0" presId="urn:microsoft.com/office/officeart/2005/8/layout/lProcess3"/>
    <dgm:cxn modelId="{C08AA3D1-7478-497C-8D2D-D8FA406E41BA}" type="presParOf" srcId="{CC3AA1A2-6EF9-47E2-ABA3-1DB1210764F0}" destId="{93C7908B-377F-4A10-A959-2E498A62B2CF}" srcOrd="0" destOrd="0" presId="urn:microsoft.com/office/officeart/2005/8/layout/lProcess3"/>
    <dgm:cxn modelId="{2E037917-2AB7-4E30-803C-EEF9BC150448}" type="presParOf" srcId="{043F3812-5CF2-4D5E-924C-1599EB812F02}" destId="{6CCA9DCE-BDD0-4553-B89D-8D3D8B11CDAB}" srcOrd="1" destOrd="0" presId="urn:microsoft.com/office/officeart/2005/8/layout/lProcess3"/>
    <dgm:cxn modelId="{B6A59019-B4F4-49F4-906A-7A8136711FEA}" type="presParOf" srcId="{043F3812-5CF2-4D5E-924C-1599EB812F02}" destId="{E5B54ED4-2642-4E9C-8A60-10A0340B8702}" srcOrd="2"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3" destOrd="0" presId="urn:microsoft.com/office/officeart/2005/8/layout/lProcess3"/>
    <dgm:cxn modelId="{ED95D48A-0126-45B8-898A-A57B4C319F82}" type="presParOf" srcId="{043F3812-5CF2-4D5E-924C-1599EB812F02}" destId="{3DC3A9AE-A7FD-45F8-9A56-9879B73E1D8F}" srcOrd="4"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1EFF481-DD38-400B-8E0D-DEC60D3787F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D5559795-ABB1-44DE-BCF4-B1AB4B0DA5E2}">
      <dgm:prSet phldrT="[Texto]" custT="1"/>
      <dgm:spPr/>
      <dgm:t>
        <a:bodyPr/>
        <a:lstStyle/>
        <a:p>
          <a:r>
            <a:rPr lang="es-ES" sz="2200" dirty="0">
              <a:latin typeface="Bw Modelica" panose="00000600000000000000" pitchFamily="50" charset="0"/>
            </a:rPr>
            <a:t>A pesar de su profunda pobreza, los macedonios se caracterizaron por su espíritu alegre y disposición para dar a quienes pasaban por extrema necesidad…</a:t>
          </a:r>
          <a:endParaRPr lang="es-EC" sz="2200" dirty="0">
            <a:latin typeface="Bw Modelica" panose="00000600000000000000" pitchFamily="50" charset="0"/>
          </a:endParaRPr>
        </a:p>
      </dgm:t>
    </dgm:pt>
    <dgm:pt modelId="{CB070622-D5ED-4E58-81DC-3EB5C6AC4FF3}" type="parTrans" cxnId="{40B316DB-B018-458D-AFEC-7E0A4A90B3AB}">
      <dgm:prSet/>
      <dgm:spPr/>
      <dgm:t>
        <a:bodyPr/>
        <a:lstStyle/>
        <a:p>
          <a:endParaRPr lang="es-EC" sz="2200">
            <a:latin typeface="Bw Modelica" panose="00000600000000000000" pitchFamily="50" charset="0"/>
          </a:endParaRPr>
        </a:p>
      </dgm:t>
    </dgm:pt>
    <dgm:pt modelId="{4709B24C-87A3-4EAC-8F3B-2A73D95BD6E7}" type="sibTrans" cxnId="{40B316DB-B018-458D-AFEC-7E0A4A90B3AB}">
      <dgm:prSet/>
      <dgm:spPr/>
      <dgm:t>
        <a:bodyPr/>
        <a:lstStyle/>
        <a:p>
          <a:endParaRPr lang="es-EC" sz="2200">
            <a:latin typeface="Bw Modelica" panose="00000600000000000000" pitchFamily="50" charset="0"/>
          </a:endParaRPr>
        </a:p>
      </dgm:t>
    </dgm:pt>
    <dgm:pt modelId="{B35C87A8-A992-4FC7-882C-62D1BDFE80B5}">
      <dgm:prSet phldrT="[Texto]" custT="1"/>
      <dgm:spPr/>
      <dgm:t>
        <a:bodyPr/>
        <a:lstStyle/>
        <a:p>
          <a:r>
            <a:rPr lang="es-ES" sz="2200" dirty="0">
              <a:latin typeface="Bw Modelica" panose="00000600000000000000" pitchFamily="50" charset="0"/>
            </a:rPr>
            <a:t>…los macedonios no consideraron sus limitaciones económicas como un obstáculo para participar en la obra de Dios.</a:t>
          </a:r>
          <a:endParaRPr lang="es-EC" sz="2200" dirty="0">
            <a:latin typeface="Bw Modelica" panose="00000600000000000000" pitchFamily="50" charset="0"/>
          </a:endParaRPr>
        </a:p>
      </dgm:t>
    </dgm:pt>
    <dgm:pt modelId="{13A9DB1E-AF5A-40B1-9A45-4248AE5337EC}" type="parTrans" cxnId="{036F4345-364E-4616-BC0F-0536D57A5B77}">
      <dgm:prSet/>
      <dgm:spPr/>
      <dgm:t>
        <a:bodyPr/>
        <a:lstStyle/>
        <a:p>
          <a:endParaRPr lang="es-EC" sz="2200">
            <a:latin typeface="Bw Modelica" panose="00000600000000000000" pitchFamily="50" charset="0"/>
          </a:endParaRPr>
        </a:p>
      </dgm:t>
    </dgm:pt>
    <dgm:pt modelId="{87673E67-B714-4136-B6AC-CADA1C041E3E}" type="sibTrans" cxnId="{036F4345-364E-4616-BC0F-0536D57A5B77}">
      <dgm:prSet/>
      <dgm:spPr/>
      <dgm:t>
        <a:bodyPr/>
        <a:lstStyle/>
        <a:p>
          <a:endParaRPr lang="es-EC" sz="2200">
            <a:latin typeface="Bw Modelica" panose="00000600000000000000" pitchFamily="50" charset="0"/>
          </a:endParaRPr>
        </a:p>
      </dgm:t>
    </dgm:pt>
    <dgm:pt modelId="{6EAA581B-B6CF-4667-A5CC-FA0616411F6C}" type="pres">
      <dgm:prSet presAssocID="{D1EFF481-DD38-400B-8E0D-DEC60D3787FC}" presName="Name0" presStyleCnt="0">
        <dgm:presLayoutVars>
          <dgm:dir/>
          <dgm:animLvl val="lvl"/>
          <dgm:resizeHandles val="exact"/>
        </dgm:presLayoutVars>
      </dgm:prSet>
      <dgm:spPr/>
    </dgm:pt>
    <dgm:pt modelId="{B940D327-FADF-49BF-8A76-2361EC63F69B}" type="pres">
      <dgm:prSet presAssocID="{D5559795-ABB1-44DE-BCF4-B1AB4B0DA5E2}" presName="linNode" presStyleCnt="0"/>
      <dgm:spPr/>
    </dgm:pt>
    <dgm:pt modelId="{73F2D858-4EEB-44D2-A8B6-0CDFBB35E462}" type="pres">
      <dgm:prSet presAssocID="{D5559795-ABB1-44DE-BCF4-B1AB4B0DA5E2}" presName="parentText" presStyleLbl="node1" presStyleIdx="0" presStyleCnt="2" custScaleX="277263" custScaleY="55906">
        <dgm:presLayoutVars>
          <dgm:chMax val="1"/>
          <dgm:bulletEnabled val="1"/>
        </dgm:presLayoutVars>
      </dgm:prSet>
      <dgm:spPr>
        <a:prstGeom prst="rect">
          <a:avLst/>
        </a:prstGeom>
      </dgm:spPr>
    </dgm:pt>
    <dgm:pt modelId="{E9CDAEED-D4D7-4AE7-8E57-CCC26E64EACB}" type="pres">
      <dgm:prSet presAssocID="{4709B24C-87A3-4EAC-8F3B-2A73D95BD6E7}" presName="sp" presStyleCnt="0"/>
      <dgm:spPr/>
    </dgm:pt>
    <dgm:pt modelId="{48FD8E84-963B-4E42-9B53-0CBBD4AF1479}" type="pres">
      <dgm:prSet presAssocID="{B35C87A8-A992-4FC7-882C-62D1BDFE80B5}" presName="linNode" presStyleCnt="0"/>
      <dgm:spPr/>
    </dgm:pt>
    <dgm:pt modelId="{6D1677F8-0B3E-4EE8-9A18-81B6C6D9EF93}" type="pres">
      <dgm:prSet presAssocID="{B35C87A8-A992-4FC7-882C-62D1BDFE80B5}" presName="parentText" presStyleLbl="node1" presStyleIdx="1" presStyleCnt="2" custScaleX="277263" custScaleY="58105">
        <dgm:presLayoutVars>
          <dgm:chMax val="1"/>
          <dgm:bulletEnabled val="1"/>
        </dgm:presLayoutVars>
      </dgm:prSet>
      <dgm:spPr>
        <a:prstGeom prst="rect">
          <a:avLst/>
        </a:prstGeom>
      </dgm:spPr>
    </dgm:pt>
  </dgm:ptLst>
  <dgm:cxnLst>
    <dgm:cxn modelId="{036F4345-364E-4616-BC0F-0536D57A5B77}" srcId="{D1EFF481-DD38-400B-8E0D-DEC60D3787FC}" destId="{B35C87A8-A992-4FC7-882C-62D1BDFE80B5}" srcOrd="1" destOrd="0" parTransId="{13A9DB1E-AF5A-40B1-9A45-4248AE5337EC}" sibTransId="{87673E67-B714-4136-B6AC-CADA1C041E3E}"/>
    <dgm:cxn modelId="{58017451-3918-4460-B04C-F63ADE85B004}" type="presOf" srcId="{D1EFF481-DD38-400B-8E0D-DEC60D3787FC}" destId="{6EAA581B-B6CF-4667-A5CC-FA0616411F6C}" srcOrd="0" destOrd="0" presId="urn:microsoft.com/office/officeart/2005/8/layout/vList5"/>
    <dgm:cxn modelId="{B27C949E-9553-4356-91EC-50CF10BE7EE8}" type="presOf" srcId="{D5559795-ABB1-44DE-BCF4-B1AB4B0DA5E2}" destId="{73F2D858-4EEB-44D2-A8B6-0CDFBB35E462}" srcOrd="0" destOrd="0" presId="urn:microsoft.com/office/officeart/2005/8/layout/vList5"/>
    <dgm:cxn modelId="{4AD732BB-10CE-4D8B-A3BA-72D60E6863C7}" type="presOf" srcId="{B35C87A8-A992-4FC7-882C-62D1BDFE80B5}" destId="{6D1677F8-0B3E-4EE8-9A18-81B6C6D9EF93}" srcOrd="0" destOrd="0" presId="urn:microsoft.com/office/officeart/2005/8/layout/vList5"/>
    <dgm:cxn modelId="{40B316DB-B018-458D-AFEC-7E0A4A90B3AB}" srcId="{D1EFF481-DD38-400B-8E0D-DEC60D3787FC}" destId="{D5559795-ABB1-44DE-BCF4-B1AB4B0DA5E2}" srcOrd="0" destOrd="0" parTransId="{CB070622-D5ED-4E58-81DC-3EB5C6AC4FF3}" sibTransId="{4709B24C-87A3-4EAC-8F3B-2A73D95BD6E7}"/>
    <dgm:cxn modelId="{79BC3FB1-37C1-4799-8778-E06C5D22AB29}" type="presParOf" srcId="{6EAA581B-B6CF-4667-A5CC-FA0616411F6C}" destId="{B940D327-FADF-49BF-8A76-2361EC63F69B}" srcOrd="0" destOrd="0" presId="urn:microsoft.com/office/officeart/2005/8/layout/vList5"/>
    <dgm:cxn modelId="{F227C0D9-4800-43B9-801C-B761F8D1AB50}" type="presParOf" srcId="{B940D327-FADF-49BF-8A76-2361EC63F69B}" destId="{73F2D858-4EEB-44D2-A8B6-0CDFBB35E462}" srcOrd="0" destOrd="0" presId="urn:microsoft.com/office/officeart/2005/8/layout/vList5"/>
    <dgm:cxn modelId="{135F153B-F851-4CFD-8909-EDFCC586F330}" type="presParOf" srcId="{6EAA581B-B6CF-4667-A5CC-FA0616411F6C}" destId="{E9CDAEED-D4D7-4AE7-8E57-CCC26E64EACB}" srcOrd="1" destOrd="0" presId="urn:microsoft.com/office/officeart/2005/8/layout/vList5"/>
    <dgm:cxn modelId="{64877F3C-0774-4875-BB76-7C37CC6FAD00}" type="presParOf" srcId="{6EAA581B-B6CF-4667-A5CC-FA0616411F6C}" destId="{48FD8E84-963B-4E42-9B53-0CBBD4AF1479}" srcOrd="2" destOrd="0" presId="urn:microsoft.com/office/officeart/2005/8/layout/vList5"/>
    <dgm:cxn modelId="{07B515DA-A1E8-4F45-BA98-D923F79B7F09}" type="presParOf" srcId="{48FD8E84-963B-4E42-9B53-0CBBD4AF1479}" destId="{6D1677F8-0B3E-4EE8-9A18-81B6C6D9EF93}"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FCC71A22-896A-4CDD-A3C4-D206783B5442}">
      <dgm:prSet phldrT="[Texto]" custT="1"/>
      <dgm:spPr/>
      <dgm:t>
        <a:bodyPr/>
        <a:lstStyle/>
        <a:p>
          <a:pPr algn="l"/>
          <a:r>
            <a:rPr lang="es-ES" sz="2200" dirty="0">
              <a:latin typeface="Bw Modelica" panose="00000600000000000000" pitchFamily="50" charset="0"/>
            </a:rPr>
            <a:t>Así como el labrador debe esperar con paciencia el tiempo necesario para que la semilla dé fruto…</a:t>
          </a:r>
          <a:endParaRPr lang="es-EC" sz="2200" dirty="0">
            <a:latin typeface="Bw Modelica" panose="00000600000000000000" pitchFamily="50" charset="0"/>
          </a:endParaRPr>
        </a:p>
      </dgm:t>
    </dgm:pt>
    <dgm:pt modelId="{99EC4D7D-CFCD-445D-BAC1-5ABFD9EC1B2E}" type="parTrans" cxnId="{902C104B-D14D-4009-89E8-053A6B983FB1}">
      <dgm:prSet/>
      <dgm:spPr/>
      <dgm:t>
        <a:bodyPr/>
        <a:lstStyle/>
        <a:p>
          <a:pPr algn="l"/>
          <a:endParaRPr lang="es-EC" sz="2200">
            <a:latin typeface="Bw Modelica" panose="00000600000000000000" pitchFamily="50" charset="0"/>
          </a:endParaRPr>
        </a:p>
      </dgm:t>
    </dgm:pt>
    <dgm:pt modelId="{FF6ADFCC-0AB6-4E86-9BBD-6D6622D76923}" type="sibTrans" cxnId="{902C104B-D14D-4009-89E8-053A6B983FB1}">
      <dgm:prSet custT="1"/>
      <dgm:spPr/>
      <dgm:t>
        <a:bodyPr/>
        <a:lstStyle/>
        <a:p>
          <a:pPr algn="l"/>
          <a:endParaRPr lang="es-EC" sz="2200">
            <a:latin typeface="Bw Modelica" panose="00000600000000000000" pitchFamily="50" charset="0"/>
          </a:endParaRPr>
        </a:p>
      </dgm:t>
    </dgm:pt>
    <dgm:pt modelId="{75C96225-979E-404A-A7FF-194441CD3A7C}">
      <dgm:prSet phldrT="[Texto]" custT="1"/>
      <dgm:spPr/>
      <dgm:t>
        <a:bodyPr/>
        <a:lstStyle/>
        <a:p>
          <a:pPr algn="l"/>
          <a:r>
            <a:rPr lang="es-ES" sz="2200" dirty="0">
              <a:latin typeface="Bw Modelica" panose="00000600000000000000" pitchFamily="50" charset="0"/>
            </a:rPr>
            <a:t>…también nosotros debemos esperar con paciencia la manifestación de los frutos del Espíritu en nuestra vida…</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l"/>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l"/>
          <a:endParaRPr lang="es-EC" sz="2200">
            <a:latin typeface="Bw Modelica" panose="00000600000000000000" pitchFamily="50" charset="0"/>
          </a:endParaRPr>
        </a:p>
      </dgm:t>
    </dgm:pt>
    <dgm:pt modelId="{FC40C24D-3E42-43AA-8F5B-476FC54DA11A}">
      <dgm:prSet custT="1"/>
      <dgm:spPr/>
      <dgm:t>
        <a:bodyPr/>
        <a:lstStyle/>
        <a:p>
          <a:pPr algn="l"/>
          <a:r>
            <a:rPr lang="es-ES" sz="2200" dirty="0">
              <a:latin typeface="Bw Modelica" panose="00000600000000000000" pitchFamily="50" charset="0"/>
            </a:rPr>
            <a:t>…la paciencia hace que no nos asombremos ni desanimemos cuando Dios nos coloca en circunstancias que permiten desarrollar esos frutos.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l"/>
          <a:endParaRPr lang="es-EC"/>
        </a:p>
      </dgm:t>
    </dgm:pt>
    <dgm:pt modelId="{5707764E-9E11-4CA4-8E19-B2DFAAA2F56C}" type="sibTrans" cxnId="{B1BAD1DF-D96C-46E9-91BD-0FF2298E089D}">
      <dgm:prSet/>
      <dgm:spPr/>
      <dgm:t>
        <a:bodyPr/>
        <a:lstStyle/>
        <a:p>
          <a:pPr algn="l"/>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CC3AA1A2-6EF9-47E2-ABA3-1DB1210764F0}" type="pres">
      <dgm:prSet presAssocID="{FCC71A22-896A-4CDD-A3C4-D206783B5442}" presName="horFlow" presStyleCnt="0"/>
      <dgm:spPr/>
    </dgm:pt>
    <dgm:pt modelId="{93C7908B-377F-4A10-A959-2E498A62B2CF}" type="pres">
      <dgm:prSet presAssocID="{FCC71A22-896A-4CDD-A3C4-D206783B5442}" presName="bigChev" presStyleLbl="node1" presStyleIdx="0" presStyleCnt="3" custScaleX="442157" custScaleY="324193" custLinFactNeighborX="1612" custLinFactNeighborY="-10715"/>
      <dgm:spPr>
        <a:prstGeom prst="chevron">
          <a:avLst/>
        </a:prstGeom>
      </dgm:spPr>
    </dgm:pt>
    <dgm:pt modelId="{6CCA9DCE-BDD0-4553-B89D-8D3D8B11CDAB}" type="pres">
      <dgm:prSet presAssocID="{FCC71A22-896A-4CDD-A3C4-D206783B5442}" presName="vSp" presStyleCnt="0"/>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1" presStyleCnt="3" custScaleX="442157" custScaleY="324193"/>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2" presStyleCnt="3" custScaleX="439809" custScaleY="333497"/>
      <dgm:spPr>
        <a:prstGeom prst="chevron">
          <a:avLst/>
        </a:prstGeom>
      </dgm:spPr>
    </dgm:pt>
  </dgm:ptLst>
  <dgm:cxnLst>
    <dgm:cxn modelId="{902C104B-D14D-4009-89E8-053A6B983FB1}" srcId="{8B688827-D66A-4C90-9932-ED11D76A0A27}" destId="{FCC71A22-896A-4CDD-A3C4-D206783B5442}" srcOrd="0" destOrd="0" parTransId="{99EC4D7D-CFCD-445D-BAC1-5ABFD9EC1B2E}" sibTransId="{FF6ADFCC-0AB6-4E86-9BBD-6D6622D76923}"/>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1" destOrd="0" parTransId="{C871CBA2-CCE1-4BE2-B853-81878CCDF332}" sibTransId="{C66C45AD-7B63-4464-9D0C-A3B534B2C43A}"/>
    <dgm:cxn modelId="{B1BAD1DF-D96C-46E9-91BD-0FF2298E089D}" srcId="{8B688827-D66A-4C90-9932-ED11D76A0A27}" destId="{FC40C24D-3E42-43AA-8F5B-476FC54DA11A}" srcOrd="2" destOrd="0" parTransId="{874ECC1B-6022-47FA-9691-F9C8462DD307}" sibTransId="{5707764E-9E11-4CA4-8E19-B2DFAAA2F56C}"/>
    <dgm:cxn modelId="{651D3AE4-1AA5-492B-866E-F10F6BE72C16}" type="presOf" srcId="{FCC71A22-896A-4CDD-A3C4-D206783B5442}" destId="{93C7908B-377F-4A10-A959-2E498A62B2CF}" srcOrd="0" destOrd="0" presId="urn:microsoft.com/office/officeart/2005/8/layout/lProcess3"/>
    <dgm:cxn modelId="{F8218776-3CCF-4E8F-A0EA-92D2AB7C14C9}" type="presParOf" srcId="{043F3812-5CF2-4D5E-924C-1599EB812F02}" destId="{CC3AA1A2-6EF9-47E2-ABA3-1DB1210764F0}" srcOrd="0" destOrd="0" presId="urn:microsoft.com/office/officeart/2005/8/layout/lProcess3"/>
    <dgm:cxn modelId="{C08AA3D1-7478-497C-8D2D-D8FA406E41BA}" type="presParOf" srcId="{CC3AA1A2-6EF9-47E2-ABA3-1DB1210764F0}" destId="{93C7908B-377F-4A10-A959-2E498A62B2CF}" srcOrd="0" destOrd="0" presId="urn:microsoft.com/office/officeart/2005/8/layout/lProcess3"/>
    <dgm:cxn modelId="{2E037917-2AB7-4E30-803C-EEF9BC150448}" type="presParOf" srcId="{043F3812-5CF2-4D5E-924C-1599EB812F02}" destId="{6CCA9DCE-BDD0-4553-B89D-8D3D8B11CDAB}" srcOrd="1" destOrd="0" presId="urn:microsoft.com/office/officeart/2005/8/layout/lProcess3"/>
    <dgm:cxn modelId="{B6A59019-B4F4-49F4-906A-7A8136711FEA}" type="presParOf" srcId="{043F3812-5CF2-4D5E-924C-1599EB812F02}" destId="{E5B54ED4-2642-4E9C-8A60-10A0340B8702}" srcOrd="2"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3" destOrd="0" presId="urn:microsoft.com/office/officeart/2005/8/layout/lProcess3"/>
    <dgm:cxn modelId="{ED95D48A-0126-45B8-898A-A57B4C319F82}" type="presParOf" srcId="{043F3812-5CF2-4D5E-924C-1599EB812F02}" destId="{3DC3A9AE-A7FD-45F8-9A56-9879B73E1D8F}" srcOrd="4"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EFF481-DD38-400B-8E0D-DEC60D3787F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D5559795-ABB1-44DE-BCF4-B1AB4B0DA5E2}">
      <dgm:prSet phldrT="[Texto]" custT="1"/>
      <dgm:spPr/>
      <dgm:t>
        <a:bodyPr/>
        <a:lstStyle/>
        <a:p>
          <a:r>
            <a:rPr lang="es-ES" sz="2200" dirty="0">
              <a:latin typeface="Bw Modelica" panose="00000600000000000000" pitchFamily="50" charset="0"/>
            </a:rPr>
            <a:t>Frente al crecimiento del mal en este mundo, la confianza paciente nos ayuda a recordar que el mal tiene un límite…</a:t>
          </a:r>
          <a:endParaRPr lang="es-EC" sz="2200" dirty="0">
            <a:latin typeface="Bw Modelica" panose="00000600000000000000" pitchFamily="50" charset="0"/>
          </a:endParaRPr>
        </a:p>
      </dgm:t>
    </dgm:pt>
    <dgm:pt modelId="{CB070622-D5ED-4E58-81DC-3EB5C6AC4FF3}" type="parTrans" cxnId="{40B316DB-B018-458D-AFEC-7E0A4A90B3AB}">
      <dgm:prSet/>
      <dgm:spPr/>
      <dgm:t>
        <a:bodyPr/>
        <a:lstStyle/>
        <a:p>
          <a:endParaRPr lang="es-EC" sz="2200">
            <a:latin typeface="Bw Modelica" panose="00000600000000000000" pitchFamily="50" charset="0"/>
          </a:endParaRPr>
        </a:p>
      </dgm:t>
    </dgm:pt>
    <dgm:pt modelId="{4709B24C-87A3-4EAC-8F3B-2A73D95BD6E7}" type="sibTrans" cxnId="{40B316DB-B018-458D-AFEC-7E0A4A90B3AB}">
      <dgm:prSet/>
      <dgm:spPr/>
      <dgm:t>
        <a:bodyPr/>
        <a:lstStyle/>
        <a:p>
          <a:endParaRPr lang="es-EC" sz="2200">
            <a:latin typeface="Bw Modelica" panose="00000600000000000000" pitchFamily="50" charset="0"/>
          </a:endParaRPr>
        </a:p>
      </dgm:t>
    </dgm:pt>
    <dgm:pt modelId="{B35C87A8-A992-4FC7-882C-62D1BDFE80B5}">
      <dgm:prSet phldrT="[Texto]" custT="1"/>
      <dgm:spPr/>
      <dgm:t>
        <a:bodyPr/>
        <a:lstStyle/>
        <a:p>
          <a:r>
            <a:rPr lang="es-ES" sz="2200" dirty="0">
              <a:latin typeface="Bw Modelica" panose="00000600000000000000" pitchFamily="50" charset="0"/>
            </a:rPr>
            <a:t>…y que Dios pronto establecerá su reino eterno, y aunque el mal parece dominar, la paciencia nos ayuda a permanecer firmes en la fe…</a:t>
          </a:r>
          <a:endParaRPr lang="es-EC" sz="2200" dirty="0">
            <a:latin typeface="Bw Modelica" panose="00000600000000000000" pitchFamily="50" charset="0"/>
          </a:endParaRPr>
        </a:p>
      </dgm:t>
    </dgm:pt>
    <dgm:pt modelId="{13A9DB1E-AF5A-40B1-9A45-4248AE5337EC}" type="parTrans" cxnId="{036F4345-364E-4616-BC0F-0536D57A5B77}">
      <dgm:prSet/>
      <dgm:spPr/>
      <dgm:t>
        <a:bodyPr/>
        <a:lstStyle/>
        <a:p>
          <a:endParaRPr lang="es-EC" sz="2200">
            <a:latin typeface="Bw Modelica" panose="00000600000000000000" pitchFamily="50" charset="0"/>
          </a:endParaRPr>
        </a:p>
      </dgm:t>
    </dgm:pt>
    <dgm:pt modelId="{87673E67-B714-4136-B6AC-CADA1C041E3E}" type="sibTrans" cxnId="{036F4345-364E-4616-BC0F-0536D57A5B77}">
      <dgm:prSet/>
      <dgm:spPr/>
      <dgm:t>
        <a:bodyPr/>
        <a:lstStyle/>
        <a:p>
          <a:endParaRPr lang="es-EC" sz="2200">
            <a:latin typeface="Bw Modelica" panose="00000600000000000000" pitchFamily="50" charset="0"/>
          </a:endParaRPr>
        </a:p>
      </dgm:t>
    </dgm:pt>
    <dgm:pt modelId="{8D56BA48-274A-403F-87A5-9CEB23B27538}">
      <dgm:prSet custT="1"/>
      <dgm:spPr/>
      <dgm:t>
        <a:bodyPr/>
        <a:lstStyle/>
        <a:p>
          <a:r>
            <a:rPr lang="es-ES" sz="2200" dirty="0">
              <a:latin typeface="Bw Modelica" panose="00000600000000000000" pitchFamily="50" charset="0"/>
            </a:rPr>
            <a:t>…confiando que Jesús vendrá para librar a su pueblo y para reprimir los desmanes de la injusticia.</a:t>
          </a:r>
          <a:endParaRPr lang="es-EC" sz="2200" dirty="0">
            <a:latin typeface="Bw Modelica" panose="00000600000000000000" pitchFamily="50" charset="0"/>
          </a:endParaRPr>
        </a:p>
      </dgm:t>
    </dgm:pt>
    <dgm:pt modelId="{1B5004E9-30B2-44DC-8F1B-C6EA6F3B7E60}" type="parTrans" cxnId="{7F2D961E-4381-4764-98C4-00ED753913F5}">
      <dgm:prSet/>
      <dgm:spPr/>
      <dgm:t>
        <a:bodyPr/>
        <a:lstStyle/>
        <a:p>
          <a:endParaRPr lang="es-EC"/>
        </a:p>
      </dgm:t>
    </dgm:pt>
    <dgm:pt modelId="{3A8CBDE8-0AF3-4038-B836-BFE43287D089}" type="sibTrans" cxnId="{7F2D961E-4381-4764-98C4-00ED753913F5}">
      <dgm:prSet/>
      <dgm:spPr/>
      <dgm:t>
        <a:bodyPr/>
        <a:lstStyle/>
        <a:p>
          <a:endParaRPr lang="es-EC"/>
        </a:p>
      </dgm:t>
    </dgm:pt>
    <dgm:pt modelId="{6EAA581B-B6CF-4667-A5CC-FA0616411F6C}" type="pres">
      <dgm:prSet presAssocID="{D1EFF481-DD38-400B-8E0D-DEC60D3787FC}" presName="Name0" presStyleCnt="0">
        <dgm:presLayoutVars>
          <dgm:dir/>
          <dgm:animLvl val="lvl"/>
          <dgm:resizeHandles val="exact"/>
        </dgm:presLayoutVars>
      </dgm:prSet>
      <dgm:spPr/>
    </dgm:pt>
    <dgm:pt modelId="{B940D327-FADF-49BF-8A76-2361EC63F69B}" type="pres">
      <dgm:prSet presAssocID="{D5559795-ABB1-44DE-BCF4-B1AB4B0DA5E2}" presName="linNode" presStyleCnt="0"/>
      <dgm:spPr/>
    </dgm:pt>
    <dgm:pt modelId="{73F2D858-4EEB-44D2-A8B6-0CDFBB35E462}" type="pres">
      <dgm:prSet presAssocID="{D5559795-ABB1-44DE-BCF4-B1AB4B0DA5E2}" presName="parentText" presStyleLbl="node1" presStyleIdx="0" presStyleCnt="3" custScaleX="277263" custScaleY="55906">
        <dgm:presLayoutVars>
          <dgm:chMax val="1"/>
          <dgm:bulletEnabled val="1"/>
        </dgm:presLayoutVars>
      </dgm:prSet>
      <dgm:spPr>
        <a:prstGeom prst="roundRect">
          <a:avLst/>
        </a:prstGeom>
      </dgm:spPr>
    </dgm:pt>
    <dgm:pt modelId="{E9CDAEED-D4D7-4AE7-8E57-CCC26E64EACB}" type="pres">
      <dgm:prSet presAssocID="{4709B24C-87A3-4EAC-8F3B-2A73D95BD6E7}" presName="sp" presStyleCnt="0"/>
      <dgm:spPr/>
    </dgm:pt>
    <dgm:pt modelId="{48FD8E84-963B-4E42-9B53-0CBBD4AF1479}" type="pres">
      <dgm:prSet presAssocID="{B35C87A8-A992-4FC7-882C-62D1BDFE80B5}" presName="linNode" presStyleCnt="0"/>
      <dgm:spPr/>
    </dgm:pt>
    <dgm:pt modelId="{6D1677F8-0B3E-4EE8-9A18-81B6C6D9EF93}" type="pres">
      <dgm:prSet presAssocID="{B35C87A8-A992-4FC7-882C-62D1BDFE80B5}" presName="parentText" presStyleLbl="node1" presStyleIdx="1" presStyleCnt="3" custScaleX="277263" custScaleY="58105">
        <dgm:presLayoutVars>
          <dgm:chMax val="1"/>
          <dgm:bulletEnabled val="1"/>
        </dgm:presLayoutVars>
      </dgm:prSet>
      <dgm:spPr>
        <a:prstGeom prst="roundRect">
          <a:avLst/>
        </a:prstGeom>
      </dgm:spPr>
    </dgm:pt>
    <dgm:pt modelId="{6C90D659-E1CD-4648-9D4B-F4434CCEDE26}" type="pres">
      <dgm:prSet presAssocID="{87673E67-B714-4136-B6AC-CADA1C041E3E}" presName="sp" presStyleCnt="0"/>
      <dgm:spPr/>
    </dgm:pt>
    <dgm:pt modelId="{51A7A115-6CD7-4026-9184-653327A89B68}" type="pres">
      <dgm:prSet presAssocID="{8D56BA48-274A-403F-87A5-9CEB23B27538}" presName="linNode" presStyleCnt="0"/>
      <dgm:spPr/>
    </dgm:pt>
    <dgm:pt modelId="{688ABEA5-A1E8-4DD1-BBF4-EFA97B40F43B}" type="pres">
      <dgm:prSet presAssocID="{8D56BA48-274A-403F-87A5-9CEB23B27538}" presName="parentText" presStyleLbl="node1" presStyleIdx="2" presStyleCnt="3" custScaleX="277778" custScaleY="64771">
        <dgm:presLayoutVars>
          <dgm:chMax val="1"/>
          <dgm:bulletEnabled val="1"/>
        </dgm:presLayoutVars>
      </dgm:prSet>
      <dgm:spPr/>
    </dgm:pt>
  </dgm:ptLst>
  <dgm:cxnLst>
    <dgm:cxn modelId="{7F2D961E-4381-4764-98C4-00ED753913F5}" srcId="{D1EFF481-DD38-400B-8E0D-DEC60D3787FC}" destId="{8D56BA48-274A-403F-87A5-9CEB23B27538}" srcOrd="2" destOrd="0" parTransId="{1B5004E9-30B2-44DC-8F1B-C6EA6F3B7E60}" sibTransId="{3A8CBDE8-0AF3-4038-B836-BFE43287D089}"/>
    <dgm:cxn modelId="{036F4345-364E-4616-BC0F-0536D57A5B77}" srcId="{D1EFF481-DD38-400B-8E0D-DEC60D3787FC}" destId="{B35C87A8-A992-4FC7-882C-62D1BDFE80B5}" srcOrd="1" destOrd="0" parTransId="{13A9DB1E-AF5A-40B1-9A45-4248AE5337EC}" sibTransId="{87673E67-B714-4136-B6AC-CADA1C041E3E}"/>
    <dgm:cxn modelId="{F1449068-0958-40AB-B777-A81DD7D71136}" type="presOf" srcId="{8D56BA48-274A-403F-87A5-9CEB23B27538}" destId="{688ABEA5-A1E8-4DD1-BBF4-EFA97B40F43B}" srcOrd="0" destOrd="0" presId="urn:microsoft.com/office/officeart/2005/8/layout/vList5"/>
    <dgm:cxn modelId="{58017451-3918-4460-B04C-F63ADE85B004}" type="presOf" srcId="{D1EFF481-DD38-400B-8E0D-DEC60D3787FC}" destId="{6EAA581B-B6CF-4667-A5CC-FA0616411F6C}" srcOrd="0" destOrd="0" presId="urn:microsoft.com/office/officeart/2005/8/layout/vList5"/>
    <dgm:cxn modelId="{B27C949E-9553-4356-91EC-50CF10BE7EE8}" type="presOf" srcId="{D5559795-ABB1-44DE-BCF4-B1AB4B0DA5E2}" destId="{73F2D858-4EEB-44D2-A8B6-0CDFBB35E462}" srcOrd="0" destOrd="0" presId="urn:microsoft.com/office/officeart/2005/8/layout/vList5"/>
    <dgm:cxn modelId="{4AD732BB-10CE-4D8B-A3BA-72D60E6863C7}" type="presOf" srcId="{B35C87A8-A992-4FC7-882C-62D1BDFE80B5}" destId="{6D1677F8-0B3E-4EE8-9A18-81B6C6D9EF93}" srcOrd="0" destOrd="0" presId="urn:microsoft.com/office/officeart/2005/8/layout/vList5"/>
    <dgm:cxn modelId="{40B316DB-B018-458D-AFEC-7E0A4A90B3AB}" srcId="{D1EFF481-DD38-400B-8E0D-DEC60D3787FC}" destId="{D5559795-ABB1-44DE-BCF4-B1AB4B0DA5E2}" srcOrd="0" destOrd="0" parTransId="{CB070622-D5ED-4E58-81DC-3EB5C6AC4FF3}" sibTransId="{4709B24C-87A3-4EAC-8F3B-2A73D95BD6E7}"/>
    <dgm:cxn modelId="{79BC3FB1-37C1-4799-8778-E06C5D22AB29}" type="presParOf" srcId="{6EAA581B-B6CF-4667-A5CC-FA0616411F6C}" destId="{B940D327-FADF-49BF-8A76-2361EC63F69B}" srcOrd="0" destOrd="0" presId="urn:microsoft.com/office/officeart/2005/8/layout/vList5"/>
    <dgm:cxn modelId="{F227C0D9-4800-43B9-801C-B761F8D1AB50}" type="presParOf" srcId="{B940D327-FADF-49BF-8A76-2361EC63F69B}" destId="{73F2D858-4EEB-44D2-A8B6-0CDFBB35E462}" srcOrd="0" destOrd="0" presId="urn:microsoft.com/office/officeart/2005/8/layout/vList5"/>
    <dgm:cxn modelId="{135F153B-F851-4CFD-8909-EDFCC586F330}" type="presParOf" srcId="{6EAA581B-B6CF-4667-A5CC-FA0616411F6C}" destId="{E9CDAEED-D4D7-4AE7-8E57-CCC26E64EACB}" srcOrd="1" destOrd="0" presId="urn:microsoft.com/office/officeart/2005/8/layout/vList5"/>
    <dgm:cxn modelId="{64877F3C-0774-4875-BB76-7C37CC6FAD00}" type="presParOf" srcId="{6EAA581B-B6CF-4667-A5CC-FA0616411F6C}" destId="{48FD8E84-963B-4E42-9B53-0CBBD4AF1479}" srcOrd="2" destOrd="0" presId="urn:microsoft.com/office/officeart/2005/8/layout/vList5"/>
    <dgm:cxn modelId="{07B515DA-A1E8-4F45-BA98-D923F79B7F09}" type="presParOf" srcId="{48FD8E84-963B-4E42-9B53-0CBBD4AF1479}" destId="{6D1677F8-0B3E-4EE8-9A18-81B6C6D9EF93}" srcOrd="0" destOrd="0" presId="urn:microsoft.com/office/officeart/2005/8/layout/vList5"/>
    <dgm:cxn modelId="{E6766AFD-B3F5-4A98-B7A6-60C02ABBCB60}" type="presParOf" srcId="{6EAA581B-B6CF-4667-A5CC-FA0616411F6C}" destId="{6C90D659-E1CD-4648-9D4B-F4434CCEDE26}" srcOrd="3" destOrd="0" presId="urn:microsoft.com/office/officeart/2005/8/layout/vList5"/>
    <dgm:cxn modelId="{8AC2EEE8-6438-403C-8DD0-27FBED4E0B0F}" type="presParOf" srcId="{6EAA581B-B6CF-4667-A5CC-FA0616411F6C}" destId="{51A7A115-6CD7-4026-9184-653327A89B68}" srcOrd="4" destOrd="0" presId="urn:microsoft.com/office/officeart/2005/8/layout/vList5"/>
    <dgm:cxn modelId="{E921F718-D5F3-4AC4-9312-DDFCFE5138E9}" type="presParOf" srcId="{51A7A115-6CD7-4026-9184-653327A89B68}" destId="{688ABEA5-A1E8-4DD1-BBF4-EFA97B40F43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1EFF481-DD38-400B-8E0D-DEC60D3787F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D5559795-ABB1-44DE-BCF4-B1AB4B0DA5E2}">
      <dgm:prSet phldrT="[Texto]" custT="1"/>
      <dgm:spPr/>
      <dgm:t>
        <a:bodyPr/>
        <a:lstStyle/>
        <a:p>
          <a:r>
            <a:rPr lang="es-ES" sz="2200" dirty="0">
              <a:latin typeface="Bw Modelica" panose="00000600000000000000" pitchFamily="50" charset="0"/>
            </a:rPr>
            <a:t>En la iglesia, es común que nos enfoquemos en criticar, murmurar o guardar rencor, lo que genera divisiones y nos aleja de nuestra misión…</a:t>
          </a:r>
          <a:endParaRPr lang="es-EC" sz="2200" dirty="0">
            <a:latin typeface="Bw Modelica" panose="00000600000000000000" pitchFamily="50" charset="0"/>
          </a:endParaRPr>
        </a:p>
      </dgm:t>
    </dgm:pt>
    <dgm:pt modelId="{CB070622-D5ED-4E58-81DC-3EB5C6AC4FF3}" type="parTrans" cxnId="{40B316DB-B018-458D-AFEC-7E0A4A90B3AB}">
      <dgm:prSet/>
      <dgm:spPr/>
      <dgm:t>
        <a:bodyPr/>
        <a:lstStyle/>
        <a:p>
          <a:endParaRPr lang="es-EC" sz="2200">
            <a:latin typeface="Bw Modelica" panose="00000600000000000000" pitchFamily="50" charset="0"/>
          </a:endParaRPr>
        </a:p>
      </dgm:t>
    </dgm:pt>
    <dgm:pt modelId="{4709B24C-87A3-4EAC-8F3B-2A73D95BD6E7}" type="sibTrans" cxnId="{40B316DB-B018-458D-AFEC-7E0A4A90B3AB}">
      <dgm:prSet/>
      <dgm:spPr/>
      <dgm:t>
        <a:bodyPr/>
        <a:lstStyle/>
        <a:p>
          <a:endParaRPr lang="es-EC" sz="2200">
            <a:latin typeface="Bw Modelica" panose="00000600000000000000" pitchFamily="50" charset="0"/>
          </a:endParaRPr>
        </a:p>
      </dgm:t>
    </dgm:pt>
    <dgm:pt modelId="{B35C87A8-A992-4FC7-882C-62D1BDFE80B5}">
      <dgm:prSet phldrT="[Texto]" custT="1"/>
      <dgm:spPr/>
      <dgm:t>
        <a:bodyPr/>
        <a:lstStyle/>
        <a:p>
          <a:r>
            <a:rPr lang="es-ES" sz="2200" dirty="0">
              <a:latin typeface="Bw Modelica" panose="00000600000000000000" pitchFamily="50" charset="0"/>
            </a:rPr>
            <a:t>…deberíamos recordar cómo los mensajeros de Dios fueron víctimas de insultos y persecución mientras cumplían su misión, pero perseveraron con paciencia y fidelidad…</a:t>
          </a:r>
          <a:endParaRPr lang="es-EC" sz="2200" dirty="0">
            <a:latin typeface="Bw Modelica" panose="00000600000000000000" pitchFamily="50" charset="0"/>
          </a:endParaRPr>
        </a:p>
      </dgm:t>
    </dgm:pt>
    <dgm:pt modelId="{13A9DB1E-AF5A-40B1-9A45-4248AE5337EC}" type="parTrans" cxnId="{036F4345-364E-4616-BC0F-0536D57A5B77}">
      <dgm:prSet/>
      <dgm:spPr/>
      <dgm:t>
        <a:bodyPr/>
        <a:lstStyle/>
        <a:p>
          <a:endParaRPr lang="es-EC" sz="2200">
            <a:latin typeface="Bw Modelica" panose="00000600000000000000" pitchFamily="50" charset="0"/>
          </a:endParaRPr>
        </a:p>
      </dgm:t>
    </dgm:pt>
    <dgm:pt modelId="{87673E67-B714-4136-B6AC-CADA1C041E3E}" type="sibTrans" cxnId="{036F4345-364E-4616-BC0F-0536D57A5B77}">
      <dgm:prSet/>
      <dgm:spPr/>
      <dgm:t>
        <a:bodyPr/>
        <a:lstStyle/>
        <a:p>
          <a:endParaRPr lang="es-EC" sz="2200">
            <a:latin typeface="Bw Modelica" panose="00000600000000000000" pitchFamily="50" charset="0"/>
          </a:endParaRPr>
        </a:p>
      </dgm:t>
    </dgm:pt>
    <dgm:pt modelId="{8D56BA48-274A-403F-87A5-9CEB23B27538}">
      <dgm:prSet custT="1"/>
      <dgm:spPr/>
      <dgm:t>
        <a:bodyPr/>
        <a:lstStyle/>
        <a:p>
          <a:r>
            <a:rPr lang="es-ES" sz="2200" dirty="0">
              <a:latin typeface="Bw Modelica" panose="00000600000000000000" pitchFamily="50" charset="0"/>
            </a:rPr>
            <a:t>…nosotros también debemos mostrar paciencia y fidelidad cuando somos probados, teniendo la seguridad de que todo cuánto hagan los enemigos redundará en favor de la verdad.  </a:t>
          </a:r>
          <a:endParaRPr lang="es-EC" sz="2200" dirty="0">
            <a:latin typeface="Bw Modelica" panose="00000600000000000000" pitchFamily="50" charset="0"/>
          </a:endParaRPr>
        </a:p>
      </dgm:t>
    </dgm:pt>
    <dgm:pt modelId="{1B5004E9-30B2-44DC-8F1B-C6EA6F3B7E60}" type="parTrans" cxnId="{7F2D961E-4381-4764-98C4-00ED753913F5}">
      <dgm:prSet/>
      <dgm:spPr/>
      <dgm:t>
        <a:bodyPr/>
        <a:lstStyle/>
        <a:p>
          <a:endParaRPr lang="es-EC"/>
        </a:p>
      </dgm:t>
    </dgm:pt>
    <dgm:pt modelId="{3A8CBDE8-0AF3-4038-B836-BFE43287D089}" type="sibTrans" cxnId="{7F2D961E-4381-4764-98C4-00ED753913F5}">
      <dgm:prSet/>
      <dgm:spPr/>
      <dgm:t>
        <a:bodyPr/>
        <a:lstStyle/>
        <a:p>
          <a:endParaRPr lang="es-EC"/>
        </a:p>
      </dgm:t>
    </dgm:pt>
    <dgm:pt modelId="{6EAA581B-B6CF-4667-A5CC-FA0616411F6C}" type="pres">
      <dgm:prSet presAssocID="{D1EFF481-DD38-400B-8E0D-DEC60D3787FC}" presName="Name0" presStyleCnt="0">
        <dgm:presLayoutVars>
          <dgm:dir/>
          <dgm:animLvl val="lvl"/>
          <dgm:resizeHandles val="exact"/>
        </dgm:presLayoutVars>
      </dgm:prSet>
      <dgm:spPr/>
    </dgm:pt>
    <dgm:pt modelId="{B940D327-FADF-49BF-8A76-2361EC63F69B}" type="pres">
      <dgm:prSet presAssocID="{D5559795-ABB1-44DE-BCF4-B1AB4B0DA5E2}" presName="linNode" presStyleCnt="0"/>
      <dgm:spPr/>
    </dgm:pt>
    <dgm:pt modelId="{73F2D858-4EEB-44D2-A8B6-0CDFBB35E462}" type="pres">
      <dgm:prSet presAssocID="{D5559795-ABB1-44DE-BCF4-B1AB4B0DA5E2}" presName="parentText" presStyleLbl="node1" presStyleIdx="0" presStyleCnt="3" custScaleX="277263" custScaleY="55906">
        <dgm:presLayoutVars>
          <dgm:chMax val="1"/>
          <dgm:bulletEnabled val="1"/>
        </dgm:presLayoutVars>
      </dgm:prSet>
      <dgm:spPr>
        <a:prstGeom prst="rect">
          <a:avLst/>
        </a:prstGeom>
      </dgm:spPr>
    </dgm:pt>
    <dgm:pt modelId="{E9CDAEED-D4D7-4AE7-8E57-CCC26E64EACB}" type="pres">
      <dgm:prSet presAssocID="{4709B24C-87A3-4EAC-8F3B-2A73D95BD6E7}" presName="sp" presStyleCnt="0"/>
      <dgm:spPr/>
    </dgm:pt>
    <dgm:pt modelId="{48FD8E84-963B-4E42-9B53-0CBBD4AF1479}" type="pres">
      <dgm:prSet presAssocID="{B35C87A8-A992-4FC7-882C-62D1BDFE80B5}" presName="linNode" presStyleCnt="0"/>
      <dgm:spPr/>
    </dgm:pt>
    <dgm:pt modelId="{6D1677F8-0B3E-4EE8-9A18-81B6C6D9EF93}" type="pres">
      <dgm:prSet presAssocID="{B35C87A8-A992-4FC7-882C-62D1BDFE80B5}" presName="parentText" presStyleLbl="node1" presStyleIdx="1" presStyleCnt="3" custScaleX="277263" custScaleY="58105">
        <dgm:presLayoutVars>
          <dgm:chMax val="1"/>
          <dgm:bulletEnabled val="1"/>
        </dgm:presLayoutVars>
      </dgm:prSet>
      <dgm:spPr>
        <a:prstGeom prst="rect">
          <a:avLst/>
        </a:prstGeom>
      </dgm:spPr>
    </dgm:pt>
    <dgm:pt modelId="{6C90D659-E1CD-4648-9D4B-F4434CCEDE26}" type="pres">
      <dgm:prSet presAssocID="{87673E67-B714-4136-B6AC-CADA1C041E3E}" presName="sp" presStyleCnt="0"/>
      <dgm:spPr/>
    </dgm:pt>
    <dgm:pt modelId="{51A7A115-6CD7-4026-9184-653327A89B68}" type="pres">
      <dgm:prSet presAssocID="{8D56BA48-274A-403F-87A5-9CEB23B27538}" presName="linNode" presStyleCnt="0"/>
      <dgm:spPr/>
    </dgm:pt>
    <dgm:pt modelId="{688ABEA5-A1E8-4DD1-BBF4-EFA97B40F43B}" type="pres">
      <dgm:prSet presAssocID="{8D56BA48-274A-403F-87A5-9CEB23B27538}" presName="parentText" presStyleLbl="node1" presStyleIdx="2" presStyleCnt="3" custScaleX="277778" custScaleY="64771">
        <dgm:presLayoutVars>
          <dgm:chMax val="1"/>
          <dgm:bulletEnabled val="1"/>
        </dgm:presLayoutVars>
      </dgm:prSet>
      <dgm:spPr>
        <a:prstGeom prst="rect">
          <a:avLst/>
        </a:prstGeom>
      </dgm:spPr>
    </dgm:pt>
  </dgm:ptLst>
  <dgm:cxnLst>
    <dgm:cxn modelId="{7F2D961E-4381-4764-98C4-00ED753913F5}" srcId="{D1EFF481-DD38-400B-8E0D-DEC60D3787FC}" destId="{8D56BA48-274A-403F-87A5-9CEB23B27538}" srcOrd="2" destOrd="0" parTransId="{1B5004E9-30B2-44DC-8F1B-C6EA6F3B7E60}" sibTransId="{3A8CBDE8-0AF3-4038-B836-BFE43287D089}"/>
    <dgm:cxn modelId="{036F4345-364E-4616-BC0F-0536D57A5B77}" srcId="{D1EFF481-DD38-400B-8E0D-DEC60D3787FC}" destId="{B35C87A8-A992-4FC7-882C-62D1BDFE80B5}" srcOrd="1" destOrd="0" parTransId="{13A9DB1E-AF5A-40B1-9A45-4248AE5337EC}" sibTransId="{87673E67-B714-4136-B6AC-CADA1C041E3E}"/>
    <dgm:cxn modelId="{F1449068-0958-40AB-B777-A81DD7D71136}" type="presOf" srcId="{8D56BA48-274A-403F-87A5-9CEB23B27538}" destId="{688ABEA5-A1E8-4DD1-BBF4-EFA97B40F43B}" srcOrd="0" destOrd="0" presId="urn:microsoft.com/office/officeart/2005/8/layout/vList5"/>
    <dgm:cxn modelId="{58017451-3918-4460-B04C-F63ADE85B004}" type="presOf" srcId="{D1EFF481-DD38-400B-8E0D-DEC60D3787FC}" destId="{6EAA581B-B6CF-4667-A5CC-FA0616411F6C}" srcOrd="0" destOrd="0" presId="urn:microsoft.com/office/officeart/2005/8/layout/vList5"/>
    <dgm:cxn modelId="{B27C949E-9553-4356-91EC-50CF10BE7EE8}" type="presOf" srcId="{D5559795-ABB1-44DE-BCF4-B1AB4B0DA5E2}" destId="{73F2D858-4EEB-44D2-A8B6-0CDFBB35E462}" srcOrd="0" destOrd="0" presId="urn:microsoft.com/office/officeart/2005/8/layout/vList5"/>
    <dgm:cxn modelId="{4AD732BB-10CE-4D8B-A3BA-72D60E6863C7}" type="presOf" srcId="{B35C87A8-A992-4FC7-882C-62D1BDFE80B5}" destId="{6D1677F8-0B3E-4EE8-9A18-81B6C6D9EF93}" srcOrd="0" destOrd="0" presId="urn:microsoft.com/office/officeart/2005/8/layout/vList5"/>
    <dgm:cxn modelId="{40B316DB-B018-458D-AFEC-7E0A4A90B3AB}" srcId="{D1EFF481-DD38-400B-8E0D-DEC60D3787FC}" destId="{D5559795-ABB1-44DE-BCF4-B1AB4B0DA5E2}" srcOrd="0" destOrd="0" parTransId="{CB070622-D5ED-4E58-81DC-3EB5C6AC4FF3}" sibTransId="{4709B24C-87A3-4EAC-8F3B-2A73D95BD6E7}"/>
    <dgm:cxn modelId="{79BC3FB1-37C1-4799-8778-E06C5D22AB29}" type="presParOf" srcId="{6EAA581B-B6CF-4667-A5CC-FA0616411F6C}" destId="{B940D327-FADF-49BF-8A76-2361EC63F69B}" srcOrd="0" destOrd="0" presId="urn:microsoft.com/office/officeart/2005/8/layout/vList5"/>
    <dgm:cxn modelId="{F227C0D9-4800-43B9-801C-B761F8D1AB50}" type="presParOf" srcId="{B940D327-FADF-49BF-8A76-2361EC63F69B}" destId="{73F2D858-4EEB-44D2-A8B6-0CDFBB35E462}" srcOrd="0" destOrd="0" presId="urn:microsoft.com/office/officeart/2005/8/layout/vList5"/>
    <dgm:cxn modelId="{135F153B-F851-4CFD-8909-EDFCC586F330}" type="presParOf" srcId="{6EAA581B-B6CF-4667-A5CC-FA0616411F6C}" destId="{E9CDAEED-D4D7-4AE7-8E57-CCC26E64EACB}" srcOrd="1" destOrd="0" presId="urn:microsoft.com/office/officeart/2005/8/layout/vList5"/>
    <dgm:cxn modelId="{64877F3C-0774-4875-BB76-7C37CC6FAD00}" type="presParOf" srcId="{6EAA581B-B6CF-4667-A5CC-FA0616411F6C}" destId="{48FD8E84-963B-4E42-9B53-0CBBD4AF1479}" srcOrd="2" destOrd="0" presId="urn:microsoft.com/office/officeart/2005/8/layout/vList5"/>
    <dgm:cxn modelId="{07B515DA-A1E8-4F45-BA98-D923F79B7F09}" type="presParOf" srcId="{48FD8E84-963B-4E42-9B53-0CBBD4AF1479}" destId="{6D1677F8-0B3E-4EE8-9A18-81B6C6D9EF93}" srcOrd="0" destOrd="0" presId="urn:microsoft.com/office/officeart/2005/8/layout/vList5"/>
    <dgm:cxn modelId="{E6766AFD-B3F5-4A98-B7A6-60C02ABBCB60}" type="presParOf" srcId="{6EAA581B-B6CF-4667-A5CC-FA0616411F6C}" destId="{6C90D659-E1CD-4648-9D4B-F4434CCEDE26}" srcOrd="3" destOrd="0" presId="urn:microsoft.com/office/officeart/2005/8/layout/vList5"/>
    <dgm:cxn modelId="{8AC2EEE8-6438-403C-8DD0-27FBED4E0B0F}" type="presParOf" srcId="{6EAA581B-B6CF-4667-A5CC-FA0616411F6C}" destId="{51A7A115-6CD7-4026-9184-653327A89B68}" srcOrd="4" destOrd="0" presId="urn:microsoft.com/office/officeart/2005/8/layout/vList5"/>
    <dgm:cxn modelId="{E921F718-D5F3-4AC4-9312-DDFCFE5138E9}" type="presParOf" srcId="{51A7A115-6CD7-4026-9184-653327A89B68}" destId="{688ABEA5-A1E8-4DD1-BBF4-EFA97B40F43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E3BFA-29F3-4323-9A13-777BC22027B6}">
      <dsp:nvSpPr>
        <dsp:cNvPr id="0" name=""/>
        <dsp:cNvSpPr/>
      </dsp:nvSpPr>
      <dsp:spPr>
        <a:xfrm>
          <a:off x="0" y="1599845"/>
          <a:ext cx="7199755" cy="932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FF1374-8F58-4700-A76E-373976E835F6}">
      <dsp:nvSpPr>
        <dsp:cNvPr id="0" name=""/>
        <dsp:cNvSpPr/>
      </dsp:nvSpPr>
      <dsp:spPr>
        <a:xfrm>
          <a:off x="371557" y="264591"/>
          <a:ext cx="6515994" cy="211862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494" tIns="0" rIns="190494"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 la venida de Cristo en gloria todas estas cosas perderán su atractivo y serán despreciadas con náuseas y disgusto, pero querer deshacerse en ese momento de las cosas que han ocupado el lugar de Dios en nuestro corazón es demasiado tarde…</a:t>
          </a:r>
          <a:endParaRPr lang="es-EC" sz="2200" kern="1200" dirty="0">
            <a:latin typeface="Bw Modelica" panose="00000600000000000000" pitchFamily="50" charset="0"/>
          </a:endParaRPr>
        </a:p>
      </dsp:txBody>
      <dsp:txXfrm>
        <a:off x="474980" y="368014"/>
        <a:ext cx="6309148" cy="1911782"/>
      </dsp:txXfrm>
    </dsp:sp>
    <dsp:sp modelId="{02D4DA59-E856-426C-B17C-8E5C0DC05772}">
      <dsp:nvSpPr>
        <dsp:cNvPr id="0" name=""/>
        <dsp:cNvSpPr/>
      </dsp:nvSpPr>
      <dsp:spPr>
        <a:xfrm>
          <a:off x="0" y="3247417"/>
          <a:ext cx="7199755" cy="932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351438-211B-4DA9-8C8F-A1BB3B757E6D}">
      <dsp:nvSpPr>
        <dsp:cNvPr id="0" name=""/>
        <dsp:cNvSpPr/>
      </dsp:nvSpPr>
      <dsp:spPr>
        <a:xfrm>
          <a:off x="371557" y="2831776"/>
          <a:ext cx="6515994" cy="10675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494" tIns="0" rIns="190494"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…debemos recordar que hoy es el tiempo de volvernos a Dios y abandonar lo que nos separa de Él.</a:t>
          </a:r>
          <a:endParaRPr lang="es-EC" sz="2200" kern="1200" dirty="0">
            <a:latin typeface="Bw Modelica" panose="00000600000000000000" pitchFamily="50" charset="0"/>
          </a:endParaRPr>
        </a:p>
      </dsp:txBody>
      <dsp:txXfrm>
        <a:off x="423668" y="2883887"/>
        <a:ext cx="6411772" cy="9632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35584-DCA0-4B73-9393-A1BB127C67CB}">
      <dsp:nvSpPr>
        <dsp:cNvPr id="0" name=""/>
        <dsp:cNvSpPr/>
      </dsp:nvSpPr>
      <dsp:spPr>
        <a:xfrm>
          <a:off x="563613" y="0"/>
          <a:ext cx="6387617" cy="4194283"/>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D49149-0AC1-4084-A9C0-ABFB6162FC4E}">
      <dsp:nvSpPr>
        <dsp:cNvPr id="0" name=""/>
        <dsp:cNvSpPr/>
      </dsp:nvSpPr>
      <dsp:spPr>
        <a:xfrm>
          <a:off x="553" y="1156204"/>
          <a:ext cx="3579454" cy="18818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Estas personas que posponen la oportunidad de honrar a Dios con su patrimonio…</a:t>
          </a:r>
          <a:endParaRPr lang="es-EC" sz="2200" kern="1200" dirty="0">
            <a:latin typeface="Bw Modelica" panose="00000600000000000000" pitchFamily="50" charset="0"/>
          </a:endParaRPr>
        </a:p>
      </dsp:txBody>
      <dsp:txXfrm>
        <a:off x="92419" y="1248070"/>
        <a:ext cx="3395722" cy="1698142"/>
      </dsp:txXfrm>
    </dsp:sp>
    <dsp:sp modelId="{7B65F48E-C6AA-4007-AC5E-6D7D36EB56DE}">
      <dsp:nvSpPr>
        <dsp:cNvPr id="0" name=""/>
        <dsp:cNvSpPr/>
      </dsp:nvSpPr>
      <dsp:spPr>
        <a:xfrm>
          <a:off x="3934835" y="1156204"/>
          <a:ext cx="3579454" cy="18818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t>
          </a:r>
          <a:r>
            <a:rPr lang="es-EC" sz="2200" kern="1200" dirty="0">
              <a:latin typeface="Bw Modelica" panose="00000600000000000000" pitchFamily="50" charset="0"/>
            </a:rPr>
            <a:t>son consideradas como negligentes y corren el riesgo de quedar fuera del plan de salvación por este acto.</a:t>
          </a:r>
        </a:p>
      </dsp:txBody>
      <dsp:txXfrm>
        <a:off x="4026701" y="1248070"/>
        <a:ext cx="3395722" cy="16981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10BCF-0C4A-4100-9A57-AE9C91E4C48D}">
      <dsp:nvSpPr>
        <dsp:cNvPr id="0" name=""/>
        <dsp:cNvSpPr/>
      </dsp:nvSpPr>
      <dsp:spPr>
        <a:xfrm>
          <a:off x="0" y="32424"/>
          <a:ext cx="5550311" cy="160139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Aquellos que ahora retienen lo que poseen en forma egoísta y codiciosa, al concluirse la obra traerán sus recursos a los siervos de Dios y rogarán para que los acepten…</a:t>
          </a:r>
          <a:endParaRPr lang="es-EC" sz="2200" kern="1200" dirty="0">
            <a:latin typeface="Bw Modelica" panose="00000600000000000000" pitchFamily="50" charset="0"/>
          </a:endParaRPr>
        </a:p>
      </dsp:txBody>
      <dsp:txXfrm>
        <a:off x="46903" y="79327"/>
        <a:ext cx="5456505" cy="1507586"/>
      </dsp:txXfrm>
    </dsp:sp>
    <dsp:sp modelId="{F7EB5FF6-31DA-44C7-B24E-30203D729F57}">
      <dsp:nvSpPr>
        <dsp:cNvPr id="0" name=""/>
        <dsp:cNvSpPr/>
      </dsp:nvSpPr>
      <dsp:spPr>
        <a:xfrm rot="5400000">
          <a:off x="2485218" y="1660085"/>
          <a:ext cx="579873" cy="7206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558967" y="1730461"/>
        <a:ext cx="432376" cy="405911"/>
      </dsp:txXfrm>
    </dsp:sp>
    <dsp:sp modelId="{3EB48448-FEE4-47B9-9F4F-4153067AF1C5}">
      <dsp:nvSpPr>
        <dsp:cNvPr id="0" name=""/>
        <dsp:cNvSpPr/>
      </dsp:nvSpPr>
      <dsp:spPr>
        <a:xfrm>
          <a:off x="0" y="2406981"/>
          <a:ext cx="5550311" cy="160139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 embargo, estos ya no serán necesarios, Dios no aceptará sus recursos; al final los bienes que retuvieron, en lugar de ser una bendición resultará en una maldición.</a:t>
          </a:r>
          <a:endParaRPr lang="es-EC" sz="2200" kern="1200" dirty="0">
            <a:latin typeface="Bw Modelica" panose="00000600000000000000" pitchFamily="50" charset="0"/>
          </a:endParaRPr>
        </a:p>
      </dsp:txBody>
      <dsp:txXfrm>
        <a:off x="46903" y="2453884"/>
        <a:ext cx="5456505" cy="15075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7908B-377F-4A10-A959-2E498A62B2CF}">
      <dsp:nvSpPr>
        <dsp:cNvPr id="0" name=""/>
        <dsp:cNvSpPr/>
      </dsp:nvSpPr>
      <dsp:spPr>
        <a:xfrm>
          <a:off x="191378" y="0"/>
          <a:ext cx="5990039" cy="128079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Algunos ricos y prósperos abusan de su poder y recursos al tratar injustamente a sus empleados o a quienes dependen de ellos…</a:t>
          </a:r>
          <a:endParaRPr lang="es-EC" sz="2200" kern="1200" dirty="0">
            <a:latin typeface="Bw Modelica" panose="00000600000000000000" pitchFamily="50" charset="0"/>
          </a:endParaRPr>
        </a:p>
      </dsp:txBody>
      <dsp:txXfrm>
        <a:off x="191378" y="0"/>
        <a:ext cx="5669841" cy="1280793"/>
      </dsp:txXfrm>
    </dsp:sp>
    <dsp:sp modelId="{69CB3537-3962-4F1A-A099-3BAC22EEA96A}">
      <dsp:nvSpPr>
        <dsp:cNvPr id="0" name=""/>
        <dsp:cNvSpPr/>
      </dsp:nvSpPr>
      <dsp:spPr>
        <a:xfrm>
          <a:off x="175457" y="1338300"/>
          <a:ext cx="5990039" cy="128079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…mientras ignoran las necesidades de quienes trabajan para ellos o dependen de su ayuda malgastan sus recursos en placeres egoístas…</a:t>
          </a:r>
          <a:endParaRPr lang="es-EC" sz="2200" kern="1200" dirty="0">
            <a:latin typeface="Bw Modelica" panose="00000600000000000000" pitchFamily="50" charset="0"/>
          </a:endParaRPr>
        </a:p>
      </dsp:txBody>
      <dsp:txXfrm>
        <a:off x="175457" y="1338300"/>
        <a:ext cx="5669841" cy="1280793"/>
      </dsp:txXfrm>
    </dsp:sp>
    <dsp:sp modelId="{8D044741-25DB-4DE0-8341-A6CE7CF03541}">
      <dsp:nvSpPr>
        <dsp:cNvPr id="0" name=""/>
        <dsp:cNvSpPr/>
      </dsp:nvSpPr>
      <dsp:spPr>
        <a:xfrm>
          <a:off x="175457" y="2674403"/>
          <a:ext cx="5958226" cy="131755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…debemos recordar que debemos tratar a los demás con justicia, respeto y compasión, del mismo modo que quisiéramos ser tratados.</a:t>
          </a:r>
          <a:endParaRPr lang="es-EC" sz="2200" kern="1200" dirty="0">
            <a:latin typeface="Bw Modelica" panose="00000600000000000000" pitchFamily="50" charset="0"/>
          </a:endParaRPr>
        </a:p>
      </dsp:txBody>
      <dsp:txXfrm>
        <a:off x="175457" y="2674403"/>
        <a:ext cx="5628839" cy="13175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2D858-4EEB-44D2-A8B6-0CDFBB35E462}">
      <dsp:nvSpPr>
        <dsp:cNvPr id="0" name=""/>
        <dsp:cNvSpPr/>
      </dsp:nvSpPr>
      <dsp:spPr>
        <a:xfrm>
          <a:off x="3351" y="1316"/>
          <a:ext cx="3610235" cy="250531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pesar de su profunda pobreza, los macedonios se caracterizaron por su espíritu alegre y disposición para dar a quienes pasaban por extrema necesidad…</a:t>
          </a:r>
          <a:endParaRPr lang="es-EC" sz="2200" kern="1200" dirty="0">
            <a:latin typeface="Bw Modelica" panose="00000600000000000000" pitchFamily="50" charset="0"/>
          </a:endParaRPr>
        </a:p>
      </dsp:txBody>
      <dsp:txXfrm>
        <a:off x="3351" y="1316"/>
        <a:ext cx="3610235" cy="2505311"/>
      </dsp:txXfrm>
    </dsp:sp>
    <dsp:sp modelId="{6D1677F8-0B3E-4EE8-9A18-81B6C6D9EF93}">
      <dsp:nvSpPr>
        <dsp:cNvPr id="0" name=""/>
        <dsp:cNvSpPr/>
      </dsp:nvSpPr>
      <dsp:spPr>
        <a:xfrm>
          <a:off x="3351" y="2730692"/>
          <a:ext cx="3610235" cy="260385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macedonios no consideraron sus limitaciones económicas como un obstáculo para participar en la obra de Dios.</a:t>
          </a:r>
          <a:endParaRPr lang="es-EC" sz="2200" kern="1200" dirty="0">
            <a:latin typeface="Bw Modelica" panose="00000600000000000000" pitchFamily="50" charset="0"/>
          </a:endParaRPr>
        </a:p>
      </dsp:txBody>
      <dsp:txXfrm>
        <a:off x="3351" y="2730692"/>
        <a:ext cx="3610235" cy="26038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7908B-377F-4A10-A959-2E498A62B2CF}">
      <dsp:nvSpPr>
        <dsp:cNvPr id="0" name=""/>
        <dsp:cNvSpPr/>
      </dsp:nvSpPr>
      <dsp:spPr>
        <a:xfrm>
          <a:off x="2352" y="0"/>
          <a:ext cx="5922038" cy="1736834"/>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Así como el labrador debe esperar con paciencia el tiempo necesario para que la semilla dé fruto…</a:t>
          </a:r>
          <a:endParaRPr lang="es-EC" sz="2200" kern="1200" dirty="0">
            <a:latin typeface="Bw Modelica" panose="00000600000000000000" pitchFamily="50" charset="0"/>
          </a:endParaRPr>
        </a:p>
      </dsp:txBody>
      <dsp:txXfrm>
        <a:off x="870769" y="0"/>
        <a:ext cx="4185204" cy="1736834"/>
      </dsp:txXfrm>
    </dsp:sp>
    <dsp:sp modelId="{69CB3537-3962-4F1A-A099-3BAC22EEA96A}">
      <dsp:nvSpPr>
        <dsp:cNvPr id="0" name=""/>
        <dsp:cNvSpPr/>
      </dsp:nvSpPr>
      <dsp:spPr>
        <a:xfrm>
          <a:off x="1176" y="1826192"/>
          <a:ext cx="5922038" cy="1736834"/>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…también nosotros debemos esperar con paciencia la manifestación de los frutos del Espíritu en nuestra vida…</a:t>
          </a:r>
          <a:endParaRPr lang="es-EC" sz="2200" kern="1200" dirty="0">
            <a:latin typeface="Bw Modelica" panose="00000600000000000000" pitchFamily="50" charset="0"/>
          </a:endParaRPr>
        </a:p>
      </dsp:txBody>
      <dsp:txXfrm>
        <a:off x="869593" y="1826192"/>
        <a:ext cx="4185204" cy="1736834"/>
      </dsp:txXfrm>
    </dsp:sp>
    <dsp:sp modelId="{8D044741-25DB-4DE0-8341-A6CE7CF03541}">
      <dsp:nvSpPr>
        <dsp:cNvPr id="0" name=""/>
        <dsp:cNvSpPr/>
      </dsp:nvSpPr>
      <dsp:spPr>
        <a:xfrm>
          <a:off x="1176" y="3638030"/>
          <a:ext cx="5890590" cy="1786679"/>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…la paciencia hace que no nos asombremos ni desanimemos cuando Dios nos coloca en circunstancias que permiten desarrollar esos frutos.</a:t>
          </a:r>
          <a:endParaRPr lang="es-EC" sz="2200" kern="1200" dirty="0">
            <a:latin typeface="Bw Modelica" panose="00000600000000000000" pitchFamily="50" charset="0"/>
          </a:endParaRPr>
        </a:p>
      </dsp:txBody>
      <dsp:txXfrm>
        <a:off x="894516" y="3638030"/>
        <a:ext cx="4103911" cy="17866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2D858-4EEB-44D2-A8B6-0CDFBB35E462}">
      <dsp:nvSpPr>
        <dsp:cNvPr id="0" name=""/>
        <dsp:cNvSpPr/>
      </dsp:nvSpPr>
      <dsp:spPr>
        <a:xfrm>
          <a:off x="3600" y="1534"/>
          <a:ext cx="7365839" cy="116020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Frente al crecimiento del mal en este mundo, la confianza paciente nos ayuda a recordar que el mal tiene un límite…</a:t>
          </a:r>
          <a:endParaRPr lang="es-EC" sz="2200" kern="1200" dirty="0">
            <a:latin typeface="Bw Modelica" panose="00000600000000000000" pitchFamily="50" charset="0"/>
          </a:endParaRPr>
        </a:p>
      </dsp:txBody>
      <dsp:txXfrm>
        <a:off x="60237" y="58171"/>
        <a:ext cx="7252565" cy="1046931"/>
      </dsp:txXfrm>
    </dsp:sp>
    <dsp:sp modelId="{6D1677F8-0B3E-4EE8-9A18-81B6C6D9EF93}">
      <dsp:nvSpPr>
        <dsp:cNvPr id="0" name=""/>
        <dsp:cNvSpPr/>
      </dsp:nvSpPr>
      <dsp:spPr>
        <a:xfrm>
          <a:off x="3600" y="1265503"/>
          <a:ext cx="7365839" cy="120584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que Dios pronto establecerá su reino eterno, y aunque el mal parece dominar, la paciencia nos ayuda a permanecer firmes en la fe…</a:t>
          </a:r>
          <a:endParaRPr lang="es-EC" sz="2200" kern="1200" dirty="0">
            <a:latin typeface="Bw Modelica" panose="00000600000000000000" pitchFamily="50" charset="0"/>
          </a:endParaRPr>
        </a:p>
      </dsp:txBody>
      <dsp:txXfrm>
        <a:off x="62464" y="1324367"/>
        <a:ext cx="7248111" cy="1088112"/>
      </dsp:txXfrm>
    </dsp:sp>
    <dsp:sp modelId="{688ABEA5-A1E8-4DD1-BBF4-EFA97B40F43B}">
      <dsp:nvSpPr>
        <dsp:cNvPr id="0" name=""/>
        <dsp:cNvSpPr/>
      </dsp:nvSpPr>
      <dsp:spPr>
        <a:xfrm>
          <a:off x="3600" y="2575107"/>
          <a:ext cx="7372314" cy="134417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…confiando que Jesús vendrá para librar a su pueblo y para reprimir los desmanes de la injusticia.</a:t>
          </a:r>
          <a:endParaRPr lang="es-EC" sz="2200" kern="1200" dirty="0">
            <a:latin typeface="Bw Modelica" panose="00000600000000000000" pitchFamily="50" charset="0"/>
          </a:endParaRPr>
        </a:p>
      </dsp:txBody>
      <dsp:txXfrm>
        <a:off x="69217" y="2640724"/>
        <a:ext cx="7241080" cy="121294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2D858-4EEB-44D2-A8B6-0CDFBB35E462}">
      <dsp:nvSpPr>
        <dsp:cNvPr id="0" name=""/>
        <dsp:cNvSpPr/>
      </dsp:nvSpPr>
      <dsp:spPr>
        <a:xfrm>
          <a:off x="3720" y="1592"/>
          <a:ext cx="7612662" cy="120387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la iglesia, es común que nos enfoquemos en criticar, murmurar o guardar rencor, lo que genera divisiones y nos aleja de nuestra misión…</a:t>
          </a:r>
          <a:endParaRPr lang="es-EC" sz="2200" kern="1200" dirty="0">
            <a:latin typeface="Bw Modelica" panose="00000600000000000000" pitchFamily="50" charset="0"/>
          </a:endParaRPr>
        </a:p>
      </dsp:txBody>
      <dsp:txXfrm>
        <a:off x="3720" y="1592"/>
        <a:ext cx="7612662" cy="1203873"/>
      </dsp:txXfrm>
    </dsp:sp>
    <dsp:sp modelId="{6D1677F8-0B3E-4EE8-9A18-81B6C6D9EF93}">
      <dsp:nvSpPr>
        <dsp:cNvPr id="0" name=""/>
        <dsp:cNvSpPr/>
      </dsp:nvSpPr>
      <dsp:spPr>
        <a:xfrm>
          <a:off x="3720" y="1313135"/>
          <a:ext cx="7612662" cy="125122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…deberíamos recordar cómo los mensajeros de Dios fueron víctimas de insultos y persecución mientras cumplían su misión, pero perseveraron con paciencia y fidelidad…</a:t>
          </a:r>
          <a:endParaRPr lang="es-EC" sz="2200" kern="1200" dirty="0">
            <a:latin typeface="Bw Modelica" panose="00000600000000000000" pitchFamily="50" charset="0"/>
          </a:endParaRPr>
        </a:p>
      </dsp:txBody>
      <dsp:txXfrm>
        <a:off x="3720" y="1313135"/>
        <a:ext cx="7612662" cy="1251226"/>
      </dsp:txXfrm>
    </dsp:sp>
    <dsp:sp modelId="{688ABEA5-A1E8-4DD1-BBF4-EFA97B40F43B}">
      <dsp:nvSpPr>
        <dsp:cNvPr id="0" name=""/>
        <dsp:cNvSpPr/>
      </dsp:nvSpPr>
      <dsp:spPr>
        <a:xfrm>
          <a:off x="3720" y="2672031"/>
          <a:ext cx="7619354" cy="139477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…nosotros también debemos mostrar paciencia y fidelidad cuando somos probados, teniendo la seguridad de que todo cuánto hagan los enemigos redundará en favor de la verdad.  </a:t>
          </a:r>
          <a:endParaRPr lang="es-EC" sz="2200" kern="1200" dirty="0">
            <a:latin typeface="Bw Modelica" panose="00000600000000000000" pitchFamily="50" charset="0"/>
          </a:endParaRPr>
        </a:p>
      </dsp:txBody>
      <dsp:txXfrm>
        <a:off x="3720" y="2672031"/>
        <a:ext cx="7619354" cy="139477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20/12/2024</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27592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96180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20/12/2024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20/12/2024</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5.jpe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7.png"/><Relationship Id="rId4" Type="http://schemas.openxmlformats.org/officeDocument/2006/relationships/image" Target="../media/image18.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29.png"/><Relationship Id="rId7" Type="http://schemas.openxmlformats.org/officeDocument/2006/relationships/image" Target="../media/image18.png"/><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diagramColors" Target="../diagrams/colors3.xml"/><Relationship Id="rId5" Type="http://schemas.openxmlformats.org/officeDocument/2006/relationships/hyperlink" Target="https://www.google.com/imgres?q=perdonarse&amp;imgurl=https%3A%2F%2Fi.ytimg.com%2Fvi%2FQAg2lksQpdA%2Fmaxresdefault.jpg&amp;imgrefurl=https%3A%2F%2Fwww.youtube.com%2Fwatch%3Fv%3DQAg2lksQpdA&amp;docid=HJTRRYdSz_6EfM&amp;tbnid=ZrYyVFBMQzdGmM&amp;vet=12ahUKEwiq-LGRjqyHAxXUcDABHeq_CAoQM3oECGAQAA..i&amp;w=1280&amp;h=720&amp;hcb=2&amp;ved=2ahUKEwiq-LGRjqyHAxXUcDABHeq_CAoQM3oECGAQAA" TargetMode="External"/><Relationship Id="rId10" Type="http://schemas.openxmlformats.org/officeDocument/2006/relationships/diagramQuickStyle" Target="../diagrams/quickStyle3.xml"/><Relationship Id="rId4" Type="http://schemas.openxmlformats.org/officeDocument/2006/relationships/image" Target="../media/image15.jpeg"/><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5.jpe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31.png"/><Relationship Id="rId4" Type="http://schemas.openxmlformats.org/officeDocument/2006/relationships/diagramData" Target="../diagrams/data4.xml"/><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2.pn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3.pn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4.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5.jpeg"/><Relationship Id="rId7" Type="http://schemas.openxmlformats.org/officeDocument/2006/relationships/diagramQuickStyle" Target="../diagrams/quickStyle8.xml"/><Relationship Id="rId12"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8.xml"/><Relationship Id="rId11" Type="http://schemas.openxmlformats.org/officeDocument/2006/relationships/image" Target="../media/image36.jpeg"/><Relationship Id="rId5" Type="http://schemas.openxmlformats.org/officeDocument/2006/relationships/diagramData" Target="../diagrams/data8.xml"/><Relationship Id="rId10" Type="http://schemas.openxmlformats.org/officeDocument/2006/relationships/image" Target="../media/image35.png"/><Relationship Id="rId4" Type="http://schemas.openxmlformats.org/officeDocument/2006/relationships/image" Target="../media/image18.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4.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21 de diciembre de 2024</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600760" y="4574149"/>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La incredulidad de Tomás</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EA8BEB4-3DCF-59E8-81C0-09E130B1AFF8}"/>
              </a:ext>
            </a:extLst>
          </p:cNvPr>
          <p:cNvPicPr>
            <a:picLocks noChangeAspect="1"/>
          </p:cNvPicPr>
          <p:nvPr/>
        </p:nvPicPr>
        <p:blipFill>
          <a:blip r:embed="rId5"/>
          <a:stretch>
            <a:fillRect/>
          </a:stretch>
        </p:blipFill>
        <p:spPr>
          <a:xfrm>
            <a:off x="4477121" y="320808"/>
            <a:ext cx="6634588" cy="3733165"/>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D4BCCAD-630F-59DD-30F9-0D3A556C63B3}"/>
              </a:ext>
            </a:extLst>
          </p:cNvPr>
          <p:cNvPicPr>
            <a:picLocks noChangeAspect="1"/>
          </p:cNvPicPr>
          <p:nvPr/>
        </p:nvPicPr>
        <p:blipFill rotWithShape="1">
          <a:blip r:embed="rId3">
            <a:extLst>
              <a:ext uri="{28A0092B-C50C-407E-A947-70E740481C1C}">
                <a14:useLocalDpi xmlns:a14="http://schemas.microsoft.com/office/drawing/2010/main" val="0"/>
              </a:ext>
            </a:extLst>
          </a:blip>
          <a:srcRect t="19493" b="-1"/>
          <a:stretch/>
        </p:blipFill>
        <p:spPr>
          <a:xfrm>
            <a:off x="0" y="6755"/>
            <a:ext cx="12192000" cy="6546963"/>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12</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21 de diciembre de 2024</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367514" y="522487"/>
            <a:ext cx="11456969" cy="1200329"/>
          </a:xfrm>
          <a:prstGeom prst="rect">
            <a:avLst/>
          </a:prstGeom>
          <a:noFill/>
        </p:spPr>
        <p:txBody>
          <a:bodyPr wrap="square">
            <a:spAutoFit/>
          </a:bodyPr>
          <a:lstStyle/>
          <a:p>
            <a:pPr lvl="0" algn="ctr"/>
            <a:r>
              <a:rPr lang="es-MX" sz="7200" b="1" dirty="0">
                <a:ln w="38100">
                  <a:noFill/>
                </a:ln>
                <a:solidFill>
                  <a:schemeClr val="bg1"/>
                </a:solidFill>
                <a:effectLst>
                  <a:glow rad="635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Centrados en el Cielo</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21 de diciembre de 2024</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ES" sz="3200" b="1" dirty="0"/>
              <a:t>Debes estar continuamente revestido de la justicia de Cristo. Debes recordar que eres hijo de Dios, y que debes poseer [un] espíritu tierno, bondadoso y paciente. Vigila atentamente que el egoísmo y la codicia no habiten en tu alma.</a:t>
            </a:r>
            <a:r>
              <a:rPr lang="es-MX" sz="3200" b="1" dirty="0"/>
              <a:t>”</a:t>
            </a:r>
            <a:endParaRPr lang="es-EC" sz="3200" b="1" dirty="0"/>
          </a:p>
          <a:p>
            <a:r>
              <a:rPr lang="en-US" sz="1800" i="1" dirty="0"/>
              <a:t>Manuscript Releases, </a:t>
            </a:r>
            <a:r>
              <a:rPr lang="en-US" sz="1800" i="1" dirty="0" err="1"/>
              <a:t>tomo</a:t>
            </a:r>
            <a:r>
              <a:rPr lang="en-US" sz="1800" i="1" dirty="0"/>
              <a:t> 13, p. 288.</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4000" b="1" dirty="0">
                <a:solidFill>
                  <a:schemeClr val="bg1"/>
                </a:solidFill>
              </a:rPr>
              <a:t>“Tened también vosotros paciencia, y afirmad vuestros corazones; porque la venida del Señor se acerca</a:t>
            </a:r>
            <a:r>
              <a:rPr lang="es-MX" sz="4000" b="1" dirty="0">
                <a:solidFill>
                  <a:schemeClr val="bg1"/>
                </a:solidFill>
              </a:rPr>
              <a:t>”</a:t>
            </a:r>
            <a:endParaRPr lang="es-ES" sz="4000" b="1" dirty="0">
              <a:solidFill>
                <a:schemeClr val="bg1"/>
              </a:solidFill>
            </a:endParaRPr>
          </a:p>
          <a:p>
            <a:pPr>
              <a:lnSpc>
                <a:spcPct val="100000"/>
              </a:lnSpc>
            </a:pPr>
            <a:r>
              <a:rPr lang="es-EC" b="1" dirty="0">
                <a:solidFill>
                  <a:schemeClr val="bg1"/>
                </a:solidFill>
              </a:rPr>
              <a:t>(Santiago 5:8)</a:t>
            </a:r>
            <a:endParaRPr lang="es-EC"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¡Es hora de una reevaluación!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56110" y="4328217"/>
            <a:ext cx="12135890" cy="1477328"/>
          </a:xfrm>
          <a:prstGeom prst="rect">
            <a:avLst/>
          </a:prstGeom>
          <a:noFill/>
        </p:spPr>
        <p:txBody>
          <a:bodyPr wrap="square">
            <a:spAutoFit/>
          </a:bodyPr>
          <a:lstStyle/>
          <a:p>
            <a:pPr lvl="0" algn="r">
              <a:tabLst>
                <a:tab pos="1435100" algn="l"/>
                <a:tab pos="3771900" algn="l"/>
              </a:tabLst>
            </a:pPr>
            <a:r>
              <a:rPr lang="es-ES" sz="3000" b="1" dirty="0">
                <a:ln w="0"/>
                <a:latin typeface="Noto Sans ExtBd" panose="020B0902040504020204"/>
                <a:ea typeface="Noto Sans ExtBd" panose="020B0902040504020204" pitchFamily="34"/>
                <a:cs typeface="Noto Sans ExtBd" panose="020B0902040504020204" pitchFamily="34"/>
              </a:rPr>
              <a:t>¿Qué sucederá pronto con cosas muy apreciadas y a menudo codiciadas desde la antigüedad, y qué debería recordarnos esto?</a:t>
            </a:r>
            <a:endParaRPr lang="es-MX" sz="3000" b="1" dirty="0">
              <a:ln w="0"/>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FBE6F35B-6FD1-3A50-D554-B0D7D3E7F02D}"/>
              </a:ext>
            </a:extLst>
          </p:cNvPr>
          <p:cNvGraphicFramePr/>
          <p:nvPr>
            <p:extLst>
              <p:ext uri="{D42A27DB-BD31-4B8C-83A1-F6EECF244321}">
                <p14:modId xmlns:p14="http://schemas.microsoft.com/office/powerpoint/2010/main" val="1983622136"/>
              </p:ext>
            </p:extLst>
          </p:nvPr>
        </p:nvGraphicFramePr>
        <p:xfrm>
          <a:off x="145261" y="120145"/>
          <a:ext cx="7199755" cy="42011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2" name="Imagen 11">
            <a:extLst>
              <a:ext uri="{FF2B5EF4-FFF2-40B4-BE49-F238E27FC236}">
                <a16:creationId xmlns:a16="http://schemas.microsoft.com/office/drawing/2014/main" id="{9B4E16BE-FEC2-ABF4-F04C-6065B54ACEBD}"/>
              </a:ext>
            </a:extLst>
          </p:cNvPr>
          <p:cNvPicPr>
            <a:picLocks noChangeAspect="1"/>
          </p:cNvPicPr>
          <p:nvPr/>
        </p:nvPicPr>
        <p:blipFill rotWithShape="1">
          <a:blip r:embed="rId10"/>
          <a:srcRect l="10687" r="16361"/>
          <a:stretch/>
        </p:blipFill>
        <p:spPr>
          <a:xfrm>
            <a:off x="7470912" y="0"/>
            <a:ext cx="4721088" cy="4314364"/>
          </a:xfrm>
          <a:prstGeom prst="rect">
            <a:avLst/>
          </a:prstGeom>
        </p:spPr>
      </p:pic>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CFFF1374-8F58-4700-A76E-373976E835F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0EE3BFA-29F3-4323-9A13-777BC22027B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43351438-211B-4DA9-8C8F-A1BB3B757E6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02D4DA59-E856-426C-B17C-8E5C0DC0577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02B4E70F-B42E-3600-20FA-29EA2DA63B98}"/>
              </a:ext>
            </a:extLst>
          </p:cNvPr>
          <p:cNvPicPr>
            <a:picLocks noChangeAspect="1"/>
          </p:cNvPicPr>
          <p:nvPr/>
        </p:nvPicPr>
        <p:blipFill rotWithShape="1">
          <a:blip r:embed="rId3"/>
          <a:srcRect l="34715" r="6324"/>
          <a:stretch/>
        </p:blipFill>
        <p:spPr>
          <a:xfrm>
            <a:off x="7831446" y="1641763"/>
            <a:ext cx="4396404" cy="419428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Antes de que sea demasiado tarde…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66433" y="50952"/>
            <a:ext cx="12191999" cy="1569660"/>
          </a:xfrm>
          <a:prstGeom prst="rect">
            <a:avLst/>
          </a:prstGeom>
          <a:noFill/>
        </p:spPr>
        <p:txBody>
          <a:bodyPr wrap="square">
            <a:spAutoFit/>
          </a:bodyPr>
          <a:lstStyle/>
          <a:p>
            <a:pPr lvl="0">
              <a:tabLst>
                <a:tab pos="1435100" algn="l"/>
                <a:tab pos="3771900" algn="l"/>
              </a:tabLst>
            </a:pPr>
            <a:r>
              <a:rPr lang="es-ES" sz="3200" b="1" dirty="0">
                <a:ln w="0"/>
                <a:effectLst>
                  <a:glow rad="63500">
                    <a:schemeClr val="bg1">
                      <a:alpha val="40000"/>
                    </a:schemeClr>
                  </a:glow>
                </a:effectLst>
                <a:latin typeface="Noto Sans ExtBd" panose="020B0902040504020204"/>
                <a:ea typeface="Noto Sans ExtBd" panose="020B0902040504020204" pitchFamily="34"/>
                <a:cs typeface="Noto Sans ExtBd" panose="020B0902040504020204" pitchFamily="34"/>
              </a:rPr>
              <a:t>¿Cómo describen las Escrituras a quienes, por procrastinar, pierden la oportunidad de honrar a Dios con su patrimonio?</a:t>
            </a:r>
            <a:endParaRPr lang="es-MX" sz="3200" b="1" dirty="0">
              <a:ln w="0"/>
              <a:effectLst>
                <a:glow rad="63500">
                  <a:schemeClr val="bg1">
                    <a:alpha val="40000"/>
                  </a:schemeClr>
                </a:glow>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718DA8D2-27F4-785A-9903-3E8D757F3FE5}"/>
              </a:ext>
            </a:extLst>
          </p:cNvPr>
          <p:cNvGraphicFramePr/>
          <p:nvPr>
            <p:extLst>
              <p:ext uri="{D42A27DB-BD31-4B8C-83A1-F6EECF244321}">
                <p14:modId xmlns:p14="http://schemas.microsoft.com/office/powerpoint/2010/main" val="380213405"/>
              </p:ext>
            </p:extLst>
          </p:nvPr>
        </p:nvGraphicFramePr>
        <p:xfrm>
          <a:off x="132865" y="1441525"/>
          <a:ext cx="7514844" cy="419428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C835584-DCA0-4B73-9393-A1BB127C67C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51D49149-0AC1-4084-A9C0-ABFB6162FC4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7B65F48E-C6AA-4007-AC5E-6D7D36EB56D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D5010E3-14A6-2003-39B3-E301BD60BF4B}"/>
              </a:ext>
            </a:extLst>
          </p:cNvPr>
          <p:cNvPicPr>
            <a:picLocks noChangeAspect="1"/>
          </p:cNvPicPr>
          <p:nvPr/>
        </p:nvPicPr>
        <p:blipFill>
          <a:blip r:embed="rId3"/>
          <a:stretch>
            <a:fillRect/>
          </a:stretch>
        </p:blipFill>
        <p:spPr>
          <a:xfrm>
            <a:off x="0" y="-4932"/>
            <a:ext cx="6348597" cy="423239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85350" y="574707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Antes de que sea demasiado tarde…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AF98D25E-3D5D-1789-FDE9-C6EE849C9902}"/>
              </a:ext>
            </a:extLst>
          </p:cNvPr>
          <p:cNvSpPr txBox="1"/>
          <p:nvPr/>
        </p:nvSpPr>
        <p:spPr>
          <a:xfrm>
            <a:off x="114300" y="4227466"/>
            <a:ext cx="12134850"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Describe el resultado final de todos —incluidos los que profesan la verdad presente— los que se aferran egoístamente a sus bienes materiales. </a:t>
            </a:r>
            <a:endParaRPr lang="es-EC"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1031" name="Picture 7">
            <a:hlinkClick r:id="rId5"/>
            <a:extLst>
              <a:ext uri="{FF2B5EF4-FFF2-40B4-BE49-F238E27FC236}">
                <a16:creationId xmlns:a16="http://schemas.microsoft.com/office/drawing/2014/main" id="{D42F91B1-198C-0DAA-6087-205795CE22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 y="7056438"/>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D112A748-8EBA-F506-9EAC-8732619283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83C561CE-406F-697C-F49A-6D26AD9D5FA5}"/>
              </a:ext>
            </a:extLst>
          </p:cNvPr>
          <p:cNvGraphicFramePr/>
          <p:nvPr>
            <p:extLst>
              <p:ext uri="{D42A27DB-BD31-4B8C-83A1-F6EECF244321}">
                <p14:modId xmlns:p14="http://schemas.microsoft.com/office/powerpoint/2010/main" val="2574795350"/>
              </p:ext>
            </p:extLst>
          </p:nvPr>
        </p:nvGraphicFramePr>
        <p:xfrm>
          <a:off x="6463145" y="114502"/>
          <a:ext cx="5550311" cy="40083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7129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D9710BCF-0C4A-4100-9A57-AE9C91E4C48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F7EB5FF6-31DA-44C7-B24E-30203D729F57}"/>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3EB48448-FEE4-47B9-9F4F-4153067AF1C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Aprendiendo la regla de oro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119937" y="4189229"/>
            <a:ext cx="12072063"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tratan a menudo los prósperos a sus empleados —o a quienes les compran— y qué debemos recordar siempre? </a:t>
            </a:r>
            <a:endParaRPr lang="es-MX" sz="3200" b="1" dirty="0">
              <a:ln w="0"/>
              <a:latin typeface="Noto Sans ExtBd" panose="020B090204050402020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E48F78D9-9ED2-1DA3-0AA8-AEBD723E847C}"/>
              </a:ext>
            </a:extLst>
          </p:cNvPr>
          <p:cNvGraphicFramePr/>
          <p:nvPr>
            <p:extLst>
              <p:ext uri="{D42A27DB-BD31-4B8C-83A1-F6EECF244321}">
                <p14:modId xmlns:p14="http://schemas.microsoft.com/office/powerpoint/2010/main" val="8991592"/>
              </p:ext>
            </p:extLst>
          </p:nvPr>
        </p:nvGraphicFramePr>
        <p:xfrm>
          <a:off x="20261" y="114694"/>
          <a:ext cx="6340954" cy="39941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7" name="Imagen 6">
            <a:extLst>
              <a:ext uri="{FF2B5EF4-FFF2-40B4-BE49-F238E27FC236}">
                <a16:creationId xmlns:a16="http://schemas.microsoft.com/office/drawing/2014/main" id="{3D6C7824-D45E-0EFF-6328-CDD158F01DC0}"/>
              </a:ext>
            </a:extLst>
          </p:cNvPr>
          <p:cNvPicPr>
            <a:picLocks noChangeAspect="1"/>
          </p:cNvPicPr>
          <p:nvPr/>
        </p:nvPicPr>
        <p:blipFill rotWithShape="1">
          <a:blip r:embed="rId10"/>
          <a:srcRect b="11528"/>
          <a:stretch/>
        </p:blipFill>
        <p:spPr>
          <a:xfrm>
            <a:off x="6361215" y="-1"/>
            <a:ext cx="5830785" cy="4126883"/>
          </a:xfrm>
          <a:prstGeom prst="rect">
            <a:avLst/>
          </a:prstGeom>
        </p:spPr>
      </p:pic>
      <p:sp>
        <p:nvSpPr>
          <p:cNvPr id="8" name="CuadroTexto 7">
            <a:extLst>
              <a:ext uri="{FF2B5EF4-FFF2-40B4-BE49-F238E27FC236}">
                <a16:creationId xmlns:a16="http://schemas.microsoft.com/office/drawing/2014/main" id="{0628CA59-19F9-8B70-13D0-7E9D9CC699E0}"/>
              </a:ext>
            </a:extLst>
          </p:cNvPr>
          <p:cNvSpPr txBox="1"/>
          <p:nvPr/>
        </p:nvSpPr>
        <p:spPr>
          <a:xfrm>
            <a:off x="7658100" y="2722652"/>
            <a:ext cx="2919845" cy="923330"/>
          </a:xfrm>
          <a:prstGeom prst="rect">
            <a:avLst/>
          </a:prstGeom>
          <a:noFill/>
        </p:spPr>
        <p:txBody>
          <a:bodyPr wrap="square" rtlCol="0">
            <a:spAutoFit/>
          </a:bodyPr>
          <a:lstStyle/>
          <a:p>
            <a:r>
              <a:rPr lang="es-ES" dirty="0">
                <a:latin typeface="Bw Modelica" panose="00000600000000000000" pitchFamily="50" charset="0"/>
              </a:rPr>
              <a:t>“Todo acto egoísta, toda extorsión codiciosa, traerá su recompensa.”</a:t>
            </a:r>
            <a:endParaRPr lang="es-EC" dirty="0">
              <a:latin typeface="Bw Modelica" panose="00000600000000000000" pitchFamily="50" charset="0"/>
            </a:endParaRP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93C7908B-377F-4A10-A959-2E498A62B2C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8D044741-25DB-4DE0-8341-A6CE7CF0354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Sub>
          <a:bldDgm bld="one"/>
        </p:bldSub>
      </p:bldGraphic>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926279F-BAAF-FACB-D687-62E12B571563}"/>
              </a:ext>
            </a:extLst>
          </p:cNvPr>
          <p:cNvPicPr>
            <a:picLocks noChangeAspect="1"/>
          </p:cNvPicPr>
          <p:nvPr/>
        </p:nvPicPr>
        <p:blipFill>
          <a:blip r:embed="rId3"/>
          <a:stretch>
            <a:fillRect/>
          </a:stretch>
        </p:blipFill>
        <p:spPr>
          <a:xfrm>
            <a:off x="0" y="0"/>
            <a:ext cx="8284923" cy="579944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Aprendiendo la regla de oro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23630" y="32607"/>
            <a:ext cx="4157025" cy="2062103"/>
          </a:xfrm>
          <a:prstGeom prst="rect">
            <a:avLst/>
          </a:prstGeom>
          <a:noFill/>
        </p:spPr>
        <p:txBody>
          <a:bodyPr wrap="square">
            <a:spAutoFit/>
          </a:bodyPr>
          <a:lstStyle/>
          <a:p>
            <a:pPr lvl="0">
              <a:tabLst>
                <a:tab pos="1435100" algn="l"/>
                <a:tab pos="3771900" algn="l"/>
              </a:tabLst>
            </a:pPr>
            <a:r>
              <a:rPr lang="es-ES"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rPr>
              <a:t>En épocas pasadas, ¿cómo compartían liberalmente los creyentes?</a:t>
            </a:r>
            <a:endParaRPr lang="es-MX"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5FF31112-314C-1940-687E-9233C1C906FB}"/>
              </a:ext>
            </a:extLst>
          </p:cNvPr>
          <p:cNvGraphicFramePr/>
          <p:nvPr>
            <p:extLst>
              <p:ext uri="{D42A27DB-BD31-4B8C-83A1-F6EECF244321}">
                <p14:modId xmlns:p14="http://schemas.microsoft.com/office/powerpoint/2010/main" val="2990199700"/>
              </p:ext>
            </p:extLst>
          </p:nvPr>
        </p:nvGraphicFramePr>
        <p:xfrm>
          <a:off x="8406245" y="187927"/>
          <a:ext cx="3616938" cy="53358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73F2D858-4EEB-44D2-A8B6-0CDFBB35E46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6D1677F8-0B3E-4EE8-9A18-81B6C6D9EF9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6D20A77-159F-67EA-DAB2-2E8BFFA09EBF}"/>
              </a:ext>
            </a:extLst>
          </p:cNvPr>
          <p:cNvPicPr>
            <a:picLocks noChangeAspect="1"/>
          </p:cNvPicPr>
          <p:nvPr/>
        </p:nvPicPr>
        <p:blipFill>
          <a:blip r:embed="rId3"/>
          <a:stretch>
            <a:fillRect/>
          </a:stretch>
        </p:blipFill>
        <p:spPr>
          <a:xfrm>
            <a:off x="6349064" y="-8155"/>
            <a:ext cx="5839441" cy="583944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virtud esencial para hoy</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6587836" y="114502"/>
            <a:ext cx="5474139" cy="1477328"/>
          </a:xfrm>
          <a:prstGeom prst="rect">
            <a:avLst/>
          </a:prstGeom>
          <a:noFill/>
        </p:spPr>
        <p:txBody>
          <a:bodyPr wrap="square">
            <a:spAutoFit/>
          </a:bodyPr>
          <a:lstStyle/>
          <a:p>
            <a:pPr lvl="0" algn="r">
              <a:tabLst>
                <a:tab pos="1435100" algn="l"/>
                <a:tab pos="3771900" algn="l"/>
              </a:tabLst>
            </a:pPr>
            <a:r>
              <a:rPr lang="es-ES" sz="3000" dirty="0">
                <a:ln w="0"/>
                <a:solidFill>
                  <a:schemeClr val="bg1"/>
                </a:solidFill>
                <a:latin typeface="Noto Sans ExtBd" panose="020B0902040504020204"/>
              </a:rPr>
              <a:t>En el desarrollo de nuestro carácter, ¿por qué es tan importante la paciencia? </a:t>
            </a:r>
            <a:endParaRPr lang="es-EC" sz="3000" dirty="0">
              <a:ln w="0"/>
              <a:solidFill>
                <a:schemeClr val="bg1"/>
              </a:solidFill>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2441528306"/>
              </p:ext>
            </p:extLst>
          </p:nvPr>
        </p:nvGraphicFramePr>
        <p:xfrm>
          <a:off x="130025" y="175484"/>
          <a:ext cx="5924391" cy="54390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CuadroTexto 8">
            <a:extLst>
              <a:ext uri="{FF2B5EF4-FFF2-40B4-BE49-F238E27FC236}">
                <a16:creationId xmlns:a16="http://schemas.microsoft.com/office/drawing/2014/main" id="{F24744D2-72AF-8EF3-8994-2107B81D0B4F}"/>
              </a:ext>
            </a:extLst>
          </p:cNvPr>
          <p:cNvSpPr txBox="1"/>
          <p:nvPr/>
        </p:nvSpPr>
        <p:spPr>
          <a:xfrm>
            <a:off x="9476509" y="2580357"/>
            <a:ext cx="2585466" cy="1323439"/>
          </a:xfrm>
          <a:prstGeom prst="rect">
            <a:avLst/>
          </a:prstGeom>
          <a:noFill/>
        </p:spPr>
        <p:txBody>
          <a:bodyPr wrap="square" rtlCol="0">
            <a:spAutoFit/>
          </a:bodyPr>
          <a:lstStyle/>
          <a:p>
            <a:pPr algn="ctr"/>
            <a:r>
              <a:rPr lang="es-ES" sz="2000" dirty="0">
                <a:solidFill>
                  <a:schemeClr val="bg1"/>
                </a:solidFill>
                <a:latin typeface="Bw Modelica" panose="00000600000000000000" pitchFamily="50" charset="0"/>
              </a:rPr>
              <a:t>La paciencia desarrolla un carácter semejante al de Cristo.</a:t>
            </a:r>
            <a:endParaRPr lang="es-EC" sz="2000" dirty="0">
              <a:solidFill>
                <a:schemeClr val="bg1"/>
              </a:solidFill>
              <a:latin typeface="Bw Modelica" panose="00000600000000000000" pitchFamily="50" charset="0"/>
            </a:endParaRP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93C7908B-377F-4A10-A959-2E498A62B2C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8D044741-25DB-4DE0-8341-A6CE7CF0354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Sub>
          <a:bldDgm bld="one"/>
        </p:bldSub>
      </p:bldGraphic>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B153D6F-DFC5-4DF7-CB3F-0694F2BF7E2C}"/>
              </a:ext>
            </a:extLst>
          </p:cNvPr>
          <p:cNvPicPr>
            <a:picLocks noChangeAspect="1"/>
          </p:cNvPicPr>
          <p:nvPr/>
        </p:nvPicPr>
        <p:blipFill rotWithShape="1">
          <a:blip r:embed="rId3"/>
          <a:srcRect l="36395"/>
          <a:stretch/>
        </p:blipFill>
        <p:spPr>
          <a:xfrm>
            <a:off x="-8538" y="1576218"/>
            <a:ext cx="3998647" cy="435352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virtud esencial para hoy</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3FED3BC7-1C71-0A9C-5BA0-158B944A8A04}"/>
              </a:ext>
            </a:extLst>
          </p:cNvPr>
          <p:cNvSpPr txBox="1"/>
          <p:nvPr/>
        </p:nvSpPr>
        <p:spPr>
          <a:xfrm>
            <a:off x="171534" y="66253"/>
            <a:ext cx="11890442"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Ante la tentación de sentirnos frustrados o angustiados por la escalada del mal en este planeta, ¿por qué es tan útil la confianza paciente?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2" name="Diagrama 1">
            <a:extLst>
              <a:ext uri="{FF2B5EF4-FFF2-40B4-BE49-F238E27FC236}">
                <a16:creationId xmlns:a16="http://schemas.microsoft.com/office/drawing/2014/main" id="{460220FC-1404-4425-1A08-3DE9EBA60FB4}"/>
              </a:ext>
            </a:extLst>
          </p:cNvPr>
          <p:cNvGraphicFramePr/>
          <p:nvPr>
            <p:extLst>
              <p:ext uri="{D42A27DB-BD31-4B8C-83A1-F6EECF244321}">
                <p14:modId xmlns:p14="http://schemas.microsoft.com/office/powerpoint/2010/main" val="1223330051"/>
              </p:ext>
            </p:extLst>
          </p:nvPr>
        </p:nvGraphicFramePr>
        <p:xfrm>
          <a:off x="4428171" y="1635913"/>
          <a:ext cx="7379515" cy="392082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73F2D858-4EEB-44D2-A8B6-0CDFBB35E46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6D1677F8-0B3E-4EE8-9A18-81B6C6D9EF9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688ABEA5-A1E8-4DD1-BBF4-EFA97B40F43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2"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Ejemplos que nos fortalecen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56111" y="4206783"/>
            <a:ext cx="12005866"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En el ámbito de la iglesia, ¿en qué nos centramos con demasiada frecuencia, y qué deberíamos recordar en su lugar?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3" name="Diagrama 2">
            <a:extLst>
              <a:ext uri="{FF2B5EF4-FFF2-40B4-BE49-F238E27FC236}">
                <a16:creationId xmlns:a16="http://schemas.microsoft.com/office/drawing/2014/main" id="{F98ED493-E452-D1B7-FADA-17C36F5EDC38}"/>
              </a:ext>
            </a:extLst>
          </p:cNvPr>
          <p:cNvGraphicFramePr/>
          <p:nvPr>
            <p:extLst>
              <p:ext uri="{D42A27DB-BD31-4B8C-83A1-F6EECF244321}">
                <p14:modId xmlns:p14="http://schemas.microsoft.com/office/powerpoint/2010/main" val="510571901"/>
              </p:ext>
            </p:extLst>
          </p:nvPr>
        </p:nvGraphicFramePr>
        <p:xfrm>
          <a:off x="243797" y="138387"/>
          <a:ext cx="7626796" cy="406839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Imagen 4">
            <a:extLst>
              <a:ext uri="{FF2B5EF4-FFF2-40B4-BE49-F238E27FC236}">
                <a16:creationId xmlns:a16="http://schemas.microsoft.com/office/drawing/2014/main" id="{51F8A675-819D-579B-98A8-54725107AD05}"/>
              </a:ext>
            </a:extLst>
          </p:cNvPr>
          <p:cNvPicPr>
            <a:picLocks noChangeAspect="1"/>
          </p:cNvPicPr>
          <p:nvPr/>
        </p:nvPicPr>
        <p:blipFill>
          <a:blip r:embed="rId10"/>
          <a:stretch>
            <a:fillRect/>
          </a:stretch>
        </p:blipFill>
        <p:spPr>
          <a:xfrm>
            <a:off x="7924799" y="138386"/>
            <a:ext cx="1975431" cy="1975431"/>
          </a:xfrm>
          <a:prstGeom prst="rect">
            <a:avLst/>
          </a:prstGeom>
        </p:spPr>
      </p:pic>
      <p:pic>
        <p:nvPicPr>
          <p:cNvPr id="1026" name="Picture 2" descr="Noe | Conforme a Dios">
            <a:extLst>
              <a:ext uri="{FF2B5EF4-FFF2-40B4-BE49-F238E27FC236}">
                <a16:creationId xmlns:a16="http://schemas.microsoft.com/office/drawing/2014/main" id="{046A12B1-9B0E-17E2-957D-13816063D578}"/>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b="6870"/>
          <a:stretch/>
        </p:blipFill>
        <p:spPr bwMode="auto">
          <a:xfrm>
            <a:off x="9601077" y="853500"/>
            <a:ext cx="2215493" cy="15474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an Esteban apedreado – Apologia 2.1">
            <a:extLst>
              <a:ext uri="{FF2B5EF4-FFF2-40B4-BE49-F238E27FC236}">
                <a16:creationId xmlns:a16="http://schemas.microsoft.com/office/drawing/2014/main" id="{A2BFD770-EB58-E868-2A4C-8A845AAEEF1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51144" y="2306501"/>
            <a:ext cx="2453511" cy="1971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73F2D858-4EEB-44D2-A8B6-0CDFBB35E46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6D1677F8-0B3E-4EE8-9A18-81B6C6D9EF9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688ABEA5-A1E8-4DD1-BBF4-EFA97B40F43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24039" y="381783"/>
            <a:ext cx="2410289"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Abel, Noé, Enoc, Esteban y otros mensajeros de Dios enfrentaron muchas pruebas mientras cumplían su misión, pero perseveraron con paciencia y fidelidad, debemos seguir su ejemplo y en nuestras aflicciones dar a conocer a Dios.</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29" y="381783"/>
            <a:ext cx="2372769"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Pronto, las cosas que los hombres han valorado, codiciado e incluso adorado serán consideradas inútiles y desechadas; la riqueza resultará en una bendición solo si la consideramos como del Señor.</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15900" y="381783"/>
            <a:ext cx="2372769"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Al aferrarnos a cosas materiales o no usar nuestros recursos para glorificar a Dios, estamos actuando como Efraín, priorizando lo temporal sobre lo eterno, y se nos advierte que tal actitud lleva a la ruina espiritual.</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935271" y="381783"/>
            <a:ext cx="238394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llamado cristiano es vivir según la regla de oro: “Así que, todas las cosas que queráis que los hombres hagan con vosotros, así también haced vosotros con ellos”; debemos tratar a los demás con justicia, respeto y compasión.</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367154" y="381783"/>
            <a:ext cx="2308945"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paciencia es clave para estar listos para la segunda venida. Mientras esperamos, debemos trabajar diligentemente en la obra de Dios, sabiendo que el precioso fruto del esfuerzo será cosechado en su momento.</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44711" y="2720663"/>
            <a:ext cx="6358318" cy="2554545"/>
          </a:xfrm>
          <a:prstGeom prst="rect">
            <a:avLst/>
          </a:prstGeom>
        </p:spPr>
        <p:txBody>
          <a:bodyPr wrap="square">
            <a:spAutoFit/>
          </a:bodyPr>
          <a:lstStyle/>
          <a:p>
            <a:pPr algn="ctr"/>
            <a:r>
              <a:rPr lang="es-MX" sz="3200" dirty="0">
                <a:solidFill>
                  <a:schemeClr val="accent4">
                    <a:lumMod val="75000"/>
                  </a:schemeClr>
                </a:solidFill>
                <a:latin typeface="Eras Demi ITC" panose="020B0805030504020804" pitchFamily="34" charset="0"/>
              </a:rPr>
              <a:t>¡Decido estar revestido de la justicia de Cristo, cultivando un espíritu bondadoso y paciente, y vigilando contra el egoísmo y la codicia!</a:t>
            </a:r>
          </a:p>
        </p:txBody>
      </p:sp>
      <p:sp>
        <p:nvSpPr>
          <p:cNvPr id="4" name="Rectángulo 3">
            <a:extLst>
              <a:ext uri="{FF2B5EF4-FFF2-40B4-BE49-F238E27FC236}">
                <a16:creationId xmlns:a16="http://schemas.microsoft.com/office/drawing/2014/main" id="{91E601A8-B517-CAD5-E600-6DA954662F44}"/>
              </a:ext>
            </a:extLst>
          </p:cNvPr>
          <p:cNvSpPr/>
          <p:nvPr/>
        </p:nvSpPr>
        <p:spPr>
          <a:xfrm>
            <a:off x="5335155" y="483647"/>
            <a:ext cx="6777430" cy="2062103"/>
          </a:xfrm>
          <a:prstGeom prst="rect">
            <a:avLst/>
          </a:prstGeom>
        </p:spPr>
        <p:txBody>
          <a:bodyPr wrap="square">
            <a:spAutoFit/>
          </a:bodyPr>
          <a:lstStyle/>
          <a:p>
            <a:pPr algn="ctr"/>
            <a:r>
              <a:rPr lang="es-MX" sz="3200" dirty="0">
                <a:solidFill>
                  <a:schemeClr val="accent2">
                    <a:lumMod val="75000"/>
                  </a:schemeClr>
                </a:solidFill>
                <a:latin typeface="Eras Bold ITC" panose="020B0907030504020204" pitchFamily="34" charset="0"/>
              </a:rPr>
              <a:t>Creo que </a:t>
            </a:r>
            <a:r>
              <a:rPr lang="es-419" sz="3200" dirty="0">
                <a:solidFill>
                  <a:schemeClr val="accent2">
                    <a:lumMod val="75000"/>
                  </a:schemeClr>
                </a:solidFill>
                <a:latin typeface="Eras Bold ITC" panose="020B0907030504020204" pitchFamily="34" charset="0"/>
              </a:rPr>
              <a:t>debemos mantenernos pacientes y afirmados en la fe, ya que la venida del Señor se acerca</a:t>
            </a:r>
            <a:r>
              <a:rPr lang="es-MX" sz="3200" dirty="0">
                <a:solidFill>
                  <a:schemeClr val="accent2">
                    <a:lumMod val="75000"/>
                  </a:schemeClr>
                </a:solidFill>
                <a:latin typeface="Eras Bold ITC" panose="020B0907030504020204" pitchFamily="34" charset="0"/>
              </a:rPr>
              <a:t>. </a:t>
            </a: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1231652</TotalTime>
  <Words>1203</Words>
  <Application>Microsoft Office PowerPoint</Application>
  <PresentationFormat>Panorámica</PresentationFormat>
  <Paragraphs>105</Paragraphs>
  <Slides>17</Slides>
  <Notes>11</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17</vt:i4>
      </vt:variant>
    </vt:vector>
  </HeadingPairs>
  <TitlesOfParts>
    <vt:vector size="37"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user01</cp:lastModifiedBy>
  <cp:revision>8443</cp:revision>
  <dcterms:created xsi:type="dcterms:W3CDTF">2017-06-02T15:34:13Z</dcterms:created>
  <dcterms:modified xsi:type="dcterms:W3CDTF">2024-12-20T23:42:17Z</dcterms:modified>
</cp:coreProperties>
</file>