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276" r:id="rId17"/>
    <p:sldId id="265" r:id="rId18"/>
    <p:sldId id="393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1046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Job es especialmente reconocido por su paciencia y su fidelidad a Dios en medio de las pruebas extremas.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La experiencia de Job nos enseña que Dios permite que nuestra fe sea probada con un propósito, quiere que nos alleguemos a Él, que le confiemos nuestras necesidades…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…y le pidamos ayuda, Dios quiere en medio de las pruebas manifestar su abundante misericordia, y si somos fieles Él nos recompensará con creces.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606477" custScaleY="324193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606477" custScaleY="324193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603256" custScaleY="333497" custLinFactNeighborX="-2784" custLinFactNeighborY="2405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62D00B-102F-4E95-8134-D513AB0DE153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10804CD-6869-4BAC-9C0F-678A98D94D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Santiago retoma la enseñanza de Jesús instando a ser personas de palabra…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CFCBC61-8F86-4DCE-88FA-FA7D3BB634A9}" type="parTrans" cxnId="{139A391D-CE5C-42F9-8309-DA2117C85A4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DDCA50B-7BB1-4D1A-B00B-9A0D6E30A9E5}" type="sibTrans" cxnId="{139A391D-CE5C-42F9-8309-DA2117C85A4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F71566-28F4-4B47-95B5-9DB5392B52F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…que el "sí sea sí" y el "no sea no“ reflejan la importancia de la honestidad y transparencia del cristiano…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3136EF-8C91-4941-B82A-BAA17733D7F4}" type="parTrans" cxnId="{CB82BDC3-DC11-4A68-BC2C-6C595D2E66D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BE4767C-3D77-4310-BC44-AC381FA8D186}" type="sibTrans" cxnId="{CB82BDC3-DC11-4A68-BC2C-6C595D2E66D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3FD7DF1-F028-44AD-A4D1-48D384D1390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verdad no requiere juramento, deber ser suficiente con la palabra simple y honesta.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6832D9-52CD-49F4-8A39-0E45CD183FD7}" type="parTrans" cxnId="{59853FAC-B355-4FED-8FAF-6DA66E0E3A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4122BDD-B8AC-4CE3-BB74-087A64634C9C}" type="sibTrans" cxnId="{59853FAC-B355-4FED-8FAF-6DA66E0E3A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1F4842-FD7F-477B-92D5-B5B0D4B87073}" type="pres">
      <dgm:prSet presAssocID="{8662D00B-102F-4E95-8134-D513AB0DE153}" presName="rootnode" presStyleCnt="0">
        <dgm:presLayoutVars>
          <dgm:chMax/>
          <dgm:chPref/>
          <dgm:dir/>
          <dgm:animLvl val="lvl"/>
        </dgm:presLayoutVars>
      </dgm:prSet>
      <dgm:spPr/>
    </dgm:pt>
    <dgm:pt modelId="{B33E6261-58C6-4058-BC09-07D7F71B148B}" type="pres">
      <dgm:prSet presAssocID="{310804CD-6869-4BAC-9C0F-678A98D94D09}" presName="composite" presStyleCnt="0"/>
      <dgm:spPr/>
    </dgm:pt>
    <dgm:pt modelId="{85645A99-CC8A-4C04-A706-CBA90FECF3AD}" type="pres">
      <dgm:prSet presAssocID="{310804CD-6869-4BAC-9C0F-678A98D94D09}" presName="LShape" presStyleLbl="alignNode1" presStyleIdx="0" presStyleCnt="5"/>
      <dgm:spPr/>
    </dgm:pt>
    <dgm:pt modelId="{88378298-3264-4C04-BAEC-3F1AFBEE0E9D}" type="pres">
      <dgm:prSet presAssocID="{310804CD-6869-4BAC-9C0F-678A98D94D09}" presName="ParentText" presStyleLbl="revTx" presStyleIdx="0" presStyleCnt="3" custScaleX="108748" custLinFactNeighborX="3541" custLinFactNeighborY="-86">
        <dgm:presLayoutVars>
          <dgm:chMax val="0"/>
          <dgm:chPref val="0"/>
          <dgm:bulletEnabled val="1"/>
        </dgm:presLayoutVars>
      </dgm:prSet>
      <dgm:spPr/>
    </dgm:pt>
    <dgm:pt modelId="{AB0755CB-24FA-4F0F-8BD8-10C8CC9A4198}" type="pres">
      <dgm:prSet presAssocID="{310804CD-6869-4BAC-9C0F-678A98D94D09}" presName="Triangle" presStyleLbl="alignNode1" presStyleIdx="1" presStyleCnt="5"/>
      <dgm:spPr/>
    </dgm:pt>
    <dgm:pt modelId="{5B6A4E1F-95EE-421D-B0F0-D8B37E8F0E6C}" type="pres">
      <dgm:prSet presAssocID="{EDDCA50B-7BB1-4D1A-B00B-9A0D6E30A9E5}" presName="sibTrans" presStyleCnt="0"/>
      <dgm:spPr/>
    </dgm:pt>
    <dgm:pt modelId="{2909ECFE-FA35-431E-8DBB-99CB9995CF01}" type="pres">
      <dgm:prSet presAssocID="{EDDCA50B-7BB1-4D1A-B00B-9A0D6E30A9E5}" presName="space" presStyleCnt="0"/>
      <dgm:spPr/>
    </dgm:pt>
    <dgm:pt modelId="{1548321A-4C82-4F1B-84BF-951FF4E7D160}" type="pres">
      <dgm:prSet presAssocID="{69F71566-28F4-4B47-95B5-9DB5392B52FD}" presName="composite" presStyleCnt="0"/>
      <dgm:spPr/>
    </dgm:pt>
    <dgm:pt modelId="{FA656270-9EC3-4599-882E-5FB1C5C80411}" type="pres">
      <dgm:prSet presAssocID="{69F71566-28F4-4B47-95B5-9DB5392B52FD}" presName="LShape" presStyleLbl="alignNode1" presStyleIdx="2" presStyleCnt="5"/>
      <dgm:spPr/>
    </dgm:pt>
    <dgm:pt modelId="{C8512B9A-4EF0-4753-B382-D388DD42A2E1}" type="pres">
      <dgm:prSet presAssocID="{69F71566-28F4-4B47-95B5-9DB5392B52FD}" presName="ParentText" presStyleLbl="revTx" presStyleIdx="1" presStyleCnt="3" custScaleX="108838" custLinFactNeighborX="4453" custLinFactNeighborY="513">
        <dgm:presLayoutVars>
          <dgm:chMax val="0"/>
          <dgm:chPref val="0"/>
          <dgm:bulletEnabled val="1"/>
        </dgm:presLayoutVars>
      </dgm:prSet>
      <dgm:spPr/>
    </dgm:pt>
    <dgm:pt modelId="{463A8BC0-757F-41D6-9431-64B2E0FA5C8A}" type="pres">
      <dgm:prSet presAssocID="{69F71566-28F4-4B47-95B5-9DB5392B52FD}" presName="Triangle" presStyleLbl="alignNode1" presStyleIdx="3" presStyleCnt="5"/>
      <dgm:spPr/>
    </dgm:pt>
    <dgm:pt modelId="{F31DCCD0-2657-4732-BB1B-FCC99B8EC42D}" type="pres">
      <dgm:prSet presAssocID="{FBE4767C-3D77-4310-BC44-AC381FA8D186}" presName="sibTrans" presStyleCnt="0"/>
      <dgm:spPr/>
    </dgm:pt>
    <dgm:pt modelId="{71C222EA-0735-4C71-8346-675839C843CB}" type="pres">
      <dgm:prSet presAssocID="{FBE4767C-3D77-4310-BC44-AC381FA8D186}" presName="space" presStyleCnt="0"/>
      <dgm:spPr/>
    </dgm:pt>
    <dgm:pt modelId="{6800C411-77CF-4634-AB6A-23E05412E4E6}" type="pres">
      <dgm:prSet presAssocID="{93FD7DF1-F028-44AD-A4D1-48D384D13901}" presName="composite" presStyleCnt="0"/>
      <dgm:spPr/>
    </dgm:pt>
    <dgm:pt modelId="{A71CEA1F-2507-47C3-87E8-EE9E345A2634}" type="pres">
      <dgm:prSet presAssocID="{93FD7DF1-F028-44AD-A4D1-48D384D13901}" presName="LShape" presStyleLbl="alignNode1" presStyleIdx="4" presStyleCnt="5"/>
      <dgm:spPr/>
    </dgm:pt>
    <dgm:pt modelId="{5B38D519-A305-4067-B0CE-8CB2BAF0C7AE}" type="pres">
      <dgm:prSet presAssocID="{93FD7DF1-F028-44AD-A4D1-48D384D13901}" presName="ParentText" presStyleLbl="revTx" presStyleIdx="2" presStyleCnt="3" custScaleX="101608">
        <dgm:presLayoutVars>
          <dgm:chMax val="0"/>
          <dgm:chPref val="0"/>
          <dgm:bulletEnabled val="1"/>
        </dgm:presLayoutVars>
      </dgm:prSet>
      <dgm:spPr/>
    </dgm:pt>
  </dgm:ptLst>
  <dgm:cxnLst>
    <dgm:cxn modelId="{FDE96E02-0A9B-4B53-B861-7A35FA90FD56}" type="presOf" srcId="{310804CD-6869-4BAC-9C0F-678A98D94D09}" destId="{88378298-3264-4C04-BAEC-3F1AFBEE0E9D}" srcOrd="0" destOrd="0" presId="urn:microsoft.com/office/officeart/2009/3/layout/StepUpProcess"/>
    <dgm:cxn modelId="{139A391D-CE5C-42F9-8309-DA2117C85A4A}" srcId="{8662D00B-102F-4E95-8134-D513AB0DE153}" destId="{310804CD-6869-4BAC-9C0F-678A98D94D09}" srcOrd="0" destOrd="0" parTransId="{4CFCBC61-8F86-4DCE-88FA-FA7D3BB634A9}" sibTransId="{EDDCA50B-7BB1-4D1A-B00B-9A0D6E30A9E5}"/>
    <dgm:cxn modelId="{70967A2E-271D-4514-873A-810C653E37CD}" type="presOf" srcId="{8662D00B-102F-4E95-8134-D513AB0DE153}" destId="{DD1F4842-FD7F-477B-92D5-B5B0D4B87073}" srcOrd="0" destOrd="0" presId="urn:microsoft.com/office/officeart/2009/3/layout/StepUpProcess"/>
    <dgm:cxn modelId="{EEBA5D99-935A-4650-B62D-4941EC4AF628}" type="presOf" srcId="{69F71566-28F4-4B47-95B5-9DB5392B52FD}" destId="{C8512B9A-4EF0-4753-B382-D388DD42A2E1}" srcOrd="0" destOrd="0" presId="urn:microsoft.com/office/officeart/2009/3/layout/StepUpProcess"/>
    <dgm:cxn modelId="{59853FAC-B355-4FED-8FAF-6DA66E0E3A9B}" srcId="{8662D00B-102F-4E95-8134-D513AB0DE153}" destId="{93FD7DF1-F028-44AD-A4D1-48D384D13901}" srcOrd="2" destOrd="0" parTransId="{996832D9-52CD-49F4-8A39-0E45CD183FD7}" sibTransId="{94122BDD-B8AC-4CE3-BB74-087A64634C9C}"/>
    <dgm:cxn modelId="{5CB849BF-FA1D-4580-9D7F-4969B6F13605}" type="presOf" srcId="{93FD7DF1-F028-44AD-A4D1-48D384D13901}" destId="{5B38D519-A305-4067-B0CE-8CB2BAF0C7AE}" srcOrd="0" destOrd="0" presId="urn:microsoft.com/office/officeart/2009/3/layout/StepUpProcess"/>
    <dgm:cxn modelId="{CB82BDC3-DC11-4A68-BC2C-6C595D2E66DD}" srcId="{8662D00B-102F-4E95-8134-D513AB0DE153}" destId="{69F71566-28F4-4B47-95B5-9DB5392B52FD}" srcOrd="1" destOrd="0" parTransId="{073136EF-8C91-4941-B82A-BAA17733D7F4}" sibTransId="{FBE4767C-3D77-4310-BC44-AC381FA8D186}"/>
    <dgm:cxn modelId="{84604100-E9FF-46F9-9384-E071B7D5C26B}" type="presParOf" srcId="{DD1F4842-FD7F-477B-92D5-B5B0D4B87073}" destId="{B33E6261-58C6-4058-BC09-07D7F71B148B}" srcOrd="0" destOrd="0" presId="urn:microsoft.com/office/officeart/2009/3/layout/StepUpProcess"/>
    <dgm:cxn modelId="{4C1DC568-14E3-49D7-85D6-AD74513971BB}" type="presParOf" srcId="{B33E6261-58C6-4058-BC09-07D7F71B148B}" destId="{85645A99-CC8A-4C04-A706-CBA90FECF3AD}" srcOrd="0" destOrd="0" presId="urn:microsoft.com/office/officeart/2009/3/layout/StepUpProcess"/>
    <dgm:cxn modelId="{4CD44A3A-E4DE-4AB9-A1D2-D7129842F969}" type="presParOf" srcId="{B33E6261-58C6-4058-BC09-07D7F71B148B}" destId="{88378298-3264-4C04-BAEC-3F1AFBEE0E9D}" srcOrd="1" destOrd="0" presId="urn:microsoft.com/office/officeart/2009/3/layout/StepUpProcess"/>
    <dgm:cxn modelId="{F683015E-24E3-484D-A1CC-012F64FD72EE}" type="presParOf" srcId="{B33E6261-58C6-4058-BC09-07D7F71B148B}" destId="{AB0755CB-24FA-4F0F-8BD8-10C8CC9A4198}" srcOrd="2" destOrd="0" presId="urn:microsoft.com/office/officeart/2009/3/layout/StepUpProcess"/>
    <dgm:cxn modelId="{F44522D8-FDA0-4872-82AC-E16F9FE0BA85}" type="presParOf" srcId="{DD1F4842-FD7F-477B-92D5-B5B0D4B87073}" destId="{5B6A4E1F-95EE-421D-B0F0-D8B37E8F0E6C}" srcOrd="1" destOrd="0" presId="urn:microsoft.com/office/officeart/2009/3/layout/StepUpProcess"/>
    <dgm:cxn modelId="{653C588B-757F-4ED7-9497-DB8EAD9BCD5F}" type="presParOf" srcId="{5B6A4E1F-95EE-421D-B0F0-D8B37E8F0E6C}" destId="{2909ECFE-FA35-431E-8DBB-99CB9995CF01}" srcOrd="0" destOrd="0" presId="urn:microsoft.com/office/officeart/2009/3/layout/StepUpProcess"/>
    <dgm:cxn modelId="{E87B1A7A-434A-4FDE-A687-3EF0B9059A15}" type="presParOf" srcId="{DD1F4842-FD7F-477B-92D5-B5B0D4B87073}" destId="{1548321A-4C82-4F1B-84BF-951FF4E7D160}" srcOrd="2" destOrd="0" presId="urn:microsoft.com/office/officeart/2009/3/layout/StepUpProcess"/>
    <dgm:cxn modelId="{5F7E9A4B-3420-433C-BD4D-7B0988ADA2C4}" type="presParOf" srcId="{1548321A-4C82-4F1B-84BF-951FF4E7D160}" destId="{FA656270-9EC3-4599-882E-5FB1C5C80411}" srcOrd="0" destOrd="0" presId="urn:microsoft.com/office/officeart/2009/3/layout/StepUpProcess"/>
    <dgm:cxn modelId="{6C31CF4E-C37F-4BED-AE6F-16CD1B08E105}" type="presParOf" srcId="{1548321A-4C82-4F1B-84BF-951FF4E7D160}" destId="{C8512B9A-4EF0-4753-B382-D388DD42A2E1}" srcOrd="1" destOrd="0" presId="urn:microsoft.com/office/officeart/2009/3/layout/StepUpProcess"/>
    <dgm:cxn modelId="{CB52E972-F816-4005-B602-CC7517CADD80}" type="presParOf" srcId="{1548321A-4C82-4F1B-84BF-951FF4E7D160}" destId="{463A8BC0-757F-41D6-9431-64B2E0FA5C8A}" srcOrd="2" destOrd="0" presId="urn:microsoft.com/office/officeart/2009/3/layout/StepUpProcess"/>
    <dgm:cxn modelId="{1CA16B97-5F8B-4DA8-825F-52B9C3AF4CDD}" type="presParOf" srcId="{DD1F4842-FD7F-477B-92D5-B5B0D4B87073}" destId="{F31DCCD0-2657-4732-BB1B-FCC99B8EC42D}" srcOrd="3" destOrd="0" presId="urn:microsoft.com/office/officeart/2009/3/layout/StepUpProcess"/>
    <dgm:cxn modelId="{36BF3638-A5EA-44D0-8A46-F61BE1CE1C99}" type="presParOf" srcId="{F31DCCD0-2657-4732-BB1B-FCC99B8EC42D}" destId="{71C222EA-0735-4C71-8346-675839C843CB}" srcOrd="0" destOrd="0" presId="urn:microsoft.com/office/officeart/2009/3/layout/StepUpProcess"/>
    <dgm:cxn modelId="{AC76ADE1-75E6-4DB5-8FB1-3840C6FA5303}" type="presParOf" srcId="{DD1F4842-FD7F-477B-92D5-B5B0D4B87073}" destId="{6800C411-77CF-4634-AB6A-23E05412E4E6}" srcOrd="4" destOrd="0" presId="urn:microsoft.com/office/officeart/2009/3/layout/StepUpProcess"/>
    <dgm:cxn modelId="{F3C953AF-E05F-438A-A4A6-52647CD573A1}" type="presParOf" srcId="{6800C411-77CF-4634-AB6A-23E05412E4E6}" destId="{A71CEA1F-2507-47C3-87E8-EE9E345A2634}" srcOrd="0" destOrd="0" presId="urn:microsoft.com/office/officeart/2009/3/layout/StepUpProcess"/>
    <dgm:cxn modelId="{4790D8BF-CDB1-48B3-84C0-7DDF28F44F0A}" type="presParOf" srcId="{6800C411-77CF-4634-AB6A-23E05412E4E6}" destId="{5B38D519-A305-4067-B0CE-8CB2BAF0C7A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DE9423-7379-436F-B446-160F5061BF4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B1FC4017-AD91-4A40-9915-E812CED5BBF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padecemos una enfermedad se nos anima a acudir a Dios a través de oraciones de fe y alabanzas..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3B55D4-6122-48C1-90C9-3CBFF55B6318}" type="parTrans" cxnId="{BF7B1FBB-B67A-459E-871A-CA26DECD941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D13841-8006-4ABE-AC70-9CF68B85233C}" type="sibTrans" cxnId="{BF7B1FBB-B67A-459E-871A-CA26DECD941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A0E410-7C5E-49CD-9784-7E9F8730C67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…porque Dios es el Dador de la vida y es el único que puede sanar completamente el cuerpo y el alma al perdonar nuestros pecados, Él lo ha prometido.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8E51F3B-E49D-41C8-85E6-2FDB87E7E7DA}" type="parTrans" cxnId="{A48B9A0E-5953-4012-9638-750885D6B66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127B615-3B63-4BE1-8DDC-3E40D225F346}" type="sibTrans" cxnId="{A48B9A0E-5953-4012-9638-750885D6B66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EA43D63-7B25-4FCA-9714-4FE69C725C0B}" type="pres">
      <dgm:prSet presAssocID="{79DE9423-7379-436F-B446-160F5061BF4A}" presName="linearFlow" presStyleCnt="0">
        <dgm:presLayoutVars>
          <dgm:resizeHandles val="exact"/>
        </dgm:presLayoutVars>
      </dgm:prSet>
      <dgm:spPr/>
    </dgm:pt>
    <dgm:pt modelId="{D9710BCF-0C4A-4100-9A57-AE9C91E4C48D}" type="pres">
      <dgm:prSet presAssocID="{B1FC4017-AD91-4A40-9915-E812CED5BBF0}" presName="node" presStyleLbl="node1" presStyleIdx="0" presStyleCnt="2" custScaleX="147254" custScaleY="76980" custLinFactNeighborX="3891" custLinFactNeighborY="3744">
        <dgm:presLayoutVars>
          <dgm:bulletEnabled val="1"/>
        </dgm:presLayoutVars>
      </dgm:prSet>
      <dgm:spPr/>
    </dgm:pt>
    <dgm:pt modelId="{F7EB5FF6-31DA-44C7-B24E-30203D729F57}" type="pres">
      <dgm:prSet presAssocID="{AFD13841-8006-4ABE-AC70-9CF68B85233C}" presName="sibTrans" presStyleLbl="sibTrans2D1" presStyleIdx="0" presStyleCnt="1"/>
      <dgm:spPr/>
    </dgm:pt>
    <dgm:pt modelId="{9843F216-2588-45A5-B28C-EC4ADBB3CAF2}" type="pres">
      <dgm:prSet presAssocID="{AFD13841-8006-4ABE-AC70-9CF68B85233C}" presName="connectorText" presStyleLbl="sibTrans2D1" presStyleIdx="0" presStyleCnt="1"/>
      <dgm:spPr/>
    </dgm:pt>
    <dgm:pt modelId="{3EB48448-FEE4-47B9-9F4F-4153067AF1C5}" type="pres">
      <dgm:prSet presAssocID="{0CA0E410-7C5E-49CD-9784-7E9F8730C67C}" presName="node" presStyleLbl="node1" presStyleIdx="1" presStyleCnt="2" custScaleX="147254" custScaleY="78834" custLinFactNeighborX="3891" custLinFactNeighborY="3744">
        <dgm:presLayoutVars>
          <dgm:bulletEnabled val="1"/>
        </dgm:presLayoutVars>
      </dgm:prSet>
      <dgm:spPr/>
    </dgm:pt>
  </dgm:ptLst>
  <dgm:cxnLst>
    <dgm:cxn modelId="{A48B9A0E-5953-4012-9638-750885D6B66B}" srcId="{79DE9423-7379-436F-B446-160F5061BF4A}" destId="{0CA0E410-7C5E-49CD-9784-7E9F8730C67C}" srcOrd="1" destOrd="0" parTransId="{28E51F3B-E49D-41C8-85E6-2FDB87E7E7DA}" sibTransId="{5127B615-3B63-4BE1-8DDC-3E40D225F346}"/>
    <dgm:cxn modelId="{A84CF81F-E6FC-4D44-B2CE-04C143AD3BA8}" type="presOf" srcId="{0CA0E410-7C5E-49CD-9784-7E9F8730C67C}" destId="{3EB48448-FEE4-47B9-9F4F-4153067AF1C5}" srcOrd="0" destOrd="0" presId="urn:microsoft.com/office/officeart/2005/8/layout/process2"/>
    <dgm:cxn modelId="{BCB9C061-586D-4FB8-96E9-8F3D0580E6E0}" type="presOf" srcId="{AFD13841-8006-4ABE-AC70-9CF68B85233C}" destId="{F7EB5FF6-31DA-44C7-B24E-30203D729F57}" srcOrd="0" destOrd="0" presId="urn:microsoft.com/office/officeart/2005/8/layout/process2"/>
    <dgm:cxn modelId="{8B3F1550-D5FE-4ABB-B375-DD15FCA56358}" type="presOf" srcId="{B1FC4017-AD91-4A40-9915-E812CED5BBF0}" destId="{D9710BCF-0C4A-4100-9A57-AE9C91E4C48D}" srcOrd="0" destOrd="0" presId="urn:microsoft.com/office/officeart/2005/8/layout/process2"/>
    <dgm:cxn modelId="{F7971293-A1BF-4387-8366-AFFA6DBB9FAD}" type="presOf" srcId="{AFD13841-8006-4ABE-AC70-9CF68B85233C}" destId="{9843F216-2588-45A5-B28C-EC4ADBB3CAF2}" srcOrd="1" destOrd="0" presId="urn:microsoft.com/office/officeart/2005/8/layout/process2"/>
    <dgm:cxn modelId="{BF7B1FBB-B67A-459E-871A-CA26DECD941A}" srcId="{79DE9423-7379-436F-B446-160F5061BF4A}" destId="{B1FC4017-AD91-4A40-9915-E812CED5BBF0}" srcOrd="0" destOrd="0" parTransId="{123B55D4-6122-48C1-90C9-3CBFF55B6318}" sibTransId="{AFD13841-8006-4ABE-AC70-9CF68B85233C}"/>
    <dgm:cxn modelId="{150B1DF3-C933-47A3-89B2-FC0CE6E3D76F}" type="presOf" srcId="{79DE9423-7379-436F-B446-160F5061BF4A}" destId="{EEA43D63-7B25-4FCA-9714-4FE69C725C0B}" srcOrd="0" destOrd="0" presId="urn:microsoft.com/office/officeart/2005/8/layout/process2"/>
    <dgm:cxn modelId="{1CD43845-71A9-4562-9E3A-617E064681E4}" type="presParOf" srcId="{EEA43D63-7B25-4FCA-9714-4FE69C725C0B}" destId="{D9710BCF-0C4A-4100-9A57-AE9C91E4C48D}" srcOrd="0" destOrd="0" presId="urn:microsoft.com/office/officeart/2005/8/layout/process2"/>
    <dgm:cxn modelId="{C3B61CC0-BCCB-4047-B40A-BA102DC12F71}" type="presParOf" srcId="{EEA43D63-7B25-4FCA-9714-4FE69C725C0B}" destId="{F7EB5FF6-31DA-44C7-B24E-30203D729F57}" srcOrd="1" destOrd="0" presId="urn:microsoft.com/office/officeart/2005/8/layout/process2"/>
    <dgm:cxn modelId="{69A91E66-95E0-4EF8-9A8E-339AFEAB89B6}" type="presParOf" srcId="{F7EB5FF6-31DA-44C7-B24E-30203D729F57}" destId="{9843F216-2588-45A5-B28C-EC4ADBB3CAF2}" srcOrd="0" destOrd="0" presId="urn:microsoft.com/office/officeart/2005/8/layout/process2"/>
    <dgm:cxn modelId="{DD40E331-9574-4B75-BD80-671F6EBFF778}" type="presParOf" srcId="{EEA43D63-7B25-4FCA-9714-4FE69C725C0B}" destId="{3EB48448-FEE4-47B9-9F4F-4153067AF1C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521BFC-5DF9-42FC-8D69-3F130E4667B3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78727E6B-813F-4DBE-8887-B2B555A8006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buscar la intervención de Dios para nuestra sanidad, debemos ser conscientes del equilibrio que debe haber en nuestra salud física y espiritual…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7EF416F-D7D1-40F0-B04D-DE56934BBC3B}" type="parTrans" cxnId="{62722FFD-D77A-4B76-939E-B324C9DFBDA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B5C3679-C2E5-4208-847D-71C724ABA0B6}" type="sibTrans" cxnId="{62722FFD-D77A-4B76-939E-B324C9DFBDA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867BA9A-A929-4AA6-B947-4AAE712F316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 decir, no podemos reclamar el cumplimiento de las promesas de Dios si no vivimos obedientes a su Palabra y seguimos los principios de salud que tenemos.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F77B63A-C863-4CFE-8062-BAF03D39E2BE}" type="parTrans" cxnId="{247C84AF-9288-4D98-9FC2-6A96CBBCEF7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8AA86B1-C14B-45DF-A3BF-0B42B55185AE}" type="sibTrans" cxnId="{247C84AF-9288-4D98-9FC2-6A96CBBCEF7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34BDB67-BB0B-49C4-A744-128677D5F3AE}" type="pres">
      <dgm:prSet presAssocID="{00521BFC-5DF9-42FC-8D69-3F130E4667B3}" presName="CompostProcess" presStyleCnt="0">
        <dgm:presLayoutVars>
          <dgm:dir/>
          <dgm:resizeHandles val="exact"/>
        </dgm:presLayoutVars>
      </dgm:prSet>
      <dgm:spPr/>
    </dgm:pt>
    <dgm:pt modelId="{BC835584-DCA0-4B73-9393-A1BB127C67CB}" type="pres">
      <dgm:prSet presAssocID="{00521BFC-5DF9-42FC-8D69-3F130E4667B3}" presName="arrow" presStyleLbl="bgShp" presStyleIdx="0" presStyleCnt="1"/>
      <dgm:spPr/>
    </dgm:pt>
    <dgm:pt modelId="{DCDFC3A8-CB09-46A8-B2CA-26DA44E81BE4}" type="pres">
      <dgm:prSet presAssocID="{00521BFC-5DF9-42FC-8D69-3F130E4667B3}" presName="linearProcess" presStyleCnt="0"/>
      <dgm:spPr/>
    </dgm:pt>
    <dgm:pt modelId="{51D49149-0AC1-4084-A9C0-ABFB6162FC4E}" type="pres">
      <dgm:prSet presAssocID="{78727E6B-813F-4DBE-8887-B2B555A8006D}" presName="textNode" presStyleLbl="node1" presStyleIdx="0" presStyleCnt="2" custScaleY="133122">
        <dgm:presLayoutVars>
          <dgm:bulletEnabled val="1"/>
        </dgm:presLayoutVars>
      </dgm:prSet>
      <dgm:spPr/>
    </dgm:pt>
    <dgm:pt modelId="{78BFA8BC-A49D-45CA-938A-FAF664677BCF}" type="pres">
      <dgm:prSet presAssocID="{8B5C3679-C2E5-4208-847D-71C724ABA0B6}" presName="sibTrans" presStyleCnt="0"/>
      <dgm:spPr/>
    </dgm:pt>
    <dgm:pt modelId="{7B65F48E-C6AA-4007-AC5E-6D7D36EB56DE}" type="pres">
      <dgm:prSet presAssocID="{1867BA9A-A929-4AA6-B947-4AAE712F3163}" presName="textNode" presStyleLbl="node1" presStyleIdx="1" presStyleCnt="2" custScaleY="133122">
        <dgm:presLayoutVars>
          <dgm:bulletEnabled val="1"/>
        </dgm:presLayoutVars>
      </dgm:prSet>
      <dgm:spPr/>
    </dgm:pt>
  </dgm:ptLst>
  <dgm:cxnLst>
    <dgm:cxn modelId="{10AC186D-9911-4923-AE4F-5D15D6B91C22}" type="presOf" srcId="{78727E6B-813F-4DBE-8887-B2B555A8006D}" destId="{51D49149-0AC1-4084-A9C0-ABFB6162FC4E}" srcOrd="0" destOrd="0" presId="urn:microsoft.com/office/officeart/2005/8/layout/hProcess9"/>
    <dgm:cxn modelId="{734AC67A-BB2D-48DA-8611-4E76DB6D709B}" type="presOf" srcId="{00521BFC-5DF9-42FC-8D69-3F130E4667B3}" destId="{D34BDB67-BB0B-49C4-A744-128677D5F3AE}" srcOrd="0" destOrd="0" presId="urn:microsoft.com/office/officeart/2005/8/layout/hProcess9"/>
    <dgm:cxn modelId="{5D08AB9A-5E61-4811-B831-348257EF3937}" type="presOf" srcId="{1867BA9A-A929-4AA6-B947-4AAE712F3163}" destId="{7B65F48E-C6AA-4007-AC5E-6D7D36EB56DE}" srcOrd="0" destOrd="0" presId="urn:microsoft.com/office/officeart/2005/8/layout/hProcess9"/>
    <dgm:cxn modelId="{247C84AF-9288-4D98-9FC2-6A96CBBCEF7A}" srcId="{00521BFC-5DF9-42FC-8D69-3F130E4667B3}" destId="{1867BA9A-A929-4AA6-B947-4AAE712F3163}" srcOrd="1" destOrd="0" parTransId="{1F77B63A-C863-4CFE-8062-BAF03D39E2BE}" sibTransId="{B8AA86B1-C14B-45DF-A3BF-0B42B55185AE}"/>
    <dgm:cxn modelId="{62722FFD-D77A-4B76-939E-B324C9DFBDA2}" srcId="{00521BFC-5DF9-42FC-8D69-3F130E4667B3}" destId="{78727E6B-813F-4DBE-8887-B2B555A8006D}" srcOrd="0" destOrd="0" parTransId="{C7EF416F-D7D1-40F0-B04D-DE56934BBC3B}" sibTransId="{8B5C3679-C2E5-4208-847D-71C724ABA0B6}"/>
    <dgm:cxn modelId="{9FA773E7-EEB4-4986-B017-F210877AE516}" type="presParOf" srcId="{D34BDB67-BB0B-49C4-A744-128677D5F3AE}" destId="{BC835584-DCA0-4B73-9393-A1BB127C67CB}" srcOrd="0" destOrd="0" presId="urn:microsoft.com/office/officeart/2005/8/layout/hProcess9"/>
    <dgm:cxn modelId="{EE834F2C-6DBD-4C2C-A13B-C8E540028460}" type="presParOf" srcId="{D34BDB67-BB0B-49C4-A744-128677D5F3AE}" destId="{DCDFC3A8-CB09-46A8-B2CA-26DA44E81BE4}" srcOrd="1" destOrd="0" presId="urn:microsoft.com/office/officeart/2005/8/layout/hProcess9"/>
    <dgm:cxn modelId="{6E948095-3F03-4A40-B41A-577607FDEEE0}" type="presParOf" srcId="{DCDFC3A8-CB09-46A8-B2CA-26DA44E81BE4}" destId="{51D49149-0AC1-4084-A9C0-ABFB6162FC4E}" srcOrd="0" destOrd="0" presId="urn:microsoft.com/office/officeart/2005/8/layout/hProcess9"/>
    <dgm:cxn modelId="{A5846453-075B-4665-99D4-F89AF2E5EA53}" type="presParOf" srcId="{DCDFC3A8-CB09-46A8-B2CA-26DA44E81BE4}" destId="{78BFA8BC-A49D-45CA-938A-FAF664677BCF}" srcOrd="1" destOrd="0" presId="urn:microsoft.com/office/officeart/2005/8/layout/hProcess9"/>
    <dgm:cxn modelId="{A74759FC-0396-41D4-828E-0E01E771BAD1}" type="presParOf" srcId="{DCDFC3A8-CB09-46A8-B2CA-26DA44E81BE4}" destId="{7B65F48E-C6AA-4007-AC5E-6D7D36EB56D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Lamentablemente, muchas veces se pasa por alto: la confesión de pecados y la oración mutua.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Pasar por alto los errores cometidos con otros, puede mantenernos atrapados en la culpa, vergüenza y resentimiento, esto impide experimentar una sanidad completa.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113920" custLinFactNeighborX="3214" custLinFactNeighborY="22272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48365" custLinFactNeighborX="3214" custLinFactNeighborY="9681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Elías, indignado por la apostasía de Israel y anhelando su arrepentimiento, rogaba a Dios que los despertara de su condición y de ser necesario con castigos……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…Dios le confió a Elías la misión de declarar al rey </a:t>
          </a:r>
          <a:r>
            <a:rPr lang="es-ES" sz="2200" dirty="0" err="1">
              <a:latin typeface="Bw Modelica" panose="00000600000000000000" pitchFamily="50" charset="0"/>
            </a:rPr>
            <a:t>Acab</a:t>
          </a:r>
          <a:r>
            <a:rPr lang="es-ES" sz="2200" dirty="0">
              <a:latin typeface="Bw Modelica" panose="00000600000000000000" pitchFamily="50" charset="0"/>
            </a:rPr>
            <a:t> el juicio de Dios mediante la sequía y después de dar este anuncio, </a:t>
          </a:r>
          <a:r>
            <a:rPr lang="es-ES" sz="2200">
              <a:latin typeface="Bw Modelica" panose="00000600000000000000" pitchFamily="50" charset="0"/>
            </a:rPr>
            <a:t>Elías fue </a:t>
          </a:r>
          <a:r>
            <a:rPr lang="es-ES" sz="2200" dirty="0">
              <a:latin typeface="Bw Modelica" panose="00000600000000000000" pitchFamily="50" charset="0"/>
            </a:rPr>
            <a:t>llevado por Dios a un lugar de refugio, donde estuvo a salvo de </a:t>
          </a:r>
          <a:r>
            <a:rPr lang="es-ES" sz="2200" dirty="0" err="1">
              <a:latin typeface="Bw Modelica" panose="00000600000000000000" pitchFamily="50" charset="0"/>
            </a:rPr>
            <a:t>Acab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4469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47648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Estas son dadas como ejemplo a nosotros para demostrarnos que, aunque somos personas comunes…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 nuestras oraciones están llenas de fe y alineadas a la voluntad de Dios, Él las escucha y responde.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B4F958E-2B0C-4E81-B5F1-D328E04F86E6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Como resultado de las oraciones de Elías, no llovió durante tres años y medio.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2806672-0E23-4B18-9699-DE0E8CA8E768}" type="parTrans" cxnId="{01FA6C54-41D5-44AC-BBCB-0144142F6E44}">
      <dgm:prSet/>
      <dgm:spPr/>
      <dgm:t>
        <a:bodyPr/>
        <a:lstStyle/>
        <a:p>
          <a:endParaRPr lang="es-EC"/>
        </a:p>
      </dgm:t>
    </dgm:pt>
    <dgm:pt modelId="{92A7C24B-77A8-4F4C-AD91-DB33C670DCCB}" type="sibTrans" cxnId="{01FA6C54-41D5-44AC-BBCB-0144142F6E44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559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810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AB52BE5-1D45-40B2-A382-28EBCFCFFFC8}" type="pres">
      <dgm:prSet presAssocID="{87673E67-B714-4136-B6AC-CADA1C041E3E}" presName="sp" presStyleCnt="0"/>
      <dgm:spPr/>
    </dgm:pt>
    <dgm:pt modelId="{7801C32E-6056-40E2-A527-01CDF1551340}" type="pres">
      <dgm:prSet presAssocID="{4B4F958E-2B0C-4E81-B5F1-D328E04F86E6}" presName="linNode" presStyleCnt="0"/>
      <dgm:spPr/>
    </dgm:pt>
    <dgm:pt modelId="{980297F7-E474-4285-A726-44AE122378FF}" type="pres">
      <dgm:prSet presAssocID="{4B4F958E-2B0C-4E81-B5F1-D328E04F86E6}" presName="parentText" presStyleLbl="node1" presStyleIdx="2" presStyleCnt="3" custScaleX="277778" custScaleY="50579">
        <dgm:presLayoutVars>
          <dgm:chMax val="1"/>
          <dgm:bulletEnabled val="1"/>
        </dgm:presLayoutVars>
      </dgm:prSet>
      <dgm:spPr/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01FA6C54-41D5-44AC-BBCB-0144142F6E44}" srcId="{D1EFF481-DD38-400B-8E0D-DEC60D3787FC}" destId="{4B4F958E-2B0C-4E81-B5F1-D328E04F86E6}" srcOrd="2" destOrd="0" parTransId="{D2806672-0E23-4B18-9699-DE0E8CA8E768}" sibTransId="{92A7C24B-77A8-4F4C-AD91-DB33C670DCCB}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0BD62AE0-B810-4845-9D32-F56E93B09319}" type="presOf" srcId="{4B4F958E-2B0C-4E81-B5F1-D328E04F86E6}" destId="{980297F7-E474-4285-A726-44AE122378FF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4DF02797-A2F3-47B0-A8C1-7F3D0F50ED46}" type="presParOf" srcId="{6EAA581B-B6CF-4667-A5CC-FA0616411F6C}" destId="{4AB52BE5-1D45-40B2-A382-28EBCFCFFFC8}" srcOrd="3" destOrd="0" presId="urn:microsoft.com/office/officeart/2005/8/layout/vList5"/>
    <dgm:cxn modelId="{84885284-4C81-4433-B870-6450CDA84939}" type="presParOf" srcId="{6EAA581B-B6CF-4667-A5CC-FA0616411F6C}" destId="{7801C32E-6056-40E2-A527-01CDF1551340}" srcOrd="4" destOrd="0" presId="urn:microsoft.com/office/officeart/2005/8/layout/vList5"/>
    <dgm:cxn modelId="{30778521-B984-4194-8CDC-1CA8297CE0D0}" type="presParOf" srcId="{7801C32E-6056-40E2-A527-01CDF1551340}" destId="{980297F7-E474-4285-A726-44AE122378F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la nación reconoció el poder de Dios, Elías oró con perseverancia y humildad hasta que su oración por lluvia fue contestada.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 experiencia revela que Dios no siempre responde las oraciones la primera vez que lo invocamos, si así lo hiciera creeríamos que tenemos derecho a los favores que nos concede.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56BA48-274A-403F-87A5-9CEB23B2753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caso de Elías nos enseña que Dios no está cerrado a nuestras peticiones, pero desea que lo hagamos con humildad y perseverancia, escudriñando nuestro corazón y dependiendo totalmente de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B5004E9-30B2-44DC-8F1B-C6EA6F3B7E60}" type="parTrans" cxnId="{7F2D961E-4381-4764-98C4-00ED753913F5}">
      <dgm:prSet/>
      <dgm:spPr/>
      <dgm:t>
        <a:bodyPr/>
        <a:lstStyle/>
        <a:p>
          <a:endParaRPr lang="es-EC"/>
        </a:p>
      </dgm:t>
    </dgm:pt>
    <dgm:pt modelId="{3A8CBDE8-0AF3-4038-B836-BFE43287D089}" type="sibTrans" cxnId="{7F2D961E-4381-4764-98C4-00ED753913F5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4677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C90D659-E1CD-4648-9D4B-F4434CCEDE26}" type="pres">
      <dgm:prSet presAssocID="{87673E67-B714-4136-B6AC-CADA1C041E3E}" presName="sp" presStyleCnt="0"/>
      <dgm:spPr/>
    </dgm:pt>
    <dgm:pt modelId="{51A7A115-6CD7-4026-9184-653327A89B68}" type="pres">
      <dgm:prSet presAssocID="{8D56BA48-274A-403F-87A5-9CEB23B27538}" presName="linNode" presStyleCnt="0"/>
      <dgm:spPr/>
    </dgm:pt>
    <dgm:pt modelId="{688ABEA5-A1E8-4DD1-BBF4-EFA97B40F43B}" type="pres">
      <dgm:prSet presAssocID="{8D56BA48-274A-403F-87A5-9CEB23B27538}" presName="parentText" presStyleLbl="node1" presStyleIdx="2" presStyleCnt="3" custScaleX="277778" custScaleY="579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7F2D961E-4381-4764-98C4-00ED753913F5}" srcId="{D1EFF481-DD38-400B-8E0D-DEC60D3787FC}" destId="{8D56BA48-274A-403F-87A5-9CEB23B27538}" srcOrd="2" destOrd="0" parTransId="{1B5004E9-30B2-44DC-8F1B-C6EA6F3B7E60}" sibTransId="{3A8CBDE8-0AF3-4038-B836-BFE43287D089}"/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F1449068-0958-40AB-B777-A81DD7D71136}" type="presOf" srcId="{8D56BA48-274A-403F-87A5-9CEB23B27538}" destId="{688ABEA5-A1E8-4DD1-BBF4-EFA97B40F43B}" srcOrd="0" destOrd="0" presId="urn:microsoft.com/office/officeart/2005/8/layout/vList5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E6766AFD-B3F5-4A98-B7A6-60C02ABBCB60}" type="presParOf" srcId="{6EAA581B-B6CF-4667-A5CC-FA0616411F6C}" destId="{6C90D659-E1CD-4648-9D4B-F4434CCEDE26}" srcOrd="3" destOrd="0" presId="urn:microsoft.com/office/officeart/2005/8/layout/vList5"/>
    <dgm:cxn modelId="{8AC2EEE8-6438-403C-8DD0-27FBED4E0B0F}" type="presParOf" srcId="{6EAA581B-B6CF-4667-A5CC-FA0616411F6C}" destId="{51A7A115-6CD7-4026-9184-653327A89B68}" srcOrd="4" destOrd="0" presId="urn:microsoft.com/office/officeart/2005/8/layout/vList5"/>
    <dgm:cxn modelId="{E921F718-D5F3-4AC4-9312-DDFCFE5138E9}" type="presParOf" srcId="{51A7A115-6CD7-4026-9184-653327A89B68}" destId="{688ABEA5-A1E8-4DD1-BBF4-EFA97B40F4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apóstol concluye su carta con un llamamiento final que enfatiza el valor de restaurar a los que se han apartado de la verdad…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…restaurar a alguien no implica juicio o condenación, sino extender la misma gracia y misericordia que hemos recibido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442157" custScaleY="32419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439809" custScaleY="33349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 rot="10800000">
          <a:off x="216998" y="0"/>
          <a:ext cx="6791926" cy="145225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Job es especialmente reconocido por su paciencia y su fidelidad a Dios en medio de las pruebas extremas.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80061" y="0"/>
        <a:ext cx="6428863" cy="1452252"/>
      </dsp:txXfrm>
    </dsp:sp>
    <dsp:sp modelId="{69CB3537-3962-4F1A-A099-3BAC22EEA96A}">
      <dsp:nvSpPr>
        <dsp:cNvPr id="0" name=""/>
        <dsp:cNvSpPr/>
      </dsp:nvSpPr>
      <dsp:spPr>
        <a:xfrm rot="10800000">
          <a:off x="198945" y="1516735"/>
          <a:ext cx="6791926" cy="145225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experiencia de Job nos enseña que Dios permite que nuestra fe sea probada con un propósito, quiere que nos alleguemos a Él, que le confiemos nuestras necesidades…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62008" y="1516735"/>
        <a:ext cx="6428863" cy="1452252"/>
      </dsp:txXfrm>
    </dsp:sp>
    <dsp:sp modelId="{8D044741-25DB-4DE0-8341-A6CE7CF03541}">
      <dsp:nvSpPr>
        <dsp:cNvPr id="0" name=""/>
        <dsp:cNvSpPr/>
      </dsp:nvSpPr>
      <dsp:spPr>
        <a:xfrm rot="10800000">
          <a:off x="203839" y="3033471"/>
          <a:ext cx="6755854" cy="149393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le pidamos ayuda, Dios quiere en medio de las pruebas manifestar su abundante misericordia, y si somos fieles Él nos recompensará con creces.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77322" y="3033471"/>
        <a:ext cx="6382371" cy="1493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45A99-CC8A-4C04-A706-CBA90FECF3AD}">
      <dsp:nvSpPr>
        <dsp:cNvPr id="0" name=""/>
        <dsp:cNvSpPr/>
      </dsp:nvSpPr>
      <dsp:spPr>
        <a:xfrm rot="5400000">
          <a:off x="554812" y="1593041"/>
          <a:ext cx="1653567" cy="275149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78298-3264-4C04-BAEC-3F1AFBEE0E9D}">
      <dsp:nvSpPr>
        <dsp:cNvPr id="0" name=""/>
        <dsp:cNvSpPr/>
      </dsp:nvSpPr>
      <dsp:spPr>
        <a:xfrm>
          <a:off x="258098" y="2413274"/>
          <a:ext cx="2701375" cy="2177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Santiago retoma la enseñanza de Jesús instando a ser personas de palabra…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8098" y="2413274"/>
        <a:ext cx="2701375" cy="2177432"/>
      </dsp:txXfrm>
    </dsp:sp>
    <dsp:sp modelId="{AB0755CB-24FA-4F0F-8BD8-10C8CC9A4198}">
      <dsp:nvSpPr>
        <dsp:cNvPr id="0" name=""/>
        <dsp:cNvSpPr/>
      </dsp:nvSpPr>
      <dsp:spPr>
        <a:xfrm>
          <a:off x="2294168" y="1390472"/>
          <a:ext cx="468692" cy="46869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56270-9EC3-4599-882E-5FB1C5C80411}">
      <dsp:nvSpPr>
        <dsp:cNvPr id="0" name=""/>
        <dsp:cNvSpPr/>
      </dsp:nvSpPr>
      <dsp:spPr>
        <a:xfrm rot="5400000">
          <a:off x="3704452" y="840546"/>
          <a:ext cx="1653567" cy="275149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12B9A-4EF0-4753-B382-D388DD42A2E1}">
      <dsp:nvSpPr>
        <dsp:cNvPr id="0" name=""/>
        <dsp:cNvSpPr/>
      </dsp:nvSpPr>
      <dsp:spPr>
        <a:xfrm>
          <a:off x="3429275" y="1673822"/>
          <a:ext cx="2703611" cy="2177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…que el "sí sea sí" y el "no sea no“ reflejan la importancia de la honestidad y transparencia del cristiano…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9275" y="1673822"/>
        <a:ext cx="2703611" cy="2177432"/>
      </dsp:txXfrm>
    </dsp:sp>
    <dsp:sp modelId="{463A8BC0-757F-41D6-9431-64B2E0FA5C8A}">
      <dsp:nvSpPr>
        <dsp:cNvPr id="0" name=""/>
        <dsp:cNvSpPr/>
      </dsp:nvSpPr>
      <dsp:spPr>
        <a:xfrm>
          <a:off x="5443807" y="637977"/>
          <a:ext cx="468692" cy="46869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CEA1F-2507-47C3-87E8-EE9E345A2634}">
      <dsp:nvSpPr>
        <dsp:cNvPr id="0" name=""/>
        <dsp:cNvSpPr/>
      </dsp:nvSpPr>
      <dsp:spPr>
        <a:xfrm rot="5400000">
          <a:off x="6854091" y="88051"/>
          <a:ext cx="1653567" cy="275149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8D519-A305-4067-B0CE-8CB2BAF0C7AE}">
      <dsp:nvSpPr>
        <dsp:cNvPr id="0" name=""/>
        <dsp:cNvSpPr/>
      </dsp:nvSpPr>
      <dsp:spPr>
        <a:xfrm>
          <a:off x="6558098" y="910156"/>
          <a:ext cx="2524013" cy="2177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verdad no requiere juramento, deber ser suficiente con la palabra simple y honesta.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58098" y="910156"/>
        <a:ext cx="2524013" cy="21774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10BCF-0C4A-4100-9A57-AE9C91E4C48D}">
      <dsp:nvSpPr>
        <dsp:cNvPr id="0" name=""/>
        <dsp:cNvSpPr/>
      </dsp:nvSpPr>
      <dsp:spPr>
        <a:xfrm>
          <a:off x="0" y="43957"/>
          <a:ext cx="4881857" cy="170887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padecemos una enfermedad se nos anima a acudir a Dios a través de oraciones de fe y alabanzas..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051" y="94008"/>
        <a:ext cx="4781755" cy="1608772"/>
      </dsp:txXfrm>
    </dsp:sp>
    <dsp:sp modelId="{F7EB5FF6-31DA-44C7-B24E-30203D729F57}">
      <dsp:nvSpPr>
        <dsp:cNvPr id="0" name=""/>
        <dsp:cNvSpPr/>
      </dsp:nvSpPr>
      <dsp:spPr>
        <a:xfrm rot="5400000">
          <a:off x="2039381" y="1788752"/>
          <a:ext cx="803094" cy="99895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141242" y="1886681"/>
        <a:ext cx="599372" cy="562166"/>
      </dsp:txXfrm>
    </dsp:sp>
    <dsp:sp modelId="{3EB48448-FEE4-47B9-9F4F-4153067AF1C5}">
      <dsp:nvSpPr>
        <dsp:cNvPr id="0" name=""/>
        <dsp:cNvSpPr/>
      </dsp:nvSpPr>
      <dsp:spPr>
        <a:xfrm>
          <a:off x="0" y="2823624"/>
          <a:ext cx="4881857" cy="17500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…porque Dios es el Dador de la vida y es el único que puede sanar completamente el cuerpo y el alma al perdonar nuestros pecados, Él lo ha prometido.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1257" y="2874881"/>
        <a:ext cx="4779343" cy="16475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35584-DCA0-4B73-9393-A1BB127C67CB}">
      <dsp:nvSpPr>
        <dsp:cNvPr id="0" name=""/>
        <dsp:cNvSpPr/>
      </dsp:nvSpPr>
      <dsp:spPr>
        <a:xfrm>
          <a:off x="607513" y="0"/>
          <a:ext cx="6885148" cy="4525306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49149-0AC1-4084-A9C0-ABFB6162FC4E}">
      <dsp:nvSpPr>
        <dsp:cNvPr id="0" name=""/>
        <dsp:cNvSpPr/>
      </dsp:nvSpPr>
      <dsp:spPr>
        <a:xfrm>
          <a:off x="42946" y="1057817"/>
          <a:ext cx="3848539" cy="24096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buscar la intervención de Dios para nuestra sanidad, debemos ser conscientes del equilibrio que debe haber en nuestra salud física y espiritual…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60576" y="1175447"/>
        <a:ext cx="3613279" cy="2174411"/>
      </dsp:txXfrm>
    </dsp:sp>
    <dsp:sp modelId="{7B65F48E-C6AA-4007-AC5E-6D7D36EB56DE}">
      <dsp:nvSpPr>
        <dsp:cNvPr id="0" name=""/>
        <dsp:cNvSpPr/>
      </dsp:nvSpPr>
      <dsp:spPr>
        <a:xfrm>
          <a:off x="4208689" y="1057817"/>
          <a:ext cx="3848539" cy="24096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 decir, no podemos reclamar el cumplimiento de las promesas de Dios si no vivimos obedientes a su Palabra y seguimos los principios de salud que tenemos.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26319" y="1175447"/>
        <a:ext cx="3613279" cy="21744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1028105"/>
          <a:ext cx="4926409" cy="131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54237" y="380348"/>
          <a:ext cx="4458547" cy="1748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Lamentablemente, muchas veces se pasa por alto: la confesión de pecados y la oración mutua.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9602" y="465713"/>
        <a:ext cx="4287817" cy="1577987"/>
      </dsp:txXfrm>
    </dsp:sp>
    <dsp:sp modelId="{02D4DA59-E856-426C-B17C-8E5C0DC05772}">
      <dsp:nvSpPr>
        <dsp:cNvPr id="0" name=""/>
        <dsp:cNvSpPr/>
      </dsp:nvSpPr>
      <dsp:spPr>
        <a:xfrm>
          <a:off x="0" y="4120804"/>
          <a:ext cx="4926409" cy="131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54237" y="2759469"/>
          <a:ext cx="4458547" cy="22774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Pasar por alto los errores cometidos con otros, puede mantenernos atrapados en la culpa, vergüenza y resentimiento, esto impide experimentar una sanidad completa.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5414" y="2870646"/>
        <a:ext cx="4236193" cy="20551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5727" y="49442"/>
          <a:ext cx="6169813" cy="16025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Elías, indignado por la apostasía de Israel y anhelando su arrepentimiento, rogaba a Dios que los despertara de su condición y de ser necesario con castigos……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27" y="49442"/>
        <a:ext cx="6169813" cy="1602526"/>
      </dsp:txXfrm>
    </dsp:sp>
    <dsp:sp modelId="{6D1677F8-0B3E-4EE8-9A18-81B6C6D9EF93}">
      <dsp:nvSpPr>
        <dsp:cNvPr id="0" name=""/>
        <dsp:cNvSpPr/>
      </dsp:nvSpPr>
      <dsp:spPr>
        <a:xfrm>
          <a:off x="5727" y="1831254"/>
          <a:ext cx="6169813" cy="170852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…Dios le confió a Elías la misión de declarar al rey </a:t>
          </a:r>
          <a:r>
            <a:rPr lang="es-ES" sz="2200" kern="1200" dirty="0" err="1">
              <a:latin typeface="Bw Modelica" panose="00000600000000000000" pitchFamily="50" charset="0"/>
            </a:rPr>
            <a:t>Acab</a:t>
          </a:r>
          <a:r>
            <a:rPr lang="es-ES" sz="2200" kern="1200" dirty="0">
              <a:latin typeface="Bw Modelica" panose="00000600000000000000" pitchFamily="50" charset="0"/>
            </a:rPr>
            <a:t> el juicio de Dios mediante la sequía y después de dar este anuncio, </a:t>
          </a:r>
          <a:r>
            <a:rPr lang="es-ES" sz="2200" kern="1200">
              <a:latin typeface="Bw Modelica" panose="00000600000000000000" pitchFamily="50" charset="0"/>
            </a:rPr>
            <a:t>Elías fue </a:t>
          </a:r>
          <a:r>
            <a:rPr lang="es-ES" sz="2200" kern="1200" dirty="0">
              <a:latin typeface="Bw Modelica" panose="00000600000000000000" pitchFamily="50" charset="0"/>
            </a:rPr>
            <a:t>llevado por Dios a un lugar de refugio, donde estuvo a salvo de </a:t>
          </a:r>
          <a:r>
            <a:rPr lang="es-ES" sz="2200" kern="1200" dirty="0" err="1">
              <a:latin typeface="Bw Modelica" panose="00000600000000000000" pitchFamily="50" charset="0"/>
            </a:rPr>
            <a:t>Acab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27" y="1831254"/>
        <a:ext cx="6169813" cy="17085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187" y="1651"/>
          <a:ext cx="6520457" cy="11990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Estas son dadas como ejemplo a nosotros para demostrarnos que, aunque somos personas comunes…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718" y="60182"/>
        <a:ext cx="6403395" cy="1081951"/>
      </dsp:txXfrm>
    </dsp:sp>
    <dsp:sp modelId="{6D1677F8-0B3E-4EE8-9A18-81B6C6D9EF93}">
      <dsp:nvSpPr>
        <dsp:cNvPr id="0" name=""/>
        <dsp:cNvSpPr/>
      </dsp:nvSpPr>
      <dsp:spPr>
        <a:xfrm>
          <a:off x="3187" y="1307899"/>
          <a:ext cx="6520457" cy="12461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 nuestras oraciones están llenas de fe y alineadas a la voluntad de Dios, Él las escucha y responde.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020" y="1368732"/>
        <a:ext cx="6398791" cy="1124508"/>
      </dsp:txXfrm>
    </dsp:sp>
    <dsp:sp modelId="{980297F7-E474-4285-A726-44AE122378FF}">
      <dsp:nvSpPr>
        <dsp:cNvPr id="0" name=""/>
        <dsp:cNvSpPr/>
      </dsp:nvSpPr>
      <dsp:spPr>
        <a:xfrm>
          <a:off x="3187" y="2661309"/>
          <a:ext cx="6526189" cy="10847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Como resultado de las oraciones de Elías, no llovió durante tres años y medio.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141" y="2714263"/>
        <a:ext cx="6420281" cy="9788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688" y="1318"/>
          <a:ext cx="7546414" cy="1111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la nación reconoció el poder de Dios, Elías oró con perseverancia y humildad hasta que su oración por lluvia fue contestada.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88" y="1318"/>
        <a:ext cx="7546414" cy="1111270"/>
      </dsp:txXfrm>
    </dsp:sp>
    <dsp:sp modelId="{6D1677F8-0B3E-4EE8-9A18-81B6C6D9EF93}">
      <dsp:nvSpPr>
        <dsp:cNvPr id="0" name=""/>
        <dsp:cNvSpPr/>
      </dsp:nvSpPr>
      <dsp:spPr>
        <a:xfrm>
          <a:off x="3688" y="1231380"/>
          <a:ext cx="7546414" cy="13804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 experiencia revela que Dios no siempre responde las oraciones la primera vez que lo invocamos, si así lo hiciera creeríamos que tenemos derecho a los favores que nos concede.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88" y="1231380"/>
        <a:ext cx="7546414" cy="1380475"/>
      </dsp:txXfrm>
    </dsp:sp>
    <dsp:sp modelId="{688ABEA5-A1E8-4DD1-BBF4-EFA97B40F43B}">
      <dsp:nvSpPr>
        <dsp:cNvPr id="0" name=""/>
        <dsp:cNvSpPr/>
      </dsp:nvSpPr>
      <dsp:spPr>
        <a:xfrm>
          <a:off x="3688" y="2730647"/>
          <a:ext cx="7553047" cy="13775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caso de Elías nos enseña que Dios no está cerrado a nuestras peticiones, pero desea que lo hagamos con humildad y perseverancia, escudriñando nuestro corazón y dependiendo totalmente de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88" y="2730647"/>
        <a:ext cx="7553047" cy="137757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1245" y="100799"/>
          <a:ext cx="6271847" cy="18394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apóstol concluye su carta con un llamamiento final que enfatiza el valor de restaurar a los que se han apartado de la verdad…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20958" y="100799"/>
        <a:ext cx="4432420" cy="1839427"/>
      </dsp:txXfrm>
    </dsp:sp>
    <dsp:sp modelId="{8D044741-25DB-4DE0-8341-A6CE7CF03541}">
      <dsp:nvSpPr>
        <dsp:cNvPr id="0" name=""/>
        <dsp:cNvSpPr/>
      </dsp:nvSpPr>
      <dsp:spPr>
        <a:xfrm rot="10800000">
          <a:off x="34551" y="2019661"/>
          <a:ext cx="6238542" cy="189221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…restaurar a alguien no implica juicio o condenación, sino extender la misma gracia y misericordia que hemos recibido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80659" y="2019661"/>
        <a:ext cx="4346325" cy="1892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26/12/2024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26/12/2024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3.xml"/><Relationship Id="rId5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3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28 de diciembre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57414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ayuda a pescar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DB9B88D-F928-9437-A428-C8E73FA3F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880" y="555240"/>
            <a:ext cx="6914444" cy="3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6708A8-648D-86B9-1B2A-0C897C0FAB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02" b="13053"/>
          <a:stretch/>
        </p:blipFill>
        <p:spPr>
          <a:xfrm>
            <a:off x="0" y="1"/>
            <a:ext cx="12192000" cy="658234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13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28 de diciembre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95368" y="106882"/>
            <a:ext cx="53682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Resistiendo Mediante la Fe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28 de diciembre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La oración humilde y ferviente salvará al alma de la muerte, y la confesión y la restitución cubrirán una multitud de pecados.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n-US" sz="2000" i="1" dirty="0"/>
              <a:t>The Review and Herald, 16 de </a:t>
            </a:r>
            <a:r>
              <a:rPr lang="en-US" sz="2000" i="1" dirty="0" err="1"/>
              <a:t>diciembre</a:t>
            </a:r>
            <a:r>
              <a:rPr lang="en-US" sz="2000" i="1" dirty="0"/>
              <a:t>, 1902.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“Confesaos vuestras ofensas unos a otros, y orad unos por otros, para que seáis sanados. La oración eficaz del justo puede mucho.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(Santiago 5:16)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F74529-B8FD-2661-2E97-F5E3C85981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57" r="15028" b="4594"/>
          <a:stretch/>
        </p:blipFill>
        <p:spPr>
          <a:xfrm>
            <a:off x="0" y="0"/>
            <a:ext cx="5340927" cy="468815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Esperanza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9619" y="4688158"/>
            <a:ext cx="120943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cuál virtud es Job especialmente reconocido, y qué nos dice esto acerca de Dios?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1962227"/>
              </p:ext>
            </p:extLst>
          </p:nvPr>
        </p:nvGraphicFramePr>
        <p:xfrm>
          <a:off x="4946072" y="151751"/>
          <a:ext cx="7189818" cy="452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5A2D53A-99AD-31DA-3263-93F4A970E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80" r="13774"/>
          <a:stretch/>
        </p:blipFill>
        <p:spPr>
          <a:xfrm>
            <a:off x="8399318" y="690460"/>
            <a:ext cx="3792682" cy="485329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Esperanza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53938" y="4411861"/>
            <a:ext cx="90879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manera se hace eco Santiago de las palabras de Cristo sobre la veracidad?</a:t>
            </a:r>
            <a:endParaRPr lang="es-MX" sz="3200" b="1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319B819-8976-D82B-177F-906D6ED8BD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723468"/>
              </p:ext>
            </p:extLst>
          </p:nvPr>
        </p:nvGraphicFramePr>
        <p:xfrm>
          <a:off x="232922" y="-114877"/>
          <a:ext cx="9087958" cy="5229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B0755CB-24FA-4F0F-8BD8-10C8CC9A4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5645A99-CC8A-4C04-A706-CBA90FECF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8378298-3264-4C04-BAEC-3F1AFBEE0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63A8BC0-757F-41D6-9431-64B2E0FA5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A656270-9EC3-4599-882E-5FB1C5C80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8512B9A-4EF0-4753-B382-D388DD42A2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1CEA1F-2507-47C3-87E8-EE9E345A2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B38D519-A305-4067-B0CE-8CB2BAF0C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2DD808-6EA5-C730-DABF-A58DC0DB9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04" y="1157594"/>
            <a:ext cx="7048500" cy="46958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Fe vs. Presunción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57150" y="62339"/>
            <a:ext cx="118970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Si padecemos una enfermedad, ¿cómo y por qué se nos anima a acudir al gran Dador de Vida?</a:t>
            </a:r>
            <a:endParaRPr lang="es-EC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5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12A748-8EBA-F506-9EAC-8732619283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3C561CE-406F-697C-F49A-6D26AD9D5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5692449"/>
              </p:ext>
            </p:extLst>
          </p:nvPr>
        </p:nvGraphicFramePr>
        <p:xfrm>
          <a:off x="7180118" y="1118634"/>
          <a:ext cx="4881857" cy="45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9EA7B92D-445E-76D8-EC65-EF3C0E1593F1}"/>
              </a:ext>
            </a:extLst>
          </p:cNvPr>
          <p:cNvSpPr txBox="1"/>
          <p:nvPr/>
        </p:nvSpPr>
        <p:spPr>
          <a:xfrm>
            <a:off x="4779818" y="1527463"/>
            <a:ext cx="1787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“La oración de fe salvará al enfermo.”</a:t>
            </a:r>
            <a:endParaRPr lang="es-EC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710BCF-0C4A-4100-9A57-AE9C91E4C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EB5FF6-31DA-44C7-B24E-30203D729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B48448-FEE4-47B9-9F4F-4153067AF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785CC5-F0A5-3AFD-9624-B89E6BDC7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568" y="-92641"/>
            <a:ext cx="4713748" cy="471374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Fe vs. Presunción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30024" y="4724173"/>
            <a:ext cx="120058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¿De qué equilibrio debemos ser conscientes cuando buscamos la salud?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18DA8D2-27F4-785A-9903-3E8D757F3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8492196"/>
              </p:ext>
            </p:extLst>
          </p:nvPr>
        </p:nvGraphicFramePr>
        <p:xfrm>
          <a:off x="20262" y="207818"/>
          <a:ext cx="8100175" cy="4525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0D00ABBB-F6C3-F76E-EA92-6AEA6E309F65}"/>
              </a:ext>
            </a:extLst>
          </p:cNvPr>
          <p:cNvSpPr txBox="1"/>
          <p:nvPr/>
        </p:nvSpPr>
        <p:spPr>
          <a:xfrm>
            <a:off x="8694051" y="-24879"/>
            <a:ext cx="2923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Bw Modelica" panose="00000600000000000000" pitchFamily="50" charset="0"/>
              </a:rPr>
              <a:t>Al buscar la salud debemos hacerlo con fe, no con presunción.</a:t>
            </a:r>
            <a:endParaRPr lang="es-EC" sz="20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C835584-DCA0-4B73-9393-A1BB127C6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D49149-0AC1-4084-A9C0-ABFB6162F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B65F48E-C6AA-4007-AC5E-6D7D36EB56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l jueves: «Ve a reconciliarte con tu hermano» - Mi vida en Xto">
            <a:extLst>
              <a:ext uri="{FF2B5EF4-FFF2-40B4-BE49-F238E27FC236}">
                <a16:creationId xmlns:a16="http://schemas.microsoft.com/office/drawing/2014/main" id="{C18ADC04-F599-0597-17D8-A378723355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5"/>
          <a:stretch/>
        </p:blipFill>
        <p:spPr bwMode="auto">
          <a:xfrm>
            <a:off x="0" y="0"/>
            <a:ext cx="6772690" cy="415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 clases diferentes de valentía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167332"/>
            <a:ext cx="67726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Nombra un aspecto vital de la curación que tristemente se pasa por alto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606391"/>
              </p:ext>
            </p:extLst>
          </p:nvPr>
        </p:nvGraphicFramePr>
        <p:xfrm>
          <a:off x="6991085" y="54122"/>
          <a:ext cx="4926409" cy="546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ías el Profeta">
            <a:extLst>
              <a:ext uri="{FF2B5EF4-FFF2-40B4-BE49-F238E27FC236}">
                <a16:creationId xmlns:a16="http://schemas.microsoft.com/office/drawing/2014/main" id="{0EDD775A-5F91-7B6D-2FED-869826AE7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059" y="0"/>
            <a:ext cx="5735447" cy="583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 clases diferentes de valentía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72468" y="86339"/>
            <a:ext cx="618126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latin typeface="Noto Sans ExtBd" panose="020B0902040504020204"/>
              </a:rPr>
              <a:t>Preocupado por la apostasía espiritual de su nación, ¿qué hizo Elías, y cómo lo preservó Dios?</a:t>
            </a:r>
            <a:endParaRPr lang="es-EC" sz="30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FF31112-314C-1940-687E-9233C1C90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393608"/>
              </p:ext>
            </p:extLst>
          </p:nvPr>
        </p:nvGraphicFramePr>
        <p:xfrm>
          <a:off x="194734" y="2025331"/>
          <a:ext cx="6181269" cy="358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E8C77EC-1837-9417-122F-DA2CF38CD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90" r="10204"/>
          <a:stretch/>
        </p:blipFill>
        <p:spPr>
          <a:xfrm>
            <a:off x="0" y="0"/>
            <a:ext cx="4850147" cy="407534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de Elías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297612" y="4134854"/>
            <a:ext cx="11596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son dadas como ejemplo para nosotros las oraciones de Elías pidiendo a Dios que despertara a su nación apóstata?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60220FC-1404-4425-1A08-3DE9EBA60F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824298"/>
              </p:ext>
            </p:extLst>
          </p:nvPr>
        </p:nvGraphicFramePr>
        <p:xfrm>
          <a:off x="5188381" y="239553"/>
          <a:ext cx="6532564" cy="3747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0297F7-E474-4285-A726-44AE12237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BA1ADE-0E89-0B6A-FCAB-1C7C3404A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12" r="7441"/>
          <a:stretch/>
        </p:blipFill>
        <p:spPr>
          <a:xfrm>
            <a:off x="8170719" y="0"/>
            <a:ext cx="4021281" cy="423666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de Elías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111" y="4206783"/>
            <a:ext cx="120058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Una vez que Israel hubo renovado su lealtad a Dios, ¿de qué manera las oraciones de Elías siguen siendo un ejemplo para nosotros?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98ED493-E452-D1B7-FADA-17C36F5ED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8826021"/>
              </p:ext>
            </p:extLst>
          </p:nvPr>
        </p:nvGraphicFramePr>
        <p:xfrm>
          <a:off x="333203" y="127123"/>
          <a:ext cx="7560425" cy="4109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8ABEA5-A1E8-4DD1-BBF4-EFA97B40F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31E48D3-2D67-5298-0754-6DC10573A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954"/>
            <a:ext cx="6379646" cy="42497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Extendiendo la ternura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111" y="4206783"/>
            <a:ext cx="120058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medio de la decepción que nos causan las personas defectuosas de un mundo caído, ¿con qué llamamiento final cierra Santiago su carta?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402468"/>
              </p:ext>
            </p:extLst>
          </p:nvPr>
        </p:nvGraphicFramePr>
        <p:xfrm>
          <a:off x="5787637" y="176068"/>
          <a:ext cx="6274339" cy="4012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Somos instrumentos en el plan redentor de Dios para este mundo caído, por tanto, debemos acercarnos al que yerra con la  simpatía y compasión de Cristo, debemos orar con él y acercarle a Jesús a fin de experimentar su amor infinito.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igual que Job debemos confiar en Dios cuando enfrentamos pruebas. Si hemos sido fieles debemos tener la seguridad de que Dios está presente y actuará a su tiempo manifestando misericordia.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Mientras la fe se basa en una relación de confianza y sumisión a Dios, la presunción es un acto de arrogancia disfrazado de confianza, que no permite que el ser humano experimente el bienestar físico, mental, ni espiritual.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35271" y="381783"/>
            <a:ext cx="238394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confesión de pecados y la oración mutua son esenciales para experimentar una sanidad completa, hoy es el tiempo de restaurar las  relaciones rotas dejando de lado el orgullo, entonces el poder sanador de Dios actuará.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7154" y="381783"/>
            <a:ext cx="230894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vida de oración de Elías nos enseña que nuestras oraciones pueden ser  respondidas si hacemos nuestras peticiones con humildad, sometidos a su voluntad y reconociéndole como fuente de toda bendición.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720663"/>
            <a:ext cx="6358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practicar la oración humilde y ferviente, y la confesión, para cubrir mis pecados y buscar la </a:t>
            </a:r>
            <a:r>
              <a:rPr lang="es-MX" sz="320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sanación espiritual!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483647"/>
            <a:ext cx="67774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la confesión y la oración mutua son esenciales para la sanación y el fortalecimiento espiritual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1232449</TotalTime>
  <Words>1237</Words>
  <Application>Microsoft Office PowerPoint</Application>
  <PresentationFormat>Panorámica</PresentationFormat>
  <Paragraphs>111</Paragraphs>
  <Slides>18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8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8470</cp:revision>
  <dcterms:created xsi:type="dcterms:W3CDTF">2017-06-02T15:34:13Z</dcterms:created>
  <dcterms:modified xsi:type="dcterms:W3CDTF">2024-12-26T16:07:07Z</dcterms:modified>
</cp:coreProperties>
</file>