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37" r:id="rId10"/>
    <p:sldId id="550" r:id="rId11"/>
    <p:sldId id="558" r:id="rId12"/>
    <p:sldId id="538" r:id="rId13"/>
    <p:sldId id="551" r:id="rId14"/>
    <p:sldId id="566" r:id="rId15"/>
    <p:sldId id="567" r:id="rId16"/>
    <p:sldId id="568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C0B2"/>
    <a:srgbClr val="0A2560"/>
    <a:srgbClr val="FCF7F3"/>
    <a:srgbClr val="F8EFE6"/>
    <a:srgbClr val="F9EBCF"/>
    <a:srgbClr val="F6E1B9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5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94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25C199-B0C0-4959-B87D-B79D012902DB}" type="doc">
      <dgm:prSet loTypeId="urn:microsoft.com/office/officeart/2005/8/layout/arrow2" loCatId="process" qsTypeId="urn:microsoft.com/office/officeart/2005/8/quickstyle/simple1" qsCatId="simple" csTypeId="urn:microsoft.com/office/officeart/2005/8/colors/accent0_3" csCatId="mainScheme" phldr="1"/>
      <dgm:spPr/>
    </dgm:pt>
    <dgm:pt modelId="{3C087814-9EE4-4D6C-9286-43D1D5927D7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Biblia relata que desde la eternidad Jesús era uno con el Padre…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636D12D-C1F0-4BA5-BCE0-C733AFDF740F}" type="parTrans" cxnId="{899F5CCB-B44C-4103-B04A-0005EE0D3E5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96B834F-C18E-41E0-A88E-CBE2446C36F3}" type="sibTrans" cxnId="{899F5CCB-B44C-4103-B04A-0005EE0D3E5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FBBB9E9-CD84-472C-AB6C-2181975B728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…distintos en persona, pero uno solo en naturaleza, en carácter y propósitos.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878AF88-5B26-4497-A658-3910DBAC4BA4}" type="parTrans" cxnId="{E2DF1D87-37CD-4792-9A76-BCF03C90E73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5F8C719-6995-42CB-959E-29EDD75A123B}" type="sibTrans" cxnId="{E2DF1D87-37CD-4792-9A76-BCF03C90E73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167AE73-4E7E-4558-A69A-8E3A919A702E}" type="pres">
      <dgm:prSet presAssocID="{8125C199-B0C0-4959-B87D-B79D012902DB}" presName="arrowDiagram" presStyleCnt="0">
        <dgm:presLayoutVars>
          <dgm:chMax val="5"/>
          <dgm:dir/>
          <dgm:resizeHandles val="exact"/>
        </dgm:presLayoutVars>
      </dgm:prSet>
      <dgm:spPr/>
    </dgm:pt>
    <dgm:pt modelId="{DB60A437-3836-494F-AF95-6C23FFF739AA}" type="pres">
      <dgm:prSet presAssocID="{8125C199-B0C0-4959-B87D-B79D012902DB}" presName="arrow" presStyleLbl="bgShp" presStyleIdx="0" presStyleCnt="1"/>
      <dgm:spPr/>
    </dgm:pt>
    <dgm:pt modelId="{0A6A8125-F197-4D61-8CCE-870DE1712EB6}" type="pres">
      <dgm:prSet presAssocID="{8125C199-B0C0-4959-B87D-B79D012902DB}" presName="arrowDiagram2" presStyleCnt="0"/>
      <dgm:spPr/>
    </dgm:pt>
    <dgm:pt modelId="{E499AF03-F9A9-4732-B270-684371F115AF}" type="pres">
      <dgm:prSet presAssocID="{3C087814-9EE4-4D6C-9286-43D1D5927D79}" presName="bullet2a" presStyleLbl="node1" presStyleIdx="0" presStyleCnt="2"/>
      <dgm:spPr/>
    </dgm:pt>
    <dgm:pt modelId="{E0BBFD13-B8FB-43BA-8AF4-74AB6C270593}" type="pres">
      <dgm:prSet presAssocID="{3C087814-9EE4-4D6C-9286-43D1D5927D79}" presName="textBox2a" presStyleLbl="revTx" presStyleIdx="0" presStyleCnt="2" custScaleY="84217" custLinFactY="-14104" custLinFactNeighborX="-72811" custLinFactNeighborY="-100000">
        <dgm:presLayoutVars>
          <dgm:bulletEnabled val="1"/>
        </dgm:presLayoutVars>
      </dgm:prSet>
      <dgm:spPr/>
    </dgm:pt>
    <dgm:pt modelId="{B097E96D-C778-474A-ADD8-5468CBFF9FB1}" type="pres">
      <dgm:prSet presAssocID="{8FBBB9E9-CD84-472C-AB6C-2181975B7280}" presName="bullet2b" presStyleLbl="node1" presStyleIdx="1" presStyleCnt="2"/>
      <dgm:spPr/>
    </dgm:pt>
    <dgm:pt modelId="{ADA6D560-1088-4499-B453-D99A7276FC9A}" type="pres">
      <dgm:prSet presAssocID="{8FBBB9E9-CD84-472C-AB6C-2181975B7280}" presName="textBox2b" presStyleLbl="revTx" presStyleIdx="1" presStyleCnt="2" custScaleX="112079" custScaleY="54457" custLinFactNeighborX="-20887" custLinFactNeighborY="-69">
        <dgm:presLayoutVars>
          <dgm:bulletEnabled val="1"/>
        </dgm:presLayoutVars>
      </dgm:prSet>
      <dgm:spPr/>
    </dgm:pt>
  </dgm:ptLst>
  <dgm:cxnLst>
    <dgm:cxn modelId="{F7822A03-F19B-473A-BCB8-28E1093D1832}" type="presOf" srcId="{8FBBB9E9-CD84-472C-AB6C-2181975B7280}" destId="{ADA6D560-1088-4499-B453-D99A7276FC9A}" srcOrd="0" destOrd="0" presId="urn:microsoft.com/office/officeart/2005/8/layout/arrow2"/>
    <dgm:cxn modelId="{558F6C12-0C42-4A93-952C-91DB127E2FAE}" type="presOf" srcId="{8125C199-B0C0-4959-B87D-B79D012902DB}" destId="{9167AE73-4E7E-4558-A69A-8E3A919A702E}" srcOrd="0" destOrd="0" presId="urn:microsoft.com/office/officeart/2005/8/layout/arrow2"/>
    <dgm:cxn modelId="{E2DF1D87-37CD-4792-9A76-BCF03C90E730}" srcId="{8125C199-B0C0-4959-B87D-B79D012902DB}" destId="{8FBBB9E9-CD84-472C-AB6C-2181975B7280}" srcOrd="1" destOrd="0" parTransId="{6878AF88-5B26-4497-A658-3910DBAC4BA4}" sibTransId="{25F8C719-6995-42CB-959E-29EDD75A123B}"/>
    <dgm:cxn modelId="{899F5CCB-B44C-4103-B04A-0005EE0D3E5F}" srcId="{8125C199-B0C0-4959-B87D-B79D012902DB}" destId="{3C087814-9EE4-4D6C-9286-43D1D5927D79}" srcOrd="0" destOrd="0" parTransId="{8636D12D-C1F0-4BA5-BCE0-C733AFDF740F}" sibTransId="{596B834F-C18E-41E0-A88E-CBE2446C36F3}"/>
    <dgm:cxn modelId="{FC3A19E2-9A68-4055-878A-C1104027212A}" type="presOf" srcId="{3C087814-9EE4-4D6C-9286-43D1D5927D79}" destId="{E0BBFD13-B8FB-43BA-8AF4-74AB6C270593}" srcOrd="0" destOrd="0" presId="urn:microsoft.com/office/officeart/2005/8/layout/arrow2"/>
    <dgm:cxn modelId="{D4BBC279-242F-4DEE-9767-F17E4A48C740}" type="presParOf" srcId="{9167AE73-4E7E-4558-A69A-8E3A919A702E}" destId="{DB60A437-3836-494F-AF95-6C23FFF739AA}" srcOrd="0" destOrd="0" presId="urn:microsoft.com/office/officeart/2005/8/layout/arrow2"/>
    <dgm:cxn modelId="{044B5D7A-B0D4-4F70-8016-5E9DBE70A98E}" type="presParOf" srcId="{9167AE73-4E7E-4558-A69A-8E3A919A702E}" destId="{0A6A8125-F197-4D61-8CCE-870DE1712EB6}" srcOrd="1" destOrd="0" presId="urn:microsoft.com/office/officeart/2005/8/layout/arrow2"/>
    <dgm:cxn modelId="{62D2C672-0626-49EE-B5FE-17C32EE42665}" type="presParOf" srcId="{0A6A8125-F197-4D61-8CCE-870DE1712EB6}" destId="{E499AF03-F9A9-4732-B270-684371F115AF}" srcOrd="0" destOrd="0" presId="urn:microsoft.com/office/officeart/2005/8/layout/arrow2"/>
    <dgm:cxn modelId="{7EA390CB-77EB-4C10-B8BB-3C39F54C7E1C}" type="presParOf" srcId="{0A6A8125-F197-4D61-8CCE-870DE1712EB6}" destId="{E0BBFD13-B8FB-43BA-8AF4-74AB6C270593}" srcOrd="1" destOrd="0" presId="urn:microsoft.com/office/officeart/2005/8/layout/arrow2"/>
    <dgm:cxn modelId="{09458E56-D431-46D1-87F5-4415E69DD349}" type="presParOf" srcId="{0A6A8125-F197-4D61-8CCE-870DE1712EB6}" destId="{B097E96D-C778-474A-ADD8-5468CBFF9FB1}" srcOrd="2" destOrd="0" presId="urn:microsoft.com/office/officeart/2005/8/layout/arrow2"/>
    <dgm:cxn modelId="{BF460285-0F78-48E8-842C-092A92E90175}" type="presParOf" srcId="{0A6A8125-F197-4D61-8CCE-870DE1712EB6}" destId="{ADA6D560-1088-4499-B453-D99A7276FC9A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es considerado por el Padre y los ángeles como Dios eterno, el Rey justo y digno de adoración.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es reconocido como el reflejo perfecto del carácter de Dios, esto revela su divinidad y autoridad soberana sobre los ángeles y los humanos.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2" custScaleX="277263" custScaleY="4267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2" custScaleX="277263" custScaleY="5810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521BFC-5DF9-42FC-8D69-3F130E4667B3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78727E6B-813F-4DBE-8887-B2B555A8006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Todo lo que existe fue hecho por Jesús, y es Él quien mantiene en orden y funcionamiento cada cosa.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7EF416F-D7D1-40F0-B04D-DE56934BBC3B}" type="parTrans" cxnId="{62722FFD-D77A-4B76-939E-B324C9DFBDA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B5C3679-C2E5-4208-847D-71C724ABA0B6}" type="sibTrans" cxnId="{62722FFD-D77A-4B76-939E-B324C9DFBDA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867BA9A-A929-4AA6-B947-4AAE712F316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es el Creador y sobre toda la hermosa creación escribió el mensaje del amor del Padre.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F77B63A-C863-4CFE-8062-BAF03D39E2BE}" type="parTrans" cxnId="{247C84AF-9288-4D98-9FC2-6A96CBBCEF7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8AA86B1-C14B-45DF-A3BF-0B42B55185AE}" type="sibTrans" cxnId="{247C84AF-9288-4D98-9FC2-6A96CBBCEF7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34BDB67-BB0B-49C4-A744-128677D5F3AE}" type="pres">
      <dgm:prSet presAssocID="{00521BFC-5DF9-42FC-8D69-3F130E4667B3}" presName="CompostProcess" presStyleCnt="0">
        <dgm:presLayoutVars>
          <dgm:dir/>
          <dgm:resizeHandles val="exact"/>
        </dgm:presLayoutVars>
      </dgm:prSet>
      <dgm:spPr/>
    </dgm:pt>
    <dgm:pt modelId="{BC835584-DCA0-4B73-9393-A1BB127C67CB}" type="pres">
      <dgm:prSet presAssocID="{00521BFC-5DF9-42FC-8D69-3F130E4667B3}" presName="arrow" presStyleLbl="bgShp" presStyleIdx="0" presStyleCnt="1" custScaleX="104691"/>
      <dgm:spPr/>
    </dgm:pt>
    <dgm:pt modelId="{DCDFC3A8-CB09-46A8-B2CA-26DA44E81BE4}" type="pres">
      <dgm:prSet presAssocID="{00521BFC-5DF9-42FC-8D69-3F130E4667B3}" presName="linearProcess" presStyleCnt="0"/>
      <dgm:spPr/>
    </dgm:pt>
    <dgm:pt modelId="{51D49149-0AC1-4084-A9C0-ABFB6162FC4E}" type="pres">
      <dgm:prSet presAssocID="{78727E6B-813F-4DBE-8887-B2B555A8006D}" presName="textNode" presStyleLbl="node1" presStyleIdx="0" presStyleCnt="2" custScaleX="128869" custScaleY="99894">
        <dgm:presLayoutVars>
          <dgm:bulletEnabled val="1"/>
        </dgm:presLayoutVars>
      </dgm:prSet>
      <dgm:spPr/>
    </dgm:pt>
    <dgm:pt modelId="{78BFA8BC-A49D-45CA-938A-FAF664677BCF}" type="pres">
      <dgm:prSet presAssocID="{8B5C3679-C2E5-4208-847D-71C724ABA0B6}" presName="sibTrans" presStyleCnt="0"/>
      <dgm:spPr/>
    </dgm:pt>
    <dgm:pt modelId="{7B65F48E-C6AA-4007-AC5E-6D7D36EB56DE}" type="pres">
      <dgm:prSet presAssocID="{1867BA9A-A929-4AA6-B947-4AAE712F3163}" presName="textNode" presStyleLbl="node1" presStyleIdx="1" presStyleCnt="2" custScaleX="128869" custScaleY="99894">
        <dgm:presLayoutVars>
          <dgm:bulletEnabled val="1"/>
        </dgm:presLayoutVars>
      </dgm:prSet>
      <dgm:spPr/>
    </dgm:pt>
  </dgm:ptLst>
  <dgm:cxnLst>
    <dgm:cxn modelId="{10AC186D-9911-4923-AE4F-5D15D6B91C22}" type="presOf" srcId="{78727E6B-813F-4DBE-8887-B2B555A8006D}" destId="{51D49149-0AC1-4084-A9C0-ABFB6162FC4E}" srcOrd="0" destOrd="0" presId="urn:microsoft.com/office/officeart/2005/8/layout/hProcess9"/>
    <dgm:cxn modelId="{734AC67A-BB2D-48DA-8611-4E76DB6D709B}" type="presOf" srcId="{00521BFC-5DF9-42FC-8D69-3F130E4667B3}" destId="{D34BDB67-BB0B-49C4-A744-128677D5F3AE}" srcOrd="0" destOrd="0" presId="urn:microsoft.com/office/officeart/2005/8/layout/hProcess9"/>
    <dgm:cxn modelId="{5D08AB9A-5E61-4811-B831-348257EF3937}" type="presOf" srcId="{1867BA9A-A929-4AA6-B947-4AAE712F3163}" destId="{7B65F48E-C6AA-4007-AC5E-6D7D36EB56DE}" srcOrd="0" destOrd="0" presId="urn:microsoft.com/office/officeart/2005/8/layout/hProcess9"/>
    <dgm:cxn modelId="{247C84AF-9288-4D98-9FC2-6A96CBBCEF7A}" srcId="{00521BFC-5DF9-42FC-8D69-3F130E4667B3}" destId="{1867BA9A-A929-4AA6-B947-4AAE712F3163}" srcOrd="1" destOrd="0" parTransId="{1F77B63A-C863-4CFE-8062-BAF03D39E2BE}" sibTransId="{B8AA86B1-C14B-45DF-A3BF-0B42B55185AE}"/>
    <dgm:cxn modelId="{62722FFD-D77A-4B76-939E-B324C9DFBDA2}" srcId="{00521BFC-5DF9-42FC-8D69-3F130E4667B3}" destId="{78727E6B-813F-4DBE-8887-B2B555A8006D}" srcOrd="0" destOrd="0" parTransId="{C7EF416F-D7D1-40F0-B04D-DE56934BBC3B}" sibTransId="{8B5C3679-C2E5-4208-847D-71C724ABA0B6}"/>
    <dgm:cxn modelId="{9FA773E7-EEB4-4986-B017-F210877AE516}" type="presParOf" srcId="{D34BDB67-BB0B-49C4-A744-128677D5F3AE}" destId="{BC835584-DCA0-4B73-9393-A1BB127C67CB}" srcOrd="0" destOrd="0" presId="urn:microsoft.com/office/officeart/2005/8/layout/hProcess9"/>
    <dgm:cxn modelId="{EE834F2C-6DBD-4C2C-A13B-C8E540028460}" type="presParOf" srcId="{D34BDB67-BB0B-49C4-A744-128677D5F3AE}" destId="{DCDFC3A8-CB09-46A8-B2CA-26DA44E81BE4}" srcOrd="1" destOrd="0" presId="urn:microsoft.com/office/officeart/2005/8/layout/hProcess9"/>
    <dgm:cxn modelId="{6E948095-3F03-4A40-B41A-577607FDEEE0}" type="presParOf" srcId="{DCDFC3A8-CB09-46A8-B2CA-26DA44E81BE4}" destId="{51D49149-0AC1-4084-A9C0-ABFB6162FC4E}" srcOrd="0" destOrd="0" presId="urn:microsoft.com/office/officeart/2005/8/layout/hProcess9"/>
    <dgm:cxn modelId="{A5846453-075B-4665-99D4-F89AF2E5EA53}" type="presParOf" srcId="{DCDFC3A8-CB09-46A8-B2CA-26DA44E81BE4}" destId="{78BFA8BC-A49D-45CA-938A-FAF664677BCF}" srcOrd="1" destOrd="0" presId="urn:microsoft.com/office/officeart/2005/8/layout/hProcess9"/>
    <dgm:cxn modelId="{A74759FC-0396-41D4-828E-0E01E771BAD1}" type="presParOf" srcId="{DCDFC3A8-CB09-46A8-B2CA-26DA44E81BE4}" destId="{7B65F48E-C6AA-4007-AC5E-6D7D36EB56DE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DE9423-7379-436F-B446-160F5061BF4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B1FC4017-AD91-4A40-9915-E812CED5BBF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habló, y sus palabras crearon sus obras en el mundo natural, y así en seis días la tierra fue saliendo del caos.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23B55D4-6122-48C1-90C9-3CBFF55B6318}" type="parTrans" cxnId="{BF7B1FBB-B67A-459E-871A-CA26DECD941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FD13841-8006-4ABE-AC70-9CF68B85233C}" type="sibTrans" cxnId="{BF7B1FBB-B67A-459E-871A-CA26DECD941A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CA0E410-7C5E-49CD-9784-7E9F8730C67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salió de las manos del Creador, la tierra era sumamente hermosa y el cielo presenció la escena con deleite.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127B615-3B63-4BE1-8DDC-3E40D225F346}" type="sibTrans" cxnId="{A48B9A0E-5953-4012-9638-750885D6B66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8E51F3B-E49D-41C8-85E6-2FDB87E7E7DA}" type="parTrans" cxnId="{A48B9A0E-5953-4012-9638-750885D6B66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EA43D63-7B25-4FCA-9714-4FE69C725C0B}" type="pres">
      <dgm:prSet presAssocID="{79DE9423-7379-436F-B446-160F5061BF4A}" presName="linearFlow" presStyleCnt="0">
        <dgm:presLayoutVars>
          <dgm:resizeHandles val="exact"/>
        </dgm:presLayoutVars>
      </dgm:prSet>
      <dgm:spPr/>
    </dgm:pt>
    <dgm:pt modelId="{D9710BCF-0C4A-4100-9A57-AE9C91E4C48D}" type="pres">
      <dgm:prSet presAssocID="{B1FC4017-AD91-4A40-9915-E812CED5BBF0}" presName="node" presStyleLbl="node1" presStyleIdx="0" presStyleCnt="2" custScaleX="147254" custScaleY="76980" custLinFactNeighborX="3891" custLinFactNeighborY="3744">
        <dgm:presLayoutVars>
          <dgm:bulletEnabled val="1"/>
        </dgm:presLayoutVars>
      </dgm:prSet>
      <dgm:spPr/>
    </dgm:pt>
    <dgm:pt modelId="{F7EB5FF6-31DA-44C7-B24E-30203D729F57}" type="pres">
      <dgm:prSet presAssocID="{AFD13841-8006-4ABE-AC70-9CF68B85233C}" presName="sibTrans" presStyleLbl="sibTrans2D1" presStyleIdx="0" presStyleCnt="1"/>
      <dgm:spPr/>
    </dgm:pt>
    <dgm:pt modelId="{9843F216-2588-45A5-B28C-EC4ADBB3CAF2}" type="pres">
      <dgm:prSet presAssocID="{AFD13841-8006-4ABE-AC70-9CF68B85233C}" presName="connectorText" presStyleLbl="sibTrans2D1" presStyleIdx="0" presStyleCnt="1"/>
      <dgm:spPr/>
    </dgm:pt>
    <dgm:pt modelId="{3EB48448-FEE4-47B9-9F4F-4153067AF1C5}" type="pres">
      <dgm:prSet presAssocID="{0CA0E410-7C5E-49CD-9784-7E9F8730C67C}" presName="node" presStyleLbl="node1" presStyleIdx="1" presStyleCnt="2" custScaleX="147254" custScaleY="78834" custLinFactNeighborX="3891" custLinFactNeighborY="3744">
        <dgm:presLayoutVars>
          <dgm:bulletEnabled val="1"/>
        </dgm:presLayoutVars>
      </dgm:prSet>
      <dgm:spPr/>
    </dgm:pt>
  </dgm:ptLst>
  <dgm:cxnLst>
    <dgm:cxn modelId="{A48B9A0E-5953-4012-9638-750885D6B66B}" srcId="{79DE9423-7379-436F-B446-160F5061BF4A}" destId="{0CA0E410-7C5E-49CD-9784-7E9F8730C67C}" srcOrd="1" destOrd="0" parTransId="{28E51F3B-E49D-41C8-85E6-2FDB87E7E7DA}" sibTransId="{5127B615-3B63-4BE1-8DDC-3E40D225F346}"/>
    <dgm:cxn modelId="{A84CF81F-E6FC-4D44-B2CE-04C143AD3BA8}" type="presOf" srcId="{0CA0E410-7C5E-49CD-9784-7E9F8730C67C}" destId="{3EB48448-FEE4-47B9-9F4F-4153067AF1C5}" srcOrd="0" destOrd="0" presId="urn:microsoft.com/office/officeart/2005/8/layout/process2"/>
    <dgm:cxn modelId="{BCB9C061-586D-4FB8-96E9-8F3D0580E6E0}" type="presOf" srcId="{AFD13841-8006-4ABE-AC70-9CF68B85233C}" destId="{F7EB5FF6-31DA-44C7-B24E-30203D729F57}" srcOrd="0" destOrd="0" presId="urn:microsoft.com/office/officeart/2005/8/layout/process2"/>
    <dgm:cxn modelId="{8B3F1550-D5FE-4ABB-B375-DD15FCA56358}" type="presOf" srcId="{B1FC4017-AD91-4A40-9915-E812CED5BBF0}" destId="{D9710BCF-0C4A-4100-9A57-AE9C91E4C48D}" srcOrd="0" destOrd="0" presId="urn:microsoft.com/office/officeart/2005/8/layout/process2"/>
    <dgm:cxn modelId="{F7971293-A1BF-4387-8366-AFFA6DBB9FAD}" type="presOf" srcId="{AFD13841-8006-4ABE-AC70-9CF68B85233C}" destId="{9843F216-2588-45A5-B28C-EC4ADBB3CAF2}" srcOrd="1" destOrd="0" presId="urn:microsoft.com/office/officeart/2005/8/layout/process2"/>
    <dgm:cxn modelId="{BF7B1FBB-B67A-459E-871A-CA26DECD941A}" srcId="{79DE9423-7379-436F-B446-160F5061BF4A}" destId="{B1FC4017-AD91-4A40-9915-E812CED5BBF0}" srcOrd="0" destOrd="0" parTransId="{123B55D4-6122-48C1-90C9-3CBFF55B6318}" sibTransId="{AFD13841-8006-4ABE-AC70-9CF68B85233C}"/>
    <dgm:cxn modelId="{150B1DF3-C933-47A3-89B2-FC0CE6E3D76F}" type="presOf" srcId="{79DE9423-7379-436F-B446-160F5061BF4A}" destId="{EEA43D63-7B25-4FCA-9714-4FE69C725C0B}" srcOrd="0" destOrd="0" presId="urn:microsoft.com/office/officeart/2005/8/layout/process2"/>
    <dgm:cxn modelId="{1CD43845-71A9-4562-9E3A-617E064681E4}" type="presParOf" srcId="{EEA43D63-7B25-4FCA-9714-4FE69C725C0B}" destId="{D9710BCF-0C4A-4100-9A57-AE9C91E4C48D}" srcOrd="0" destOrd="0" presId="urn:microsoft.com/office/officeart/2005/8/layout/process2"/>
    <dgm:cxn modelId="{C3B61CC0-BCCB-4047-B40A-BA102DC12F71}" type="presParOf" srcId="{EEA43D63-7B25-4FCA-9714-4FE69C725C0B}" destId="{F7EB5FF6-31DA-44C7-B24E-30203D729F57}" srcOrd="1" destOrd="0" presId="urn:microsoft.com/office/officeart/2005/8/layout/process2"/>
    <dgm:cxn modelId="{69A91E66-95E0-4EF8-9A8E-339AFEAB89B6}" type="presParOf" srcId="{F7EB5FF6-31DA-44C7-B24E-30203D729F57}" destId="{9843F216-2588-45A5-B28C-EC4ADBB3CAF2}" srcOrd="0" destOrd="0" presId="urn:microsoft.com/office/officeart/2005/8/layout/process2"/>
    <dgm:cxn modelId="{DD40E331-9574-4B75-BD80-671F6EBFF778}" type="presParOf" srcId="{EEA43D63-7B25-4FCA-9714-4FE69C725C0B}" destId="{3EB48448-FEE4-47B9-9F4F-4153067AF1C5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es el Autor de toda vida y luz, a</a:t>
          </a:r>
          <a:r>
            <a:rPr lang="es-EC" sz="2200" dirty="0">
              <a:latin typeface="Bw Modelica" panose="00000600000000000000" pitchFamily="50" charset="0"/>
            </a:rPr>
            <a:t>sí como por </a:t>
          </a:r>
          <a:r>
            <a:rPr lang="es-ES" sz="2200" dirty="0">
              <a:latin typeface="Bw Modelica" panose="00000600000000000000" pitchFamily="50" charset="0"/>
            </a:rPr>
            <a:t>Cristo tiene vida todo ser humano, así por su medio toda alma recibe algún rayo de luz divina.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Reconocer que toda forma de vida procede de Jesús y que su luz vence la oscuridad del pecado y la ignorancia nos conduce a una dependencia total de Él...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B4F958E-2B0C-4E81-B5F1-D328E04F86E6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a confiar en que el poder de Dios está en acción para sostener los objetos de su creación y que su luz nos ayuda a comprender la verdad y a caminar en el camino de la salvación.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2806672-0E23-4B18-9699-DE0E8CA8E768}" type="parTrans" cxnId="{01FA6C54-41D5-44AC-BBCB-0144142F6E44}">
      <dgm:prSet/>
      <dgm:spPr/>
      <dgm:t>
        <a:bodyPr/>
        <a:lstStyle/>
        <a:p>
          <a:endParaRPr lang="es-EC"/>
        </a:p>
      </dgm:t>
    </dgm:pt>
    <dgm:pt modelId="{92A7C24B-77A8-4F4C-AD91-DB33C670DCCB}" type="sibTrans" cxnId="{01FA6C54-41D5-44AC-BBCB-0144142F6E44}">
      <dgm:prSet/>
      <dgm:spPr/>
      <dgm:t>
        <a:bodyPr/>
        <a:lstStyle/>
        <a:p>
          <a:endParaRPr lang="es-EC"/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3" custScaleX="277263" custScaleY="4504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3" custScaleX="277263" custScaleY="4697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AB52BE5-1D45-40B2-A382-28EBCFCFFFC8}" type="pres">
      <dgm:prSet presAssocID="{87673E67-B714-4136-B6AC-CADA1C041E3E}" presName="sp" presStyleCnt="0"/>
      <dgm:spPr/>
    </dgm:pt>
    <dgm:pt modelId="{7801C32E-6056-40E2-A527-01CDF1551340}" type="pres">
      <dgm:prSet presAssocID="{4B4F958E-2B0C-4E81-B5F1-D328E04F86E6}" presName="linNode" presStyleCnt="0"/>
      <dgm:spPr/>
    </dgm:pt>
    <dgm:pt modelId="{980297F7-E474-4285-A726-44AE122378FF}" type="pres">
      <dgm:prSet presAssocID="{4B4F958E-2B0C-4E81-B5F1-D328E04F86E6}" presName="parentText" presStyleLbl="node1" presStyleIdx="2" presStyleCnt="3" custScaleX="277778" custScaleY="50579">
        <dgm:presLayoutVars>
          <dgm:chMax val="1"/>
          <dgm:bulletEnabled val="1"/>
        </dgm:presLayoutVars>
      </dgm:prSet>
      <dgm:spPr/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01FA6C54-41D5-44AC-BBCB-0144142F6E44}" srcId="{D1EFF481-DD38-400B-8E0D-DEC60D3787FC}" destId="{4B4F958E-2B0C-4E81-B5F1-D328E04F86E6}" srcOrd="2" destOrd="0" parTransId="{D2806672-0E23-4B18-9699-DE0E8CA8E768}" sibTransId="{92A7C24B-77A8-4F4C-AD91-DB33C670DCCB}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0BD62AE0-B810-4845-9D32-F56E93B09319}" type="presOf" srcId="{4B4F958E-2B0C-4E81-B5F1-D328E04F86E6}" destId="{980297F7-E474-4285-A726-44AE122378FF}" srcOrd="0" destOrd="0" presId="urn:microsoft.com/office/officeart/2005/8/layout/vList5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  <dgm:cxn modelId="{4DF02797-A2F3-47B0-A8C1-7F3D0F50ED46}" type="presParOf" srcId="{6EAA581B-B6CF-4667-A5CC-FA0616411F6C}" destId="{4AB52BE5-1D45-40B2-A382-28EBCFCFFFC8}" srcOrd="3" destOrd="0" presId="urn:microsoft.com/office/officeart/2005/8/layout/vList5"/>
    <dgm:cxn modelId="{84885284-4C81-4433-B870-6450CDA84939}" type="presParOf" srcId="{6EAA581B-B6CF-4667-A5CC-FA0616411F6C}" destId="{7801C32E-6056-40E2-A527-01CDF1551340}" srcOrd="4" destOrd="0" presId="urn:microsoft.com/office/officeart/2005/8/layout/vList5"/>
    <dgm:cxn modelId="{30778521-B984-4194-8CDC-1CA8297CE0D0}" type="presParOf" srcId="{7801C32E-6056-40E2-A527-01CDF1551340}" destId="{980297F7-E474-4285-A726-44AE122378F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CEA4A2-B47A-4ED8-B866-B8427D40B077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ECADB4D0-C8D2-4095-A4C7-7445B63F586F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Jesús se declara a sí mismo como la luz que trae vida, verdad y salvación al mundo.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6DB2BF8-1A06-493F-AEC5-B42238E0840E}" type="parTrans" cxnId="{197C7C8B-3FC0-48B2-B248-DE7CD84D183D}">
      <dgm:prSet/>
      <dgm:spPr/>
      <dgm:t>
        <a:bodyPr/>
        <a:lstStyle/>
        <a:p>
          <a:pPr algn="ctr"/>
          <a:endParaRPr lang="es-EC"/>
        </a:p>
      </dgm:t>
    </dgm:pt>
    <dgm:pt modelId="{F94620A0-D587-47F9-8CC6-231A4BC2751A}" type="sibTrans" cxnId="{197C7C8B-3FC0-48B2-B248-DE7CD84D183D}">
      <dgm:prSet/>
      <dgm:spPr/>
      <dgm:t>
        <a:bodyPr/>
        <a:lstStyle/>
        <a:p>
          <a:pPr algn="ctr"/>
          <a:endParaRPr lang="es-EC"/>
        </a:p>
      </dgm:t>
    </dgm:pt>
    <dgm:pt modelId="{A3358885-2674-4604-BC46-E87A6C3BF56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Su misión es rescatar a quienes creen en Él, sacándolos de la oscuridad espiritual y llevándolos a la luz de la verdad y la vida eterna.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7DC4FF-29A8-4080-9751-9302B9CA09E8}" type="parTrans" cxnId="{EC396EDB-D145-4DCF-B436-A6371DA55986}">
      <dgm:prSet/>
      <dgm:spPr/>
      <dgm:t>
        <a:bodyPr/>
        <a:lstStyle/>
        <a:p>
          <a:pPr algn="ctr"/>
          <a:endParaRPr lang="es-EC"/>
        </a:p>
      </dgm:t>
    </dgm:pt>
    <dgm:pt modelId="{22E7ACC3-6011-48D6-88C9-8AD40DFB7B06}" type="sibTrans" cxnId="{EC396EDB-D145-4DCF-B436-A6371DA55986}">
      <dgm:prSet/>
      <dgm:spPr/>
      <dgm:t>
        <a:bodyPr/>
        <a:lstStyle/>
        <a:p>
          <a:pPr algn="ctr"/>
          <a:endParaRPr lang="es-EC"/>
        </a:p>
      </dgm:t>
    </dgm:pt>
    <dgm:pt modelId="{1C4B081A-E4A1-422D-9750-46D09A57D3A5}" type="pres">
      <dgm:prSet presAssocID="{E9CEA4A2-B47A-4ED8-B866-B8427D40B077}" presName="linear" presStyleCnt="0">
        <dgm:presLayoutVars>
          <dgm:dir/>
          <dgm:animLvl val="lvl"/>
          <dgm:resizeHandles val="exact"/>
        </dgm:presLayoutVars>
      </dgm:prSet>
      <dgm:spPr/>
    </dgm:pt>
    <dgm:pt modelId="{E65F3D9A-8334-4EBF-AC81-9F40FB04CCF0}" type="pres">
      <dgm:prSet presAssocID="{ECADB4D0-C8D2-4095-A4C7-7445B63F586F}" presName="parentLin" presStyleCnt="0"/>
      <dgm:spPr/>
    </dgm:pt>
    <dgm:pt modelId="{BCCFEC4E-F642-4295-86BB-E6FC7BF66471}" type="pres">
      <dgm:prSet presAssocID="{ECADB4D0-C8D2-4095-A4C7-7445B63F586F}" presName="parentLeftMargin" presStyleLbl="node1" presStyleIdx="0" presStyleCnt="2"/>
      <dgm:spPr/>
    </dgm:pt>
    <dgm:pt modelId="{CFFF1374-8F58-4700-A76E-373976E835F6}" type="pres">
      <dgm:prSet presAssocID="{ECADB4D0-C8D2-4095-A4C7-7445B63F586F}" presName="parentText" presStyleLbl="node1" presStyleIdx="0" presStyleCnt="2" custScaleX="129290" custScaleY="113920" custLinFactNeighborX="3214" custLinFactNeighborY="22272">
        <dgm:presLayoutVars>
          <dgm:chMax val="0"/>
          <dgm:bulletEnabled val="1"/>
        </dgm:presLayoutVars>
      </dgm:prSet>
      <dgm:spPr/>
    </dgm:pt>
    <dgm:pt modelId="{A25C644A-C81B-43B1-9B48-92B1230063E3}" type="pres">
      <dgm:prSet presAssocID="{ECADB4D0-C8D2-4095-A4C7-7445B63F586F}" presName="negativeSpace" presStyleCnt="0"/>
      <dgm:spPr/>
    </dgm:pt>
    <dgm:pt modelId="{A0EE3BFA-29F3-4323-9A13-777BC22027B6}" type="pres">
      <dgm:prSet presAssocID="{ECADB4D0-C8D2-4095-A4C7-7445B63F586F}" presName="childText" presStyleLbl="conFgAcc1" presStyleIdx="0" presStyleCnt="2" custLinFactNeighborY="3007">
        <dgm:presLayoutVars>
          <dgm:bulletEnabled val="1"/>
        </dgm:presLayoutVars>
      </dgm:prSet>
      <dgm:spPr/>
    </dgm:pt>
    <dgm:pt modelId="{92D772F4-E24B-42C1-A627-D98B08E12F7B}" type="pres">
      <dgm:prSet presAssocID="{F94620A0-D587-47F9-8CC6-231A4BC2751A}" presName="spaceBetweenRectangles" presStyleCnt="0"/>
      <dgm:spPr/>
    </dgm:pt>
    <dgm:pt modelId="{0641AEA4-3B15-4C0A-9516-FABB305B13D2}" type="pres">
      <dgm:prSet presAssocID="{A3358885-2674-4604-BC46-E87A6C3BF561}" presName="parentLin" presStyleCnt="0"/>
      <dgm:spPr/>
    </dgm:pt>
    <dgm:pt modelId="{D4D4BB3C-939E-4F07-9B48-E3CF188A2114}" type="pres">
      <dgm:prSet presAssocID="{A3358885-2674-4604-BC46-E87A6C3BF561}" presName="parentLeftMargin" presStyleLbl="node1" presStyleIdx="0" presStyleCnt="2"/>
      <dgm:spPr/>
    </dgm:pt>
    <dgm:pt modelId="{43351438-211B-4DA9-8C8F-A1BB3B757E6D}" type="pres">
      <dgm:prSet presAssocID="{A3358885-2674-4604-BC46-E87A6C3BF561}" presName="parentText" presStyleLbl="node1" presStyleIdx="1" presStyleCnt="2" custScaleX="129290" custScaleY="116981" custLinFactNeighborX="3214" custLinFactNeighborY="9681">
        <dgm:presLayoutVars>
          <dgm:chMax val="0"/>
          <dgm:bulletEnabled val="1"/>
        </dgm:presLayoutVars>
      </dgm:prSet>
      <dgm:spPr/>
    </dgm:pt>
    <dgm:pt modelId="{D40B21C6-A964-4939-91BC-EB928BE5977B}" type="pres">
      <dgm:prSet presAssocID="{A3358885-2674-4604-BC46-E87A6C3BF561}" presName="negativeSpace" presStyleCnt="0"/>
      <dgm:spPr/>
    </dgm:pt>
    <dgm:pt modelId="{02D4DA59-E856-426C-B17C-8E5C0DC05772}" type="pres">
      <dgm:prSet presAssocID="{A3358885-2674-4604-BC46-E87A6C3BF56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7C4067A-0F36-48C6-893D-335DAD95B7E2}" type="presOf" srcId="{E9CEA4A2-B47A-4ED8-B866-B8427D40B077}" destId="{1C4B081A-E4A1-422D-9750-46D09A57D3A5}" srcOrd="0" destOrd="0" presId="urn:microsoft.com/office/officeart/2005/8/layout/list1"/>
    <dgm:cxn modelId="{197C7C8B-3FC0-48B2-B248-DE7CD84D183D}" srcId="{E9CEA4A2-B47A-4ED8-B866-B8427D40B077}" destId="{ECADB4D0-C8D2-4095-A4C7-7445B63F586F}" srcOrd="0" destOrd="0" parTransId="{86DB2BF8-1A06-493F-AEC5-B42238E0840E}" sibTransId="{F94620A0-D587-47F9-8CC6-231A4BC2751A}"/>
    <dgm:cxn modelId="{F2AA85A7-680A-4182-96A9-FCDAC560C78E}" type="presOf" srcId="{ECADB4D0-C8D2-4095-A4C7-7445B63F586F}" destId="{CFFF1374-8F58-4700-A76E-373976E835F6}" srcOrd="1" destOrd="0" presId="urn:microsoft.com/office/officeart/2005/8/layout/list1"/>
    <dgm:cxn modelId="{7ED8A7B8-FA9A-4F61-99CE-DEE503DFBFE3}" type="presOf" srcId="{A3358885-2674-4604-BC46-E87A6C3BF561}" destId="{D4D4BB3C-939E-4F07-9B48-E3CF188A2114}" srcOrd="0" destOrd="0" presId="urn:microsoft.com/office/officeart/2005/8/layout/list1"/>
    <dgm:cxn modelId="{DD1B31B9-2866-4D53-ADA6-C20D1E270644}" type="presOf" srcId="{A3358885-2674-4604-BC46-E87A6C3BF561}" destId="{43351438-211B-4DA9-8C8F-A1BB3B757E6D}" srcOrd="1" destOrd="0" presId="urn:microsoft.com/office/officeart/2005/8/layout/list1"/>
    <dgm:cxn modelId="{1D33E2CA-7F6D-4EDE-898B-EE91D61F89BE}" type="presOf" srcId="{ECADB4D0-C8D2-4095-A4C7-7445B63F586F}" destId="{BCCFEC4E-F642-4295-86BB-E6FC7BF66471}" srcOrd="0" destOrd="0" presId="urn:microsoft.com/office/officeart/2005/8/layout/list1"/>
    <dgm:cxn modelId="{EC396EDB-D145-4DCF-B436-A6371DA55986}" srcId="{E9CEA4A2-B47A-4ED8-B866-B8427D40B077}" destId="{A3358885-2674-4604-BC46-E87A6C3BF561}" srcOrd="1" destOrd="0" parTransId="{737DC4FF-29A8-4080-9751-9302B9CA09E8}" sibTransId="{22E7ACC3-6011-48D6-88C9-8AD40DFB7B06}"/>
    <dgm:cxn modelId="{CBFAA94D-9744-469F-9795-10EACCB1749E}" type="presParOf" srcId="{1C4B081A-E4A1-422D-9750-46D09A57D3A5}" destId="{E65F3D9A-8334-4EBF-AC81-9F40FB04CCF0}" srcOrd="0" destOrd="0" presId="urn:microsoft.com/office/officeart/2005/8/layout/list1"/>
    <dgm:cxn modelId="{2BF1BE5C-BE44-46AA-8922-57F3F189FEEB}" type="presParOf" srcId="{E65F3D9A-8334-4EBF-AC81-9F40FB04CCF0}" destId="{BCCFEC4E-F642-4295-86BB-E6FC7BF66471}" srcOrd="0" destOrd="0" presId="urn:microsoft.com/office/officeart/2005/8/layout/list1"/>
    <dgm:cxn modelId="{2F600700-A80F-4984-8F12-406F62BF4E11}" type="presParOf" srcId="{E65F3D9A-8334-4EBF-AC81-9F40FB04CCF0}" destId="{CFFF1374-8F58-4700-A76E-373976E835F6}" srcOrd="1" destOrd="0" presId="urn:microsoft.com/office/officeart/2005/8/layout/list1"/>
    <dgm:cxn modelId="{93B61731-1110-4EBC-B355-D37545D4F0F1}" type="presParOf" srcId="{1C4B081A-E4A1-422D-9750-46D09A57D3A5}" destId="{A25C644A-C81B-43B1-9B48-92B1230063E3}" srcOrd="1" destOrd="0" presId="urn:microsoft.com/office/officeart/2005/8/layout/list1"/>
    <dgm:cxn modelId="{EEE8C1A0-E9C1-4CCF-AA18-880ED3579FE4}" type="presParOf" srcId="{1C4B081A-E4A1-422D-9750-46D09A57D3A5}" destId="{A0EE3BFA-29F3-4323-9A13-777BC22027B6}" srcOrd="2" destOrd="0" presId="urn:microsoft.com/office/officeart/2005/8/layout/list1"/>
    <dgm:cxn modelId="{AA5D8801-2FF8-40C6-BDF1-98CCCB0DA908}" type="presParOf" srcId="{1C4B081A-E4A1-422D-9750-46D09A57D3A5}" destId="{92D772F4-E24B-42C1-A627-D98B08E12F7B}" srcOrd="3" destOrd="0" presId="urn:microsoft.com/office/officeart/2005/8/layout/list1"/>
    <dgm:cxn modelId="{9885BEDD-B321-4AFE-909C-72AECF2C1D0B}" type="presParOf" srcId="{1C4B081A-E4A1-422D-9750-46D09A57D3A5}" destId="{0641AEA4-3B15-4C0A-9516-FABB305B13D2}" srcOrd="4" destOrd="0" presId="urn:microsoft.com/office/officeart/2005/8/layout/list1"/>
    <dgm:cxn modelId="{B3A31F41-75E3-445E-90D1-D81E3AD9C259}" type="presParOf" srcId="{0641AEA4-3B15-4C0A-9516-FABB305B13D2}" destId="{D4D4BB3C-939E-4F07-9B48-E3CF188A2114}" srcOrd="0" destOrd="0" presId="urn:microsoft.com/office/officeart/2005/8/layout/list1"/>
    <dgm:cxn modelId="{8B7CF617-7DB3-431E-BE23-46487C7BFBC3}" type="presParOf" srcId="{0641AEA4-3B15-4C0A-9516-FABB305B13D2}" destId="{43351438-211B-4DA9-8C8F-A1BB3B757E6D}" srcOrd="1" destOrd="0" presId="urn:microsoft.com/office/officeart/2005/8/layout/list1"/>
    <dgm:cxn modelId="{70068F77-EDC7-41CA-BA64-8DECDFAC78EA}" type="presParOf" srcId="{1C4B081A-E4A1-422D-9750-46D09A57D3A5}" destId="{D40B21C6-A964-4939-91BC-EB928BE5977B}" srcOrd="5" destOrd="0" presId="urn:microsoft.com/office/officeart/2005/8/layout/list1"/>
    <dgm:cxn modelId="{93D39653-A2F4-4477-B1D4-05CFF5D42F4D}" type="presParOf" srcId="{1C4B081A-E4A1-422D-9750-46D09A57D3A5}" destId="{02D4DA59-E856-426C-B17C-8E5C0DC0577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Esta profecía se cumple con el nacimiento de Jesús, nacido de la virgen María por obra del Espíritu Santo.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D56BA48-274A-403F-87A5-9CEB23B27538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Entonces, desde que Jesús vino a morar en esta tierra, vemos en todo a “Dios con nosotros”.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B5004E9-30B2-44DC-8F1B-C6EA6F3B7E60}" type="parTrans" cxnId="{7F2D961E-4381-4764-98C4-00ED753913F5}">
      <dgm:prSet/>
      <dgm:spPr/>
      <dgm:t>
        <a:bodyPr/>
        <a:lstStyle/>
        <a:p>
          <a:endParaRPr lang="es-EC"/>
        </a:p>
      </dgm:t>
    </dgm:pt>
    <dgm:pt modelId="{3A8CBDE8-0AF3-4038-B836-BFE43287D089}" type="sibTrans" cxnId="{7F2D961E-4381-4764-98C4-00ED753913F5}">
      <dgm:prSet/>
      <dgm:spPr/>
      <dgm:t>
        <a:bodyPr/>
        <a:lstStyle/>
        <a:p>
          <a:endParaRPr lang="es-EC"/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0" presStyleCnt="2" custScaleX="277263" custScaleY="581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C90D659-E1CD-4648-9D4B-F4434CCEDE26}" type="pres">
      <dgm:prSet presAssocID="{87673E67-B714-4136-B6AC-CADA1C041E3E}" presName="sp" presStyleCnt="0"/>
      <dgm:spPr/>
    </dgm:pt>
    <dgm:pt modelId="{51A7A115-6CD7-4026-9184-653327A89B68}" type="pres">
      <dgm:prSet presAssocID="{8D56BA48-274A-403F-87A5-9CEB23B27538}" presName="linNode" presStyleCnt="0"/>
      <dgm:spPr/>
    </dgm:pt>
    <dgm:pt modelId="{688ABEA5-A1E8-4DD1-BBF4-EFA97B40F43B}" type="pres">
      <dgm:prSet presAssocID="{8D56BA48-274A-403F-87A5-9CEB23B27538}" presName="parentText" presStyleLbl="node1" presStyleIdx="1" presStyleCnt="2" custScaleX="277778" custScaleY="5798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7F2D961E-4381-4764-98C4-00ED753913F5}" srcId="{D1EFF481-DD38-400B-8E0D-DEC60D3787FC}" destId="{8D56BA48-274A-403F-87A5-9CEB23B27538}" srcOrd="1" destOrd="0" parTransId="{1B5004E9-30B2-44DC-8F1B-C6EA6F3B7E60}" sibTransId="{3A8CBDE8-0AF3-4038-B836-BFE43287D089}"/>
    <dgm:cxn modelId="{036F4345-364E-4616-BC0F-0536D57A5B77}" srcId="{D1EFF481-DD38-400B-8E0D-DEC60D3787FC}" destId="{B35C87A8-A992-4FC7-882C-62D1BDFE80B5}" srcOrd="0" destOrd="0" parTransId="{13A9DB1E-AF5A-40B1-9A45-4248AE5337EC}" sibTransId="{87673E67-B714-4136-B6AC-CADA1C041E3E}"/>
    <dgm:cxn modelId="{F1449068-0958-40AB-B777-A81DD7D71136}" type="presOf" srcId="{8D56BA48-274A-403F-87A5-9CEB23B27538}" destId="{688ABEA5-A1E8-4DD1-BBF4-EFA97B40F43B}" srcOrd="0" destOrd="0" presId="urn:microsoft.com/office/officeart/2005/8/layout/vList5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64877F3C-0774-4875-BB76-7C37CC6FAD00}" type="presParOf" srcId="{6EAA581B-B6CF-4667-A5CC-FA0616411F6C}" destId="{48FD8E84-963B-4E42-9B53-0CBBD4AF1479}" srcOrd="0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  <dgm:cxn modelId="{E6766AFD-B3F5-4A98-B7A6-60C02ABBCB60}" type="presParOf" srcId="{6EAA581B-B6CF-4667-A5CC-FA0616411F6C}" destId="{6C90D659-E1CD-4648-9D4B-F4434CCEDE26}" srcOrd="1" destOrd="0" presId="urn:microsoft.com/office/officeart/2005/8/layout/vList5"/>
    <dgm:cxn modelId="{8AC2EEE8-6438-403C-8DD0-27FBED4E0B0F}" type="presParOf" srcId="{6EAA581B-B6CF-4667-A5CC-FA0616411F6C}" destId="{51A7A115-6CD7-4026-9184-653327A89B68}" srcOrd="2" destOrd="0" presId="urn:microsoft.com/office/officeart/2005/8/layout/vList5"/>
    <dgm:cxn modelId="{E921F718-D5F3-4AC4-9312-DDFCFE5138E9}" type="presParOf" srcId="{51A7A115-6CD7-4026-9184-653327A89B68}" destId="{688ABEA5-A1E8-4DD1-BBF4-EFA97B40F43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Isaías profetizó que el nombre de Cristo sería Emanuel, que significa "Dios con nosotros“.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1" custScaleX="277263" custScaleY="85394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FCC71A22-896A-4CDD-A3C4-D206783B5442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Jesús asumió la naturaleza humana y vivió entre nosotros, experimentando nuestras luchas, nuestras tentaciones y sufrimientos, a fin de interceder por nosotros con compasión…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9EC4D7D-CFCD-445D-BAC1-5ABFD9EC1B2E}" type="parTrans" cxnId="{902C104B-D14D-4009-89E8-053A6B983FB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F6ADFCC-0AB6-4E86-9BBD-6D6622D76923}" type="sibTrans" cxnId="{902C104B-D14D-4009-89E8-053A6B983FB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75C96225-979E-404A-A7FF-194441CD3A7C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…Jesús renunció a los privilegios de su divinidad para asumir la forma humana, no vino como un rey terrenal, sino como un humilde servidor…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…su tentación y su victoria nos dicen que la humanidad debe copiar al Modelo; el hombre debe llegar a participar de la naturaleza divina.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C3AA1A2-6EF9-47E2-ABA3-1DB1210764F0}" type="pres">
      <dgm:prSet presAssocID="{FCC71A22-896A-4CDD-A3C4-D206783B5442}" presName="horFlow" presStyleCnt="0"/>
      <dgm:spPr/>
    </dgm:pt>
    <dgm:pt modelId="{93C7908B-377F-4A10-A959-2E498A62B2CF}" type="pres">
      <dgm:prSet presAssocID="{FCC71A22-896A-4CDD-A3C4-D206783B5442}" presName="bigChev" presStyleLbl="node1" presStyleIdx="0" presStyleCnt="3" custScaleX="628888" custScaleY="324193" custLinFactNeighborX="1612" custLinFactNeighborY="-10715"/>
      <dgm:spPr>
        <a:prstGeom prst="homePlate">
          <a:avLst/>
        </a:prstGeom>
      </dgm:spPr>
    </dgm:pt>
    <dgm:pt modelId="{6CCA9DCE-BDD0-4553-B89D-8D3D8B11CDAB}" type="pres">
      <dgm:prSet presAssocID="{FCC71A22-896A-4CDD-A3C4-D206783B5442}" presName="vSp" presStyleCnt="0"/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1" presStyleCnt="3" custScaleX="628888" custScaleY="324193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2" presStyleCnt="3" custScaleX="632167" custScaleY="333497" custLinFactNeighborX="928" custLinFactNeighborY="395"/>
      <dgm:spPr>
        <a:prstGeom prst="homePlate">
          <a:avLst/>
        </a:prstGeom>
      </dgm:spPr>
    </dgm:pt>
  </dgm:ptLst>
  <dgm:cxnLst>
    <dgm:cxn modelId="{902C104B-D14D-4009-89E8-053A6B983FB1}" srcId="{8B688827-D66A-4C90-9932-ED11D76A0A27}" destId="{FCC71A22-896A-4CDD-A3C4-D206783B5442}" srcOrd="0" destOrd="0" parTransId="{99EC4D7D-CFCD-445D-BAC1-5ABFD9EC1B2E}" sibTransId="{FF6ADFCC-0AB6-4E86-9BBD-6D6622D76923}"/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1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2" destOrd="0" parTransId="{874ECC1B-6022-47FA-9691-F9C8462DD307}" sibTransId="{5707764E-9E11-4CA4-8E19-B2DFAAA2F56C}"/>
    <dgm:cxn modelId="{651D3AE4-1AA5-492B-866E-F10F6BE72C16}" type="presOf" srcId="{FCC71A22-896A-4CDD-A3C4-D206783B5442}" destId="{93C7908B-377F-4A10-A959-2E498A62B2CF}" srcOrd="0" destOrd="0" presId="urn:microsoft.com/office/officeart/2005/8/layout/lProcess3"/>
    <dgm:cxn modelId="{F8218776-3CCF-4E8F-A0EA-92D2AB7C14C9}" type="presParOf" srcId="{043F3812-5CF2-4D5E-924C-1599EB812F02}" destId="{CC3AA1A2-6EF9-47E2-ABA3-1DB1210764F0}" srcOrd="0" destOrd="0" presId="urn:microsoft.com/office/officeart/2005/8/layout/lProcess3"/>
    <dgm:cxn modelId="{C08AA3D1-7478-497C-8D2D-D8FA406E41BA}" type="presParOf" srcId="{CC3AA1A2-6EF9-47E2-ABA3-1DB1210764F0}" destId="{93C7908B-377F-4A10-A959-2E498A62B2CF}" srcOrd="0" destOrd="0" presId="urn:microsoft.com/office/officeart/2005/8/layout/lProcess3"/>
    <dgm:cxn modelId="{2E037917-2AB7-4E30-803C-EEF9BC150448}" type="presParOf" srcId="{043F3812-5CF2-4D5E-924C-1599EB812F02}" destId="{6CCA9DCE-BDD0-4553-B89D-8D3D8B11CDAB}" srcOrd="1" destOrd="0" presId="urn:microsoft.com/office/officeart/2005/8/layout/lProcess3"/>
    <dgm:cxn modelId="{B6A59019-B4F4-49F4-906A-7A8136711FEA}" type="presParOf" srcId="{043F3812-5CF2-4D5E-924C-1599EB812F02}" destId="{E5B54ED4-2642-4E9C-8A60-10A0340B8702}" srcOrd="2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3" destOrd="0" presId="urn:microsoft.com/office/officeart/2005/8/layout/lProcess3"/>
    <dgm:cxn modelId="{ED95D48A-0126-45B8-898A-A57B4C319F82}" type="presParOf" srcId="{043F3812-5CF2-4D5E-924C-1599EB812F02}" destId="{3DC3A9AE-A7FD-45F8-9A56-9879B73E1D8F}" srcOrd="4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Jesús vino como un acto supremo del amor de Dios. Su propósito no fue condenar, sino rescatar al ser humano del pecado y la muerte.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Jesús vino para restaurar nuestra relación con el Padre, permitiéndonos ser parte de su familia divina si le aceptamos y creemos en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442157" custScaleY="324193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439809" custScaleY="33349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Por su vida, muerte y resurrección, Jesús nos redime del pecado, nos adopta como sus hijos y nos guía hacia la gloria eterna…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…Cristo es el Capitán de nuestra salvación, y por sus propios sufrimientos </a:t>
          </a:r>
          <a:r>
            <a:rPr lang="es-EC" sz="2200" dirty="0">
              <a:latin typeface="Bw Modelica" panose="00000600000000000000" pitchFamily="50" charset="0"/>
            </a:rPr>
            <a:t>y sacrificio nos ha dejado ejemplo de fidelidad para alcanzar la vida eterna. </a:t>
          </a: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0A437-3836-494F-AF95-6C23FFF739AA}">
      <dsp:nvSpPr>
        <dsp:cNvPr id="0" name=""/>
        <dsp:cNvSpPr/>
      </dsp:nvSpPr>
      <dsp:spPr>
        <a:xfrm>
          <a:off x="19342" y="0"/>
          <a:ext cx="7653704" cy="4783565"/>
        </a:xfrm>
        <a:prstGeom prst="swooshArrow">
          <a:avLst>
            <a:gd name="adj1" fmla="val 25000"/>
            <a:gd name="adj2" fmla="val 2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99AF03-F9A9-4732-B270-684371F115AF}">
      <dsp:nvSpPr>
        <dsp:cNvPr id="0" name=""/>
        <dsp:cNvSpPr/>
      </dsp:nvSpPr>
      <dsp:spPr>
        <a:xfrm>
          <a:off x="1798829" y="2607042"/>
          <a:ext cx="267879" cy="26787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BBFD13-B8FB-43BA-8AF4-74AB6C270593}">
      <dsp:nvSpPr>
        <dsp:cNvPr id="0" name=""/>
        <dsp:cNvSpPr/>
      </dsp:nvSpPr>
      <dsp:spPr>
        <a:xfrm>
          <a:off x="121629" y="571505"/>
          <a:ext cx="2487453" cy="17202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944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Biblia relata que desde la eternidad Jesús era uno con el Padre…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1629" y="571505"/>
        <a:ext cx="2487453" cy="1720201"/>
      </dsp:txXfrm>
    </dsp:sp>
    <dsp:sp modelId="{B097E96D-C778-474A-ADD8-5468CBFF9FB1}">
      <dsp:nvSpPr>
        <dsp:cNvPr id="0" name=""/>
        <dsp:cNvSpPr/>
      </dsp:nvSpPr>
      <dsp:spPr>
        <a:xfrm>
          <a:off x="4267148" y="1387233"/>
          <a:ext cx="459222" cy="45922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6D560-1088-4499-B453-D99A7276FC9A}">
      <dsp:nvSpPr>
        <dsp:cNvPr id="0" name=""/>
        <dsp:cNvSpPr/>
      </dsp:nvSpPr>
      <dsp:spPr>
        <a:xfrm>
          <a:off x="3826975" y="2335769"/>
          <a:ext cx="2787913" cy="1724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332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…distintos en persona, pero uno solo en naturaleza, en carácter y propósitos.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26975" y="2335769"/>
        <a:ext cx="2787913" cy="1724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3860" y="179"/>
          <a:ext cx="4158342" cy="15117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es considerado por el Padre y los ángeles como Dios eterno, el Rey justo y digno de adoración.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7655" y="73974"/>
        <a:ext cx="4010752" cy="1364110"/>
      </dsp:txXfrm>
    </dsp:sp>
    <dsp:sp modelId="{6D1677F8-0B3E-4EE8-9A18-81B6C6D9EF93}">
      <dsp:nvSpPr>
        <dsp:cNvPr id="0" name=""/>
        <dsp:cNvSpPr/>
      </dsp:nvSpPr>
      <dsp:spPr>
        <a:xfrm>
          <a:off x="3860" y="1689018"/>
          <a:ext cx="4158342" cy="205852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es reconocido como el reflejo perfecto del carácter de Dios, esto revela su divinidad y autoridad soberana sobre los ángeles y los humanos.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4349" y="1789507"/>
        <a:ext cx="3957364" cy="18575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835584-DCA0-4B73-9393-A1BB127C67CB}">
      <dsp:nvSpPr>
        <dsp:cNvPr id="0" name=""/>
        <dsp:cNvSpPr/>
      </dsp:nvSpPr>
      <dsp:spPr>
        <a:xfrm>
          <a:off x="371961" y="0"/>
          <a:ext cx="6011243" cy="4736852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D49149-0AC1-4084-A9C0-ABFB6162FC4E}">
      <dsp:nvSpPr>
        <dsp:cNvPr id="0" name=""/>
        <dsp:cNvSpPr/>
      </dsp:nvSpPr>
      <dsp:spPr>
        <a:xfrm>
          <a:off x="2085" y="1422059"/>
          <a:ext cx="3258568" cy="189273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Todo lo que existe fue hecho por Jesús, y es Él quien mantiene en orden y funcionamiento cada cosa.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4481" y="1514455"/>
        <a:ext cx="3073776" cy="1707940"/>
      </dsp:txXfrm>
    </dsp:sp>
    <dsp:sp modelId="{7B65F48E-C6AA-4007-AC5E-6D7D36EB56DE}">
      <dsp:nvSpPr>
        <dsp:cNvPr id="0" name=""/>
        <dsp:cNvSpPr/>
      </dsp:nvSpPr>
      <dsp:spPr>
        <a:xfrm>
          <a:off x="3494512" y="1422059"/>
          <a:ext cx="3258568" cy="189273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es el Creador y sobre toda la hermosa creación escribió el mensaje del amor del Padre.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586908" y="1514455"/>
        <a:ext cx="3073776" cy="17079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10BCF-0C4A-4100-9A57-AE9C91E4C48D}">
      <dsp:nvSpPr>
        <dsp:cNvPr id="0" name=""/>
        <dsp:cNvSpPr/>
      </dsp:nvSpPr>
      <dsp:spPr>
        <a:xfrm>
          <a:off x="0" y="41765"/>
          <a:ext cx="4881857" cy="1710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habló, y sus palabras crearon sus obras en el mundo natural, y así en seis días la tierra fue saliendo del caos.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0100" y="91865"/>
        <a:ext cx="4781657" cy="1610345"/>
      </dsp:txXfrm>
    </dsp:sp>
    <dsp:sp modelId="{F7EB5FF6-31DA-44C7-B24E-30203D729F57}">
      <dsp:nvSpPr>
        <dsp:cNvPr id="0" name=""/>
        <dsp:cNvSpPr/>
      </dsp:nvSpPr>
      <dsp:spPr>
        <a:xfrm rot="5400000">
          <a:off x="2039827" y="1787147"/>
          <a:ext cx="802202" cy="99992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140951" y="1886010"/>
        <a:ext cx="599956" cy="561541"/>
      </dsp:txXfrm>
    </dsp:sp>
    <dsp:sp modelId="{3EB48448-FEE4-47B9-9F4F-4153067AF1C5}">
      <dsp:nvSpPr>
        <dsp:cNvPr id="0" name=""/>
        <dsp:cNvSpPr/>
      </dsp:nvSpPr>
      <dsp:spPr>
        <a:xfrm>
          <a:off x="0" y="2821913"/>
          <a:ext cx="4881857" cy="175174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salió de las manos del Creador, la tierra era sumamente hermosa y el cielo presenció la escena con deleite.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1307" y="2873220"/>
        <a:ext cx="4779243" cy="16491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3531" y="234"/>
          <a:ext cx="7224845" cy="131707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es el Autor de toda vida y luz, a</a:t>
          </a:r>
          <a:r>
            <a:rPr lang="es-EC" sz="2200" kern="1200" dirty="0">
              <a:latin typeface="Bw Modelica" panose="00000600000000000000" pitchFamily="50" charset="0"/>
            </a:rPr>
            <a:t>sí como por </a:t>
          </a:r>
          <a:r>
            <a:rPr lang="es-ES" sz="2200" kern="1200" dirty="0">
              <a:latin typeface="Bw Modelica" panose="00000600000000000000" pitchFamily="50" charset="0"/>
            </a:rPr>
            <a:t>Cristo tiene vida todo ser humano, así por su medio toda alma recibe algún rayo de luz divina.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7825" y="64528"/>
        <a:ext cx="7096257" cy="1188488"/>
      </dsp:txXfrm>
    </dsp:sp>
    <dsp:sp modelId="{6D1677F8-0B3E-4EE8-9A18-81B6C6D9EF93}">
      <dsp:nvSpPr>
        <dsp:cNvPr id="0" name=""/>
        <dsp:cNvSpPr/>
      </dsp:nvSpPr>
      <dsp:spPr>
        <a:xfrm>
          <a:off x="3531" y="1463513"/>
          <a:ext cx="7224845" cy="137342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Reconocer que toda forma de vida procede de Jesús y que su luz vence la oscuridad del pecado y la ignorancia nos conduce a una dependencia total de Él...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0576" y="1530558"/>
        <a:ext cx="7090755" cy="1239332"/>
      </dsp:txXfrm>
    </dsp:sp>
    <dsp:sp modelId="{980297F7-E474-4285-A726-44AE122378FF}">
      <dsp:nvSpPr>
        <dsp:cNvPr id="0" name=""/>
        <dsp:cNvSpPr/>
      </dsp:nvSpPr>
      <dsp:spPr>
        <a:xfrm>
          <a:off x="3531" y="2983137"/>
          <a:ext cx="7231196" cy="147895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a confiar en que el poder de Dios está en acción para sostener los objetos de su creación y que su luz nos ayuda a comprender la verdad y a caminar en el camino de la salvación.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5727" y="3055333"/>
        <a:ext cx="7086804" cy="13345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E3BFA-29F3-4323-9A13-777BC22027B6}">
      <dsp:nvSpPr>
        <dsp:cNvPr id="0" name=""/>
        <dsp:cNvSpPr/>
      </dsp:nvSpPr>
      <dsp:spPr>
        <a:xfrm>
          <a:off x="0" y="1128037"/>
          <a:ext cx="4926409" cy="1436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F1374-8F58-4700-A76E-373976E835F6}">
      <dsp:nvSpPr>
        <dsp:cNvPr id="0" name=""/>
        <dsp:cNvSpPr/>
      </dsp:nvSpPr>
      <dsp:spPr>
        <a:xfrm>
          <a:off x="254237" y="417995"/>
          <a:ext cx="4458547" cy="191686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345" tIns="0" rIns="130345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se declara a sí mismo como la luz que trae vida, verdad y salvación al mundo.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7811" y="511569"/>
        <a:ext cx="4271399" cy="1729715"/>
      </dsp:txXfrm>
    </dsp:sp>
    <dsp:sp modelId="{02D4DA59-E856-426C-B17C-8E5C0DC05772}">
      <dsp:nvSpPr>
        <dsp:cNvPr id="0" name=""/>
        <dsp:cNvSpPr/>
      </dsp:nvSpPr>
      <dsp:spPr>
        <a:xfrm>
          <a:off x="0" y="3990030"/>
          <a:ext cx="4926409" cy="1436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51438-211B-4DA9-8C8F-A1BB3B757E6D}">
      <dsp:nvSpPr>
        <dsp:cNvPr id="0" name=""/>
        <dsp:cNvSpPr/>
      </dsp:nvSpPr>
      <dsp:spPr>
        <a:xfrm>
          <a:off x="254237" y="3025878"/>
          <a:ext cx="4458547" cy="196836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345" tIns="0" rIns="130345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Su misión es rescatar a quienes creen en Él, sacándolos de la oscuridad espiritual y llevándolos a la luz de la verdad y la vida eterna.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50325" y="3121966"/>
        <a:ext cx="4266371" cy="17761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677F8-0B3E-4EE8-9A18-81B6C6D9EF93}">
      <dsp:nvSpPr>
        <dsp:cNvPr id="0" name=""/>
        <dsp:cNvSpPr/>
      </dsp:nvSpPr>
      <dsp:spPr>
        <a:xfrm>
          <a:off x="3210" y="998"/>
          <a:ext cx="6568599" cy="121593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Esta profecía se cumple con el nacimiento de Jesús, nacido de la virgen María por obra del Espíritu Santo.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10" y="998"/>
        <a:ext cx="6568599" cy="1215938"/>
      </dsp:txXfrm>
    </dsp:sp>
    <dsp:sp modelId="{688ABEA5-A1E8-4DD1-BBF4-EFA97B40F43B}">
      <dsp:nvSpPr>
        <dsp:cNvPr id="0" name=""/>
        <dsp:cNvSpPr/>
      </dsp:nvSpPr>
      <dsp:spPr>
        <a:xfrm>
          <a:off x="3210" y="1321569"/>
          <a:ext cx="6574373" cy="121338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Entonces, desde que Jesús vino a morar en esta tierra, vemos en todo a “Dios con nosotros”.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10" y="1321569"/>
        <a:ext cx="6574373" cy="121338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6097" y="79118"/>
          <a:ext cx="6568599" cy="91898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Isaías profetizó que el nombre de Cristo sería Emanuel, que significa "Dios con nosotros“.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097" y="79118"/>
        <a:ext cx="6568599" cy="9189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908B-377F-4A10-A959-2E498A62B2CF}">
      <dsp:nvSpPr>
        <dsp:cNvPr id="0" name=""/>
        <dsp:cNvSpPr/>
      </dsp:nvSpPr>
      <dsp:spPr>
        <a:xfrm>
          <a:off x="137651" y="0"/>
          <a:ext cx="7117122" cy="1467556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asumió la naturaleza humana y vivió entre nosotros, experimentando nuestras luchas, nuestras tentaciones y sufrimientos, a fin de interceder por nosotros con compasión…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37651" y="0"/>
        <a:ext cx="6750233" cy="1467556"/>
      </dsp:txXfrm>
    </dsp:sp>
    <dsp:sp modelId="{69CB3537-3962-4F1A-A099-3BAC22EEA96A}">
      <dsp:nvSpPr>
        <dsp:cNvPr id="0" name=""/>
        <dsp:cNvSpPr/>
      </dsp:nvSpPr>
      <dsp:spPr>
        <a:xfrm>
          <a:off x="119408" y="1533801"/>
          <a:ext cx="7117122" cy="1467556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renunció a los privilegios de su divinidad para asumir la forma humana, no vino como un rey terrenal, sino como un humilde servidor…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9408" y="1533801"/>
        <a:ext cx="6750233" cy="1467556"/>
      </dsp:txXfrm>
    </dsp:sp>
    <dsp:sp modelId="{8D044741-25DB-4DE0-8341-A6CE7CF03541}">
      <dsp:nvSpPr>
        <dsp:cNvPr id="0" name=""/>
        <dsp:cNvSpPr/>
      </dsp:nvSpPr>
      <dsp:spPr>
        <a:xfrm>
          <a:off x="129910" y="3066521"/>
          <a:ext cx="7154230" cy="1509673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 tentación y su victoria nos dicen que la humanidad debe copiar al Modelo; el hombre debe llegar a participar de la naturaleza divina.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9910" y="3066521"/>
        <a:ext cx="6776812" cy="150967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1245" y="100799"/>
          <a:ext cx="6271847" cy="183942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vino como un acto supremo del amor de Dios. Su propósito no fue condenar, sino rescatar al ser humano del pecado y la muerte.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920958" y="100799"/>
        <a:ext cx="4432420" cy="1839427"/>
      </dsp:txXfrm>
    </dsp:sp>
    <dsp:sp modelId="{8D044741-25DB-4DE0-8341-A6CE7CF03541}">
      <dsp:nvSpPr>
        <dsp:cNvPr id="0" name=""/>
        <dsp:cNvSpPr/>
      </dsp:nvSpPr>
      <dsp:spPr>
        <a:xfrm rot="10800000">
          <a:off x="34551" y="2019661"/>
          <a:ext cx="6238542" cy="189221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vino para restaurar nuestra relación con el Padre, permitiéndonos ser parte de su familia divina si le aceptamos y creemos en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980659" y="2019661"/>
        <a:ext cx="4346325" cy="189221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475475"/>
          <a:ext cx="5143500" cy="16241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…Cristo es el Capitán de nuestra salvación, y por sus propios sufrimientos </a:t>
          </a:r>
          <a:r>
            <a:rPr lang="es-EC" sz="2200" kern="1200" dirty="0">
              <a:latin typeface="Bw Modelica" panose="00000600000000000000" pitchFamily="50" charset="0"/>
            </a:rPr>
            <a:t>y sacrificio nos ha dejado ejemplo de fidelidad para alcanzar la vida eterna. </a:t>
          </a:r>
        </a:p>
      </dsp:txBody>
      <dsp:txXfrm>
        <a:off x="0" y="2475475"/>
        <a:ext cx="5143500" cy="1624179"/>
      </dsp:txXfrm>
    </dsp:sp>
    <dsp:sp modelId="{EB05ED16-170E-4ABA-A9FC-1E534D3C8009}">
      <dsp:nvSpPr>
        <dsp:cNvPr id="0" name=""/>
        <dsp:cNvSpPr/>
      </dsp:nvSpPr>
      <dsp:spPr>
        <a:xfrm rot="10800000">
          <a:off x="0" y="1849"/>
          <a:ext cx="5143500" cy="2497988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Por su vida, muerte y resurrección, Jesús nos redime del pecado, nos adopta como sus hijos y nos guía hacia la gloria eterna…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849"/>
        <a:ext cx="5143500" cy="1623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3/1/2025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5922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69688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3/1/2025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jpe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29.png"/><Relationship Id="rId7" Type="http://schemas.openxmlformats.org/officeDocument/2006/relationships/image" Target="../media/image18.png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diagramColors" Target="../diagrams/colors3.xml"/><Relationship Id="rId5" Type="http://schemas.openxmlformats.org/officeDocument/2006/relationships/hyperlink" Target="https://www.google.com/imgres?q=perdonarse&amp;imgurl=https%3A%2F%2Fi.ytimg.com%2Fvi%2FQAg2lksQpdA%2Fmaxresdefault.jpg&amp;imgrefurl=https%3A%2F%2Fwww.youtube.com%2Fwatch%3Fv%3DQAg2lksQpdA&amp;docid=HJTRRYdSz_6EfM&amp;tbnid=ZrYyVFBMQzdGmM&amp;vet=12ahUKEwiq-LGRjqyHAxXUcDABHeq_CAoQM3oECGAQAA..i&amp;w=1280&amp;h=720&amp;hcb=2&amp;ved=2ahUKEwiq-LGRjqyHAxXUcDABHeq_CAoQM3oECGAQAA" TargetMode="External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5.jpeg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31.png"/><Relationship Id="rId10" Type="http://schemas.microsoft.com/office/2007/relationships/diagramDrawing" Target="../diagrams/drawing4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13" Type="http://schemas.openxmlformats.org/officeDocument/2006/relationships/diagramQuickStyle" Target="../diagrams/quickStyle8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7.xml"/><Relationship Id="rId12" Type="http://schemas.openxmlformats.org/officeDocument/2006/relationships/diagramLayout" Target="../diagrams/layou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11" Type="http://schemas.openxmlformats.org/officeDocument/2006/relationships/diagramData" Target="../diagrams/data8.xml"/><Relationship Id="rId5" Type="http://schemas.openxmlformats.org/officeDocument/2006/relationships/image" Target="../media/image18.png"/><Relationship Id="rId15" Type="http://schemas.microsoft.com/office/2007/relationships/diagramDrawing" Target="../diagrams/drawing8.xml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Relationship Id="rId14" Type="http://schemas.openxmlformats.org/officeDocument/2006/relationships/diagramColors" Target="../diagrams/colors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4 de enero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00760" y="4574149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restaura a Pedro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2C2B0C-4977-A726-2ECA-BAA72D367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367" y="302433"/>
            <a:ext cx="6160615" cy="409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0D29B54-5D45-338F-8F75-C5DB924423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25"/>
          <a:stretch/>
        </p:blipFill>
        <p:spPr>
          <a:xfrm>
            <a:off x="0" y="0"/>
            <a:ext cx="12192000" cy="667097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4 de enero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2069522" y="293751"/>
            <a:ext cx="80529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7200" b="1" dirty="0">
                <a:ln w="3810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Evangelio Según Juan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4 de enero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Desde toda la eternidad, Cristo estuvo unido con el Padre, y cuando se revistió de la naturaleza humana, siguió siendo uno con Dios.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Mensajes Selectos, tomo 1, p. 267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“Y aquel Verbo fue hecho carne, y habitó entre nosotros (y vimos su gloria, gloria como del unigénito del Padre), lleno de gracia y </a:t>
            </a:r>
          </a:p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de verdad.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(Juan 1:14)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 Padre, el Hijo y el Espíritu Santo son un solo Dios o 3 seres distintos?">
            <a:extLst>
              <a:ext uri="{FF2B5EF4-FFF2-40B4-BE49-F238E27FC236}">
                <a16:creationId xmlns:a16="http://schemas.microsoft.com/office/drawing/2014/main" id="{DD391474-AF13-3E2F-DBFA-8DCAA9712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9" r="21768"/>
          <a:stretch/>
        </p:blipFill>
        <p:spPr bwMode="auto">
          <a:xfrm>
            <a:off x="6730293" y="-10543"/>
            <a:ext cx="5461707" cy="468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Jesús, uno con el Padre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9619" y="4688158"/>
            <a:ext cx="120943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nos dice la Palabra de Dios acerca de Jesús antes de su encarnación?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CA01152-D410-8A84-CB35-313DC1F2D1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94927"/>
              </p:ext>
            </p:extLst>
          </p:nvPr>
        </p:nvGraphicFramePr>
        <p:xfrm>
          <a:off x="69619" y="0"/>
          <a:ext cx="7692390" cy="4783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60A437-3836-494F-AF95-6C23FFF739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99AF03-F9A9-4732-B270-684371F115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BBFD13-B8FB-43BA-8AF4-74AB6C2705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97E96D-C778-474A-ADD8-5468CBFF9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A6D560-1088-4499-B453-D99A7276F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Qué es un ángel? | Preguntas sobre la Biblia">
            <a:extLst>
              <a:ext uri="{FF2B5EF4-FFF2-40B4-BE49-F238E27FC236}">
                <a16:creationId xmlns:a16="http://schemas.microsoft.com/office/drawing/2014/main" id="{97445D3C-7C9B-752B-4DE1-B72BD55D1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Jesús, uno con el Padre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328064" y="114502"/>
            <a:ext cx="57339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era considerado Jesús por el Padre y los ángeles?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FEC59D6-FDC5-87F5-6CB6-EF8EA3CB71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1967647"/>
              </p:ext>
            </p:extLst>
          </p:nvPr>
        </p:nvGraphicFramePr>
        <p:xfrm>
          <a:off x="7884830" y="1842058"/>
          <a:ext cx="4166063" cy="3747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D549938-87FE-B611-18D9-B7804BC7D6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82" r="15455"/>
          <a:stretch/>
        </p:blipFill>
        <p:spPr>
          <a:xfrm>
            <a:off x="6409087" y="1136834"/>
            <a:ext cx="5799056" cy="473685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85350" y="5747076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proceso de la creación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AF98D25E-3D5D-1789-FDE9-C6EE849C9902}"/>
              </a:ext>
            </a:extLst>
          </p:cNvPr>
          <p:cNvSpPr txBox="1"/>
          <p:nvPr/>
        </p:nvSpPr>
        <p:spPr>
          <a:xfrm>
            <a:off x="5965978" y="59616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 ¿Quién creó todas las cosas?</a:t>
            </a:r>
            <a:endParaRPr lang="es-EC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31" name="Picture 7">
            <a:hlinkClick r:id="rId5"/>
            <a:extLst>
              <a:ext uri="{FF2B5EF4-FFF2-40B4-BE49-F238E27FC236}">
                <a16:creationId xmlns:a16="http://schemas.microsoft.com/office/drawing/2014/main" id="{D42F91B1-198C-0DAA-6087-205795CE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7056438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112A748-8EBA-F506-9EAC-8732619283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718DA8D2-27F4-785A-9903-3E8D757F3F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3528712"/>
              </p:ext>
            </p:extLst>
          </p:nvPr>
        </p:nvGraphicFramePr>
        <p:xfrm>
          <a:off x="130023" y="678070"/>
          <a:ext cx="6755166" cy="4736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7129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C835584-DCA0-4B73-9393-A1BB127C6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1D49149-0AC1-4084-A9C0-ABFB6162F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B65F48E-C6AA-4007-AC5E-6D7D36EB56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proceso de la creación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130024" y="4724173"/>
            <a:ext cx="120058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la forma en que fueron creados los mundos y el universo.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E1EC364-0B00-21B6-CC87-A14074186C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87"/>
            <a:ext cx="6348845" cy="4761634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83C561CE-406F-697C-F49A-6D26AD9D5F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3209370"/>
              </p:ext>
            </p:extLst>
          </p:nvPr>
        </p:nvGraphicFramePr>
        <p:xfrm>
          <a:off x="6930736" y="94509"/>
          <a:ext cx="4881857" cy="4573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9710BCF-0C4A-4100-9A57-AE9C91E4C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7EB5FF6-31DA-44C7-B24E-30203D729F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EB48448-FEE4-47B9-9F4F-4153067AF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9225E5E-B976-00B2-F126-42D577BC3B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497" r="32738"/>
          <a:stretch/>
        </p:blipFill>
        <p:spPr>
          <a:xfrm>
            <a:off x="7606145" y="-1"/>
            <a:ext cx="4585855" cy="595041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luz del universo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6110" y="4650157"/>
            <a:ext cx="75858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¿Quién es el Autor de toda vida y luz, y en qué nos beneficia?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60220FC-1404-4425-1A08-3DE9EBA60F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629346"/>
              </p:ext>
            </p:extLst>
          </p:nvPr>
        </p:nvGraphicFramePr>
        <p:xfrm>
          <a:off x="191240" y="187833"/>
          <a:ext cx="7238259" cy="4462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80297F7-E474-4285-A726-44AE122378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937985A-21E5-177B-7358-FEC3997745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53" r="12836"/>
          <a:stretch/>
        </p:blipFill>
        <p:spPr>
          <a:xfrm>
            <a:off x="0" y="1135150"/>
            <a:ext cx="6654467" cy="469613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luz del universo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4499" y="32178"/>
            <a:ext cx="65999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dirty="0">
                <a:ln w="0"/>
                <a:latin typeface="Noto Sans ExtBd" panose="020B0902040504020204"/>
              </a:rPr>
              <a:t>¿Qué dice Jesús acerca de sí mismo?</a:t>
            </a:r>
            <a:endParaRPr lang="es-EC" sz="30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FBE6F35B-6FD1-3A50-D554-B0D7D3E7F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5309012"/>
              </p:ext>
            </p:extLst>
          </p:nvPr>
        </p:nvGraphicFramePr>
        <p:xfrm>
          <a:off x="7037630" y="44545"/>
          <a:ext cx="4926409" cy="5469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FFF1374-8F58-4700-A76E-373976E83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0EE3BFA-29F3-4323-9A13-777BC2202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3351438-211B-4DA9-8C8F-A1BB3B757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2D4DA59-E856-426C-B17C-8E5C0DC05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0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5C6BF1D-EFC4-D31B-DE8E-2FC68929B1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51" r="29247"/>
          <a:stretch/>
        </p:blipFill>
        <p:spPr>
          <a:xfrm>
            <a:off x="0" y="0"/>
            <a:ext cx="4801757" cy="578338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Dios con nosotros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ED3BC7-1C71-0A9C-5BA0-158B944A8A04}"/>
              </a:ext>
            </a:extLst>
          </p:cNvPr>
          <p:cNvSpPr txBox="1"/>
          <p:nvPr/>
        </p:nvSpPr>
        <p:spPr>
          <a:xfrm>
            <a:off x="4857313" y="82313"/>
            <a:ext cx="73346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profetizó Isaías acerca del nombre de Cristo?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F98ED493-E452-D1B7-FADA-17C36F5EDC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4664450"/>
              </p:ext>
            </p:extLst>
          </p:nvPr>
        </p:nvGraphicFramePr>
        <p:xfrm>
          <a:off x="5168572" y="3020781"/>
          <a:ext cx="6580795" cy="2535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B4927675-5AC1-BE14-19B9-9F11CF1753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7587930"/>
              </p:ext>
            </p:extLst>
          </p:nvPr>
        </p:nvGraphicFramePr>
        <p:xfrm>
          <a:off x="5234258" y="1192679"/>
          <a:ext cx="6580795" cy="107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3BD7C611-6E4C-BE73-AECC-A4C70D6D3D66}"/>
              </a:ext>
            </a:extLst>
          </p:cNvPr>
          <p:cNvSpPr txBox="1"/>
          <p:nvPr/>
        </p:nvSpPr>
        <p:spPr>
          <a:xfrm>
            <a:off x="4857313" y="2269897"/>
            <a:ext cx="73346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¿Cuándo se cumplió esta profecía?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88ABEA5-A1E8-4DD1-BBF4-EFA97B40F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>
        <p:bldSub>
          <a:bldDgm bld="one"/>
        </p:bldSub>
      </p:bldGraphic>
      <p:bldGraphic spid="11" grpId="0">
        <p:bldSub>
          <a:bldDgm bld="one"/>
        </p:bldSub>
      </p:bldGraphic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48C3AAD-1B85-CCB9-1F09-D2C51BF809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71" t="6364" r="2185" b="6019"/>
          <a:stretch/>
        </p:blipFill>
        <p:spPr>
          <a:xfrm>
            <a:off x="7335982" y="0"/>
            <a:ext cx="4856017" cy="457151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Dios con nosotros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27380" y="4695179"/>
            <a:ext cx="120058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hizo Jesús para acercarse a nosotros en nuestro estado caído?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48F78D9-9ED2-1DA3-0AA8-AEBD723E8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3037806"/>
              </p:ext>
            </p:extLst>
          </p:nvPr>
        </p:nvGraphicFramePr>
        <p:xfrm>
          <a:off x="171534" y="117902"/>
          <a:ext cx="7393048" cy="4577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3C7908B-377F-4A10-A959-2E498A62B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DECF968-CA31-30DE-0740-6DA9319F5E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71" r="6579"/>
          <a:stretch/>
        </p:blipFill>
        <p:spPr>
          <a:xfrm>
            <a:off x="0" y="-4932"/>
            <a:ext cx="5829300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propósito de la encarnación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915792" y="4558590"/>
            <a:ext cx="62743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vino a hacer Jesús por la humanidad?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8956469"/>
              </p:ext>
            </p:extLst>
          </p:nvPr>
        </p:nvGraphicFramePr>
        <p:xfrm>
          <a:off x="5849006" y="293071"/>
          <a:ext cx="6274339" cy="4012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8C6BAAB-024B-3D92-3B8A-EF333E796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1445" cy="686455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propósito de la encarnación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2171700" y="4632873"/>
            <a:ext cx="95388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somos restaurados mediante el sacrificio de Cristo?</a:t>
            </a:r>
            <a:endParaRPr lang="es-EC" sz="3200" dirty="0">
              <a:ln w="0"/>
              <a:effectLst>
                <a:glow rad="63500">
                  <a:schemeClr val="bg1">
                    <a:alpha val="40000"/>
                  </a:schemeClr>
                </a:glo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1945304"/>
              </p:ext>
            </p:extLst>
          </p:nvPr>
        </p:nvGraphicFramePr>
        <p:xfrm>
          <a:off x="6030313" y="410314"/>
          <a:ext cx="5143500" cy="4101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55262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24039" y="381783"/>
            <a:ext cx="2410289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Al asumir nuestra naturaleza humana, Jesús se convirtió en el mediador perfecto entre Dios y los hombres. Fue plenamente humano y plenamente divino, estas dos naturalezas hacen que Jesús pueda redimirnos.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 posee una naturaleza divina desde la eternidad, siendo el Hijo de Dios, coeterno con el Padre y el Espíritu Santo, Él es el creador de todas las cosas, y comparte plenamente la esencia y atributos de la Deidad.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15900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Jesús, el Verbo eterno, fue quien extendió los cielos y puso los cimientos de la tierra, todo fue hecho por la su palabra, y como resultado de su obra  la tierra que formó quedó sumamente hermosa.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35271" y="381783"/>
            <a:ext cx="238394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Toda luz verdadera emana de Jesús, quien es la fuente de vida y luz espiritual para la humanidad. Jesús mismo afirmó ser la luz del mundo y ha iluminado con su verdad, amor y gracia el camino hacia la salvación.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67154" y="381783"/>
            <a:ext cx="2308945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"Dios con nosotros" (Emanuel), significa que, en Jesús, Dios mismo se hizo presente entre la humanidad, tomando nuestra naturaleza para habitar con nosotros y redimirnos del pecado.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44711" y="2637303"/>
            <a:ext cx="6358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</a:t>
            </a:r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Decido reconocer y valorar el sacrificio de Cristo al hacerse</a:t>
            </a:r>
          </a:p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humano por nuestra salvación, y buscar una relación cercana con Él, confiando en Su gracia y verdad</a:t>
            </a:r>
            <a:r>
              <a:rPr lang="es-MX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!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335155" y="166118"/>
            <a:ext cx="67774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Jesús, el Verbo eterno, se hizo carne y habitó entre nosotros, revelando la gloria y el amor del Padre, lleno de gracia y verdad. 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1232761</TotalTime>
  <Words>1227</Words>
  <Application>Microsoft Office PowerPoint</Application>
  <PresentationFormat>Panorámica</PresentationFormat>
  <Paragraphs>117</Paragraphs>
  <Slides>19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8487</cp:revision>
  <dcterms:created xsi:type="dcterms:W3CDTF">2017-06-02T15:34:13Z</dcterms:created>
  <dcterms:modified xsi:type="dcterms:W3CDTF">2025-01-04T01:09:33Z</dcterms:modified>
</cp:coreProperties>
</file>