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568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94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el Bautista declaró que Jesús era el eterno y preeminente Mesías prometido…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Hijo único de Dios y por quien se ha revelado plenamente el Padre.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2" custScaleX="277263" custScaleY="426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9CDAEED-D4D7-4AE7-8E57-CCC26E64EACB}" type="pres">
      <dgm:prSet presAssocID="{4709B24C-87A3-4EAC-8F3B-2A73D95BD6E7}" presName="sp" presStyleCnt="0"/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1" presStyleCnt="2" custScaleX="277263" custScaleY="4596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036F4345-364E-4616-BC0F-0536D57A5B77}" srcId="{D1EFF481-DD38-400B-8E0D-DEC60D3787FC}" destId="{B35C87A8-A992-4FC7-882C-62D1BDFE80B5}" srcOrd="1" destOrd="0" parTransId="{13A9DB1E-AF5A-40B1-9A45-4248AE5337EC}" sibTransId="{87673E67-B714-4136-B6AC-CADA1C041E3E}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  <dgm:cxn modelId="{135F153B-F851-4CFD-8909-EDFCC586F330}" type="presParOf" srcId="{6EAA581B-B6CF-4667-A5CC-FA0616411F6C}" destId="{E9CDAEED-D4D7-4AE7-8E57-CCC26E64EACB}" srcOrd="1" destOrd="0" presId="urn:microsoft.com/office/officeart/2005/8/layout/vList5"/>
    <dgm:cxn modelId="{64877F3C-0774-4875-BB76-7C37CC6FAD00}" type="presParOf" srcId="{6EAA581B-B6CF-4667-A5CC-FA0616411F6C}" destId="{48FD8E84-963B-4E42-9B53-0CBBD4AF1479}" srcOrd="2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el Bautista se identificó con humildad como el precursor del Mesías.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8539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35C87A8-A992-4FC7-882C-62D1BDFE80B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cumplió la profecía de Isaías al llamar al arrepentimiento y al bautismo, preparando los corazones para recibir a Cristo.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3A9DB1E-AF5A-40B1-9A45-4248AE5337EC}" type="par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673E67-B714-4136-B6AC-CADA1C041E3E}" type="sibTrans" cxnId="{036F4345-364E-4616-BC0F-0536D57A5B7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56BA48-274A-403F-87A5-9CEB23B2753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igual que Juan, nuestra misión es preparar los corazones de las personas para que acepten a Jesús, proclamando el mensaje de arrepentimiento y salvación.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B5004E9-30B2-44DC-8F1B-C6EA6F3B7E60}" type="parTrans" cxnId="{7F2D961E-4381-4764-98C4-00ED753913F5}">
      <dgm:prSet/>
      <dgm:spPr/>
      <dgm:t>
        <a:bodyPr/>
        <a:lstStyle/>
        <a:p>
          <a:endParaRPr lang="es-EC"/>
        </a:p>
      </dgm:t>
    </dgm:pt>
    <dgm:pt modelId="{3A8CBDE8-0AF3-4038-B836-BFE43287D089}" type="sibTrans" cxnId="{7F2D961E-4381-4764-98C4-00ED753913F5}">
      <dgm:prSet/>
      <dgm:spPr/>
      <dgm:t>
        <a:bodyPr/>
        <a:lstStyle/>
        <a:p>
          <a:endParaRPr lang="es-EC"/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48FD8E84-963B-4E42-9B53-0CBBD4AF1479}" type="pres">
      <dgm:prSet presAssocID="{B35C87A8-A992-4FC7-882C-62D1BDFE80B5}" presName="linNode" presStyleCnt="0"/>
      <dgm:spPr/>
    </dgm:pt>
    <dgm:pt modelId="{6D1677F8-0B3E-4EE8-9A18-81B6C6D9EF93}" type="pres">
      <dgm:prSet presAssocID="{B35C87A8-A992-4FC7-882C-62D1BDFE80B5}" presName="parentText" presStyleLbl="node1" presStyleIdx="0" presStyleCnt="2" custScaleX="277263" custScaleY="6955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C90D659-E1CD-4648-9D4B-F4434CCEDE26}" type="pres">
      <dgm:prSet presAssocID="{87673E67-B714-4136-B6AC-CADA1C041E3E}" presName="sp" presStyleCnt="0"/>
      <dgm:spPr/>
    </dgm:pt>
    <dgm:pt modelId="{51A7A115-6CD7-4026-9184-653327A89B68}" type="pres">
      <dgm:prSet presAssocID="{8D56BA48-274A-403F-87A5-9CEB23B27538}" presName="linNode" presStyleCnt="0"/>
      <dgm:spPr/>
    </dgm:pt>
    <dgm:pt modelId="{688ABEA5-A1E8-4DD1-BBF4-EFA97B40F43B}" type="pres">
      <dgm:prSet presAssocID="{8D56BA48-274A-403F-87A5-9CEB23B27538}" presName="parentText" presStyleLbl="node1" presStyleIdx="1" presStyleCnt="2" custScaleX="277778" custScaleY="6986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7F2D961E-4381-4764-98C4-00ED753913F5}" srcId="{D1EFF481-DD38-400B-8E0D-DEC60D3787FC}" destId="{8D56BA48-274A-403F-87A5-9CEB23B27538}" srcOrd="1" destOrd="0" parTransId="{1B5004E9-30B2-44DC-8F1B-C6EA6F3B7E60}" sibTransId="{3A8CBDE8-0AF3-4038-B836-BFE43287D089}"/>
    <dgm:cxn modelId="{036F4345-364E-4616-BC0F-0536D57A5B77}" srcId="{D1EFF481-DD38-400B-8E0D-DEC60D3787FC}" destId="{B35C87A8-A992-4FC7-882C-62D1BDFE80B5}" srcOrd="0" destOrd="0" parTransId="{13A9DB1E-AF5A-40B1-9A45-4248AE5337EC}" sibTransId="{87673E67-B714-4136-B6AC-CADA1C041E3E}"/>
    <dgm:cxn modelId="{F1449068-0958-40AB-B777-A81DD7D71136}" type="presOf" srcId="{8D56BA48-274A-403F-87A5-9CEB23B27538}" destId="{688ABEA5-A1E8-4DD1-BBF4-EFA97B40F43B}" srcOrd="0" destOrd="0" presId="urn:microsoft.com/office/officeart/2005/8/layout/vList5"/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4AD732BB-10CE-4D8B-A3BA-72D60E6863C7}" type="presOf" srcId="{B35C87A8-A992-4FC7-882C-62D1BDFE80B5}" destId="{6D1677F8-0B3E-4EE8-9A18-81B6C6D9EF93}" srcOrd="0" destOrd="0" presId="urn:microsoft.com/office/officeart/2005/8/layout/vList5"/>
    <dgm:cxn modelId="{64877F3C-0774-4875-BB76-7C37CC6FAD00}" type="presParOf" srcId="{6EAA581B-B6CF-4667-A5CC-FA0616411F6C}" destId="{48FD8E84-963B-4E42-9B53-0CBBD4AF1479}" srcOrd="0" destOrd="0" presId="urn:microsoft.com/office/officeart/2005/8/layout/vList5"/>
    <dgm:cxn modelId="{07B515DA-A1E8-4F45-BA98-D923F79B7F09}" type="presParOf" srcId="{48FD8E84-963B-4E42-9B53-0CBBD4AF1479}" destId="{6D1677F8-0B3E-4EE8-9A18-81B6C6D9EF93}" srcOrd="0" destOrd="0" presId="urn:microsoft.com/office/officeart/2005/8/layout/vList5"/>
    <dgm:cxn modelId="{E6766AFD-B3F5-4A98-B7A6-60C02ABBCB60}" type="presParOf" srcId="{6EAA581B-B6CF-4667-A5CC-FA0616411F6C}" destId="{6C90D659-E1CD-4648-9D4B-F4434CCEDE26}" srcOrd="1" destOrd="0" presId="urn:microsoft.com/office/officeart/2005/8/layout/vList5"/>
    <dgm:cxn modelId="{8AC2EEE8-6438-403C-8DD0-27FBED4E0B0F}" type="presParOf" srcId="{6EAA581B-B6CF-4667-A5CC-FA0616411F6C}" destId="{51A7A115-6CD7-4026-9184-653327A89B68}" srcOrd="2" destOrd="0" presId="urn:microsoft.com/office/officeart/2005/8/layout/vList5"/>
    <dgm:cxn modelId="{E921F718-D5F3-4AC4-9312-DDFCFE5138E9}" type="presParOf" srcId="{51A7A115-6CD7-4026-9184-653327A89B68}" destId="{688ABEA5-A1E8-4DD1-BBF4-EFA97B40F4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902C9F-A03B-4118-8A7D-14F69EBB151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E402E390-0111-4E89-BFAB-5F9C4C8A45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identificó a Jesús como el sacrificio perfecto y definitivo enviado por Dios para redimir a la humanidad del pecado…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92960FC-7AB0-4F77-A125-C0890083F632}" type="parTrans" cxnId="{5D70A2C1-D90A-4268-8DB5-CDCB2C51CD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7AFE009-E773-4231-9B28-F5A187249A0B}" type="sibTrans" cxnId="{5D70A2C1-D90A-4268-8DB5-CDCB2C51CD3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E62A73-6C2D-4E10-A682-C61E4531CAF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dio testimonio de la misión de Jesús porque vio al Espíritu Santo descender sobre Jesús como una paloma durante su bautismo.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03D3FB9-E3A3-4C07-AC15-3A7EBAE72849}" type="parTrans" cxnId="{8A5793F6-7185-4B12-B141-0C58C04D6D3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C757A33-090A-46F3-B5F4-F05E5A15A0CC}" type="sibTrans" cxnId="{8A5793F6-7185-4B12-B141-0C58C04D6D3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7D88FC-3752-44E2-A49F-680B05B857F0}" type="pres">
      <dgm:prSet presAssocID="{46902C9F-A03B-4118-8A7D-14F69EBB151B}" presName="Name0" presStyleCnt="0">
        <dgm:presLayoutVars>
          <dgm:dir/>
          <dgm:resizeHandles val="exact"/>
        </dgm:presLayoutVars>
      </dgm:prSet>
      <dgm:spPr/>
    </dgm:pt>
    <dgm:pt modelId="{D8A85E67-1CAD-49A5-AF39-32B4933B9AF3}" type="pres">
      <dgm:prSet presAssocID="{E402E390-0111-4E89-BFAB-5F9C4C8A456C}" presName="node" presStyleLbl="node1" presStyleIdx="0" presStyleCnt="2">
        <dgm:presLayoutVars>
          <dgm:bulletEnabled val="1"/>
        </dgm:presLayoutVars>
      </dgm:prSet>
      <dgm:spPr/>
    </dgm:pt>
    <dgm:pt modelId="{F733BDCA-6E2F-4A17-8CDF-849776CD2381}" type="pres">
      <dgm:prSet presAssocID="{27AFE009-E773-4231-9B28-F5A187249A0B}" presName="sibTrans" presStyleLbl="sibTrans2D1" presStyleIdx="0" presStyleCnt="1"/>
      <dgm:spPr/>
    </dgm:pt>
    <dgm:pt modelId="{9EF67AA7-1F2C-4216-914D-3039E994373C}" type="pres">
      <dgm:prSet presAssocID="{27AFE009-E773-4231-9B28-F5A187249A0B}" presName="connectorText" presStyleLbl="sibTrans2D1" presStyleIdx="0" presStyleCnt="1"/>
      <dgm:spPr/>
    </dgm:pt>
    <dgm:pt modelId="{CC398A4D-D929-4E2B-83EF-D05D1485D8B2}" type="pres">
      <dgm:prSet presAssocID="{40E62A73-6C2D-4E10-A682-C61E4531CAFC}" presName="node" presStyleLbl="node1" presStyleIdx="1" presStyleCnt="2">
        <dgm:presLayoutVars>
          <dgm:bulletEnabled val="1"/>
        </dgm:presLayoutVars>
      </dgm:prSet>
      <dgm:spPr/>
    </dgm:pt>
  </dgm:ptLst>
  <dgm:cxnLst>
    <dgm:cxn modelId="{313E7924-5ACD-44BE-8F62-4311FF41F5E7}" type="presOf" srcId="{27AFE009-E773-4231-9B28-F5A187249A0B}" destId="{9EF67AA7-1F2C-4216-914D-3039E994373C}" srcOrd="1" destOrd="0" presId="urn:microsoft.com/office/officeart/2005/8/layout/process1"/>
    <dgm:cxn modelId="{41494F29-0A83-42B0-92D9-15254DEFA76E}" type="presOf" srcId="{27AFE009-E773-4231-9B28-F5A187249A0B}" destId="{F733BDCA-6E2F-4A17-8CDF-849776CD2381}" srcOrd="0" destOrd="0" presId="urn:microsoft.com/office/officeart/2005/8/layout/process1"/>
    <dgm:cxn modelId="{2C477974-DE8F-4583-B9C2-CD33ABCEF30E}" type="presOf" srcId="{40E62A73-6C2D-4E10-A682-C61E4531CAFC}" destId="{CC398A4D-D929-4E2B-83EF-D05D1485D8B2}" srcOrd="0" destOrd="0" presId="urn:microsoft.com/office/officeart/2005/8/layout/process1"/>
    <dgm:cxn modelId="{8E53B3BF-9763-4EFE-93E6-6D16B657BC54}" type="presOf" srcId="{E402E390-0111-4E89-BFAB-5F9C4C8A456C}" destId="{D8A85E67-1CAD-49A5-AF39-32B4933B9AF3}" srcOrd="0" destOrd="0" presId="urn:microsoft.com/office/officeart/2005/8/layout/process1"/>
    <dgm:cxn modelId="{5D70A2C1-D90A-4268-8DB5-CDCB2C51CD3B}" srcId="{46902C9F-A03B-4118-8A7D-14F69EBB151B}" destId="{E402E390-0111-4E89-BFAB-5F9C4C8A456C}" srcOrd="0" destOrd="0" parTransId="{192960FC-7AB0-4F77-A125-C0890083F632}" sibTransId="{27AFE009-E773-4231-9B28-F5A187249A0B}"/>
    <dgm:cxn modelId="{2167ABCA-2E88-4DE3-B078-871D988D8AB3}" type="presOf" srcId="{46902C9F-A03B-4118-8A7D-14F69EBB151B}" destId="{C47D88FC-3752-44E2-A49F-680B05B857F0}" srcOrd="0" destOrd="0" presId="urn:microsoft.com/office/officeart/2005/8/layout/process1"/>
    <dgm:cxn modelId="{8A5793F6-7185-4B12-B141-0C58C04D6D3A}" srcId="{46902C9F-A03B-4118-8A7D-14F69EBB151B}" destId="{40E62A73-6C2D-4E10-A682-C61E4531CAFC}" srcOrd="1" destOrd="0" parTransId="{003D3FB9-E3A3-4C07-AC15-3A7EBAE72849}" sibTransId="{AC757A33-090A-46F3-B5F4-F05E5A15A0CC}"/>
    <dgm:cxn modelId="{DC917E8F-6B1E-4C42-853C-DBA3E135CA78}" type="presParOf" srcId="{C47D88FC-3752-44E2-A49F-680B05B857F0}" destId="{D8A85E67-1CAD-49A5-AF39-32B4933B9AF3}" srcOrd="0" destOrd="0" presId="urn:microsoft.com/office/officeart/2005/8/layout/process1"/>
    <dgm:cxn modelId="{F79EBC74-B022-484E-9511-FDF3639712D4}" type="presParOf" srcId="{C47D88FC-3752-44E2-A49F-680B05B857F0}" destId="{F733BDCA-6E2F-4A17-8CDF-849776CD2381}" srcOrd="1" destOrd="0" presId="urn:microsoft.com/office/officeart/2005/8/layout/process1"/>
    <dgm:cxn modelId="{268B4FBA-0B47-4E3F-BEF4-B98552D7BDF2}" type="presParOf" srcId="{F733BDCA-6E2F-4A17-8CDF-849776CD2381}" destId="{9EF67AA7-1F2C-4216-914D-3039E994373C}" srcOrd="0" destOrd="0" presId="urn:microsoft.com/office/officeart/2005/8/layout/process1"/>
    <dgm:cxn modelId="{28F1FA88-13DF-48AA-83E4-3EB77C96DECA}" type="presParOf" srcId="{C47D88FC-3752-44E2-A49F-680B05B857F0}" destId="{CC398A4D-D929-4E2B-83EF-D05D1485D8B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declaración de Juan sobre Jesús como el Cordero de Dios conecta con la profecía de Isaías que describe al Mesías como aquel que llevaría los pecados de la humanidad y sufriría en su lugar.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9795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Las palabras de Juan conmovieron el corazón de sus discípulos, y ellos aprendieron a mirar a Jesús como el Maestro y a seguirlo.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Juan permaneció fiel a su llamado, predicando la verdad y llamando al arrepentimiento, incluso cuando esto le costó la vida.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442157" custScaleY="37565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439809" custScaleY="386439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Tal como ya lo había mencionado, Juan presentó a Jesús como el Cordero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9795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1EFF481-DD38-400B-8E0D-DEC60D3787F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559795-ABB1-44DE-BCF4-B1AB4B0DA5E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Biblia menciona que fueron: Pedro y su hermano Andrés, también Juan y su hermano Jacobo.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B070622-D5ED-4E58-81DC-3EB5C6AC4FF3}" type="par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709B24C-87A3-4EAC-8F3B-2A73D95BD6E7}" type="sibTrans" cxnId="{40B316DB-B018-458D-AFEC-7E0A4A90B3A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EAA581B-B6CF-4667-A5CC-FA0616411F6C}" type="pres">
      <dgm:prSet presAssocID="{D1EFF481-DD38-400B-8E0D-DEC60D3787FC}" presName="Name0" presStyleCnt="0">
        <dgm:presLayoutVars>
          <dgm:dir/>
          <dgm:animLvl val="lvl"/>
          <dgm:resizeHandles val="exact"/>
        </dgm:presLayoutVars>
      </dgm:prSet>
      <dgm:spPr/>
    </dgm:pt>
    <dgm:pt modelId="{B940D327-FADF-49BF-8A76-2361EC63F69B}" type="pres">
      <dgm:prSet presAssocID="{D5559795-ABB1-44DE-BCF4-B1AB4B0DA5E2}" presName="linNode" presStyleCnt="0"/>
      <dgm:spPr/>
    </dgm:pt>
    <dgm:pt modelId="{73F2D858-4EEB-44D2-A8B6-0CDFBB35E462}" type="pres">
      <dgm:prSet presAssocID="{D5559795-ABB1-44DE-BCF4-B1AB4B0DA5E2}" presName="parentText" presStyleLbl="node1" presStyleIdx="0" presStyleCnt="1" custScaleX="277263" custScaleY="7951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58017451-3918-4460-B04C-F63ADE85B004}" type="presOf" srcId="{D1EFF481-DD38-400B-8E0D-DEC60D3787FC}" destId="{6EAA581B-B6CF-4667-A5CC-FA0616411F6C}" srcOrd="0" destOrd="0" presId="urn:microsoft.com/office/officeart/2005/8/layout/vList5"/>
    <dgm:cxn modelId="{B27C949E-9553-4356-91EC-50CF10BE7EE8}" type="presOf" srcId="{D5559795-ABB1-44DE-BCF4-B1AB4B0DA5E2}" destId="{73F2D858-4EEB-44D2-A8B6-0CDFBB35E462}" srcOrd="0" destOrd="0" presId="urn:microsoft.com/office/officeart/2005/8/layout/vList5"/>
    <dgm:cxn modelId="{40B316DB-B018-458D-AFEC-7E0A4A90B3AB}" srcId="{D1EFF481-DD38-400B-8E0D-DEC60D3787FC}" destId="{D5559795-ABB1-44DE-BCF4-B1AB4B0DA5E2}" srcOrd="0" destOrd="0" parTransId="{CB070622-D5ED-4E58-81DC-3EB5C6AC4FF3}" sibTransId="{4709B24C-87A3-4EAC-8F3B-2A73D95BD6E7}"/>
    <dgm:cxn modelId="{79BC3FB1-37C1-4799-8778-E06C5D22AB29}" type="presParOf" srcId="{6EAA581B-B6CF-4667-A5CC-FA0616411F6C}" destId="{B940D327-FADF-49BF-8A76-2361EC63F69B}" srcOrd="0" destOrd="0" presId="urn:microsoft.com/office/officeart/2005/8/layout/vList5"/>
    <dgm:cxn modelId="{F227C0D9-4800-43B9-801C-B761F8D1AB50}" type="presParOf" srcId="{B940D327-FADF-49BF-8A76-2361EC63F69B}" destId="{73F2D858-4EEB-44D2-A8B6-0CDFBB35E4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902C9F-A03B-4118-8A7D-14F69EBB151B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E402E390-0111-4E89-BFAB-5F9C4C8A45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Deseaban pasar tiempo con Jesús, sentarse a sus pies y aprender de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92960FC-7AB0-4F77-A125-C0890083F632}" type="parTrans" cxnId="{5D70A2C1-D90A-4268-8DB5-CDCB2C51CD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7AFE009-E773-4231-9B28-F5A187249A0B}" type="sibTrans" cxnId="{5D70A2C1-D90A-4268-8DB5-CDCB2C51CD3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E62A73-6C2D-4E10-A682-C61E4531CAF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 pasaron el resto del día con Jesús porque ya eran las 4 pm.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03D3FB9-E3A3-4C07-AC15-3A7EBAE72849}" type="parTrans" cxnId="{8A5793F6-7185-4B12-B141-0C58C04D6D3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C757A33-090A-46F3-B5F4-F05E5A15A0CC}" type="sibTrans" cxnId="{8A5793F6-7185-4B12-B141-0C58C04D6D3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7D88FC-3752-44E2-A49F-680B05B857F0}" type="pres">
      <dgm:prSet presAssocID="{46902C9F-A03B-4118-8A7D-14F69EBB151B}" presName="Name0" presStyleCnt="0">
        <dgm:presLayoutVars>
          <dgm:dir/>
          <dgm:resizeHandles val="exact"/>
        </dgm:presLayoutVars>
      </dgm:prSet>
      <dgm:spPr/>
    </dgm:pt>
    <dgm:pt modelId="{D8A85E67-1CAD-49A5-AF39-32B4933B9AF3}" type="pres">
      <dgm:prSet presAssocID="{E402E390-0111-4E89-BFAB-5F9C4C8A456C}" presName="node" presStyleLbl="node1" presStyleIdx="0" presStyleCnt="2">
        <dgm:presLayoutVars>
          <dgm:bulletEnabled val="1"/>
        </dgm:presLayoutVars>
      </dgm:prSet>
      <dgm:spPr/>
    </dgm:pt>
    <dgm:pt modelId="{F733BDCA-6E2F-4A17-8CDF-849776CD2381}" type="pres">
      <dgm:prSet presAssocID="{27AFE009-E773-4231-9B28-F5A187249A0B}" presName="sibTrans" presStyleLbl="sibTrans2D1" presStyleIdx="0" presStyleCnt="1"/>
      <dgm:spPr/>
    </dgm:pt>
    <dgm:pt modelId="{9EF67AA7-1F2C-4216-914D-3039E994373C}" type="pres">
      <dgm:prSet presAssocID="{27AFE009-E773-4231-9B28-F5A187249A0B}" presName="connectorText" presStyleLbl="sibTrans2D1" presStyleIdx="0" presStyleCnt="1"/>
      <dgm:spPr/>
    </dgm:pt>
    <dgm:pt modelId="{CC398A4D-D929-4E2B-83EF-D05D1485D8B2}" type="pres">
      <dgm:prSet presAssocID="{40E62A73-6C2D-4E10-A682-C61E4531CAFC}" presName="node" presStyleLbl="node1" presStyleIdx="1" presStyleCnt="2">
        <dgm:presLayoutVars>
          <dgm:bulletEnabled val="1"/>
        </dgm:presLayoutVars>
      </dgm:prSet>
      <dgm:spPr/>
    </dgm:pt>
  </dgm:ptLst>
  <dgm:cxnLst>
    <dgm:cxn modelId="{313E7924-5ACD-44BE-8F62-4311FF41F5E7}" type="presOf" srcId="{27AFE009-E773-4231-9B28-F5A187249A0B}" destId="{9EF67AA7-1F2C-4216-914D-3039E994373C}" srcOrd="1" destOrd="0" presId="urn:microsoft.com/office/officeart/2005/8/layout/process1"/>
    <dgm:cxn modelId="{41494F29-0A83-42B0-92D9-15254DEFA76E}" type="presOf" srcId="{27AFE009-E773-4231-9B28-F5A187249A0B}" destId="{F733BDCA-6E2F-4A17-8CDF-849776CD2381}" srcOrd="0" destOrd="0" presId="urn:microsoft.com/office/officeart/2005/8/layout/process1"/>
    <dgm:cxn modelId="{2C477974-DE8F-4583-B9C2-CD33ABCEF30E}" type="presOf" srcId="{40E62A73-6C2D-4E10-A682-C61E4531CAFC}" destId="{CC398A4D-D929-4E2B-83EF-D05D1485D8B2}" srcOrd="0" destOrd="0" presId="urn:microsoft.com/office/officeart/2005/8/layout/process1"/>
    <dgm:cxn modelId="{8E53B3BF-9763-4EFE-93E6-6D16B657BC54}" type="presOf" srcId="{E402E390-0111-4E89-BFAB-5F9C4C8A456C}" destId="{D8A85E67-1CAD-49A5-AF39-32B4933B9AF3}" srcOrd="0" destOrd="0" presId="urn:microsoft.com/office/officeart/2005/8/layout/process1"/>
    <dgm:cxn modelId="{5D70A2C1-D90A-4268-8DB5-CDCB2C51CD3B}" srcId="{46902C9F-A03B-4118-8A7D-14F69EBB151B}" destId="{E402E390-0111-4E89-BFAB-5F9C4C8A456C}" srcOrd="0" destOrd="0" parTransId="{192960FC-7AB0-4F77-A125-C0890083F632}" sibTransId="{27AFE009-E773-4231-9B28-F5A187249A0B}"/>
    <dgm:cxn modelId="{2167ABCA-2E88-4DE3-B078-871D988D8AB3}" type="presOf" srcId="{46902C9F-A03B-4118-8A7D-14F69EBB151B}" destId="{C47D88FC-3752-44E2-A49F-680B05B857F0}" srcOrd="0" destOrd="0" presId="urn:microsoft.com/office/officeart/2005/8/layout/process1"/>
    <dgm:cxn modelId="{8A5793F6-7185-4B12-B141-0C58C04D6D3A}" srcId="{46902C9F-A03B-4118-8A7D-14F69EBB151B}" destId="{40E62A73-6C2D-4E10-A682-C61E4531CAFC}" srcOrd="1" destOrd="0" parTransId="{003D3FB9-E3A3-4C07-AC15-3A7EBAE72849}" sibTransId="{AC757A33-090A-46F3-B5F4-F05E5A15A0CC}"/>
    <dgm:cxn modelId="{DC917E8F-6B1E-4C42-853C-DBA3E135CA78}" type="presParOf" srcId="{C47D88FC-3752-44E2-A49F-680B05B857F0}" destId="{D8A85E67-1CAD-49A5-AF39-32B4933B9AF3}" srcOrd="0" destOrd="0" presId="urn:microsoft.com/office/officeart/2005/8/layout/process1"/>
    <dgm:cxn modelId="{F79EBC74-B022-484E-9511-FDF3639712D4}" type="presParOf" srcId="{C47D88FC-3752-44E2-A49F-680B05B857F0}" destId="{F733BDCA-6E2F-4A17-8CDF-849776CD2381}" srcOrd="1" destOrd="0" presId="urn:microsoft.com/office/officeart/2005/8/layout/process1"/>
    <dgm:cxn modelId="{268B4FBA-0B47-4E3F-BEF4-B98552D7BDF2}" type="presParOf" srcId="{F733BDCA-6E2F-4A17-8CDF-849776CD2381}" destId="{9EF67AA7-1F2C-4216-914D-3039E994373C}" srcOrd="0" destOrd="0" presId="urn:microsoft.com/office/officeart/2005/8/layout/process1"/>
    <dgm:cxn modelId="{28F1FA88-13DF-48AA-83E4-3EB77C96DECA}" type="presParOf" srcId="{C47D88FC-3752-44E2-A49F-680B05B857F0}" destId="{CC398A4D-D929-4E2B-83EF-D05D1485D8B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CEA4A2-B47A-4ED8-B866-B8427D40B077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ECADB4D0-C8D2-4095-A4C7-7445B63F586F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Andrés, lleno de entusiasmo, y del gozo que llenaba su corazón fue inmediatamente a compartir la noticia con su hermano.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DB2BF8-1A06-493F-AEC5-B42238E0840E}" type="par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F94620A0-D587-47F9-8CC6-231A4BC2751A}" type="sibTrans" cxnId="{197C7C8B-3FC0-48B2-B248-DE7CD84D183D}">
      <dgm:prSet/>
      <dgm:spPr/>
      <dgm:t>
        <a:bodyPr/>
        <a:lstStyle/>
        <a:p>
          <a:pPr algn="ctr"/>
          <a:endParaRPr lang="es-EC"/>
        </a:p>
      </dgm:t>
    </dgm:pt>
    <dgm:pt modelId="{A3358885-2674-4604-BC46-E87A6C3BF56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Andrés no se limitó a contarle a Simón sobre Jesús, sino que lo condujo directamente al Maestro. Simón no se hizo llamar dos veces, sino se apresuró.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7DC4FF-29A8-4080-9751-9302B9CA09E8}" type="par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22E7ACC3-6011-48D6-88C9-8AD40DFB7B06}" type="sibTrans" cxnId="{EC396EDB-D145-4DCF-B436-A6371DA55986}">
      <dgm:prSet/>
      <dgm:spPr/>
      <dgm:t>
        <a:bodyPr/>
        <a:lstStyle/>
        <a:p>
          <a:pPr algn="ctr"/>
          <a:endParaRPr lang="es-EC"/>
        </a:p>
      </dgm:t>
    </dgm:pt>
    <dgm:pt modelId="{1C4B081A-E4A1-422D-9750-46D09A57D3A5}" type="pres">
      <dgm:prSet presAssocID="{E9CEA4A2-B47A-4ED8-B866-B8427D40B077}" presName="linear" presStyleCnt="0">
        <dgm:presLayoutVars>
          <dgm:dir/>
          <dgm:animLvl val="lvl"/>
          <dgm:resizeHandles val="exact"/>
        </dgm:presLayoutVars>
      </dgm:prSet>
      <dgm:spPr/>
    </dgm:pt>
    <dgm:pt modelId="{E65F3D9A-8334-4EBF-AC81-9F40FB04CCF0}" type="pres">
      <dgm:prSet presAssocID="{ECADB4D0-C8D2-4095-A4C7-7445B63F586F}" presName="parentLin" presStyleCnt="0"/>
      <dgm:spPr/>
    </dgm:pt>
    <dgm:pt modelId="{BCCFEC4E-F642-4295-86BB-E6FC7BF66471}" type="pres">
      <dgm:prSet presAssocID="{ECADB4D0-C8D2-4095-A4C7-7445B63F586F}" presName="parentLeftMargin" presStyleLbl="node1" presStyleIdx="0" presStyleCnt="2"/>
      <dgm:spPr/>
    </dgm:pt>
    <dgm:pt modelId="{CFFF1374-8F58-4700-A76E-373976E835F6}" type="pres">
      <dgm:prSet presAssocID="{ECADB4D0-C8D2-4095-A4C7-7445B63F586F}" presName="parentText" presStyleLbl="node1" presStyleIdx="0" presStyleCnt="2" custScaleX="129290" custScaleY="113920" custLinFactNeighborX="3214" custLinFactNeighborY="22272">
        <dgm:presLayoutVars>
          <dgm:chMax val="0"/>
          <dgm:bulletEnabled val="1"/>
        </dgm:presLayoutVars>
      </dgm:prSet>
      <dgm:spPr/>
    </dgm:pt>
    <dgm:pt modelId="{A25C644A-C81B-43B1-9B48-92B1230063E3}" type="pres">
      <dgm:prSet presAssocID="{ECADB4D0-C8D2-4095-A4C7-7445B63F586F}" presName="negativeSpace" presStyleCnt="0"/>
      <dgm:spPr/>
    </dgm:pt>
    <dgm:pt modelId="{A0EE3BFA-29F3-4323-9A13-777BC22027B6}" type="pres">
      <dgm:prSet presAssocID="{ECADB4D0-C8D2-4095-A4C7-7445B63F586F}" presName="childText" presStyleLbl="conFgAcc1" presStyleIdx="0" presStyleCnt="2" custLinFactNeighborY="3007">
        <dgm:presLayoutVars>
          <dgm:bulletEnabled val="1"/>
        </dgm:presLayoutVars>
      </dgm:prSet>
      <dgm:spPr/>
    </dgm:pt>
    <dgm:pt modelId="{92D772F4-E24B-42C1-A627-D98B08E12F7B}" type="pres">
      <dgm:prSet presAssocID="{F94620A0-D587-47F9-8CC6-231A4BC2751A}" presName="spaceBetweenRectangles" presStyleCnt="0"/>
      <dgm:spPr/>
    </dgm:pt>
    <dgm:pt modelId="{0641AEA4-3B15-4C0A-9516-FABB305B13D2}" type="pres">
      <dgm:prSet presAssocID="{A3358885-2674-4604-BC46-E87A6C3BF561}" presName="parentLin" presStyleCnt="0"/>
      <dgm:spPr/>
    </dgm:pt>
    <dgm:pt modelId="{D4D4BB3C-939E-4F07-9B48-E3CF188A2114}" type="pres">
      <dgm:prSet presAssocID="{A3358885-2674-4604-BC46-E87A6C3BF561}" presName="parentLeftMargin" presStyleLbl="node1" presStyleIdx="0" presStyleCnt="2"/>
      <dgm:spPr/>
    </dgm:pt>
    <dgm:pt modelId="{43351438-211B-4DA9-8C8F-A1BB3B757E6D}" type="pres">
      <dgm:prSet presAssocID="{A3358885-2674-4604-BC46-E87A6C3BF561}" presName="parentText" presStyleLbl="node1" presStyleIdx="1" presStyleCnt="2" custScaleX="129290" custScaleY="116981" custLinFactNeighborX="3214" custLinFactNeighborY="9681">
        <dgm:presLayoutVars>
          <dgm:chMax val="0"/>
          <dgm:bulletEnabled val="1"/>
        </dgm:presLayoutVars>
      </dgm:prSet>
      <dgm:spPr/>
    </dgm:pt>
    <dgm:pt modelId="{D40B21C6-A964-4939-91BC-EB928BE5977B}" type="pres">
      <dgm:prSet presAssocID="{A3358885-2674-4604-BC46-E87A6C3BF561}" presName="negativeSpace" presStyleCnt="0"/>
      <dgm:spPr/>
    </dgm:pt>
    <dgm:pt modelId="{02D4DA59-E856-426C-B17C-8E5C0DC05772}" type="pres">
      <dgm:prSet presAssocID="{A3358885-2674-4604-BC46-E87A6C3BF5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C4067A-0F36-48C6-893D-335DAD95B7E2}" type="presOf" srcId="{E9CEA4A2-B47A-4ED8-B866-B8427D40B077}" destId="{1C4B081A-E4A1-422D-9750-46D09A57D3A5}" srcOrd="0" destOrd="0" presId="urn:microsoft.com/office/officeart/2005/8/layout/list1"/>
    <dgm:cxn modelId="{197C7C8B-3FC0-48B2-B248-DE7CD84D183D}" srcId="{E9CEA4A2-B47A-4ED8-B866-B8427D40B077}" destId="{ECADB4D0-C8D2-4095-A4C7-7445B63F586F}" srcOrd="0" destOrd="0" parTransId="{86DB2BF8-1A06-493F-AEC5-B42238E0840E}" sibTransId="{F94620A0-D587-47F9-8CC6-231A4BC2751A}"/>
    <dgm:cxn modelId="{F2AA85A7-680A-4182-96A9-FCDAC560C78E}" type="presOf" srcId="{ECADB4D0-C8D2-4095-A4C7-7445B63F586F}" destId="{CFFF1374-8F58-4700-A76E-373976E835F6}" srcOrd="1" destOrd="0" presId="urn:microsoft.com/office/officeart/2005/8/layout/list1"/>
    <dgm:cxn modelId="{7ED8A7B8-FA9A-4F61-99CE-DEE503DFBFE3}" type="presOf" srcId="{A3358885-2674-4604-BC46-E87A6C3BF561}" destId="{D4D4BB3C-939E-4F07-9B48-E3CF188A2114}" srcOrd="0" destOrd="0" presId="urn:microsoft.com/office/officeart/2005/8/layout/list1"/>
    <dgm:cxn modelId="{DD1B31B9-2866-4D53-ADA6-C20D1E270644}" type="presOf" srcId="{A3358885-2674-4604-BC46-E87A6C3BF561}" destId="{43351438-211B-4DA9-8C8F-A1BB3B757E6D}" srcOrd="1" destOrd="0" presId="urn:microsoft.com/office/officeart/2005/8/layout/list1"/>
    <dgm:cxn modelId="{1D33E2CA-7F6D-4EDE-898B-EE91D61F89BE}" type="presOf" srcId="{ECADB4D0-C8D2-4095-A4C7-7445B63F586F}" destId="{BCCFEC4E-F642-4295-86BB-E6FC7BF66471}" srcOrd="0" destOrd="0" presId="urn:microsoft.com/office/officeart/2005/8/layout/list1"/>
    <dgm:cxn modelId="{EC396EDB-D145-4DCF-B436-A6371DA55986}" srcId="{E9CEA4A2-B47A-4ED8-B866-B8427D40B077}" destId="{A3358885-2674-4604-BC46-E87A6C3BF561}" srcOrd="1" destOrd="0" parTransId="{737DC4FF-29A8-4080-9751-9302B9CA09E8}" sibTransId="{22E7ACC3-6011-48D6-88C9-8AD40DFB7B06}"/>
    <dgm:cxn modelId="{CBFAA94D-9744-469F-9795-10EACCB1749E}" type="presParOf" srcId="{1C4B081A-E4A1-422D-9750-46D09A57D3A5}" destId="{E65F3D9A-8334-4EBF-AC81-9F40FB04CCF0}" srcOrd="0" destOrd="0" presId="urn:microsoft.com/office/officeart/2005/8/layout/list1"/>
    <dgm:cxn modelId="{2BF1BE5C-BE44-46AA-8922-57F3F189FEEB}" type="presParOf" srcId="{E65F3D9A-8334-4EBF-AC81-9F40FB04CCF0}" destId="{BCCFEC4E-F642-4295-86BB-E6FC7BF66471}" srcOrd="0" destOrd="0" presId="urn:microsoft.com/office/officeart/2005/8/layout/list1"/>
    <dgm:cxn modelId="{2F600700-A80F-4984-8F12-406F62BF4E11}" type="presParOf" srcId="{E65F3D9A-8334-4EBF-AC81-9F40FB04CCF0}" destId="{CFFF1374-8F58-4700-A76E-373976E835F6}" srcOrd="1" destOrd="0" presId="urn:microsoft.com/office/officeart/2005/8/layout/list1"/>
    <dgm:cxn modelId="{93B61731-1110-4EBC-B355-D37545D4F0F1}" type="presParOf" srcId="{1C4B081A-E4A1-422D-9750-46D09A57D3A5}" destId="{A25C644A-C81B-43B1-9B48-92B1230063E3}" srcOrd="1" destOrd="0" presId="urn:microsoft.com/office/officeart/2005/8/layout/list1"/>
    <dgm:cxn modelId="{EEE8C1A0-E9C1-4CCF-AA18-880ED3579FE4}" type="presParOf" srcId="{1C4B081A-E4A1-422D-9750-46D09A57D3A5}" destId="{A0EE3BFA-29F3-4323-9A13-777BC22027B6}" srcOrd="2" destOrd="0" presId="urn:microsoft.com/office/officeart/2005/8/layout/list1"/>
    <dgm:cxn modelId="{AA5D8801-2FF8-40C6-BDF1-98CCCB0DA908}" type="presParOf" srcId="{1C4B081A-E4A1-422D-9750-46D09A57D3A5}" destId="{92D772F4-E24B-42C1-A627-D98B08E12F7B}" srcOrd="3" destOrd="0" presId="urn:microsoft.com/office/officeart/2005/8/layout/list1"/>
    <dgm:cxn modelId="{9885BEDD-B321-4AFE-909C-72AECF2C1D0B}" type="presParOf" srcId="{1C4B081A-E4A1-422D-9750-46D09A57D3A5}" destId="{0641AEA4-3B15-4C0A-9516-FABB305B13D2}" srcOrd="4" destOrd="0" presId="urn:microsoft.com/office/officeart/2005/8/layout/list1"/>
    <dgm:cxn modelId="{B3A31F41-75E3-445E-90D1-D81E3AD9C259}" type="presParOf" srcId="{0641AEA4-3B15-4C0A-9516-FABB305B13D2}" destId="{D4D4BB3C-939E-4F07-9B48-E3CF188A2114}" srcOrd="0" destOrd="0" presId="urn:microsoft.com/office/officeart/2005/8/layout/list1"/>
    <dgm:cxn modelId="{8B7CF617-7DB3-431E-BE23-46487C7BFBC3}" type="presParOf" srcId="{0641AEA4-3B15-4C0A-9516-FABB305B13D2}" destId="{43351438-211B-4DA9-8C8F-A1BB3B757E6D}" srcOrd="1" destOrd="0" presId="urn:microsoft.com/office/officeart/2005/8/layout/list1"/>
    <dgm:cxn modelId="{70068F77-EDC7-41CA-BA64-8DECDFAC78EA}" type="presParOf" srcId="{1C4B081A-E4A1-422D-9750-46D09A57D3A5}" destId="{D40B21C6-A964-4939-91BC-EB928BE5977B}" srcOrd="5" destOrd="0" presId="urn:microsoft.com/office/officeart/2005/8/layout/list1"/>
    <dgm:cxn modelId="{93D39653-A2F4-4477-B1D4-05CFF5D42F4D}" type="presParOf" srcId="{1C4B081A-E4A1-422D-9750-46D09A57D3A5}" destId="{02D4DA59-E856-426C-B17C-8E5C0DC0577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125C199-B0C0-4959-B87D-B79D012902DB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3C087814-9EE4-4D6C-9286-43D1D5927D7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Felipe obedeció al mandato aceptando la invitación de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636D12D-C1F0-4BA5-BCE0-C733AFDF740F}" type="parTrans" cxnId="{899F5CCB-B44C-4103-B04A-0005EE0D3E5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96B834F-C18E-41E0-A88E-CBE2446C36F3}" type="sibTrans" cxnId="{899F5CCB-B44C-4103-B04A-0005EE0D3E5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FBBB9E9-CD84-472C-AB6C-2181975B728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en seguida se puso a trabajar para Cristo pues compartió la noticia con </a:t>
          </a:r>
          <a:r>
            <a:rPr lang="es-ES" sz="2200" dirty="0" err="1">
              <a:latin typeface="Bw Modelica" panose="00000600000000000000" pitchFamily="50" charset="0"/>
            </a:rPr>
            <a:t>Natanael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78AF88-5B26-4497-A658-3910DBAC4BA4}" type="parTrans" cxnId="{E2DF1D87-37CD-4792-9A76-BCF03C90E7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5F8C719-6995-42CB-959E-29EDD75A123B}" type="sibTrans" cxnId="{E2DF1D87-37CD-4792-9A76-BCF03C90E7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167AE73-4E7E-4558-A69A-8E3A919A702E}" type="pres">
      <dgm:prSet presAssocID="{8125C199-B0C0-4959-B87D-B79D012902DB}" presName="arrowDiagram" presStyleCnt="0">
        <dgm:presLayoutVars>
          <dgm:chMax val="5"/>
          <dgm:dir/>
          <dgm:resizeHandles val="exact"/>
        </dgm:presLayoutVars>
      </dgm:prSet>
      <dgm:spPr/>
    </dgm:pt>
    <dgm:pt modelId="{DB60A437-3836-494F-AF95-6C23FFF739AA}" type="pres">
      <dgm:prSet presAssocID="{8125C199-B0C0-4959-B87D-B79D012902DB}" presName="arrow" presStyleLbl="bgShp" presStyleIdx="0" presStyleCnt="1"/>
      <dgm:spPr/>
    </dgm:pt>
    <dgm:pt modelId="{0A6A8125-F197-4D61-8CCE-870DE1712EB6}" type="pres">
      <dgm:prSet presAssocID="{8125C199-B0C0-4959-B87D-B79D012902DB}" presName="arrowDiagram2" presStyleCnt="0"/>
      <dgm:spPr/>
    </dgm:pt>
    <dgm:pt modelId="{E499AF03-F9A9-4732-B270-684371F115AF}" type="pres">
      <dgm:prSet presAssocID="{3C087814-9EE4-4D6C-9286-43D1D5927D79}" presName="bullet2a" presStyleLbl="node1" presStyleIdx="0" presStyleCnt="2"/>
      <dgm:spPr/>
    </dgm:pt>
    <dgm:pt modelId="{E0BBFD13-B8FB-43BA-8AF4-74AB6C270593}" type="pres">
      <dgm:prSet presAssocID="{3C087814-9EE4-4D6C-9286-43D1D5927D79}" presName="textBox2a" presStyleLbl="revTx" presStyleIdx="0" presStyleCnt="2" custScaleY="84217" custLinFactY="-14104" custLinFactNeighborX="-72811" custLinFactNeighborY="-100000">
        <dgm:presLayoutVars>
          <dgm:bulletEnabled val="1"/>
        </dgm:presLayoutVars>
      </dgm:prSet>
      <dgm:spPr/>
    </dgm:pt>
    <dgm:pt modelId="{B097E96D-C778-474A-ADD8-5468CBFF9FB1}" type="pres">
      <dgm:prSet presAssocID="{8FBBB9E9-CD84-472C-AB6C-2181975B7280}" presName="bullet2b" presStyleLbl="node1" presStyleIdx="1" presStyleCnt="2"/>
      <dgm:spPr/>
    </dgm:pt>
    <dgm:pt modelId="{ADA6D560-1088-4499-B453-D99A7276FC9A}" type="pres">
      <dgm:prSet presAssocID="{8FBBB9E9-CD84-472C-AB6C-2181975B7280}" presName="textBox2b" presStyleLbl="revTx" presStyleIdx="1" presStyleCnt="2" custScaleX="112079" custScaleY="54457" custLinFactNeighborX="-20887" custLinFactNeighborY="-69">
        <dgm:presLayoutVars>
          <dgm:bulletEnabled val="1"/>
        </dgm:presLayoutVars>
      </dgm:prSet>
      <dgm:spPr/>
    </dgm:pt>
  </dgm:ptLst>
  <dgm:cxnLst>
    <dgm:cxn modelId="{F7822A03-F19B-473A-BCB8-28E1093D1832}" type="presOf" srcId="{8FBBB9E9-CD84-472C-AB6C-2181975B7280}" destId="{ADA6D560-1088-4499-B453-D99A7276FC9A}" srcOrd="0" destOrd="0" presId="urn:microsoft.com/office/officeart/2005/8/layout/arrow2"/>
    <dgm:cxn modelId="{558F6C12-0C42-4A93-952C-91DB127E2FAE}" type="presOf" srcId="{8125C199-B0C0-4959-B87D-B79D012902DB}" destId="{9167AE73-4E7E-4558-A69A-8E3A919A702E}" srcOrd="0" destOrd="0" presId="urn:microsoft.com/office/officeart/2005/8/layout/arrow2"/>
    <dgm:cxn modelId="{E2DF1D87-37CD-4792-9A76-BCF03C90E730}" srcId="{8125C199-B0C0-4959-B87D-B79D012902DB}" destId="{8FBBB9E9-CD84-472C-AB6C-2181975B7280}" srcOrd="1" destOrd="0" parTransId="{6878AF88-5B26-4497-A658-3910DBAC4BA4}" sibTransId="{25F8C719-6995-42CB-959E-29EDD75A123B}"/>
    <dgm:cxn modelId="{899F5CCB-B44C-4103-B04A-0005EE0D3E5F}" srcId="{8125C199-B0C0-4959-B87D-B79D012902DB}" destId="{3C087814-9EE4-4D6C-9286-43D1D5927D79}" srcOrd="0" destOrd="0" parTransId="{8636D12D-C1F0-4BA5-BCE0-C733AFDF740F}" sibTransId="{596B834F-C18E-41E0-A88E-CBE2446C36F3}"/>
    <dgm:cxn modelId="{FC3A19E2-9A68-4055-878A-C1104027212A}" type="presOf" srcId="{3C087814-9EE4-4D6C-9286-43D1D5927D79}" destId="{E0BBFD13-B8FB-43BA-8AF4-74AB6C270593}" srcOrd="0" destOrd="0" presId="urn:microsoft.com/office/officeart/2005/8/layout/arrow2"/>
    <dgm:cxn modelId="{D4BBC279-242F-4DEE-9767-F17E4A48C740}" type="presParOf" srcId="{9167AE73-4E7E-4558-A69A-8E3A919A702E}" destId="{DB60A437-3836-494F-AF95-6C23FFF739AA}" srcOrd="0" destOrd="0" presId="urn:microsoft.com/office/officeart/2005/8/layout/arrow2"/>
    <dgm:cxn modelId="{044B5D7A-B0D4-4F70-8016-5E9DBE70A98E}" type="presParOf" srcId="{9167AE73-4E7E-4558-A69A-8E3A919A702E}" destId="{0A6A8125-F197-4D61-8CCE-870DE1712EB6}" srcOrd="1" destOrd="0" presId="urn:microsoft.com/office/officeart/2005/8/layout/arrow2"/>
    <dgm:cxn modelId="{62D2C672-0626-49EE-B5FE-17C32EE42665}" type="presParOf" srcId="{0A6A8125-F197-4D61-8CCE-870DE1712EB6}" destId="{E499AF03-F9A9-4732-B270-684371F115AF}" srcOrd="0" destOrd="0" presId="urn:microsoft.com/office/officeart/2005/8/layout/arrow2"/>
    <dgm:cxn modelId="{7EA390CB-77EB-4C10-B8BB-3C39F54C7E1C}" type="presParOf" srcId="{0A6A8125-F197-4D61-8CCE-870DE1712EB6}" destId="{E0BBFD13-B8FB-43BA-8AF4-74AB6C270593}" srcOrd="1" destOrd="0" presId="urn:microsoft.com/office/officeart/2005/8/layout/arrow2"/>
    <dgm:cxn modelId="{09458E56-D431-46D1-87F5-4415E69DD349}" type="presParOf" srcId="{0A6A8125-F197-4D61-8CCE-870DE1712EB6}" destId="{B097E96D-C778-474A-ADD8-5468CBFF9FB1}" srcOrd="2" destOrd="0" presId="urn:microsoft.com/office/officeart/2005/8/layout/arrow2"/>
    <dgm:cxn modelId="{BF460285-0F78-48E8-842C-092A92E90175}" type="presParOf" srcId="{0A6A8125-F197-4D61-8CCE-870DE1712EB6}" destId="{ADA6D560-1088-4499-B453-D99A7276FC9A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CC71A22-896A-4CDD-A3C4-D206783B5442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Cristo venció la vacilación de </a:t>
          </a:r>
          <a:r>
            <a:rPr lang="es-ES" sz="2200" dirty="0" err="1">
              <a:latin typeface="Bw Modelica" panose="00000600000000000000" pitchFamily="50" charset="0"/>
            </a:rPr>
            <a:t>Natanael</a:t>
          </a:r>
          <a:r>
            <a:rPr lang="es-ES" sz="2200" dirty="0">
              <a:latin typeface="Bw Modelica" panose="00000600000000000000" pitchFamily="50" charset="0"/>
            </a:rPr>
            <a:t> cuando respondió a su oración y le demostró que conoce a cada persona de manera íntima…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9EC4D7D-CFCD-445D-BAC1-5ABFD9EC1B2E}" type="parTrans" cxnId="{902C104B-D14D-4009-89E8-053A6B983FB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F6ADFCC-0AB6-4E86-9BBD-6D6622D76923}" type="sibTrans" cxnId="{902C104B-D14D-4009-89E8-053A6B983FB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75C96225-979E-404A-A7FF-194441CD3A7C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…esta experiencia nos enseña que aún con dudas o prejuicios debemos ir a Cristo con deseo de oír la verdad, debemos “ir y ver”…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…necesitamos estudiar la Palabra de Dios por nosotros mismos con la guía del Espíritu Santo, y así viendo y juzgando por nosotros mismos llegaremos a ser discípulos de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CC3AA1A2-6EF9-47E2-ABA3-1DB1210764F0}" type="pres">
      <dgm:prSet presAssocID="{FCC71A22-896A-4CDD-A3C4-D206783B5442}" presName="horFlow" presStyleCnt="0"/>
      <dgm:spPr/>
    </dgm:pt>
    <dgm:pt modelId="{93C7908B-377F-4A10-A959-2E498A62B2CF}" type="pres">
      <dgm:prSet presAssocID="{FCC71A22-896A-4CDD-A3C4-D206783B5442}" presName="bigChev" presStyleLbl="node1" presStyleIdx="0" presStyleCnt="3" custScaleX="628888" custScaleY="324193" custLinFactNeighborX="1612" custLinFactNeighborY="-10715"/>
      <dgm:spPr>
        <a:prstGeom prst="homePlate">
          <a:avLst/>
        </a:prstGeom>
      </dgm:spPr>
    </dgm:pt>
    <dgm:pt modelId="{6CCA9DCE-BDD0-4553-B89D-8D3D8B11CDAB}" type="pres">
      <dgm:prSet presAssocID="{FCC71A22-896A-4CDD-A3C4-D206783B5442}" presName="vSp" presStyleCnt="0"/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1" presStyleCnt="3" custScaleX="628888" custScaleY="324193" custLinFactNeighborX="91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2" presStyleCnt="3" custScaleX="632167" custScaleY="333497" custLinFactNeighborX="928" custLinFactNeighborY="395"/>
      <dgm:spPr>
        <a:prstGeom prst="homePlate">
          <a:avLst/>
        </a:prstGeom>
      </dgm:spPr>
    </dgm:pt>
  </dgm:ptLst>
  <dgm:cxnLst>
    <dgm:cxn modelId="{902C104B-D14D-4009-89E8-053A6B983FB1}" srcId="{8B688827-D66A-4C90-9932-ED11D76A0A27}" destId="{FCC71A22-896A-4CDD-A3C4-D206783B5442}" srcOrd="0" destOrd="0" parTransId="{99EC4D7D-CFCD-445D-BAC1-5ABFD9EC1B2E}" sibTransId="{FF6ADFCC-0AB6-4E86-9BBD-6D6622D76923}"/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1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2" destOrd="0" parTransId="{874ECC1B-6022-47FA-9691-F9C8462DD307}" sibTransId="{5707764E-9E11-4CA4-8E19-B2DFAAA2F56C}"/>
    <dgm:cxn modelId="{651D3AE4-1AA5-492B-866E-F10F6BE72C16}" type="presOf" srcId="{FCC71A22-896A-4CDD-A3C4-D206783B5442}" destId="{93C7908B-377F-4A10-A959-2E498A62B2CF}" srcOrd="0" destOrd="0" presId="urn:microsoft.com/office/officeart/2005/8/layout/lProcess3"/>
    <dgm:cxn modelId="{F8218776-3CCF-4E8F-A0EA-92D2AB7C14C9}" type="presParOf" srcId="{043F3812-5CF2-4D5E-924C-1599EB812F02}" destId="{CC3AA1A2-6EF9-47E2-ABA3-1DB1210764F0}" srcOrd="0" destOrd="0" presId="urn:microsoft.com/office/officeart/2005/8/layout/lProcess3"/>
    <dgm:cxn modelId="{C08AA3D1-7478-497C-8D2D-D8FA406E41BA}" type="presParOf" srcId="{CC3AA1A2-6EF9-47E2-ABA3-1DB1210764F0}" destId="{93C7908B-377F-4A10-A959-2E498A62B2CF}" srcOrd="0" destOrd="0" presId="urn:microsoft.com/office/officeart/2005/8/layout/lProcess3"/>
    <dgm:cxn modelId="{2E037917-2AB7-4E30-803C-EEF9BC150448}" type="presParOf" srcId="{043F3812-5CF2-4D5E-924C-1599EB812F02}" destId="{6CCA9DCE-BDD0-4553-B89D-8D3D8B11CDAB}" srcOrd="1" destOrd="0" presId="urn:microsoft.com/office/officeart/2005/8/layout/lProcess3"/>
    <dgm:cxn modelId="{B6A59019-B4F4-49F4-906A-7A8136711FEA}" type="presParOf" srcId="{043F3812-5CF2-4D5E-924C-1599EB812F02}" destId="{E5B54ED4-2642-4E9C-8A60-10A0340B8702}" srcOrd="2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3" destOrd="0" presId="urn:microsoft.com/office/officeart/2005/8/layout/lProcess3"/>
    <dgm:cxn modelId="{ED95D48A-0126-45B8-898A-A57B4C319F82}" type="presParOf" srcId="{043F3812-5CF2-4D5E-924C-1599EB812F02}" destId="{3DC3A9AE-A7FD-45F8-9A56-9879B73E1D8F}" srcOrd="4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DE9423-7379-436F-B446-160F5061BF4A}" type="doc">
      <dgm:prSet loTypeId="urn:microsoft.com/office/officeart/2005/8/layout/process2" loCatId="process" qsTypeId="urn:microsoft.com/office/officeart/2005/8/quickstyle/simple1" qsCatId="simple" csTypeId="urn:microsoft.com/office/officeart/2005/8/colors/accent0_2" csCatId="mainScheme" phldr="1"/>
      <dgm:spPr/>
    </dgm:pt>
    <dgm:pt modelId="{B1FC4017-AD91-4A40-9915-E812CED5BBF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Le prometió que durante su relación con Cristo vería muchas pruebas convincentes de su divinidad.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3B55D4-6122-48C1-90C9-3CBFF55B6318}" type="parTrans" cxnId="{BF7B1FBB-B67A-459E-871A-CA26DECD941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D13841-8006-4ABE-AC70-9CF68B85233C}" type="sibTrans" cxnId="{BF7B1FBB-B67A-459E-871A-CA26DECD941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A0E410-7C5E-49CD-9784-7E9F8730C67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con el propósito de vivificar su fe y fortalecer su confianza en Él, así estaría listo para cumplir su misión.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127B615-3B63-4BE1-8DDC-3E40D225F346}" type="sibTrans" cxnId="{A48B9A0E-5953-4012-9638-750885D6B66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E51F3B-E49D-41C8-85E6-2FDB87E7E7DA}" type="parTrans" cxnId="{A48B9A0E-5953-4012-9638-750885D6B66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EA43D63-7B25-4FCA-9714-4FE69C725C0B}" type="pres">
      <dgm:prSet presAssocID="{79DE9423-7379-436F-B446-160F5061BF4A}" presName="linearFlow" presStyleCnt="0">
        <dgm:presLayoutVars>
          <dgm:resizeHandles val="exact"/>
        </dgm:presLayoutVars>
      </dgm:prSet>
      <dgm:spPr/>
    </dgm:pt>
    <dgm:pt modelId="{D9710BCF-0C4A-4100-9A57-AE9C91E4C48D}" type="pres">
      <dgm:prSet presAssocID="{B1FC4017-AD91-4A40-9915-E812CED5BBF0}" presName="node" presStyleLbl="node1" presStyleIdx="0" presStyleCnt="2" custScaleX="147254" custScaleY="76980" custLinFactNeighborX="3891" custLinFactNeighborY="3744">
        <dgm:presLayoutVars>
          <dgm:bulletEnabled val="1"/>
        </dgm:presLayoutVars>
      </dgm:prSet>
      <dgm:spPr/>
    </dgm:pt>
    <dgm:pt modelId="{F7EB5FF6-31DA-44C7-B24E-30203D729F57}" type="pres">
      <dgm:prSet presAssocID="{AFD13841-8006-4ABE-AC70-9CF68B85233C}" presName="sibTrans" presStyleLbl="sibTrans2D1" presStyleIdx="0" presStyleCnt="1"/>
      <dgm:spPr/>
    </dgm:pt>
    <dgm:pt modelId="{9843F216-2588-45A5-B28C-EC4ADBB3CAF2}" type="pres">
      <dgm:prSet presAssocID="{AFD13841-8006-4ABE-AC70-9CF68B85233C}" presName="connectorText" presStyleLbl="sibTrans2D1" presStyleIdx="0" presStyleCnt="1"/>
      <dgm:spPr/>
    </dgm:pt>
    <dgm:pt modelId="{3EB48448-FEE4-47B9-9F4F-4153067AF1C5}" type="pres">
      <dgm:prSet presAssocID="{0CA0E410-7C5E-49CD-9784-7E9F8730C67C}" presName="node" presStyleLbl="node1" presStyleIdx="1" presStyleCnt="2" custScaleX="147254" custScaleY="78834" custLinFactNeighborX="3891" custLinFactNeighborY="3744">
        <dgm:presLayoutVars>
          <dgm:bulletEnabled val="1"/>
        </dgm:presLayoutVars>
      </dgm:prSet>
      <dgm:spPr/>
    </dgm:pt>
  </dgm:ptLst>
  <dgm:cxnLst>
    <dgm:cxn modelId="{A48B9A0E-5953-4012-9638-750885D6B66B}" srcId="{79DE9423-7379-436F-B446-160F5061BF4A}" destId="{0CA0E410-7C5E-49CD-9784-7E9F8730C67C}" srcOrd="1" destOrd="0" parTransId="{28E51F3B-E49D-41C8-85E6-2FDB87E7E7DA}" sibTransId="{5127B615-3B63-4BE1-8DDC-3E40D225F346}"/>
    <dgm:cxn modelId="{A84CF81F-E6FC-4D44-B2CE-04C143AD3BA8}" type="presOf" srcId="{0CA0E410-7C5E-49CD-9784-7E9F8730C67C}" destId="{3EB48448-FEE4-47B9-9F4F-4153067AF1C5}" srcOrd="0" destOrd="0" presId="urn:microsoft.com/office/officeart/2005/8/layout/process2"/>
    <dgm:cxn modelId="{BCB9C061-586D-4FB8-96E9-8F3D0580E6E0}" type="presOf" srcId="{AFD13841-8006-4ABE-AC70-9CF68B85233C}" destId="{F7EB5FF6-31DA-44C7-B24E-30203D729F57}" srcOrd="0" destOrd="0" presId="urn:microsoft.com/office/officeart/2005/8/layout/process2"/>
    <dgm:cxn modelId="{8B3F1550-D5FE-4ABB-B375-DD15FCA56358}" type="presOf" srcId="{B1FC4017-AD91-4A40-9915-E812CED5BBF0}" destId="{D9710BCF-0C4A-4100-9A57-AE9C91E4C48D}" srcOrd="0" destOrd="0" presId="urn:microsoft.com/office/officeart/2005/8/layout/process2"/>
    <dgm:cxn modelId="{F7971293-A1BF-4387-8366-AFFA6DBB9FAD}" type="presOf" srcId="{AFD13841-8006-4ABE-AC70-9CF68B85233C}" destId="{9843F216-2588-45A5-B28C-EC4ADBB3CAF2}" srcOrd="1" destOrd="0" presId="urn:microsoft.com/office/officeart/2005/8/layout/process2"/>
    <dgm:cxn modelId="{BF7B1FBB-B67A-459E-871A-CA26DECD941A}" srcId="{79DE9423-7379-436F-B446-160F5061BF4A}" destId="{B1FC4017-AD91-4A40-9915-E812CED5BBF0}" srcOrd="0" destOrd="0" parTransId="{123B55D4-6122-48C1-90C9-3CBFF55B6318}" sibTransId="{AFD13841-8006-4ABE-AC70-9CF68B85233C}"/>
    <dgm:cxn modelId="{150B1DF3-C933-47A3-89B2-FC0CE6E3D76F}" type="presOf" srcId="{79DE9423-7379-436F-B446-160F5061BF4A}" destId="{EEA43D63-7B25-4FCA-9714-4FE69C725C0B}" srcOrd="0" destOrd="0" presId="urn:microsoft.com/office/officeart/2005/8/layout/process2"/>
    <dgm:cxn modelId="{1CD43845-71A9-4562-9E3A-617E064681E4}" type="presParOf" srcId="{EEA43D63-7B25-4FCA-9714-4FE69C725C0B}" destId="{D9710BCF-0C4A-4100-9A57-AE9C91E4C48D}" srcOrd="0" destOrd="0" presId="urn:microsoft.com/office/officeart/2005/8/layout/process2"/>
    <dgm:cxn modelId="{C3B61CC0-BCCB-4047-B40A-BA102DC12F71}" type="presParOf" srcId="{EEA43D63-7B25-4FCA-9714-4FE69C725C0B}" destId="{F7EB5FF6-31DA-44C7-B24E-30203D729F57}" srcOrd="1" destOrd="0" presId="urn:microsoft.com/office/officeart/2005/8/layout/process2"/>
    <dgm:cxn modelId="{69A91E66-95E0-4EF8-9A8E-339AFEAB89B6}" type="presParOf" srcId="{F7EB5FF6-31DA-44C7-B24E-30203D729F57}" destId="{9843F216-2588-45A5-B28C-EC4ADBB3CAF2}" srcOrd="0" destOrd="0" presId="urn:microsoft.com/office/officeart/2005/8/layout/process2"/>
    <dgm:cxn modelId="{DD40E331-9574-4B75-BD80-671F6EBFF778}" type="presParOf" srcId="{EEA43D63-7B25-4FCA-9714-4FE69C725C0B}" destId="{3EB48448-FEE4-47B9-9F4F-4153067AF1C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aceptamos a Cristo, nuestras almas son saciadas con su agua viva, recibimos el regalo de la vida eterna, comenzamos una vida en comunión con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esto se hará manifiesto en el cambio de nuestros modales y en nuestro deseo por compartir a otros el conocimiento de Cristo</a:t>
          </a:r>
          <a:r>
            <a:rPr lang="es-EC" sz="2200" dirty="0">
              <a:latin typeface="Bw Modelica" panose="00000600000000000000" pitchFamily="50" charset="0"/>
            </a:rPr>
            <a:t>. </a:t>
          </a: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3860" y="121041"/>
          <a:ext cx="4158342" cy="159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el Bautista declaró que Jesús era el eterno y preeminente Mesías prometido…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848" y="199029"/>
        <a:ext cx="4002366" cy="1441617"/>
      </dsp:txXfrm>
    </dsp:sp>
    <dsp:sp modelId="{6D1677F8-0B3E-4EE8-9A18-81B6C6D9EF93}">
      <dsp:nvSpPr>
        <dsp:cNvPr id="0" name=""/>
        <dsp:cNvSpPr/>
      </dsp:nvSpPr>
      <dsp:spPr>
        <a:xfrm>
          <a:off x="3860" y="1905837"/>
          <a:ext cx="4158342" cy="172084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Hijo único de Dios y por quien se ha revelado plenamente el Padre.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865" y="1989842"/>
        <a:ext cx="3990332" cy="15528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5585" y="79118"/>
          <a:ext cx="6016459" cy="9189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el Bautista se identificó con humildad como el precursor del Mesías.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85" y="79118"/>
        <a:ext cx="6016459" cy="9189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677F8-0B3E-4EE8-9A18-81B6C6D9EF93}">
      <dsp:nvSpPr>
        <dsp:cNvPr id="0" name=""/>
        <dsp:cNvSpPr/>
      </dsp:nvSpPr>
      <dsp:spPr>
        <a:xfrm>
          <a:off x="2940" y="63"/>
          <a:ext cx="6016459" cy="130966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cumplió la profecía de Isaías al llamar al arrepentimiento y al bautismo, preparando los corazones para recibir a Cristo.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40" y="63"/>
        <a:ext cx="6016459" cy="1309663"/>
      </dsp:txXfrm>
    </dsp:sp>
    <dsp:sp modelId="{688ABEA5-A1E8-4DD1-BBF4-EFA97B40F43B}">
      <dsp:nvSpPr>
        <dsp:cNvPr id="0" name=""/>
        <dsp:cNvSpPr/>
      </dsp:nvSpPr>
      <dsp:spPr>
        <a:xfrm>
          <a:off x="2940" y="1403873"/>
          <a:ext cx="6021748" cy="13155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igual que Juan, nuestra misión es preparar los corazones de las personas para que acepten a Jesús, proclamando el mensaje de arrepentimiento y salvación.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40" y="1403873"/>
        <a:ext cx="6021748" cy="1315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85E67-1CAD-49A5-AF39-32B4933B9AF3}">
      <dsp:nvSpPr>
        <dsp:cNvPr id="0" name=""/>
        <dsp:cNvSpPr/>
      </dsp:nvSpPr>
      <dsp:spPr>
        <a:xfrm>
          <a:off x="2319" y="0"/>
          <a:ext cx="4946289" cy="155827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identificó a Jesús como el sacrificio perfecto y definitivo enviado por Dios para redimir a la humanidad del pecado…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959" y="45640"/>
        <a:ext cx="4855009" cy="1466990"/>
      </dsp:txXfrm>
    </dsp:sp>
    <dsp:sp modelId="{F733BDCA-6E2F-4A17-8CDF-849776CD2381}">
      <dsp:nvSpPr>
        <dsp:cNvPr id="0" name=""/>
        <dsp:cNvSpPr/>
      </dsp:nvSpPr>
      <dsp:spPr>
        <a:xfrm>
          <a:off x="5443237" y="165795"/>
          <a:ext cx="1048613" cy="12266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443237" y="411131"/>
        <a:ext cx="734029" cy="736007"/>
      </dsp:txXfrm>
    </dsp:sp>
    <dsp:sp modelId="{CC398A4D-D929-4E2B-83EF-D05D1485D8B2}">
      <dsp:nvSpPr>
        <dsp:cNvPr id="0" name=""/>
        <dsp:cNvSpPr/>
      </dsp:nvSpPr>
      <dsp:spPr>
        <a:xfrm>
          <a:off x="6927124" y="0"/>
          <a:ext cx="4946289" cy="155827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dio testimonio de la misión de Jesús porque vio al Espíritu Santo descender sobre Jesús como una paloma durante su bautismo.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972764" y="45640"/>
        <a:ext cx="4855009" cy="14669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5490" y="20682"/>
          <a:ext cx="5914035" cy="18919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declaración de Juan sobre Jesús como el Cordero de Dios conecta con la profecía de Isaías que describe al Mesías como aquel que llevaría los pecados de la humanidad y sufriría en su lugar.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846" y="113038"/>
        <a:ext cx="5729323" cy="17072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1095" y="206987"/>
          <a:ext cx="5515428" cy="187437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 Juan conmovieron el corazón de sus discípulos, y ellos aprendieron a mirar a Jesús como el Maestro y a seguirlo.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38280" y="206987"/>
        <a:ext cx="3641058" cy="1874370"/>
      </dsp:txXfrm>
    </dsp:sp>
    <dsp:sp modelId="{8D044741-25DB-4DE0-8341-A6CE7CF03541}">
      <dsp:nvSpPr>
        <dsp:cNvPr id="0" name=""/>
        <dsp:cNvSpPr/>
      </dsp:nvSpPr>
      <dsp:spPr>
        <a:xfrm>
          <a:off x="1095" y="2151211"/>
          <a:ext cx="5486139" cy="192816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permaneció fiel a su llamado, predicando la verdad y llamando al arrepentimiento, incluso cuando esto le costó la vida.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5176" y="2151211"/>
        <a:ext cx="3557977" cy="19281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5649" y="10058"/>
          <a:ext cx="6085823" cy="9200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Tal como ya lo había mencionado, Juan presentó a Jesús como el Cordero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49" y="10058"/>
        <a:ext cx="6085823" cy="9200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2D858-4EEB-44D2-A8B6-0CDFBB35E462}">
      <dsp:nvSpPr>
        <dsp:cNvPr id="0" name=""/>
        <dsp:cNvSpPr/>
      </dsp:nvSpPr>
      <dsp:spPr>
        <a:xfrm>
          <a:off x="4775" y="185325"/>
          <a:ext cx="5144339" cy="143145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Biblia menciona que fueron: Pedro y su hermano Andrés, también Juan y su hermano Jacobo.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4653" y="255203"/>
        <a:ext cx="5004583" cy="129169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85E67-1CAD-49A5-AF39-32B4933B9AF3}">
      <dsp:nvSpPr>
        <dsp:cNvPr id="0" name=""/>
        <dsp:cNvSpPr/>
      </dsp:nvSpPr>
      <dsp:spPr>
        <a:xfrm>
          <a:off x="1321" y="55256"/>
          <a:ext cx="2817793" cy="16906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Deseaban pasar tiempo con Jesús, sentarse a sus pies y aprender de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839" y="104774"/>
        <a:ext cx="2718757" cy="1591639"/>
      </dsp:txXfrm>
    </dsp:sp>
    <dsp:sp modelId="{F733BDCA-6E2F-4A17-8CDF-849776CD2381}">
      <dsp:nvSpPr>
        <dsp:cNvPr id="0" name=""/>
        <dsp:cNvSpPr/>
      </dsp:nvSpPr>
      <dsp:spPr>
        <a:xfrm>
          <a:off x="3100893" y="551188"/>
          <a:ext cx="597372" cy="6988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100893" y="690950"/>
        <a:ext cx="418160" cy="419288"/>
      </dsp:txXfrm>
    </dsp:sp>
    <dsp:sp modelId="{CC398A4D-D929-4E2B-83EF-D05D1485D8B2}">
      <dsp:nvSpPr>
        <dsp:cNvPr id="0" name=""/>
        <dsp:cNvSpPr/>
      </dsp:nvSpPr>
      <dsp:spPr>
        <a:xfrm>
          <a:off x="3946231" y="55256"/>
          <a:ext cx="2817793" cy="16906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 pasaron el resto del día con Jesús porque ya eran las 4 pm.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95749" y="104774"/>
        <a:ext cx="2718757" cy="15916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3BFA-29F3-4323-9A13-777BC22027B6}">
      <dsp:nvSpPr>
        <dsp:cNvPr id="0" name=""/>
        <dsp:cNvSpPr/>
      </dsp:nvSpPr>
      <dsp:spPr>
        <a:xfrm>
          <a:off x="0" y="1128037"/>
          <a:ext cx="4926409" cy="143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F1374-8F58-4700-A76E-373976E835F6}">
      <dsp:nvSpPr>
        <dsp:cNvPr id="0" name=""/>
        <dsp:cNvSpPr/>
      </dsp:nvSpPr>
      <dsp:spPr>
        <a:xfrm>
          <a:off x="254237" y="417995"/>
          <a:ext cx="4458547" cy="191686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Andrés, lleno de entusiasmo, y del gozo que llenaba su corazón fue inmediatamente a compartir la noticia con su hermano.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7811" y="511569"/>
        <a:ext cx="4271399" cy="1729715"/>
      </dsp:txXfrm>
    </dsp:sp>
    <dsp:sp modelId="{02D4DA59-E856-426C-B17C-8E5C0DC05772}">
      <dsp:nvSpPr>
        <dsp:cNvPr id="0" name=""/>
        <dsp:cNvSpPr/>
      </dsp:nvSpPr>
      <dsp:spPr>
        <a:xfrm>
          <a:off x="0" y="3990030"/>
          <a:ext cx="4926409" cy="143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51438-211B-4DA9-8C8F-A1BB3B757E6D}">
      <dsp:nvSpPr>
        <dsp:cNvPr id="0" name=""/>
        <dsp:cNvSpPr/>
      </dsp:nvSpPr>
      <dsp:spPr>
        <a:xfrm>
          <a:off x="254237" y="3025878"/>
          <a:ext cx="4458547" cy="19683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345" tIns="0" rIns="13034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Andrés no se limitó a contarle a Simón sobre Jesús, sino que lo condujo directamente al Maestro. Simón no se hizo llamar dos veces, sino se apresuró.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0325" y="3121966"/>
        <a:ext cx="4266371" cy="17761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0A437-3836-494F-AF95-6C23FFF739AA}">
      <dsp:nvSpPr>
        <dsp:cNvPr id="0" name=""/>
        <dsp:cNvSpPr/>
      </dsp:nvSpPr>
      <dsp:spPr>
        <a:xfrm>
          <a:off x="19342" y="0"/>
          <a:ext cx="7653704" cy="4783565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9AF03-F9A9-4732-B270-684371F115AF}">
      <dsp:nvSpPr>
        <dsp:cNvPr id="0" name=""/>
        <dsp:cNvSpPr/>
      </dsp:nvSpPr>
      <dsp:spPr>
        <a:xfrm>
          <a:off x="1798829" y="2607042"/>
          <a:ext cx="267879" cy="26787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BFD13-B8FB-43BA-8AF4-74AB6C270593}">
      <dsp:nvSpPr>
        <dsp:cNvPr id="0" name=""/>
        <dsp:cNvSpPr/>
      </dsp:nvSpPr>
      <dsp:spPr>
        <a:xfrm>
          <a:off x="121629" y="571505"/>
          <a:ext cx="2487453" cy="1720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944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Felipe obedeció al mandato aceptando la invitación de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1629" y="571505"/>
        <a:ext cx="2487453" cy="1720201"/>
      </dsp:txXfrm>
    </dsp:sp>
    <dsp:sp modelId="{B097E96D-C778-474A-ADD8-5468CBFF9FB1}">
      <dsp:nvSpPr>
        <dsp:cNvPr id="0" name=""/>
        <dsp:cNvSpPr/>
      </dsp:nvSpPr>
      <dsp:spPr>
        <a:xfrm>
          <a:off x="4267148" y="1387233"/>
          <a:ext cx="459222" cy="45922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6D560-1088-4499-B453-D99A7276FC9A}">
      <dsp:nvSpPr>
        <dsp:cNvPr id="0" name=""/>
        <dsp:cNvSpPr/>
      </dsp:nvSpPr>
      <dsp:spPr>
        <a:xfrm>
          <a:off x="3826975" y="2335769"/>
          <a:ext cx="2787913" cy="1724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332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en seguida se puso a trabajar para Cristo pues compartió la noticia con </a:t>
          </a:r>
          <a:r>
            <a:rPr lang="es-ES" sz="2200" kern="1200" dirty="0" err="1">
              <a:latin typeface="Bw Modelica" panose="00000600000000000000" pitchFamily="50" charset="0"/>
            </a:rPr>
            <a:t>Natanael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26975" y="2335769"/>
        <a:ext cx="2787913" cy="17245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7908B-377F-4A10-A959-2E498A62B2CF}">
      <dsp:nvSpPr>
        <dsp:cNvPr id="0" name=""/>
        <dsp:cNvSpPr/>
      </dsp:nvSpPr>
      <dsp:spPr>
        <a:xfrm rot="10800000">
          <a:off x="174760" y="0"/>
          <a:ext cx="7117122" cy="146755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venció la vacilación de </a:t>
          </a:r>
          <a:r>
            <a:rPr lang="es-ES" sz="2200" kern="1200" dirty="0" err="1">
              <a:latin typeface="Bw Modelica" panose="00000600000000000000" pitchFamily="50" charset="0"/>
            </a:rPr>
            <a:t>Natanael</a:t>
          </a:r>
          <a:r>
            <a:rPr lang="es-ES" sz="2200" kern="1200" dirty="0">
              <a:latin typeface="Bw Modelica" panose="00000600000000000000" pitchFamily="50" charset="0"/>
            </a:rPr>
            <a:t> cuando respondió a su oración y le demostró que conoce a cada persona de manera íntima…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41649" y="0"/>
        <a:ext cx="6750233" cy="1467556"/>
      </dsp:txXfrm>
    </dsp:sp>
    <dsp:sp modelId="{69CB3537-3962-4F1A-A099-3BAC22EEA96A}">
      <dsp:nvSpPr>
        <dsp:cNvPr id="0" name=""/>
        <dsp:cNvSpPr/>
      </dsp:nvSpPr>
      <dsp:spPr>
        <a:xfrm rot="10800000">
          <a:off x="166906" y="1533801"/>
          <a:ext cx="7117122" cy="146755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experiencia nos enseña que aún con dudas o prejuicios debemos ir a Cristo con deseo de oír la verdad, debemos “ir y ver”…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33795" y="1533801"/>
        <a:ext cx="6750233" cy="1467556"/>
      </dsp:txXfrm>
    </dsp:sp>
    <dsp:sp modelId="{8D044741-25DB-4DE0-8341-A6CE7CF03541}">
      <dsp:nvSpPr>
        <dsp:cNvPr id="0" name=""/>
        <dsp:cNvSpPr/>
      </dsp:nvSpPr>
      <dsp:spPr>
        <a:xfrm rot="10800000">
          <a:off x="129910" y="3066521"/>
          <a:ext cx="7154230" cy="150967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…necesitamos estudiar la Palabra de Dios por nosotros mismos con la guía del Espíritu Santo, y así viendo y juzgando por nosotros mismos llegaremos a ser discípulos de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07328" y="3066521"/>
        <a:ext cx="6776812" cy="150967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10BCF-0C4A-4100-9A57-AE9C91E4C48D}">
      <dsp:nvSpPr>
        <dsp:cNvPr id="0" name=""/>
        <dsp:cNvSpPr/>
      </dsp:nvSpPr>
      <dsp:spPr>
        <a:xfrm>
          <a:off x="0" y="40457"/>
          <a:ext cx="3937843" cy="15727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Le prometió que durante su relación con Cristo vería muchas pruebas convincentes de su divinidad.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065" y="86522"/>
        <a:ext cx="3845713" cy="1480659"/>
      </dsp:txXfrm>
    </dsp:sp>
    <dsp:sp modelId="{F7EB5FF6-31DA-44C7-B24E-30203D729F57}">
      <dsp:nvSpPr>
        <dsp:cNvPr id="0" name=""/>
        <dsp:cNvSpPr/>
      </dsp:nvSpPr>
      <dsp:spPr>
        <a:xfrm rot="5400000">
          <a:off x="1599351" y="1646306"/>
          <a:ext cx="739140" cy="9194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693101" y="1736436"/>
        <a:ext cx="551641" cy="517398"/>
      </dsp:txXfrm>
    </dsp:sp>
    <dsp:sp modelId="{3EB48448-FEE4-47B9-9F4F-4153067AF1C5}">
      <dsp:nvSpPr>
        <dsp:cNvPr id="0" name=""/>
        <dsp:cNvSpPr/>
      </dsp:nvSpPr>
      <dsp:spPr>
        <a:xfrm>
          <a:off x="0" y="2598767"/>
          <a:ext cx="3937843" cy="16106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con el propósito de vivificar su fe y fortalecer su confianza en Él, así estaría listo para cumplir su misión.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175" y="2645942"/>
        <a:ext cx="3843493" cy="15163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475475"/>
          <a:ext cx="5427909" cy="162417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esto se hará manifiesto en el cambio de nuestros modales y en nuestro deseo por compartir a otros el conocimiento de Cristo</a:t>
          </a:r>
          <a:r>
            <a:rPr lang="es-EC" sz="2200" kern="1200" dirty="0">
              <a:latin typeface="Bw Modelica" panose="00000600000000000000" pitchFamily="50" charset="0"/>
            </a:rPr>
            <a:t>. </a:t>
          </a:r>
        </a:p>
      </dsp:txBody>
      <dsp:txXfrm>
        <a:off x="0" y="2475475"/>
        <a:ext cx="5427909" cy="1624179"/>
      </dsp:txXfrm>
    </dsp:sp>
    <dsp:sp modelId="{EB05ED16-170E-4ABA-A9FC-1E534D3C8009}">
      <dsp:nvSpPr>
        <dsp:cNvPr id="0" name=""/>
        <dsp:cNvSpPr/>
      </dsp:nvSpPr>
      <dsp:spPr>
        <a:xfrm rot="10800000">
          <a:off x="0" y="1849"/>
          <a:ext cx="5427909" cy="249798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aceptamos a Cristo, nuestras almas son saciadas con su agua viva, recibimos el regalo de la vida eterna, comenzamos una vida en comunión con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849"/>
        <a:ext cx="5427909" cy="1623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10/1/2025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968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10/1/2025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QuickStyle" Target="../diagrams/quickStyle3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5" Type="http://schemas.openxmlformats.org/officeDocument/2006/relationships/image" Target="../media/image18.png"/><Relationship Id="rId15" Type="http://schemas.microsoft.com/office/2007/relationships/diagramDrawing" Target="../diagrams/drawing3.xml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4.xml"/><Relationship Id="rId5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diagramQuickStyle" Target="../diagrams/quickStyle7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12" Type="http://schemas.openxmlformats.org/officeDocument/2006/relationships/diagramLayout" Target="../diagrams/layou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openxmlformats.org/officeDocument/2006/relationships/diagramData" Target="../diagrams/data7.xml"/><Relationship Id="rId5" Type="http://schemas.openxmlformats.org/officeDocument/2006/relationships/image" Target="../media/image18.png"/><Relationship Id="rId15" Type="http://schemas.microsoft.com/office/2007/relationships/diagramDrawing" Target="../diagrams/drawing7.xml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Relationship Id="rId14" Type="http://schemas.openxmlformats.org/officeDocument/2006/relationships/diagramColors" Target="../diagrams/colors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diagramQuickStyle" Target="../diagrams/quickStyle9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8.xml"/><Relationship Id="rId12" Type="http://schemas.openxmlformats.org/officeDocument/2006/relationships/diagramLayout" Target="../diagrams/layou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diagramData" Target="../diagrams/data9.xml"/><Relationship Id="rId5" Type="http://schemas.openxmlformats.org/officeDocument/2006/relationships/image" Target="../media/image18.png"/><Relationship Id="rId15" Type="http://schemas.microsoft.com/office/2007/relationships/diagramDrawing" Target="../diagrams/drawing9.xml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Relationship Id="rId14" Type="http://schemas.openxmlformats.org/officeDocument/2006/relationships/diagramColors" Target="../diagrams/colors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10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microsoft.com/office/2007/relationships/diagramDrawing" Target="../diagrams/drawing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5" Type="http://schemas.openxmlformats.org/officeDocument/2006/relationships/image" Target="../media/image18.png"/><Relationship Id="rId10" Type="http://schemas.microsoft.com/office/2007/relationships/diagramDrawing" Target="../diagrams/drawing1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11 de enero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00760" y="4574149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ascensión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97013C1-3174-2D87-B9D2-1B23672B9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975" y="625635"/>
            <a:ext cx="6632864" cy="33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A4DF57-527E-096F-C26F-FE307C58AE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43" b="10973"/>
          <a:stretch/>
        </p:blipFill>
        <p:spPr>
          <a:xfrm>
            <a:off x="0" y="0"/>
            <a:ext cx="12192000" cy="6788207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428884" y="4404536"/>
            <a:ext cx="113139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Cordero de Dios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enero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Fije el pecador arrepentido sus ojos en el ‘Cordero de Dios, que quita el pecado del mundo’.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La Fe por la Cual Vivo, p. 109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“Angustiado él, y afligido, no abrió su boca; como cordero fue llevado al matadero; y como oveja delante de sus trasquiladores, enmudeció, y no abrió su boca.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(Isaías 53:7)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E35407-835B-16CF-ECA1-E15710CA0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270" y="0"/>
            <a:ext cx="12191999" cy="6096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testimonio de Juan el Bautista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519021" y="223391"/>
            <a:ext cx="56488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declaró Juan el Bautista acerca de Jesús?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FEC59D6-FDC5-87F5-6CB6-EF8EA3CB71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585780"/>
              </p:ext>
            </p:extLst>
          </p:nvPr>
        </p:nvGraphicFramePr>
        <p:xfrm>
          <a:off x="7895913" y="1739845"/>
          <a:ext cx="4166063" cy="3747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A2974F7-B40C-2D11-AA4F-35947C6D5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93" r="12156"/>
          <a:stretch/>
        </p:blipFill>
        <p:spPr>
          <a:xfrm>
            <a:off x="-12595" y="1512626"/>
            <a:ext cx="6005945" cy="428071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testimonio de Juan el Bautista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4132" y="199695"/>
            <a:ext cx="59618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identificó Juan ante los líderes religiosos?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4927675-5AC1-BE14-19B9-9F11CF175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547741"/>
              </p:ext>
            </p:extLst>
          </p:nvPr>
        </p:nvGraphicFramePr>
        <p:xfrm>
          <a:off x="6050020" y="251076"/>
          <a:ext cx="6027630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3BD7C611-6E4C-BE73-AECC-A4C70D6D3D66}"/>
              </a:ext>
            </a:extLst>
          </p:cNvPr>
          <p:cNvSpPr txBox="1"/>
          <p:nvPr/>
        </p:nvSpPr>
        <p:spPr>
          <a:xfrm>
            <a:off x="5756564" y="1366640"/>
            <a:ext cx="6435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profecía cumplió, y cómo debemos relacionarnos con ella?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F98ED493-E452-D1B7-FADA-17C36F5ED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579349"/>
              </p:ext>
            </p:extLst>
          </p:nvPr>
        </p:nvGraphicFramePr>
        <p:xfrm>
          <a:off x="6078860" y="2936301"/>
          <a:ext cx="6027630" cy="2719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D1677F8-0B3E-4EE8-9A18-81B6C6D9E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8ABEA5-A1E8-4DD1-BBF4-EFA97B40F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Sub>
          <a:bldDgm bld="one"/>
        </p:bldSub>
      </p:bldGraphic>
      <p:bldP spid="12" grpId="0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B0689C5-A203-112D-2863-1048CE47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829" y="2868825"/>
            <a:ext cx="5905314" cy="373649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misión de sacrificio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171450" y="83453"/>
            <a:ext cx="118757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Jesús acudió a Juan para ser bautizado, ¿cómo lo identificó Juan y dio testimonio de su misión al público? 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5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12A748-8EBA-F506-9EAC-8732619283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1A7978E-C312-D64F-5FDE-114F616A59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646246"/>
              </p:ext>
            </p:extLst>
          </p:nvPr>
        </p:nvGraphicFramePr>
        <p:xfrm>
          <a:off x="70000" y="1176551"/>
          <a:ext cx="11875733" cy="1558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CCDD87D-EF08-EC47-B56E-369C96E80E4C}"/>
              </a:ext>
            </a:extLst>
          </p:cNvPr>
          <p:cNvSpPr txBox="1"/>
          <p:nvPr/>
        </p:nvSpPr>
        <p:spPr>
          <a:xfrm>
            <a:off x="171450" y="2940402"/>
            <a:ext cx="56273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profecía se cumplió?</a:t>
            </a:r>
            <a:endParaRPr lang="es-EC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C93C3F2-408C-5BF3-7116-4EF138973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316748"/>
              </p:ext>
            </p:extLst>
          </p:nvPr>
        </p:nvGraphicFramePr>
        <p:xfrm>
          <a:off x="170984" y="3700323"/>
          <a:ext cx="5925016" cy="1933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8A85E67-1CAD-49A5-AF39-32B4933B9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33BDCA-6E2F-4A17-8CDF-849776CD2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398A4D-D929-4E2B-83EF-D05D1485D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  <p:bldP spid="6" grpId="0"/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875332E-421C-91CD-F3F1-4F4A85024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628" y="2657183"/>
            <a:ext cx="6496371" cy="324818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misión de sacrificio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3067" y="79758"/>
            <a:ext cx="60029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presentó Juan a Jesús ante sus discípulos?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CB97BB5-DD13-5F6D-4089-5899BE172D24}"/>
              </a:ext>
            </a:extLst>
          </p:cNvPr>
          <p:cNvSpPr txBox="1"/>
          <p:nvPr/>
        </p:nvSpPr>
        <p:spPr>
          <a:xfrm>
            <a:off x="5155120" y="1057284"/>
            <a:ext cx="70368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efecto tuvieron sus palabras en ellos, y qué sucedió después en su propia vida?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006350"/>
              </p:ext>
            </p:extLst>
          </p:nvPr>
        </p:nvGraphicFramePr>
        <p:xfrm>
          <a:off x="71080" y="1531299"/>
          <a:ext cx="5517619" cy="4286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83A2F98E-D41F-8390-9548-013D02BD1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290295"/>
              </p:ext>
            </p:extLst>
          </p:nvPr>
        </p:nvGraphicFramePr>
        <p:xfrm>
          <a:off x="5860473" y="75916"/>
          <a:ext cx="6097123" cy="940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Graphic spid="10" grpId="0">
        <p:bldSub>
          <a:bldDgm bld="one"/>
        </p:bldSub>
      </p:bldGraphic>
      <p:bldGraphic spid="11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830FD2-94B9-FB74-0BAE-2E17DE423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608618" cy="36714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Primeros discípulos de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733309" y="0"/>
            <a:ext cx="54586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¿Quiénes fueron algunos de los primeros discípulos de Jesús?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762B393-0F16-A13C-0543-34F9E2753441}"/>
              </a:ext>
            </a:extLst>
          </p:cNvPr>
          <p:cNvSpPr txBox="1"/>
          <p:nvPr/>
        </p:nvSpPr>
        <p:spPr>
          <a:xfrm>
            <a:off x="56111" y="3687517"/>
            <a:ext cx="52224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interés manifestaron por Cristo y cuánto duró su primer encuentro con Él?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12DBA52-1813-5D89-FFA7-33D874AB2C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4777763"/>
              </p:ext>
            </p:extLst>
          </p:nvPr>
        </p:nvGraphicFramePr>
        <p:xfrm>
          <a:off x="6885708" y="1573123"/>
          <a:ext cx="5153891" cy="1802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18B4ED0-DB5D-654B-B3C3-A8EEC6A75C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3440437"/>
              </p:ext>
            </p:extLst>
          </p:nvPr>
        </p:nvGraphicFramePr>
        <p:xfrm>
          <a:off x="5370543" y="3834618"/>
          <a:ext cx="6765346" cy="1801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3F2D858-4EEB-44D2-A8B6-0CDFBB35E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A85E67-1CAD-49A5-AF39-32B4933B9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733BDCA-6E2F-4A17-8CDF-849776CD2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398A4D-D929-4E2B-83EF-D05D1485D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Graphic spid="8" grpId="0">
        <p:bldSub>
          <a:bldDgm bld="one"/>
        </p:bldSub>
      </p:bldGraphic>
      <p:bldGraphic spid="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CFA23CD-F8B0-EB0A-4F36-7AF712599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924" y="1550630"/>
            <a:ext cx="6884829" cy="428957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Primeros discípulos de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4966855" y="73302"/>
            <a:ext cx="72251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dirty="0">
                <a:ln w="0"/>
                <a:latin typeface="Noto Sans ExtBd" panose="020B0902040504020204"/>
              </a:rPr>
              <a:t>¿Qué hicieron los primeros discípulos poco después de conocer a Jesús?</a:t>
            </a:r>
            <a:endParaRPr lang="es-EC" sz="30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BE6F35B-6FD1-3A50-D554-B0D7D3E7F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888927"/>
              </p:ext>
            </p:extLst>
          </p:nvPr>
        </p:nvGraphicFramePr>
        <p:xfrm>
          <a:off x="194734" y="73302"/>
          <a:ext cx="4926409" cy="546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FF1374-8F58-4700-A76E-373976E83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0EE3BFA-29F3-4323-9A13-777BC2202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3351438-211B-4DA9-8C8F-A1BB3B757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2D4DA59-E856-426C-B17C-8E5C0DC05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Derribando los prejuicios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50473" y="4634318"/>
            <a:ext cx="120516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qué sucedió cuando Jesús invitó al siguiente discípulo a que lo siguiera.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CA01152-D410-8A84-CB35-313DC1F2D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743712"/>
              </p:ext>
            </p:extLst>
          </p:nvPr>
        </p:nvGraphicFramePr>
        <p:xfrm>
          <a:off x="349113" y="162473"/>
          <a:ext cx="7692390" cy="4783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BE078F7-8BC5-9BB8-B7E6-7A8E6EC830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4517" y="-4932"/>
            <a:ext cx="4113625" cy="411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60A437-3836-494F-AF95-6C23FFF73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99AF03-F9A9-4732-B270-684371F11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BBFD13-B8FB-43BA-8AF4-74AB6C270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97E96D-C778-474A-ADD8-5468CBFF9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A6D560-1088-4499-B453-D99A7276F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0A47B9-A939-B016-2ADD-4D92AE82B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12" r="5208"/>
          <a:stretch/>
        </p:blipFill>
        <p:spPr>
          <a:xfrm>
            <a:off x="-14467" y="1250490"/>
            <a:ext cx="5599123" cy="467885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Derribando los prejuicios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110" y="84127"/>
            <a:ext cx="120058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podemos aprender de la forma en que Cristo pudo vencer la vacilación de </a:t>
            </a:r>
            <a:r>
              <a:rPr lang="es-ES" sz="3200" dirty="0" err="1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Natanael</a:t>
            </a: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8F78D9-9ED2-1DA3-0AA8-AEBD723E8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7134334"/>
              </p:ext>
            </p:extLst>
          </p:nvPr>
        </p:nvGraphicFramePr>
        <p:xfrm>
          <a:off x="4798952" y="1140361"/>
          <a:ext cx="7393048" cy="457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3C7908B-377F-4A10-A959-2E498A62B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5AEB0E6-BF56-276B-D974-44DEDA550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65"/>
          <a:stretch/>
        </p:blipFill>
        <p:spPr>
          <a:xfrm>
            <a:off x="0" y="3659"/>
            <a:ext cx="12192000" cy="686744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cielo abierto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240017" y="2470416"/>
            <a:ext cx="42049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prometió Cristo a </a:t>
            </a:r>
            <a:r>
              <a:rPr lang="es-E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Natanael</a:t>
            </a: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, y por qué? 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3C561CE-406F-697C-F49A-6D26AD9D5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08766"/>
              </p:ext>
            </p:extLst>
          </p:nvPr>
        </p:nvGraphicFramePr>
        <p:xfrm>
          <a:off x="8124133" y="1150528"/>
          <a:ext cx="3937843" cy="420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710BCF-0C4A-4100-9A57-AE9C91E4C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EB5FF6-31DA-44C7-B24E-30203D729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B48448-FEE4-47B9-9F4F-4153067AF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2F31E08-E426-EC0D-4740-A597C1A63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463" y="-16342"/>
            <a:ext cx="5962650" cy="59626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cielo abierto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71533" y="4665001"/>
            <a:ext cx="60141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effectLst/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sucede cuando aceptamos a Cristo?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4808756"/>
              </p:ext>
            </p:extLst>
          </p:nvPr>
        </p:nvGraphicFramePr>
        <p:xfrm>
          <a:off x="391424" y="282676"/>
          <a:ext cx="5427909" cy="4101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5262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24039" y="381783"/>
            <a:ext cx="241028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invita a todas las personas a ir a Él. Nadie está excluido; cualquiera que tenga sed espiritual puede acercarse y experimentar su poder transformador que capacita para vivir en comunión con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Juan el Bautista testificó de Jesús como el Mesías eterno, el Cordero de Dios, el Hijo de Dios, quien vino con la misión de reconciliar a la humanidad con Dios y ofrecer vida eterna a través de su sacrificio y su gracia.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5900" y="381783"/>
            <a:ext cx="237276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igual que Juan, debemos con firmeza avanzar en nuestra misión espiritual, debemos mantener una vida de servicio, dedicada a preparar el camino para que otros conozcan a Cristo, y le sigan.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35272" y="381783"/>
            <a:ext cx="2319610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Aprendemos de Juan y Andrés la importancia de responder con prontitud y entusiasmo al llamado de Jesús, debemos priorizar nuestra relación con Él y ser testigos ante el mundo del amor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01486" y="381783"/>
            <a:ext cx="237461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experiencia de </a:t>
            </a:r>
            <a:r>
              <a:rPr lang="es-ES" sz="20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Natanael</a:t>
            </a:r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 nos enseña que pese a las dudad debemos acercarnos a Jesús con un deseo sincero de aprender, confiando en que Él nos conoce, nos comprende y tiene el poder para transformarnos.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44711" y="2342296"/>
            <a:ext cx="635831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</a:t>
            </a:r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Decido fijar mis ojos en su sacrificio redentor, arrepentirme de mis pecados y seguir su ejemplo de humildad y entrega, viviendo agradecido y compartiendo su amor con los demás</a:t>
            </a:r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335155" y="166118"/>
            <a:ext cx="6777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Jesús, el Cordero de Dios, sufrió en silencio y murió por nuestros pecados, demostrando su amor y sacrificio.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1233611</TotalTime>
  <Words>1241</Words>
  <Application>Microsoft Office PowerPoint</Application>
  <PresentationFormat>Panorámica</PresentationFormat>
  <Paragraphs>120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8509</cp:revision>
  <dcterms:created xsi:type="dcterms:W3CDTF">2017-06-02T15:34:13Z</dcterms:created>
  <dcterms:modified xsi:type="dcterms:W3CDTF">2025-01-10T20:30:26Z</dcterms:modified>
</cp:coreProperties>
</file>