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568" r:id="rId18"/>
    <p:sldId id="570"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3621" autoAdjust="0"/>
  </p:normalViewPr>
  <p:slideViewPr>
    <p:cSldViewPr snapToGrid="0">
      <p:cViewPr varScale="1">
        <p:scale>
          <a:sx n="77" d="100"/>
          <a:sy n="77" d="100"/>
        </p:scale>
        <p:origin x="994"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CEA4A2-B47A-4ED8-B866-B8427D40B077}"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ECADB4D0-C8D2-4095-A4C7-7445B63F586F}">
      <dgm:prSet phldrT="[Texto]" custT="1"/>
      <dgm:spPr/>
      <dgm:t>
        <a:bodyPr/>
        <a:lstStyle/>
        <a:p>
          <a:pPr algn="ctr"/>
          <a:r>
            <a:rPr lang="es-ES" sz="2200" dirty="0">
              <a:latin typeface="Bw Modelica" panose="00000600000000000000" pitchFamily="50" charset="0"/>
            </a:rPr>
            <a:t>El ministerio terrenal de Jesús comenzó en una boda en Caná de Galilea…</a:t>
          </a:r>
          <a:endParaRPr lang="es-EC" sz="2200" dirty="0">
            <a:latin typeface="Bw Modelica" panose="00000600000000000000" pitchFamily="50" charset="0"/>
          </a:endParaRPr>
        </a:p>
      </dgm:t>
    </dgm:pt>
    <dgm:pt modelId="{86DB2BF8-1A06-493F-AEC5-B42238E0840E}" type="parTrans" cxnId="{197C7C8B-3FC0-48B2-B248-DE7CD84D183D}">
      <dgm:prSet/>
      <dgm:spPr/>
      <dgm:t>
        <a:bodyPr/>
        <a:lstStyle/>
        <a:p>
          <a:pPr algn="ctr"/>
          <a:endParaRPr lang="es-EC"/>
        </a:p>
      </dgm:t>
    </dgm:pt>
    <dgm:pt modelId="{F94620A0-D587-47F9-8CC6-231A4BC2751A}" type="sibTrans" cxnId="{197C7C8B-3FC0-48B2-B248-DE7CD84D183D}">
      <dgm:prSet/>
      <dgm:spPr/>
      <dgm:t>
        <a:bodyPr/>
        <a:lstStyle/>
        <a:p>
          <a:pPr algn="ctr"/>
          <a:endParaRPr lang="es-EC"/>
        </a:p>
      </dgm:t>
    </dgm:pt>
    <dgm:pt modelId="{A3358885-2674-4604-BC46-E87A6C3BF561}">
      <dgm:prSet phldrT="[Texto]" custT="1"/>
      <dgm:spPr/>
      <dgm:t>
        <a:bodyPr/>
        <a:lstStyle/>
        <a:p>
          <a:pPr algn="ctr"/>
          <a:r>
            <a:rPr lang="es-ES" sz="2200" dirty="0">
              <a:latin typeface="Bw Modelica" panose="00000600000000000000" pitchFamily="50" charset="0"/>
            </a:rPr>
            <a:t>…así demostró su simpatía por los hombres y su deseo de contribuir a su felicidad.</a:t>
          </a:r>
          <a:endParaRPr lang="es-EC" sz="2200" dirty="0">
            <a:latin typeface="Bw Modelica" panose="00000600000000000000" pitchFamily="50" charset="0"/>
          </a:endParaRPr>
        </a:p>
      </dgm:t>
    </dgm:pt>
    <dgm:pt modelId="{737DC4FF-29A8-4080-9751-9302B9CA09E8}" type="parTrans" cxnId="{EC396EDB-D145-4DCF-B436-A6371DA55986}">
      <dgm:prSet/>
      <dgm:spPr/>
      <dgm:t>
        <a:bodyPr/>
        <a:lstStyle/>
        <a:p>
          <a:pPr algn="ctr"/>
          <a:endParaRPr lang="es-EC"/>
        </a:p>
      </dgm:t>
    </dgm:pt>
    <dgm:pt modelId="{22E7ACC3-6011-48D6-88C9-8AD40DFB7B06}" type="sibTrans" cxnId="{EC396EDB-D145-4DCF-B436-A6371DA55986}">
      <dgm:prSet/>
      <dgm:spPr/>
      <dgm:t>
        <a:bodyPr/>
        <a:lstStyle/>
        <a:p>
          <a:pPr algn="ctr"/>
          <a:endParaRPr lang="es-EC"/>
        </a:p>
      </dgm:t>
    </dgm:pt>
    <dgm:pt modelId="{1C4B081A-E4A1-422D-9750-46D09A57D3A5}" type="pres">
      <dgm:prSet presAssocID="{E9CEA4A2-B47A-4ED8-B866-B8427D40B077}" presName="linear" presStyleCnt="0">
        <dgm:presLayoutVars>
          <dgm:dir/>
          <dgm:animLvl val="lvl"/>
          <dgm:resizeHandles val="exact"/>
        </dgm:presLayoutVars>
      </dgm:prSet>
      <dgm:spPr/>
    </dgm:pt>
    <dgm:pt modelId="{E65F3D9A-8334-4EBF-AC81-9F40FB04CCF0}" type="pres">
      <dgm:prSet presAssocID="{ECADB4D0-C8D2-4095-A4C7-7445B63F586F}" presName="parentLin" presStyleCnt="0"/>
      <dgm:spPr/>
    </dgm:pt>
    <dgm:pt modelId="{BCCFEC4E-F642-4295-86BB-E6FC7BF66471}" type="pres">
      <dgm:prSet presAssocID="{ECADB4D0-C8D2-4095-A4C7-7445B63F586F}" presName="parentLeftMargin" presStyleLbl="node1" presStyleIdx="0" presStyleCnt="2"/>
      <dgm:spPr/>
    </dgm:pt>
    <dgm:pt modelId="{CFFF1374-8F58-4700-A76E-373976E835F6}" type="pres">
      <dgm:prSet presAssocID="{ECADB4D0-C8D2-4095-A4C7-7445B63F586F}" presName="parentText" presStyleLbl="node1" presStyleIdx="0" presStyleCnt="2" custScaleX="129290" custScaleY="113920" custLinFactNeighborX="3214" custLinFactNeighborY="22272">
        <dgm:presLayoutVars>
          <dgm:chMax val="0"/>
          <dgm:bulletEnabled val="1"/>
        </dgm:presLayoutVars>
      </dgm:prSet>
      <dgm:spPr/>
    </dgm:pt>
    <dgm:pt modelId="{A25C644A-C81B-43B1-9B48-92B1230063E3}" type="pres">
      <dgm:prSet presAssocID="{ECADB4D0-C8D2-4095-A4C7-7445B63F586F}" presName="negativeSpace" presStyleCnt="0"/>
      <dgm:spPr/>
    </dgm:pt>
    <dgm:pt modelId="{A0EE3BFA-29F3-4323-9A13-777BC22027B6}" type="pres">
      <dgm:prSet presAssocID="{ECADB4D0-C8D2-4095-A4C7-7445B63F586F}" presName="childText" presStyleLbl="conFgAcc1" presStyleIdx="0" presStyleCnt="2" custLinFactNeighborY="3007">
        <dgm:presLayoutVars>
          <dgm:bulletEnabled val="1"/>
        </dgm:presLayoutVars>
      </dgm:prSet>
      <dgm:spPr/>
    </dgm:pt>
    <dgm:pt modelId="{92D772F4-E24B-42C1-A627-D98B08E12F7B}" type="pres">
      <dgm:prSet presAssocID="{F94620A0-D587-47F9-8CC6-231A4BC2751A}" presName="spaceBetweenRectangles" presStyleCnt="0"/>
      <dgm:spPr/>
    </dgm:pt>
    <dgm:pt modelId="{0641AEA4-3B15-4C0A-9516-FABB305B13D2}" type="pres">
      <dgm:prSet presAssocID="{A3358885-2674-4604-BC46-E87A6C3BF561}" presName="parentLin" presStyleCnt="0"/>
      <dgm:spPr/>
    </dgm:pt>
    <dgm:pt modelId="{D4D4BB3C-939E-4F07-9B48-E3CF188A2114}" type="pres">
      <dgm:prSet presAssocID="{A3358885-2674-4604-BC46-E87A6C3BF561}" presName="parentLeftMargin" presStyleLbl="node1" presStyleIdx="0" presStyleCnt="2"/>
      <dgm:spPr/>
    </dgm:pt>
    <dgm:pt modelId="{43351438-211B-4DA9-8C8F-A1BB3B757E6D}" type="pres">
      <dgm:prSet presAssocID="{A3358885-2674-4604-BC46-E87A6C3BF561}" presName="parentText" presStyleLbl="node1" presStyleIdx="1" presStyleCnt="2" custScaleX="129290" custScaleY="116981" custLinFactNeighborX="3214" custLinFactNeighborY="9681">
        <dgm:presLayoutVars>
          <dgm:chMax val="0"/>
          <dgm:bulletEnabled val="1"/>
        </dgm:presLayoutVars>
      </dgm:prSet>
      <dgm:spPr/>
    </dgm:pt>
    <dgm:pt modelId="{D40B21C6-A964-4939-91BC-EB928BE5977B}" type="pres">
      <dgm:prSet presAssocID="{A3358885-2674-4604-BC46-E87A6C3BF561}" presName="negativeSpace" presStyleCnt="0"/>
      <dgm:spPr/>
    </dgm:pt>
    <dgm:pt modelId="{02D4DA59-E856-426C-B17C-8E5C0DC05772}" type="pres">
      <dgm:prSet presAssocID="{A3358885-2674-4604-BC46-E87A6C3BF561}" presName="childText" presStyleLbl="conFgAcc1" presStyleIdx="1" presStyleCnt="2">
        <dgm:presLayoutVars>
          <dgm:bulletEnabled val="1"/>
        </dgm:presLayoutVars>
      </dgm:prSet>
      <dgm:spPr/>
    </dgm:pt>
  </dgm:ptLst>
  <dgm:cxnLst>
    <dgm:cxn modelId="{77C4067A-0F36-48C6-893D-335DAD95B7E2}" type="presOf" srcId="{E9CEA4A2-B47A-4ED8-B866-B8427D40B077}" destId="{1C4B081A-E4A1-422D-9750-46D09A57D3A5}" srcOrd="0" destOrd="0" presId="urn:microsoft.com/office/officeart/2005/8/layout/list1"/>
    <dgm:cxn modelId="{197C7C8B-3FC0-48B2-B248-DE7CD84D183D}" srcId="{E9CEA4A2-B47A-4ED8-B866-B8427D40B077}" destId="{ECADB4D0-C8D2-4095-A4C7-7445B63F586F}" srcOrd="0" destOrd="0" parTransId="{86DB2BF8-1A06-493F-AEC5-B42238E0840E}" sibTransId="{F94620A0-D587-47F9-8CC6-231A4BC2751A}"/>
    <dgm:cxn modelId="{F2AA85A7-680A-4182-96A9-FCDAC560C78E}" type="presOf" srcId="{ECADB4D0-C8D2-4095-A4C7-7445B63F586F}" destId="{CFFF1374-8F58-4700-A76E-373976E835F6}" srcOrd="1" destOrd="0" presId="urn:microsoft.com/office/officeart/2005/8/layout/list1"/>
    <dgm:cxn modelId="{7ED8A7B8-FA9A-4F61-99CE-DEE503DFBFE3}" type="presOf" srcId="{A3358885-2674-4604-BC46-E87A6C3BF561}" destId="{D4D4BB3C-939E-4F07-9B48-E3CF188A2114}" srcOrd="0" destOrd="0" presId="urn:microsoft.com/office/officeart/2005/8/layout/list1"/>
    <dgm:cxn modelId="{DD1B31B9-2866-4D53-ADA6-C20D1E270644}" type="presOf" srcId="{A3358885-2674-4604-BC46-E87A6C3BF561}" destId="{43351438-211B-4DA9-8C8F-A1BB3B757E6D}" srcOrd="1" destOrd="0" presId="urn:microsoft.com/office/officeart/2005/8/layout/list1"/>
    <dgm:cxn modelId="{1D33E2CA-7F6D-4EDE-898B-EE91D61F89BE}" type="presOf" srcId="{ECADB4D0-C8D2-4095-A4C7-7445B63F586F}" destId="{BCCFEC4E-F642-4295-86BB-E6FC7BF66471}" srcOrd="0" destOrd="0" presId="urn:microsoft.com/office/officeart/2005/8/layout/list1"/>
    <dgm:cxn modelId="{EC396EDB-D145-4DCF-B436-A6371DA55986}" srcId="{E9CEA4A2-B47A-4ED8-B866-B8427D40B077}" destId="{A3358885-2674-4604-BC46-E87A6C3BF561}" srcOrd="1" destOrd="0" parTransId="{737DC4FF-29A8-4080-9751-9302B9CA09E8}" sibTransId="{22E7ACC3-6011-48D6-88C9-8AD40DFB7B06}"/>
    <dgm:cxn modelId="{CBFAA94D-9744-469F-9795-10EACCB1749E}" type="presParOf" srcId="{1C4B081A-E4A1-422D-9750-46D09A57D3A5}" destId="{E65F3D9A-8334-4EBF-AC81-9F40FB04CCF0}" srcOrd="0" destOrd="0" presId="urn:microsoft.com/office/officeart/2005/8/layout/list1"/>
    <dgm:cxn modelId="{2BF1BE5C-BE44-46AA-8922-57F3F189FEEB}" type="presParOf" srcId="{E65F3D9A-8334-4EBF-AC81-9F40FB04CCF0}" destId="{BCCFEC4E-F642-4295-86BB-E6FC7BF66471}" srcOrd="0" destOrd="0" presId="urn:microsoft.com/office/officeart/2005/8/layout/list1"/>
    <dgm:cxn modelId="{2F600700-A80F-4984-8F12-406F62BF4E11}" type="presParOf" srcId="{E65F3D9A-8334-4EBF-AC81-9F40FB04CCF0}" destId="{CFFF1374-8F58-4700-A76E-373976E835F6}" srcOrd="1" destOrd="0" presId="urn:microsoft.com/office/officeart/2005/8/layout/list1"/>
    <dgm:cxn modelId="{93B61731-1110-4EBC-B355-D37545D4F0F1}" type="presParOf" srcId="{1C4B081A-E4A1-422D-9750-46D09A57D3A5}" destId="{A25C644A-C81B-43B1-9B48-92B1230063E3}" srcOrd="1" destOrd="0" presId="urn:microsoft.com/office/officeart/2005/8/layout/list1"/>
    <dgm:cxn modelId="{EEE8C1A0-E9C1-4CCF-AA18-880ED3579FE4}" type="presParOf" srcId="{1C4B081A-E4A1-422D-9750-46D09A57D3A5}" destId="{A0EE3BFA-29F3-4323-9A13-777BC22027B6}" srcOrd="2" destOrd="0" presId="urn:microsoft.com/office/officeart/2005/8/layout/list1"/>
    <dgm:cxn modelId="{AA5D8801-2FF8-40C6-BDF1-98CCCB0DA908}" type="presParOf" srcId="{1C4B081A-E4A1-422D-9750-46D09A57D3A5}" destId="{92D772F4-E24B-42C1-A627-D98B08E12F7B}" srcOrd="3" destOrd="0" presId="urn:microsoft.com/office/officeart/2005/8/layout/list1"/>
    <dgm:cxn modelId="{9885BEDD-B321-4AFE-909C-72AECF2C1D0B}" type="presParOf" srcId="{1C4B081A-E4A1-422D-9750-46D09A57D3A5}" destId="{0641AEA4-3B15-4C0A-9516-FABB305B13D2}" srcOrd="4" destOrd="0" presId="urn:microsoft.com/office/officeart/2005/8/layout/list1"/>
    <dgm:cxn modelId="{B3A31F41-75E3-445E-90D1-D81E3AD9C259}" type="presParOf" srcId="{0641AEA4-3B15-4C0A-9516-FABB305B13D2}" destId="{D4D4BB3C-939E-4F07-9B48-E3CF188A2114}" srcOrd="0" destOrd="0" presId="urn:microsoft.com/office/officeart/2005/8/layout/list1"/>
    <dgm:cxn modelId="{8B7CF617-7DB3-431E-BE23-46487C7BFBC3}" type="presParOf" srcId="{0641AEA4-3B15-4C0A-9516-FABB305B13D2}" destId="{43351438-211B-4DA9-8C8F-A1BB3B757E6D}" srcOrd="1" destOrd="0" presId="urn:microsoft.com/office/officeart/2005/8/layout/list1"/>
    <dgm:cxn modelId="{70068F77-EDC7-41CA-BA64-8DECDFAC78EA}" type="presParOf" srcId="{1C4B081A-E4A1-422D-9750-46D09A57D3A5}" destId="{D40B21C6-A964-4939-91BC-EB928BE5977B}" srcOrd="5" destOrd="0" presId="urn:microsoft.com/office/officeart/2005/8/layout/list1"/>
    <dgm:cxn modelId="{93D39653-A2F4-4477-B1D4-05CFF5D42F4D}" type="presParOf" srcId="{1C4B081A-E4A1-422D-9750-46D09A57D3A5}" destId="{02D4DA59-E856-426C-B17C-8E5C0DC0577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6858F0-9E81-4604-A32D-8546386EE163}"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AF266AE1-AFEF-4A1C-A817-6FFF196D6B52}">
      <dgm:prSet phldrT="[Texto]" custT="1"/>
      <dgm:spPr/>
      <dgm:t>
        <a:bodyPr/>
        <a:lstStyle/>
        <a:p>
          <a:r>
            <a:rPr lang="es-ES" sz="2200" dirty="0">
              <a:latin typeface="Bw Modelica" panose="00000600000000000000" pitchFamily="50" charset="0"/>
            </a:rPr>
            <a:t>Antes que terminara la fiesta, se descubrió que se había agotado la provisión de vino…</a:t>
          </a:r>
          <a:endParaRPr lang="es-EC" sz="2200" dirty="0">
            <a:latin typeface="Bw Modelica" panose="00000600000000000000" pitchFamily="50" charset="0"/>
          </a:endParaRPr>
        </a:p>
      </dgm:t>
    </dgm:pt>
    <dgm:pt modelId="{8C248428-7F28-42B1-9A40-6780F6924139}" type="parTrans" cxnId="{A1296816-DD3C-4B8F-98E1-7F0FA5EA80E1}">
      <dgm:prSet/>
      <dgm:spPr/>
      <dgm:t>
        <a:bodyPr/>
        <a:lstStyle/>
        <a:p>
          <a:endParaRPr lang="es-EC" sz="2200">
            <a:latin typeface="Bw Modelica" panose="00000600000000000000" pitchFamily="50" charset="0"/>
          </a:endParaRPr>
        </a:p>
      </dgm:t>
    </dgm:pt>
    <dgm:pt modelId="{383645F5-EC88-4F6F-9E50-9A1532857AF2}" type="sibTrans" cxnId="{A1296816-DD3C-4B8F-98E1-7F0FA5EA80E1}">
      <dgm:prSet custT="1"/>
      <dgm:spPr/>
      <dgm:t>
        <a:bodyPr/>
        <a:lstStyle/>
        <a:p>
          <a:endParaRPr lang="es-EC" sz="2200">
            <a:latin typeface="Bw Modelica" panose="00000600000000000000" pitchFamily="50" charset="0"/>
          </a:endParaRPr>
        </a:p>
      </dgm:t>
    </dgm:pt>
    <dgm:pt modelId="{63EAF908-2AFC-42B7-95ED-C934D7D5E825}">
      <dgm:prSet phldrT="[Texto]" custT="1"/>
      <dgm:spPr/>
      <dgm:t>
        <a:bodyPr/>
        <a:lstStyle/>
        <a:p>
          <a:r>
            <a:rPr lang="es-ES" sz="2200" dirty="0">
              <a:latin typeface="Bw Modelica" panose="00000600000000000000" pitchFamily="50" charset="0"/>
            </a:rPr>
            <a:t>…el vino era una parte esencial en las celebraciones judías, por lo que la carencia de este….</a:t>
          </a:r>
          <a:endParaRPr lang="es-EC" sz="2200" dirty="0">
            <a:latin typeface="Bw Modelica" panose="00000600000000000000" pitchFamily="50" charset="0"/>
          </a:endParaRPr>
        </a:p>
      </dgm:t>
    </dgm:pt>
    <dgm:pt modelId="{E3399759-FA2F-4D68-BE28-076C70C90BDB}" type="parTrans" cxnId="{CDD4CC82-0210-481A-BA44-7439993A6374}">
      <dgm:prSet/>
      <dgm:spPr/>
      <dgm:t>
        <a:bodyPr/>
        <a:lstStyle/>
        <a:p>
          <a:endParaRPr lang="es-EC" sz="2200">
            <a:latin typeface="Bw Modelica" panose="00000600000000000000" pitchFamily="50" charset="0"/>
          </a:endParaRPr>
        </a:p>
      </dgm:t>
    </dgm:pt>
    <dgm:pt modelId="{2F6E9655-B33A-43B1-A6E4-6073C61DE253}" type="sibTrans" cxnId="{CDD4CC82-0210-481A-BA44-7439993A6374}">
      <dgm:prSet custT="1"/>
      <dgm:spPr/>
      <dgm:t>
        <a:bodyPr/>
        <a:lstStyle/>
        <a:p>
          <a:endParaRPr lang="es-EC" sz="2200">
            <a:latin typeface="Bw Modelica" panose="00000600000000000000" pitchFamily="50" charset="0"/>
          </a:endParaRPr>
        </a:p>
      </dgm:t>
    </dgm:pt>
    <dgm:pt modelId="{1454573D-DFB9-4E0D-8E7B-9F979CDAF589}">
      <dgm:prSet phldrT="[Texto]" custT="1"/>
      <dgm:spPr/>
      <dgm:t>
        <a:bodyPr/>
        <a:lstStyle/>
        <a:p>
          <a:r>
            <a:rPr lang="es-ES" sz="2200" dirty="0">
              <a:latin typeface="Bw Modelica" panose="00000600000000000000" pitchFamily="50" charset="0"/>
            </a:rPr>
            <a:t>…ocasionó perplejidad y pesar en los anfitriones pues habría señalado falta de hospitalidad.</a:t>
          </a:r>
          <a:endParaRPr lang="es-EC" sz="2200" dirty="0">
            <a:latin typeface="Bw Modelica" panose="00000600000000000000" pitchFamily="50" charset="0"/>
          </a:endParaRPr>
        </a:p>
      </dgm:t>
    </dgm:pt>
    <dgm:pt modelId="{75A92CEA-4C7B-461F-9B91-3FF3479B8DFB}" type="parTrans" cxnId="{85CA79DA-F4FD-42A8-A235-C00FDDB85752}">
      <dgm:prSet/>
      <dgm:spPr/>
      <dgm:t>
        <a:bodyPr/>
        <a:lstStyle/>
        <a:p>
          <a:endParaRPr lang="es-EC" sz="2200">
            <a:latin typeface="Bw Modelica" panose="00000600000000000000" pitchFamily="50" charset="0"/>
          </a:endParaRPr>
        </a:p>
      </dgm:t>
    </dgm:pt>
    <dgm:pt modelId="{4FBF3A46-BEEA-4467-9840-3BD62F84FF54}" type="sibTrans" cxnId="{85CA79DA-F4FD-42A8-A235-C00FDDB85752}">
      <dgm:prSet/>
      <dgm:spPr/>
      <dgm:t>
        <a:bodyPr/>
        <a:lstStyle/>
        <a:p>
          <a:endParaRPr lang="es-EC" sz="2200">
            <a:latin typeface="Bw Modelica" panose="00000600000000000000" pitchFamily="50" charset="0"/>
          </a:endParaRPr>
        </a:p>
      </dgm:t>
    </dgm:pt>
    <dgm:pt modelId="{23A41864-B0E2-499E-820D-0C87B49DD488}" type="pres">
      <dgm:prSet presAssocID="{986858F0-9E81-4604-A32D-8546386EE163}" presName="outerComposite" presStyleCnt="0">
        <dgm:presLayoutVars>
          <dgm:chMax val="5"/>
          <dgm:dir/>
          <dgm:resizeHandles val="exact"/>
        </dgm:presLayoutVars>
      </dgm:prSet>
      <dgm:spPr/>
    </dgm:pt>
    <dgm:pt modelId="{A8F4EE2A-5CD1-402A-91AE-CADAAC7E9FC4}" type="pres">
      <dgm:prSet presAssocID="{986858F0-9E81-4604-A32D-8546386EE163}" presName="dummyMaxCanvas" presStyleCnt="0">
        <dgm:presLayoutVars/>
      </dgm:prSet>
      <dgm:spPr/>
    </dgm:pt>
    <dgm:pt modelId="{BA4E85D9-B819-4AFA-8059-C6D8F1E15FD9}" type="pres">
      <dgm:prSet presAssocID="{986858F0-9E81-4604-A32D-8546386EE163}" presName="ThreeNodes_1" presStyleLbl="node1" presStyleIdx="0" presStyleCnt="3">
        <dgm:presLayoutVars>
          <dgm:bulletEnabled val="1"/>
        </dgm:presLayoutVars>
      </dgm:prSet>
      <dgm:spPr/>
    </dgm:pt>
    <dgm:pt modelId="{36CFFB82-C180-421D-9542-A9EFEC13B405}" type="pres">
      <dgm:prSet presAssocID="{986858F0-9E81-4604-A32D-8546386EE163}" presName="ThreeNodes_2" presStyleLbl="node1" presStyleIdx="1" presStyleCnt="3">
        <dgm:presLayoutVars>
          <dgm:bulletEnabled val="1"/>
        </dgm:presLayoutVars>
      </dgm:prSet>
      <dgm:spPr/>
    </dgm:pt>
    <dgm:pt modelId="{2FB0CEA8-D520-4978-8932-EFDFCCD21170}" type="pres">
      <dgm:prSet presAssocID="{986858F0-9E81-4604-A32D-8546386EE163}" presName="ThreeNodes_3" presStyleLbl="node1" presStyleIdx="2" presStyleCnt="3">
        <dgm:presLayoutVars>
          <dgm:bulletEnabled val="1"/>
        </dgm:presLayoutVars>
      </dgm:prSet>
      <dgm:spPr/>
    </dgm:pt>
    <dgm:pt modelId="{57D0A9D7-D98F-4AFA-9E5A-C8BE7F411632}" type="pres">
      <dgm:prSet presAssocID="{986858F0-9E81-4604-A32D-8546386EE163}" presName="ThreeConn_1-2" presStyleLbl="fgAccFollowNode1" presStyleIdx="0" presStyleCnt="2">
        <dgm:presLayoutVars>
          <dgm:bulletEnabled val="1"/>
        </dgm:presLayoutVars>
      </dgm:prSet>
      <dgm:spPr/>
    </dgm:pt>
    <dgm:pt modelId="{684E5AFE-3A96-4BD8-A848-52E62F610C05}" type="pres">
      <dgm:prSet presAssocID="{986858F0-9E81-4604-A32D-8546386EE163}" presName="ThreeConn_2-3" presStyleLbl="fgAccFollowNode1" presStyleIdx="1" presStyleCnt="2">
        <dgm:presLayoutVars>
          <dgm:bulletEnabled val="1"/>
        </dgm:presLayoutVars>
      </dgm:prSet>
      <dgm:spPr/>
    </dgm:pt>
    <dgm:pt modelId="{04F17ECC-9F40-478E-A062-29922EB74F33}" type="pres">
      <dgm:prSet presAssocID="{986858F0-9E81-4604-A32D-8546386EE163}" presName="ThreeNodes_1_text" presStyleLbl="node1" presStyleIdx="2" presStyleCnt="3">
        <dgm:presLayoutVars>
          <dgm:bulletEnabled val="1"/>
        </dgm:presLayoutVars>
      </dgm:prSet>
      <dgm:spPr/>
    </dgm:pt>
    <dgm:pt modelId="{6EC99B42-7B63-41E8-BA20-2A44352A0830}" type="pres">
      <dgm:prSet presAssocID="{986858F0-9E81-4604-A32D-8546386EE163}" presName="ThreeNodes_2_text" presStyleLbl="node1" presStyleIdx="2" presStyleCnt="3">
        <dgm:presLayoutVars>
          <dgm:bulletEnabled val="1"/>
        </dgm:presLayoutVars>
      </dgm:prSet>
      <dgm:spPr/>
    </dgm:pt>
    <dgm:pt modelId="{78851409-C262-4BFB-9D3C-E1D6B0539F88}" type="pres">
      <dgm:prSet presAssocID="{986858F0-9E81-4604-A32D-8546386EE163}" presName="ThreeNodes_3_text" presStyleLbl="node1" presStyleIdx="2" presStyleCnt="3">
        <dgm:presLayoutVars>
          <dgm:bulletEnabled val="1"/>
        </dgm:presLayoutVars>
      </dgm:prSet>
      <dgm:spPr/>
    </dgm:pt>
  </dgm:ptLst>
  <dgm:cxnLst>
    <dgm:cxn modelId="{E6782E03-867D-4F5A-9B6B-C9B700A3DD52}" type="presOf" srcId="{AF266AE1-AFEF-4A1C-A817-6FFF196D6B52}" destId="{04F17ECC-9F40-478E-A062-29922EB74F33}" srcOrd="1" destOrd="0" presId="urn:microsoft.com/office/officeart/2005/8/layout/vProcess5"/>
    <dgm:cxn modelId="{A1296816-DD3C-4B8F-98E1-7F0FA5EA80E1}" srcId="{986858F0-9E81-4604-A32D-8546386EE163}" destId="{AF266AE1-AFEF-4A1C-A817-6FFF196D6B52}" srcOrd="0" destOrd="0" parTransId="{8C248428-7F28-42B1-9A40-6780F6924139}" sibTransId="{383645F5-EC88-4F6F-9E50-9A1532857AF2}"/>
    <dgm:cxn modelId="{C6072060-8E3C-4F81-87FE-3CAA5359B147}" type="presOf" srcId="{63EAF908-2AFC-42B7-95ED-C934D7D5E825}" destId="{6EC99B42-7B63-41E8-BA20-2A44352A0830}" srcOrd="1" destOrd="0" presId="urn:microsoft.com/office/officeart/2005/8/layout/vProcess5"/>
    <dgm:cxn modelId="{C7151645-46D6-4242-A3B9-B87276933CE2}" type="presOf" srcId="{AF266AE1-AFEF-4A1C-A817-6FFF196D6B52}" destId="{BA4E85D9-B819-4AFA-8059-C6D8F1E15FD9}" srcOrd="0" destOrd="0" presId="urn:microsoft.com/office/officeart/2005/8/layout/vProcess5"/>
    <dgm:cxn modelId="{F00A4E58-0E1B-40CC-845A-78F0966DBCC7}" type="presOf" srcId="{383645F5-EC88-4F6F-9E50-9A1532857AF2}" destId="{57D0A9D7-D98F-4AFA-9E5A-C8BE7F411632}" srcOrd="0" destOrd="0" presId="urn:microsoft.com/office/officeart/2005/8/layout/vProcess5"/>
    <dgm:cxn modelId="{CDD4CC82-0210-481A-BA44-7439993A6374}" srcId="{986858F0-9E81-4604-A32D-8546386EE163}" destId="{63EAF908-2AFC-42B7-95ED-C934D7D5E825}" srcOrd="1" destOrd="0" parTransId="{E3399759-FA2F-4D68-BE28-076C70C90BDB}" sibTransId="{2F6E9655-B33A-43B1-A6E4-6073C61DE253}"/>
    <dgm:cxn modelId="{35ECC683-0A94-42CF-BB97-015278BCB242}" type="presOf" srcId="{986858F0-9E81-4604-A32D-8546386EE163}" destId="{23A41864-B0E2-499E-820D-0C87B49DD488}" srcOrd="0" destOrd="0" presId="urn:microsoft.com/office/officeart/2005/8/layout/vProcess5"/>
    <dgm:cxn modelId="{0A77FA87-A807-4DEA-97BE-90346ADFD544}" type="presOf" srcId="{2F6E9655-B33A-43B1-A6E4-6073C61DE253}" destId="{684E5AFE-3A96-4BD8-A848-52E62F610C05}" srcOrd="0" destOrd="0" presId="urn:microsoft.com/office/officeart/2005/8/layout/vProcess5"/>
    <dgm:cxn modelId="{3AE307BA-ECEF-45A7-ABD6-A55A153A7AB7}" type="presOf" srcId="{1454573D-DFB9-4E0D-8E7B-9F979CDAF589}" destId="{78851409-C262-4BFB-9D3C-E1D6B0539F88}" srcOrd="1" destOrd="0" presId="urn:microsoft.com/office/officeart/2005/8/layout/vProcess5"/>
    <dgm:cxn modelId="{38F956BE-17AB-4726-95AE-2E308ED077D5}" type="presOf" srcId="{63EAF908-2AFC-42B7-95ED-C934D7D5E825}" destId="{36CFFB82-C180-421D-9542-A9EFEC13B405}" srcOrd="0" destOrd="0" presId="urn:microsoft.com/office/officeart/2005/8/layout/vProcess5"/>
    <dgm:cxn modelId="{85CA79DA-F4FD-42A8-A235-C00FDDB85752}" srcId="{986858F0-9E81-4604-A32D-8546386EE163}" destId="{1454573D-DFB9-4E0D-8E7B-9F979CDAF589}" srcOrd="2" destOrd="0" parTransId="{75A92CEA-4C7B-461F-9B91-3FF3479B8DFB}" sibTransId="{4FBF3A46-BEEA-4467-9840-3BD62F84FF54}"/>
    <dgm:cxn modelId="{6B5FE0EA-1926-49C3-ACB3-93680AA0A182}" type="presOf" srcId="{1454573D-DFB9-4E0D-8E7B-9F979CDAF589}" destId="{2FB0CEA8-D520-4978-8932-EFDFCCD21170}" srcOrd="0" destOrd="0" presId="urn:microsoft.com/office/officeart/2005/8/layout/vProcess5"/>
    <dgm:cxn modelId="{5838E218-D021-4793-BB5D-6E18618A882D}" type="presParOf" srcId="{23A41864-B0E2-499E-820D-0C87B49DD488}" destId="{A8F4EE2A-5CD1-402A-91AE-CADAAC7E9FC4}" srcOrd="0" destOrd="0" presId="urn:microsoft.com/office/officeart/2005/8/layout/vProcess5"/>
    <dgm:cxn modelId="{A26605BB-5CCB-475E-822B-A5DBA9F53253}" type="presParOf" srcId="{23A41864-B0E2-499E-820D-0C87B49DD488}" destId="{BA4E85D9-B819-4AFA-8059-C6D8F1E15FD9}" srcOrd="1" destOrd="0" presId="urn:microsoft.com/office/officeart/2005/8/layout/vProcess5"/>
    <dgm:cxn modelId="{5881F6E0-B838-4C59-BE1D-6D98D74CAD76}" type="presParOf" srcId="{23A41864-B0E2-499E-820D-0C87B49DD488}" destId="{36CFFB82-C180-421D-9542-A9EFEC13B405}" srcOrd="2" destOrd="0" presId="urn:microsoft.com/office/officeart/2005/8/layout/vProcess5"/>
    <dgm:cxn modelId="{BB29321F-F93B-42B6-8AA4-F626433A3A51}" type="presParOf" srcId="{23A41864-B0E2-499E-820D-0C87B49DD488}" destId="{2FB0CEA8-D520-4978-8932-EFDFCCD21170}" srcOrd="3" destOrd="0" presId="urn:microsoft.com/office/officeart/2005/8/layout/vProcess5"/>
    <dgm:cxn modelId="{6A1ED5EC-8773-45C7-AB54-47B5B7459076}" type="presParOf" srcId="{23A41864-B0E2-499E-820D-0C87B49DD488}" destId="{57D0A9D7-D98F-4AFA-9E5A-C8BE7F411632}" srcOrd="4" destOrd="0" presId="urn:microsoft.com/office/officeart/2005/8/layout/vProcess5"/>
    <dgm:cxn modelId="{EB59F34E-840E-4216-B06F-18BD8D468A03}" type="presParOf" srcId="{23A41864-B0E2-499E-820D-0C87B49DD488}" destId="{684E5AFE-3A96-4BD8-A848-52E62F610C05}" srcOrd="5" destOrd="0" presId="urn:microsoft.com/office/officeart/2005/8/layout/vProcess5"/>
    <dgm:cxn modelId="{17870C9F-A460-43EA-991A-9774FFF4B9FB}" type="presParOf" srcId="{23A41864-B0E2-499E-820D-0C87B49DD488}" destId="{04F17ECC-9F40-478E-A062-29922EB74F33}" srcOrd="6" destOrd="0" presId="urn:microsoft.com/office/officeart/2005/8/layout/vProcess5"/>
    <dgm:cxn modelId="{90BA7024-4967-4158-9624-90E88352C28B}" type="presParOf" srcId="{23A41864-B0E2-499E-820D-0C87B49DD488}" destId="{6EC99B42-7B63-41E8-BA20-2A44352A0830}" srcOrd="7" destOrd="0" presId="urn:microsoft.com/office/officeart/2005/8/layout/vProcess5"/>
    <dgm:cxn modelId="{EC1BE1B7-19CD-43DE-9BDC-9A8AB465D4C7}" type="presParOf" srcId="{23A41864-B0E2-499E-820D-0C87B49DD488}" destId="{78851409-C262-4BFB-9D3C-E1D6B0539F88}"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Esta respuesta, por brusca que nos parezca, no expresaba frialdad ni falta de cortesía, Jesús siempre había respetado la autoridad de su madre...</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…y con esas corteses palabras procuró que su madre entendiera que en adelante debía trabajar día tras día bajo la dirección de su Padre celestial. </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Las palabras de María demuestran su plena confianza en que Jesús actuaría según lo que sea mejor, ella reconocía su sabiduría y poder divino.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Estas palabras nos instan a buscar el consejo de Dios de todo corazón y a seguir fielmente sus instrucciones porque su voluntad es siempre buena, agradable y perfecta.</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4F2680-3328-4369-85A6-206281909E2A}" type="doc">
      <dgm:prSet loTypeId="urn:microsoft.com/office/officeart/2005/8/layout/process1" loCatId="process" qsTypeId="urn:microsoft.com/office/officeart/2005/8/quickstyle/simple1" qsCatId="simple" csTypeId="urn:microsoft.com/office/officeart/2005/8/colors/accent0_3" csCatId="mainScheme" phldr="1"/>
      <dgm:spPr/>
    </dgm:pt>
    <dgm:pt modelId="{1BB15594-9418-4681-B67B-ADA994382925}">
      <dgm:prSet phldrT="[Texto]" custT="1"/>
      <dgm:spPr/>
      <dgm:t>
        <a:bodyPr/>
        <a:lstStyle/>
        <a:p>
          <a:r>
            <a:rPr lang="es-ES" sz="2200" dirty="0">
              <a:latin typeface="Bw Modelica" panose="00000600000000000000" pitchFamily="50" charset="0"/>
            </a:rPr>
            <a:t>Jesús ordenó a los sirvientes llenar agua hasta el borde en seis grandes tinajas que había…</a:t>
          </a:r>
          <a:endParaRPr lang="es-EC" sz="2200" dirty="0">
            <a:latin typeface="Bw Modelica" panose="00000600000000000000" pitchFamily="50" charset="0"/>
          </a:endParaRPr>
        </a:p>
      </dgm:t>
    </dgm:pt>
    <dgm:pt modelId="{94905435-1088-4747-B1B6-1C27C61E3E7F}" type="parTrans" cxnId="{FFD8EE5F-FA41-4FDA-923A-A0FED741A270}">
      <dgm:prSet/>
      <dgm:spPr/>
      <dgm:t>
        <a:bodyPr/>
        <a:lstStyle/>
        <a:p>
          <a:endParaRPr lang="es-EC" sz="2200">
            <a:latin typeface="Bw Modelica" panose="00000600000000000000" pitchFamily="50" charset="0"/>
          </a:endParaRPr>
        </a:p>
      </dgm:t>
    </dgm:pt>
    <dgm:pt modelId="{61EF15A3-9661-4D3B-B6B3-49B8FAEAE961}" type="sibTrans" cxnId="{FFD8EE5F-FA41-4FDA-923A-A0FED741A270}">
      <dgm:prSet custT="1"/>
      <dgm:spPr/>
      <dgm:t>
        <a:bodyPr/>
        <a:lstStyle/>
        <a:p>
          <a:endParaRPr lang="es-EC" sz="2200">
            <a:latin typeface="Bw Modelica" panose="00000600000000000000" pitchFamily="50" charset="0"/>
          </a:endParaRPr>
        </a:p>
      </dgm:t>
    </dgm:pt>
    <dgm:pt modelId="{A6215761-B6D8-40B3-8555-43999AB6C7BC}">
      <dgm:prSet phldrT="[Texto]" custT="1"/>
      <dgm:spPr/>
      <dgm:t>
        <a:bodyPr/>
        <a:lstStyle/>
        <a:p>
          <a:r>
            <a:rPr lang="es-ES" sz="2200" dirty="0">
              <a:latin typeface="Bw Modelica" panose="00000600000000000000" pitchFamily="50" charset="0"/>
            </a:rPr>
            <a:t>…como se necesitaba vino para el consumo inmediato, después de llenar las tinajas…</a:t>
          </a:r>
          <a:endParaRPr lang="es-EC" sz="2200" dirty="0">
            <a:latin typeface="Bw Modelica" panose="00000600000000000000" pitchFamily="50" charset="0"/>
          </a:endParaRPr>
        </a:p>
      </dgm:t>
    </dgm:pt>
    <dgm:pt modelId="{B4A20B26-9785-4352-BD16-EDC543B090ED}" type="parTrans" cxnId="{FBBA4765-A432-4D95-9806-E4211788E706}">
      <dgm:prSet/>
      <dgm:spPr/>
      <dgm:t>
        <a:bodyPr/>
        <a:lstStyle/>
        <a:p>
          <a:endParaRPr lang="es-EC" sz="2200">
            <a:latin typeface="Bw Modelica" panose="00000600000000000000" pitchFamily="50" charset="0"/>
          </a:endParaRPr>
        </a:p>
      </dgm:t>
    </dgm:pt>
    <dgm:pt modelId="{4B6BD2FF-4415-46BA-A5FB-7D71403B0029}" type="sibTrans" cxnId="{FBBA4765-A432-4D95-9806-E4211788E706}">
      <dgm:prSet custT="1"/>
      <dgm:spPr/>
      <dgm:t>
        <a:bodyPr/>
        <a:lstStyle/>
        <a:p>
          <a:endParaRPr lang="es-EC" sz="2200">
            <a:latin typeface="Bw Modelica" panose="00000600000000000000" pitchFamily="50" charset="0"/>
          </a:endParaRPr>
        </a:p>
      </dgm:t>
    </dgm:pt>
    <dgm:pt modelId="{61505BBB-A345-42D4-AFF8-1E00411F0B5C}">
      <dgm:prSet phldrT="[Texto]" custT="1"/>
      <dgm:spPr/>
      <dgm:t>
        <a:bodyPr/>
        <a:lstStyle/>
        <a:p>
          <a:r>
            <a:rPr lang="es-ES" sz="2200" dirty="0">
              <a:latin typeface="Bw Modelica" panose="00000600000000000000" pitchFamily="50" charset="0"/>
            </a:rPr>
            <a:t>…Jesús les pidió que llevaran el contenido al encargado de la fiesta.</a:t>
          </a:r>
          <a:endParaRPr lang="es-EC" sz="2200" dirty="0">
            <a:latin typeface="Bw Modelica" panose="00000600000000000000" pitchFamily="50" charset="0"/>
          </a:endParaRPr>
        </a:p>
      </dgm:t>
    </dgm:pt>
    <dgm:pt modelId="{729E4D79-5EAD-48A3-84B7-3AD70507E9CD}" type="parTrans" cxnId="{DD76ADC4-5289-4C03-9FB8-2FF52594C759}">
      <dgm:prSet/>
      <dgm:spPr/>
      <dgm:t>
        <a:bodyPr/>
        <a:lstStyle/>
        <a:p>
          <a:endParaRPr lang="es-EC" sz="2200">
            <a:latin typeface="Bw Modelica" panose="00000600000000000000" pitchFamily="50" charset="0"/>
          </a:endParaRPr>
        </a:p>
      </dgm:t>
    </dgm:pt>
    <dgm:pt modelId="{3343AD2C-31B6-43CA-A7DB-0F60C07679C9}" type="sibTrans" cxnId="{DD76ADC4-5289-4C03-9FB8-2FF52594C759}">
      <dgm:prSet/>
      <dgm:spPr/>
      <dgm:t>
        <a:bodyPr/>
        <a:lstStyle/>
        <a:p>
          <a:endParaRPr lang="es-EC" sz="2200">
            <a:latin typeface="Bw Modelica" panose="00000600000000000000" pitchFamily="50" charset="0"/>
          </a:endParaRPr>
        </a:p>
      </dgm:t>
    </dgm:pt>
    <dgm:pt modelId="{E4C3A817-23FD-4B33-ADB1-47CFF50F513F}" type="pres">
      <dgm:prSet presAssocID="{924F2680-3328-4369-85A6-206281909E2A}" presName="Name0" presStyleCnt="0">
        <dgm:presLayoutVars>
          <dgm:dir/>
          <dgm:resizeHandles val="exact"/>
        </dgm:presLayoutVars>
      </dgm:prSet>
      <dgm:spPr/>
    </dgm:pt>
    <dgm:pt modelId="{0FDD343F-D556-4A90-93FA-4CE618DBFDD9}" type="pres">
      <dgm:prSet presAssocID="{1BB15594-9418-4681-B67B-ADA994382925}" presName="node" presStyleLbl="node1" presStyleIdx="0" presStyleCnt="3">
        <dgm:presLayoutVars>
          <dgm:bulletEnabled val="1"/>
        </dgm:presLayoutVars>
      </dgm:prSet>
      <dgm:spPr/>
    </dgm:pt>
    <dgm:pt modelId="{D11AF193-0CAB-4155-9182-259C2733F52A}" type="pres">
      <dgm:prSet presAssocID="{61EF15A3-9661-4D3B-B6B3-49B8FAEAE961}" presName="sibTrans" presStyleLbl="sibTrans2D1" presStyleIdx="0" presStyleCnt="2"/>
      <dgm:spPr/>
    </dgm:pt>
    <dgm:pt modelId="{EFE5F15B-75A2-4C47-977E-0A46F8C1E6F7}" type="pres">
      <dgm:prSet presAssocID="{61EF15A3-9661-4D3B-B6B3-49B8FAEAE961}" presName="connectorText" presStyleLbl="sibTrans2D1" presStyleIdx="0" presStyleCnt="2"/>
      <dgm:spPr/>
    </dgm:pt>
    <dgm:pt modelId="{DE52C6AE-B7FA-4B0F-BFAC-1C949D78062A}" type="pres">
      <dgm:prSet presAssocID="{A6215761-B6D8-40B3-8555-43999AB6C7BC}" presName="node" presStyleLbl="node1" presStyleIdx="1" presStyleCnt="3">
        <dgm:presLayoutVars>
          <dgm:bulletEnabled val="1"/>
        </dgm:presLayoutVars>
      </dgm:prSet>
      <dgm:spPr/>
    </dgm:pt>
    <dgm:pt modelId="{6F423C41-96FB-49BE-8E40-8AAFE13B8505}" type="pres">
      <dgm:prSet presAssocID="{4B6BD2FF-4415-46BA-A5FB-7D71403B0029}" presName="sibTrans" presStyleLbl="sibTrans2D1" presStyleIdx="1" presStyleCnt="2"/>
      <dgm:spPr/>
    </dgm:pt>
    <dgm:pt modelId="{3AE7FC34-7496-4A08-AF37-DC717B812BF2}" type="pres">
      <dgm:prSet presAssocID="{4B6BD2FF-4415-46BA-A5FB-7D71403B0029}" presName="connectorText" presStyleLbl="sibTrans2D1" presStyleIdx="1" presStyleCnt="2"/>
      <dgm:spPr/>
    </dgm:pt>
    <dgm:pt modelId="{02269D01-BD81-4E1D-A54C-A1CC4C8F88FC}" type="pres">
      <dgm:prSet presAssocID="{61505BBB-A345-42D4-AFF8-1E00411F0B5C}" presName="node" presStyleLbl="node1" presStyleIdx="2" presStyleCnt="3">
        <dgm:presLayoutVars>
          <dgm:bulletEnabled val="1"/>
        </dgm:presLayoutVars>
      </dgm:prSet>
      <dgm:spPr/>
    </dgm:pt>
  </dgm:ptLst>
  <dgm:cxnLst>
    <dgm:cxn modelId="{F1151C12-6B46-4275-9447-578E77EF8C68}" type="presOf" srcId="{924F2680-3328-4369-85A6-206281909E2A}" destId="{E4C3A817-23FD-4B33-ADB1-47CFF50F513F}" srcOrd="0" destOrd="0" presId="urn:microsoft.com/office/officeart/2005/8/layout/process1"/>
    <dgm:cxn modelId="{CBC6455D-82B6-4CB7-816B-500FC3C70F9F}" type="presOf" srcId="{A6215761-B6D8-40B3-8555-43999AB6C7BC}" destId="{DE52C6AE-B7FA-4B0F-BFAC-1C949D78062A}" srcOrd="0" destOrd="0" presId="urn:microsoft.com/office/officeart/2005/8/layout/process1"/>
    <dgm:cxn modelId="{FFD8EE5F-FA41-4FDA-923A-A0FED741A270}" srcId="{924F2680-3328-4369-85A6-206281909E2A}" destId="{1BB15594-9418-4681-B67B-ADA994382925}" srcOrd="0" destOrd="0" parTransId="{94905435-1088-4747-B1B6-1C27C61E3E7F}" sibTransId="{61EF15A3-9661-4D3B-B6B3-49B8FAEAE961}"/>
    <dgm:cxn modelId="{FBBA4765-A432-4D95-9806-E4211788E706}" srcId="{924F2680-3328-4369-85A6-206281909E2A}" destId="{A6215761-B6D8-40B3-8555-43999AB6C7BC}" srcOrd="1" destOrd="0" parTransId="{B4A20B26-9785-4352-BD16-EDC543B090ED}" sibTransId="{4B6BD2FF-4415-46BA-A5FB-7D71403B0029}"/>
    <dgm:cxn modelId="{EB960F78-3FAB-4E3C-AB84-16D1F30413DA}" type="presOf" srcId="{1BB15594-9418-4681-B67B-ADA994382925}" destId="{0FDD343F-D556-4A90-93FA-4CE618DBFDD9}" srcOrd="0" destOrd="0" presId="urn:microsoft.com/office/officeart/2005/8/layout/process1"/>
    <dgm:cxn modelId="{89FB047D-C8DB-4259-BFDF-9A2C6E2F5688}" type="presOf" srcId="{4B6BD2FF-4415-46BA-A5FB-7D71403B0029}" destId="{6F423C41-96FB-49BE-8E40-8AAFE13B8505}" srcOrd="0" destOrd="0" presId="urn:microsoft.com/office/officeart/2005/8/layout/process1"/>
    <dgm:cxn modelId="{08F38FAD-1F87-4564-BB6F-2A8F5BF96C21}" type="presOf" srcId="{61EF15A3-9661-4D3B-B6B3-49B8FAEAE961}" destId="{D11AF193-0CAB-4155-9182-259C2733F52A}" srcOrd="0" destOrd="0" presId="urn:microsoft.com/office/officeart/2005/8/layout/process1"/>
    <dgm:cxn modelId="{4571D7C1-98AC-4E94-B73A-3DAA46E077E7}" type="presOf" srcId="{61EF15A3-9661-4D3B-B6B3-49B8FAEAE961}" destId="{EFE5F15B-75A2-4C47-977E-0A46F8C1E6F7}" srcOrd="1" destOrd="0" presId="urn:microsoft.com/office/officeart/2005/8/layout/process1"/>
    <dgm:cxn modelId="{DD76ADC4-5289-4C03-9FB8-2FF52594C759}" srcId="{924F2680-3328-4369-85A6-206281909E2A}" destId="{61505BBB-A345-42D4-AFF8-1E00411F0B5C}" srcOrd="2" destOrd="0" parTransId="{729E4D79-5EAD-48A3-84B7-3AD70507E9CD}" sibTransId="{3343AD2C-31B6-43CA-A7DB-0F60C07679C9}"/>
    <dgm:cxn modelId="{FC6EFCF3-7DA8-47DE-8FB0-5EB2D13C0517}" type="presOf" srcId="{4B6BD2FF-4415-46BA-A5FB-7D71403B0029}" destId="{3AE7FC34-7496-4A08-AF37-DC717B812BF2}" srcOrd="1" destOrd="0" presId="urn:microsoft.com/office/officeart/2005/8/layout/process1"/>
    <dgm:cxn modelId="{E9CFFEF5-F287-47AD-894B-51B975D00BA5}" type="presOf" srcId="{61505BBB-A345-42D4-AFF8-1E00411F0B5C}" destId="{02269D01-BD81-4E1D-A54C-A1CC4C8F88FC}" srcOrd="0" destOrd="0" presId="urn:microsoft.com/office/officeart/2005/8/layout/process1"/>
    <dgm:cxn modelId="{3E10EF27-597D-44EC-B143-F56EA93441AB}" type="presParOf" srcId="{E4C3A817-23FD-4B33-ADB1-47CFF50F513F}" destId="{0FDD343F-D556-4A90-93FA-4CE618DBFDD9}" srcOrd="0" destOrd="0" presId="urn:microsoft.com/office/officeart/2005/8/layout/process1"/>
    <dgm:cxn modelId="{8094E6D7-2E61-43D1-81AE-A254C2251A0B}" type="presParOf" srcId="{E4C3A817-23FD-4B33-ADB1-47CFF50F513F}" destId="{D11AF193-0CAB-4155-9182-259C2733F52A}" srcOrd="1" destOrd="0" presId="urn:microsoft.com/office/officeart/2005/8/layout/process1"/>
    <dgm:cxn modelId="{DF4AA591-6B5C-444B-8E82-B14E4D87FA6E}" type="presParOf" srcId="{D11AF193-0CAB-4155-9182-259C2733F52A}" destId="{EFE5F15B-75A2-4C47-977E-0A46F8C1E6F7}" srcOrd="0" destOrd="0" presId="urn:microsoft.com/office/officeart/2005/8/layout/process1"/>
    <dgm:cxn modelId="{8A736573-6188-435D-96E9-BAD8E2FCBB70}" type="presParOf" srcId="{E4C3A817-23FD-4B33-ADB1-47CFF50F513F}" destId="{DE52C6AE-B7FA-4B0F-BFAC-1C949D78062A}" srcOrd="2" destOrd="0" presId="urn:microsoft.com/office/officeart/2005/8/layout/process1"/>
    <dgm:cxn modelId="{6111F47B-5F76-49AD-8B24-26B83D1C71DD}" type="presParOf" srcId="{E4C3A817-23FD-4B33-ADB1-47CFF50F513F}" destId="{6F423C41-96FB-49BE-8E40-8AAFE13B8505}" srcOrd="3" destOrd="0" presId="urn:microsoft.com/office/officeart/2005/8/layout/process1"/>
    <dgm:cxn modelId="{ABBF5684-9E84-4E40-B5C6-5F84F46112CB}" type="presParOf" srcId="{6F423C41-96FB-49BE-8E40-8AAFE13B8505}" destId="{3AE7FC34-7496-4A08-AF37-DC717B812BF2}" srcOrd="0" destOrd="0" presId="urn:microsoft.com/office/officeart/2005/8/layout/process1"/>
    <dgm:cxn modelId="{24D62B51-66DC-4FC0-BCF7-EC291F890920}" type="presParOf" srcId="{E4C3A817-23FD-4B33-ADB1-47CFF50F513F}" destId="{02269D01-BD81-4E1D-A54C-A1CC4C8F88FC}"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El maestresala quedó impresionado porque el vino que se le sirvió era de una calidad excepcional…</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…mucho mejor que el que normalmente se ofrecía al inicio de las bodas, y llamó la atención al esposo por no servirlo al principio. </a:t>
          </a:r>
          <a:endParaRPr lang="es-EC" sz="2200" dirty="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2" custScaleX="147254" custScaleY="76980"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1"/>
      <dgm:spPr/>
    </dgm:pt>
    <dgm:pt modelId="{9843F216-2588-45A5-B28C-EC4ADBB3CAF2}" type="pres">
      <dgm:prSet presAssocID="{AFD13841-8006-4ABE-AC70-9CF68B85233C}" presName="connectorText" presStyleLbl="sibTrans2D1" presStyleIdx="0" presStyleCnt="1"/>
      <dgm:spPr/>
    </dgm:pt>
    <dgm:pt modelId="{3EB48448-FEE4-47B9-9F4F-4153067AF1C5}" type="pres">
      <dgm:prSet presAssocID="{0CA0E410-7C5E-49CD-9784-7E9F8730C67C}" presName="node" presStyleLbl="node1" presStyleIdx="1" presStyleCnt="2" custScaleX="147254" custScaleY="78834"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BF7B1FBB-B67A-459E-871A-CA26DECD941A}" srcId="{79DE9423-7379-436F-B446-160F5061BF4A}" destId="{B1FC4017-AD91-4A40-9915-E812CED5BBF0}" srcOrd="0" destOrd="0" parTransId="{123B55D4-6122-48C1-90C9-3CBFF55B6318}" sibTransId="{AFD13841-8006-4ABE-AC70-9CF68B85233C}"/>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vino que Jesús proveyó para la fiesta no era fermentado…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…sino mosto fresco, fue jugo puro de uva…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…era una bebida sana y refrigerante, sin efectos dañinos.</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30712">
        <dgm:presLayoutVars>
          <dgm:chMax val="1"/>
          <dgm:bulletEnabled val="1"/>
        </dgm:presLayoutVars>
      </dgm:prSet>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30712">
        <dgm:presLayoutVars>
          <dgm:chMax val="1"/>
          <dgm:bulletEnabled val="1"/>
        </dgm:presLayoutVars>
      </dgm:prSet>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30712">
        <dgm:presLayoutVars>
          <dgm:chMax val="1"/>
          <dgm:bulletEnabled val="1"/>
        </dgm:presLayoutVars>
      </dgm:prSet>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FCC71A22-896A-4CDD-A3C4-D206783B5442}">
      <dgm:prSet phldrT="[Texto]" custT="1"/>
      <dgm:spPr/>
      <dgm:t>
        <a:bodyPr/>
        <a:lstStyle/>
        <a:p>
          <a:pPr algn="r"/>
          <a:r>
            <a:rPr lang="es-ES" sz="2200" dirty="0">
              <a:latin typeface="Bw Modelica" panose="00000600000000000000" pitchFamily="50" charset="0"/>
            </a:rPr>
            <a:t>Las escrituras detallan los efectos perjudiciales que causa el consumo de vino fermentado…</a:t>
          </a:r>
          <a:endParaRPr lang="es-EC" sz="2200" dirty="0">
            <a:latin typeface="Bw Modelica" panose="00000600000000000000" pitchFamily="50" charset="0"/>
          </a:endParaRPr>
        </a:p>
      </dgm:t>
    </dgm:pt>
    <dgm:pt modelId="{99EC4D7D-CFCD-445D-BAC1-5ABFD9EC1B2E}" type="parTrans" cxnId="{902C104B-D14D-4009-89E8-053A6B983FB1}">
      <dgm:prSet/>
      <dgm:spPr/>
      <dgm:t>
        <a:bodyPr/>
        <a:lstStyle/>
        <a:p>
          <a:pPr algn="r"/>
          <a:endParaRPr lang="es-EC" sz="2200">
            <a:latin typeface="Bw Modelica" panose="00000600000000000000" pitchFamily="50" charset="0"/>
          </a:endParaRPr>
        </a:p>
      </dgm:t>
    </dgm:pt>
    <dgm:pt modelId="{FF6ADFCC-0AB6-4E86-9BBD-6D6622D76923}" type="sibTrans" cxnId="{902C104B-D14D-4009-89E8-053A6B983FB1}">
      <dgm:prSet custT="1"/>
      <dgm:spPr/>
      <dgm:t>
        <a:bodyPr/>
        <a:lstStyle/>
        <a:p>
          <a:pPr algn="r"/>
          <a:endParaRPr lang="es-EC" sz="2200">
            <a:latin typeface="Bw Modelica" panose="00000600000000000000" pitchFamily="50" charset="0"/>
          </a:endParaRPr>
        </a:p>
      </dgm:t>
    </dgm:pt>
    <dgm:pt modelId="{75C96225-979E-404A-A7FF-194441CD3A7C}">
      <dgm:prSet phldrT="[Texto]" custT="1"/>
      <dgm:spPr/>
      <dgm:t>
        <a:bodyPr/>
        <a:lstStyle/>
        <a:p>
          <a:pPr algn="r"/>
          <a:r>
            <a:rPr lang="es-ES" sz="2200" dirty="0">
              <a:latin typeface="Bw Modelica" panose="00000600000000000000" pitchFamily="50" charset="0"/>
            </a:rPr>
            <a:t>…menciona que estos llevan a la burla, el descontrol, la insensatez, tristeza, conflictos, heridas, sufrimiento físico, degradación moral y vicio.</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Cristo mismo señaló advertencias claras a Zacarías y a la esposa de Manoa con respecto a las bebidas alcohólicas, y Cristo no contradice su propia enseñanza.</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r"/>
          <a:endParaRPr lang="es-EC"/>
        </a:p>
      </dgm:t>
    </dgm:pt>
    <dgm:pt modelId="{5707764E-9E11-4CA4-8E19-B2DFAAA2F56C}" type="sibTrans" cxnId="{B1BAD1DF-D96C-46E9-91BD-0FF2298E089D}">
      <dgm:prSet/>
      <dgm:spPr/>
      <dgm:t>
        <a:bodyPr/>
        <a:lstStyle/>
        <a:p>
          <a:pPr algn="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CC3AA1A2-6EF9-47E2-ABA3-1DB1210764F0}" type="pres">
      <dgm:prSet presAssocID="{FCC71A22-896A-4CDD-A3C4-D206783B5442}" presName="horFlow" presStyleCnt="0"/>
      <dgm:spPr/>
    </dgm:pt>
    <dgm:pt modelId="{93C7908B-377F-4A10-A959-2E498A62B2CF}" type="pres">
      <dgm:prSet presAssocID="{FCC71A22-896A-4CDD-A3C4-D206783B5442}" presName="bigChev" presStyleLbl="node1" presStyleIdx="0" presStyleCnt="3" custScaleX="628888" custScaleY="403818" custLinFactNeighborX="1612" custLinFactNeighborY="-10715"/>
      <dgm:spPr>
        <a:prstGeom prst="homePlate">
          <a:avLst/>
        </a:prstGeom>
      </dgm:spPr>
    </dgm:pt>
    <dgm:pt modelId="{6CCA9DCE-BDD0-4553-B89D-8D3D8B11CDAB}" type="pres">
      <dgm:prSet presAssocID="{FCC71A22-896A-4CDD-A3C4-D206783B5442}" presName="vSp" presStyleCnt="0"/>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1" presStyleCnt="3" custScaleX="628888" custScaleY="403818" custLinFactNeighborX="91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2" presStyleCnt="3" custScaleX="632167" custScaleY="415407" custLinFactNeighborX="928" custLinFactNeighborY="395"/>
      <dgm:spPr>
        <a:prstGeom prst="homePlate">
          <a:avLst/>
        </a:prstGeom>
      </dgm:spPr>
    </dgm:pt>
  </dgm:ptLst>
  <dgm:cxnLst>
    <dgm:cxn modelId="{902C104B-D14D-4009-89E8-053A6B983FB1}" srcId="{8B688827-D66A-4C90-9932-ED11D76A0A27}" destId="{FCC71A22-896A-4CDD-A3C4-D206783B5442}" srcOrd="0" destOrd="0" parTransId="{99EC4D7D-CFCD-445D-BAC1-5ABFD9EC1B2E}" sibTransId="{FF6ADFCC-0AB6-4E86-9BBD-6D6622D7692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1" destOrd="0" parTransId="{C871CBA2-CCE1-4BE2-B853-81878CCDF332}" sibTransId="{C66C45AD-7B63-4464-9D0C-A3B534B2C43A}"/>
    <dgm:cxn modelId="{B1BAD1DF-D96C-46E9-91BD-0FF2298E089D}" srcId="{8B688827-D66A-4C90-9932-ED11D76A0A27}" destId="{FC40C24D-3E42-43AA-8F5B-476FC54DA11A}" srcOrd="2" destOrd="0" parTransId="{874ECC1B-6022-47FA-9691-F9C8462DD307}" sibTransId="{5707764E-9E11-4CA4-8E19-B2DFAAA2F56C}"/>
    <dgm:cxn modelId="{651D3AE4-1AA5-492B-866E-F10F6BE72C16}" type="presOf" srcId="{FCC71A22-896A-4CDD-A3C4-D206783B5442}" destId="{93C7908B-377F-4A10-A959-2E498A62B2CF}" srcOrd="0" destOrd="0" presId="urn:microsoft.com/office/officeart/2005/8/layout/lProcess3"/>
    <dgm:cxn modelId="{F8218776-3CCF-4E8F-A0EA-92D2AB7C14C9}" type="presParOf" srcId="{043F3812-5CF2-4D5E-924C-1599EB812F02}" destId="{CC3AA1A2-6EF9-47E2-ABA3-1DB1210764F0}" srcOrd="0" destOrd="0" presId="urn:microsoft.com/office/officeart/2005/8/layout/lProcess3"/>
    <dgm:cxn modelId="{C08AA3D1-7478-497C-8D2D-D8FA406E41BA}" type="presParOf" srcId="{CC3AA1A2-6EF9-47E2-ABA3-1DB1210764F0}" destId="{93C7908B-377F-4A10-A959-2E498A62B2CF}" srcOrd="0" destOrd="0" presId="urn:microsoft.com/office/officeart/2005/8/layout/lProcess3"/>
    <dgm:cxn modelId="{2E037917-2AB7-4E30-803C-EEF9BC150448}" type="presParOf" srcId="{043F3812-5CF2-4D5E-924C-1599EB812F02}" destId="{6CCA9DCE-BDD0-4553-B89D-8D3D8B11CDAB}" srcOrd="1" destOrd="0" presId="urn:microsoft.com/office/officeart/2005/8/layout/lProcess3"/>
    <dgm:cxn modelId="{B6A59019-B4F4-49F4-906A-7A8136711FEA}" type="presParOf" srcId="{043F3812-5CF2-4D5E-924C-1599EB812F02}" destId="{E5B54ED4-2642-4E9C-8A60-10A0340B8702}" srcOrd="2"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3" destOrd="0" presId="urn:microsoft.com/office/officeart/2005/8/layout/lProcess3"/>
    <dgm:cxn modelId="{ED95D48A-0126-45B8-898A-A57B4C319F82}" type="presParOf" srcId="{043F3812-5CF2-4D5E-924C-1599EB812F02}" destId="{3DC3A9AE-A7FD-45F8-9A56-9879B73E1D8F}" srcOrd="4"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Al presenciar este milagro, los discípulos comenzaron a comprender quién era Jesús y esto los llevó a confiar más plenamente en Él.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La presencia de Cristo en la fiesta de bodas nos demuestra que era de naturaleza sociable, y participaba en las reuniones con el propósito de edificar…</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…al proveer vino saludable en esta reunión social dejó ejemplo de abstinencia, autocontrol y preservación de la salud física, mental y espiritual.</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dgm:presLayoutVars>
          <dgm:chMax val="1"/>
          <dgm:bulletEnabled val="1"/>
        </dgm:presLayoutVars>
      </dgm:prSet>
      <dgm:spPr>
        <a:prstGeom prst="rect">
          <a:avLst/>
        </a:prstGeom>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75169">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3FF225D-281B-49E2-8ACE-9EA43F32E22B}" type="doc">
      <dgm:prSet loTypeId="urn:microsoft.com/office/officeart/2005/8/layout/hProcess9" loCatId="process" qsTypeId="urn:microsoft.com/office/officeart/2005/8/quickstyle/simple1" qsCatId="simple" csTypeId="urn:microsoft.com/office/officeart/2005/8/colors/accent0_3" csCatId="mainScheme" phldr="1"/>
      <dgm:spPr/>
    </dgm:pt>
    <dgm:pt modelId="{CA8E7A39-03DE-4FF8-A454-176BAEAE5EC3}">
      <dgm:prSet phldrT="[Texto]" custT="1"/>
      <dgm:spPr/>
      <dgm:t>
        <a:bodyPr/>
        <a:lstStyle/>
        <a:p>
          <a:r>
            <a:rPr lang="es-ES" sz="2200" dirty="0">
              <a:latin typeface="Bw Modelica" panose="00000600000000000000" pitchFamily="50" charset="0"/>
            </a:rPr>
            <a:t>Cristo aprovechaba su asistencia a las reuniones para dar descanso a las almas que acudan a Él…</a:t>
          </a:r>
          <a:endParaRPr lang="es-EC" sz="2200" dirty="0">
            <a:latin typeface="Bw Modelica" panose="00000600000000000000" pitchFamily="50" charset="0"/>
          </a:endParaRPr>
        </a:p>
      </dgm:t>
    </dgm:pt>
    <dgm:pt modelId="{E286F594-ECC5-4F9D-BE55-128426413256}" type="parTrans" cxnId="{4D7255FA-A76F-4D13-A3A2-454488F55251}">
      <dgm:prSet/>
      <dgm:spPr/>
      <dgm:t>
        <a:bodyPr/>
        <a:lstStyle/>
        <a:p>
          <a:endParaRPr lang="es-EC" sz="2200">
            <a:latin typeface="Bw Modelica" panose="00000600000000000000" pitchFamily="50" charset="0"/>
          </a:endParaRPr>
        </a:p>
      </dgm:t>
    </dgm:pt>
    <dgm:pt modelId="{CDC25E8B-3542-4E0A-AEA6-99F889A23BE0}" type="sibTrans" cxnId="{4D7255FA-A76F-4D13-A3A2-454488F55251}">
      <dgm:prSet/>
      <dgm:spPr/>
      <dgm:t>
        <a:bodyPr/>
        <a:lstStyle/>
        <a:p>
          <a:endParaRPr lang="es-EC" sz="2200">
            <a:latin typeface="Bw Modelica" panose="00000600000000000000" pitchFamily="50" charset="0"/>
          </a:endParaRPr>
        </a:p>
      </dgm:t>
    </dgm:pt>
    <dgm:pt modelId="{BCB8F710-F340-4D08-A66C-B32BBC4E903F}">
      <dgm:prSet phldrT="[Texto]" custT="1"/>
      <dgm:spPr/>
      <dgm:t>
        <a:bodyPr/>
        <a:lstStyle/>
        <a:p>
          <a:r>
            <a:rPr lang="es-ES" sz="2200" dirty="0">
              <a:latin typeface="Bw Modelica" panose="00000600000000000000" pitchFamily="50" charset="0"/>
            </a:rPr>
            <a:t>…trataba de libertar a la gente de las reglas sin sentido que hacían su carga más pesada…</a:t>
          </a:r>
          <a:endParaRPr lang="es-EC" sz="2200" dirty="0">
            <a:latin typeface="Bw Modelica" panose="00000600000000000000" pitchFamily="50" charset="0"/>
          </a:endParaRPr>
        </a:p>
      </dgm:t>
    </dgm:pt>
    <dgm:pt modelId="{5B66C5E7-4289-4110-A327-0E5E239162CA}" type="parTrans" cxnId="{D974E9D0-4706-4B09-BF5B-2DB8C2CF6E4F}">
      <dgm:prSet/>
      <dgm:spPr/>
      <dgm:t>
        <a:bodyPr/>
        <a:lstStyle/>
        <a:p>
          <a:endParaRPr lang="es-EC" sz="2200">
            <a:latin typeface="Bw Modelica" panose="00000600000000000000" pitchFamily="50" charset="0"/>
          </a:endParaRPr>
        </a:p>
      </dgm:t>
    </dgm:pt>
    <dgm:pt modelId="{28343E7D-6D6D-4264-991B-50FD1918C6AA}" type="sibTrans" cxnId="{D974E9D0-4706-4B09-BF5B-2DB8C2CF6E4F}">
      <dgm:prSet/>
      <dgm:spPr/>
      <dgm:t>
        <a:bodyPr/>
        <a:lstStyle/>
        <a:p>
          <a:endParaRPr lang="es-EC" sz="2200">
            <a:latin typeface="Bw Modelica" panose="00000600000000000000" pitchFamily="50" charset="0"/>
          </a:endParaRPr>
        </a:p>
      </dgm:t>
    </dgm:pt>
    <dgm:pt modelId="{64ADC416-7C56-4071-A092-367D63ED42C9}">
      <dgm:prSet phldrT="[Texto]" custT="1"/>
      <dgm:spPr/>
      <dgm:t>
        <a:bodyPr/>
        <a:lstStyle/>
        <a:p>
          <a:r>
            <a:rPr lang="es-ES" sz="2200" dirty="0">
              <a:latin typeface="Bw Modelica" panose="00000600000000000000" pitchFamily="50" charset="0"/>
            </a:rPr>
            <a:t>…procuraba unir a los hombres como hijos de una sola familia.</a:t>
          </a:r>
          <a:endParaRPr lang="es-EC" sz="2200" dirty="0">
            <a:latin typeface="Bw Modelica" panose="00000600000000000000" pitchFamily="50" charset="0"/>
          </a:endParaRPr>
        </a:p>
      </dgm:t>
    </dgm:pt>
    <dgm:pt modelId="{91B76FDC-F79F-4E54-8328-22D2C3BE3EA6}" type="parTrans" cxnId="{3B42EF52-622A-4DAA-9E30-DA49BC4B5B0A}">
      <dgm:prSet/>
      <dgm:spPr/>
      <dgm:t>
        <a:bodyPr/>
        <a:lstStyle/>
        <a:p>
          <a:endParaRPr lang="es-EC" sz="2200">
            <a:latin typeface="Bw Modelica" panose="00000600000000000000" pitchFamily="50" charset="0"/>
          </a:endParaRPr>
        </a:p>
      </dgm:t>
    </dgm:pt>
    <dgm:pt modelId="{DBD40B65-127D-4909-AF41-910AC531E9FA}" type="sibTrans" cxnId="{3B42EF52-622A-4DAA-9E30-DA49BC4B5B0A}">
      <dgm:prSet/>
      <dgm:spPr/>
      <dgm:t>
        <a:bodyPr/>
        <a:lstStyle/>
        <a:p>
          <a:endParaRPr lang="es-EC" sz="2200">
            <a:latin typeface="Bw Modelica" panose="00000600000000000000" pitchFamily="50" charset="0"/>
          </a:endParaRPr>
        </a:p>
      </dgm:t>
    </dgm:pt>
    <dgm:pt modelId="{90D0EE7C-D9E6-4732-9A21-3814E933BC51}" type="pres">
      <dgm:prSet presAssocID="{93FF225D-281B-49E2-8ACE-9EA43F32E22B}" presName="CompostProcess" presStyleCnt="0">
        <dgm:presLayoutVars>
          <dgm:dir val="rev"/>
          <dgm:resizeHandles val="exact"/>
        </dgm:presLayoutVars>
      </dgm:prSet>
      <dgm:spPr/>
    </dgm:pt>
    <dgm:pt modelId="{381AC64E-3B57-4067-A892-D72D84026209}" type="pres">
      <dgm:prSet presAssocID="{93FF225D-281B-49E2-8ACE-9EA43F32E22B}" presName="arrow" presStyleLbl="bgShp" presStyleIdx="0" presStyleCnt="1"/>
      <dgm:spPr/>
    </dgm:pt>
    <dgm:pt modelId="{6F90DB9E-C9B1-4C49-8F73-971B6485764A}" type="pres">
      <dgm:prSet presAssocID="{93FF225D-281B-49E2-8ACE-9EA43F32E22B}" presName="linearProcess" presStyleCnt="0"/>
      <dgm:spPr/>
    </dgm:pt>
    <dgm:pt modelId="{CABC4B46-A4FF-4D5C-8B4D-A4C762A4071D}" type="pres">
      <dgm:prSet presAssocID="{CA8E7A39-03DE-4FF8-A454-176BAEAE5EC3}" presName="textNode" presStyleLbl="node1" presStyleIdx="0" presStyleCnt="3" custScaleX="134629" custScaleY="121118">
        <dgm:presLayoutVars>
          <dgm:bulletEnabled val="1"/>
        </dgm:presLayoutVars>
      </dgm:prSet>
      <dgm:spPr/>
    </dgm:pt>
    <dgm:pt modelId="{C5595962-0979-4FA8-A768-F8E16FD8E0E4}" type="pres">
      <dgm:prSet presAssocID="{CDC25E8B-3542-4E0A-AEA6-99F889A23BE0}" presName="sibTrans" presStyleCnt="0"/>
      <dgm:spPr/>
    </dgm:pt>
    <dgm:pt modelId="{09F3041C-A572-4655-A151-CF05969EA7EA}" type="pres">
      <dgm:prSet presAssocID="{BCB8F710-F340-4D08-A66C-B32BBC4E903F}" presName="textNode" presStyleLbl="node1" presStyleIdx="1" presStyleCnt="3" custScaleX="135201" custScaleY="121118">
        <dgm:presLayoutVars>
          <dgm:bulletEnabled val="1"/>
        </dgm:presLayoutVars>
      </dgm:prSet>
      <dgm:spPr/>
    </dgm:pt>
    <dgm:pt modelId="{BC6AA50E-DA9F-416A-B23B-2A26E4C14F07}" type="pres">
      <dgm:prSet presAssocID="{28343E7D-6D6D-4264-991B-50FD1918C6AA}" presName="sibTrans" presStyleCnt="0"/>
      <dgm:spPr/>
    </dgm:pt>
    <dgm:pt modelId="{478700CC-6FB3-429E-9CB4-6295C9B2BF34}" type="pres">
      <dgm:prSet presAssocID="{64ADC416-7C56-4071-A092-367D63ED42C9}" presName="textNode" presStyleLbl="node1" presStyleIdx="2" presStyleCnt="3" custScaleX="118238" custScaleY="121118">
        <dgm:presLayoutVars>
          <dgm:bulletEnabled val="1"/>
        </dgm:presLayoutVars>
      </dgm:prSet>
      <dgm:spPr/>
    </dgm:pt>
  </dgm:ptLst>
  <dgm:cxnLst>
    <dgm:cxn modelId="{A6642405-51CE-41E3-9577-179B22DCB6AA}" type="presOf" srcId="{93FF225D-281B-49E2-8ACE-9EA43F32E22B}" destId="{90D0EE7C-D9E6-4732-9A21-3814E933BC51}" srcOrd="0" destOrd="0" presId="urn:microsoft.com/office/officeart/2005/8/layout/hProcess9"/>
    <dgm:cxn modelId="{032C1A4F-AA63-4614-A125-67EAFBDB81EF}" type="presOf" srcId="{CA8E7A39-03DE-4FF8-A454-176BAEAE5EC3}" destId="{CABC4B46-A4FF-4D5C-8B4D-A4C762A4071D}" srcOrd="0" destOrd="0" presId="urn:microsoft.com/office/officeart/2005/8/layout/hProcess9"/>
    <dgm:cxn modelId="{3B42EF52-622A-4DAA-9E30-DA49BC4B5B0A}" srcId="{93FF225D-281B-49E2-8ACE-9EA43F32E22B}" destId="{64ADC416-7C56-4071-A092-367D63ED42C9}" srcOrd="2" destOrd="0" parTransId="{91B76FDC-F79F-4E54-8328-22D2C3BE3EA6}" sibTransId="{DBD40B65-127D-4909-AF41-910AC531E9FA}"/>
    <dgm:cxn modelId="{AD0003B5-F10C-433D-AC3C-F39A4EB5AD4D}" type="presOf" srcId="{64ADC416-7C56-4071-A092-367D63ED42C9}" destId="{478700CC-6FB3-429E-9CB4-6295C9B2BF34}" srcOrd="0" destOrd="0" presId="urn:microsoft.com/office/officeart/2005/8/layout/hProcess9"/>
    <dgm:cxn modelId="{D974E9D0-4706-4B09-BF5B-2DB8C2CF6E4F}" srcId="{93FF225D-281B-49E2-8ACE-9EA43F32E22B}" destId="{BCB8F710-F340-4D08-A66C-B32BBC4E903F}" srcOrd="1" destOrd="0" parTransId="{5B66C5E7-4289-4110-A327-0E5E239162CA}" sibTransId="{28343E7D-6D6D-4264-991B-50FD1918C6AA}"/>
    <dgm:cxn modelId="{A60C1ADE-B244-4D8C-A334-920E4192A1F4}" type="presOf" srcId="{BCB8F710-F340-4D08-A66C-B32BBC4E903F}" destId="{09F3041C-A572-4655-A151-CF05969EA7EA}" srcOrd="0" destOrd="0" presId="urn:microsoft.com/office/officeart/2005/8/layout/hProcess9"/>
    <dgm:cxn modelId="{4D7255FA-A76F-4D13-A3A2-454488F55251}" srcId="{93FF225D-281B-49E2-8ACE-9EA43F32E22B}" destId="{CA8E7A39-03DE-4FF8-A454-176BAEAE5EC3}" srcOrd="0" destOrd="0" parTransId="{E286F594-ECC5-4F9D-BE55-128426413256}" sibTransId="{CDC25E8B-3542-4E0A-AEA6-99F889A23BE0}"/>
    <dgm:cxn modelId="{E42F1EF7-74DB-429A-B1EF-B9BC3B92EB52}" type="presParOf" srcId="{90D0EE7C-D9E6-4732-9A21-3814E933BC51}" destId="{381AC64E-3B57-4067-A892-D72D84026209}" srcOrd="0" destOrd="0" presId="urn:microsoft.com/office/officeart/2005/8/layout/hProcess9"/>
    <dgm:cxn modelId="{EBEE35EC-0E1B-46C7-903F-C7F80D0BA374}" type="presParOf" srcId="{90D0EE7C-D9E6-4732-9A21-3814E933BC51}" destId="{6F90DB9E-C9B1-4C49-8F73-971B6485764A}" srcOrd="1" destOrd="0" presId="urn:microsoft.com/office/officeart/2005/8/layout/hProcess9"/>
    <dgm:cxn modelId="{4CCEA4DE-8860-4878-9CF1-D85D577C42C1}" type="presParOf" srcId="{6F90DB9E-C9B1-4C49-8F73-971B6485764A}" destId="{CABC4B46-A4FF-4D5C-8B4D-A4C762A4071D}" srcOrd="0" destOrd="0" presId="urn:microsoft.com/office/officeart/2005/8/layout/hProcess9"/>
    <dgm:cxn modelId="{79B825D8-2AF5-4589-8544-6E34D528C1B2}" type="presParOf" srcId="{6F90DB9E-C9B1-4C49-8F73-971B6485764A}" destId="{C5595962-0979-4FA8-A768-F8E16FD8E0E4}" srcOrd="1" destOrd="0" presId="urn:microsoft.com/office/officeart/2005/8/layout/hProcess9"/>
    <dgm:cxn modelId="{A0317574-9082-432C-B8F4-51B35A67D9EA}" type="presParOf" srcId="{6F90DB9E-C9B1-4C49-8F73-971B6485764A}" destId="{09F3041C-A572-4655-A151-CF05969EA7EA}" srcOrd="2" destOrd="0" presId="urn:microsoft.com/office/officeart/2005/8/layout/hProcess9"/>
    <dgm:cxn modelId="{A964E6D2-731E-4A27-86B8-6D91C006FEBF}" type="presParOf" srcId="{6F90DB9E-C9B1-4C49-8F73-971B6485764A}" destId="{BC6AA50E-DA9F-416A-B23B-2A26E4C14F07}" srcOrd="3" destOrd="0" presId="urn:microsoft.com/office/officeart/2005/8/layout/hProcess9"/>
    <dgm:cxn modelId="{BBBC98C0-263E-41E2-A67A-C823C0051096}" type="presParOf" srcId="{6F90DB9E-C9B1-4C49-8F73-971B6485764A}" destId="{478700CC-6FB3-429E-9CB4-6295C9B2BF34}" srcOrd="4"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gobernantes religiosos por su formalismo solían distanciarse de las personas consideradas "pecadoras“…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…y mostraba compasión hacia sus necesidades ofreciendo apoyo o alivio, y  su ejemplo debemos seguir.</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…más </a:t>
          </a:r>
          <a:r>
            <a:rPr lang="es-EC" sz="2200" dirty="0">
              <a:latin typeface="Bw Modelica" panose="00000600000000000000" pitchFamily="50" charset="0"/>
            </a:rPr>
            <a:t>Jesús buscó acercarse a todos, especialmente a los marginados, ganaba su amistad…</a:t>
          </a: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67131">
        <dgm:presLayoutVars>
          <dgm:chMax val="1"/>
          <dgm:bulletEnabled val="1"/>
        </dgm:presLayoutVars>
      </dgm:prSet>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67131">
        <dgm:presLayoutVars>
          <dgm:chMax val="1"/>
          <dgm:bulletEnabled val="1"/>
        </dgm:presLayoutVars>
      </dgm:prSet>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67131">
        <dgm:presLayoutVars>
          <dgm:chMax val="1"/>
          <dgm:bulletEnabled val="1"/>
        </dgm:presLayoutVars>
      </dgm:prSet>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4F2680-3328-4369-85A6-206281909E2A}" type="doc">
      <dgm:prSet loTypeId="urn:microsoft.com/office/officeart/2005/8/layout/process1" loCatId="process" qsTypeId="urn:microsoft.com/office/officeart/2005/8/quickstyle/simple1" qsCatId="simple" csTypeId="urn:microsoft.com/office/officeart/2005/8/colors/accent0_3" csCatId="mainScheme" phldr="1"/>
      <dgm:spPr/>
    </dgm:pt>
    <dgm:pt modelId="{1BB15594-9418-4681-B67B-ADA994382925}">
      <dgm:prSet phldrT="[Texto]" custT="1"/>
      <dgm:spPr/>
      <dgm:t>
        <a:bodyPr/>
        <a:lstStyle/>
        <a:p>
          <a:r>
            <a:rPr lang="es-ES" sz="2200" dirty="0">
              <a:latin typeface="Bw Modelica" panose="00000600000000000000" pitchFamily="50" charset="0"/>
            </a:rPr>
            <a:t>Todos debemos llegar a ser testigos de Jesús y a dirigir a otros hacia una relación con Dios…</a:t>
          </a:r>
          <a:endParaRPr lang="es-EC" sz="2200" dirty="0">
            <a:latin typeface="Bw Modelica" panose="00000600000000000000" pitchFamily="50" charset="0"/>
          </a:endParaRPr>
        </a:p>
      </dgm:t>
    </dgm:pt>
    <dgm:pt modelId="{94905435-1088-4747-B1B6-1C27C61E3E7F}" type="parTrans" cxnId="{FFD8EE5F-FA41-4FDA-923A-A0FED741A270}">
      <dgm:prSet/>
      <dgm:spPr/>
      <dgm:t>
        <a:bodyPr/>
        <a:lstStyle/>
        <a:p>
          <a:endParaRPr lang="es-EC" sz="2200">
            <a:latin typeface="Bw Modelica" panose="00000600000000000000" pitchFamily="50" charset="0"/>
          </a:endParaRPr>
        </a:p>
      </dgm:t>
    </dgm:pt>
    <dgm:pt modelId="{61EF15A3-9661-4D3B-B6B3-49B8FAEAE961}" type="sibTrans" cxnId="{FFD8EE5F-FA41-4FDA-923A-A0FED741A270}">
      <dgm:prSet custT="1"/>
      <dgm:spPr/>
      <dgm:t>
        <a:bodyPr/>
        <a:lstStyle/>
        <a:p>
          <a:endParaRPr lang="es-EC" sz="2200">
            <a:latin typeface="Bw Modelica" panose="00000600000000000000" pitchFamily="50" charset="0"/>
          </a:endParaRPr>
        </a:p>
      </dgm:t>
    </dgm:pt>
    <dgm:pt modelId="{A6215761-B6D8-40B3-8555-43999AB6C7BC}">
      <dgm:prSet phldrT="[Texto]" custT="1"/>
      <dgm:spPr/>
      <dgm:t>
        <a:bodyPr/>
        <a:lstStyle/>
        <a:p>
          <a:r>
            <a:rPr lang="es-ES" sz="2200" dirty="0">
              <a:latin typeface="Bw Modelica" panose="00000600000000000000" pitchFamily="50" charset="0"/>
            </a:rPr>
            <a:t>…debemos aprovechar el poder social para ganar almas para el Salvador…</a:t>
          </a:r>
          <a:endParaRPr lang="es-EC" sz="2200" dirty="0">
            <a:latin typeface="Bw Modelica" panose="00000600000000000000" pitchFamily="50" charset="0"/>
          </a:endParaRPr>
        </a:p>
      </dgm:t>
    </dgm:pt>
    <dgm:pt modelId="{B4A20B26-9785-4352-BD16-EDC543B090ED}" type="parTrans" cxnId="{FBBA4765-A432-4D95-9806-E4211788E706}">
      <dgm:prSet/>
      <dgm:spPr/>
      <dgm:t>
        <a:bodyPr/>
        <a:lstStyle/>
        <a:p>
          <a:endParaRPr lang="es-EC" sz="2200">
            <a:latin typeface="Bw Modelica" panose="00000600000000000000" pitchFamily="50" charset="0"/>
          </a:endParaRPr>
        </a:p>
      </dgm:t>
    </dgm:pt>
    <dgm:pt modelId="{4B6BD2FF-4415-46BA-A5FB-7D71403B0029}" type="sibTrans" cxnId="{FBBA4765-A432-4D95-9806-E4211788E706}">
      <dgm:prSet custT="1"/>
      <dgm:spPr/>
      <dgm:t>
        <a:bodyPr/>
        <a:lstStyle/>
        <a:p>
          <a:endParaRPr lang="es-EC" sz="2200">
            <a:latin typeface="Bw Modelica" panose="00000600000000000000" pitchFamily="50" charset="0"/>
          </a:endParaRPr>
        </a:p>
      </dgm:t>
    </dgm:pt>
    <dgm:pt modelId="{61505BBB-A345-42D4-AFF8-1E00411F0B5C}">
      <dgm:prSet phldrT="[Texto]" custT="1"/>
      <dgm:spPr/>
      <dgm:t>
        <a:bodyPr/>
        <a:lstStyle/>
        <a:p>
          <a:r>
            <a:rPr lang="es-ES" sz="2200" dirty="0">
              <a:latin typeface="Bw Modelica" panose="00000600000000000000" pitchFamily="50" charset="0"/>
            </a:rPr>
            <a:t>…a fin de que participen de nuestras bendiciones y privilegios.</a:t>
          </a:r>
          <a:endParaRPr lang="es-EC" sz="2200" dirty="0">
            <a:latin typeface="Bw Modelica" panose="00000600000000000000" pitchFamily="50" charset="0"/>
          </a:endParaRPr>
        </a:p>
      </dgm:t>
    </dgm:pt>
    <dgm:pt modelId="{729E4D79-5EAD-48A3-84B7-3AD70507E9CD}" type="parTrans" cxnId="{DD76ADC4-5289-4C03-9FB8-2FF52594C759}">
      <dgm:prSet/>
      <dgm:spPr/>
      <dgm:t>
        <a:bodyPr/>
        <a:lstStyle/>
        <a:p>
          <a:endParaRPr lang="es-EC" sz="2200">
            <a:latin typeface="Bw Modelica" panose="00000600000000000000" pitchFamily="50" charset="0"/>
          </a:endParaRPr>
        </a:p>
      </dgm:t>
    </dgm:pt>
    <dgm:pt modelId="{3343AD2C-31B6-43CA-A7DB-0F60C07679C9}" type="sibTrans" cxnId="{DD76ADC4-5289-4C03-9FB8-2FF52594C759}">
      <dgm:prSet/>
      <dgm:spPr/>
      <dgm:t>
        <a:bodyPr/>
        <a:lstStyle/>
        <a:p>
          <a:endParaRPr lang="es-EC" sz="2200">
            <a:latin typeface="Bw Modelica" panose="00000600000000000000" pitchFamily="50" charset="0"/>
          </a:endParaRPr>
        </a:p>
      </dgm:t>
    </dgm:pt>
    <dgm:pt modelId="{E4C3A817-23FD-4B33-ADB1-47CFF50F513F}" type="pres">
      <dgm:prSet presAssocID="{924F2680-3328-4369-85A6-206281909E2A}" presName="Name0" presStyleCnt="0">
        <dgm:presLayoutVars>
          <dgm:dir/>
          <dgm:resizeHandles val="exact"/>
        </dgm:presLayoutVars>
      </dgm:prSet>
      <dgm:spPr/>
    </dgm:pt>
    <dgm:pt modelId="{0FDD343F-D556-4A90-93FA-4CE618DBFDD9}" type="pres">
      <dgm:prSet presAssocID="{1BB15594-9418-4681-B67B-ADA994382925}" presName="node" presStyleLbl="node1" presStyleIdx="0" presStyleCnt="3">
        <dgm:presLayoutVars>
          <dgm:bulletEnabled val="1"/>
        </dgm:presLayoutVars>
      </dgm:prSet>
      <dgm:spPr/>
    </dgm:pt>
    <dgm:pt modelId="{D11AF193-0CAB-4155-9182-259C2733F52A}" type="pres">
      <dgm:prSet presAssocID="{61EF15A3-9661-4D3B-B6B3-49B8FAEAE961}" presName="sibTrans" presStyleLbl="sibTrans2D1" presStyleIdx="0" presStyleCnt="2"/>
      <dgm:spPr/>
    </dgm:pt>
    <dgm:pt modelId="{EFE5F15B-75A2-4C47-977E-0A46F8C1E6F7}" type="pres">
      <dgm:prSet presAssocID="{61EF15A3-9661-4D3B-B6B3-49B8FAEAE961}" presName="connectorText" presStyleLbl="sibTrans2D1" presStyleIdx="0" presStyleCnt="2"/>
      <dgm:spPr/>
    </dgm:pt>
    <dgm:pt modelId="{DE52C6AE-B7FA-4B0F-BFAC-1C949D78062A}" type="pres">
      <dgm:prSet presAssocID="{A6215761-B6D8-40B3-8555-43999AB6C7BC}" presName="node" presStyleLbl="node1" presStyleIdx="1" presStyleCnt="3">
        <dgm:presLayoutVars>
          <dgm:bulletEnabled val="1"/>
        </dgm:presLayoutVars>
      </dgm:prSet>
      <dgm:spPr/>
    </dgm:pt>
    <dgm:pt modelId="{6F423C41-96FB-49BE-8E40-8AAFE13B8505}" type="pres">
      <dgm:prSet presAssocID="{4B6BD2FF-4415-46BA-A5FB-7D71403B0029}" presName="sibTrans" presStyleLbl="sibTrans2D1" presStyleIdx="1" presStyleCnt="2"/>
      <dgm:spPr/>
    </dgm:pt>
    <dgm:pt modelId="{3AE7FC34-7496-4A08-AF37-DC717B812BF2}" type="pres">
      <dgm:prSet presAssocID="{4B6BD2FF-4415-46BA-A5FB-7D71403B0029}" presName="connectorText" presStyleLbl="sibTrans2D1" presStyleIdx="1" presStyleCnt="2"/>
      <dgm:spPr/>
    </dgm:pt>
    <dgm:pt modelId="{02269D01-BD81-4E1D-A54C-A1CC4C8F88FC}" type="pres">
      <dgm:prSet presAssocID="{61505BBB-A345-42D4-AFF8-1E00411F0B5C}" presName="node" presStyleLbl="node1" presStyleIdx="2" presStyleCnt="3">
        <dgm:presLayoutVars>
          <dgm:bulletEnabled val="1"/>
        </dgm:presLayoutVars>
      </dgm:prSet>
      <dgm:spPr/>
    </dgm:pt>
  </dgm:ptLst>
  <dgm:cxnLst>
    <dgm:cxn modelId="{F1151C12-6B46-4275-9447-578E77EF8C68}" type="presOf" srcId="{924F2680-3328-4369-85A6-206281909E2A}" destId="{E4C3A817-23FD-4B33-ADB1-47CFF50F513F}" srcOrd="0" destOrd="0" presId="urn:microsoft.com/office/officeart/2005/8/layout/process1"/>
    <dgm:cxn modelId="{CBC6455D-82B6-4CB7-816B-500FC3C70F9F}" type="presOf" srcId="{A6215761-B6D8-40B3-8555-43999AB6C7BC}" destId="{DE52C6AE-B7FA-4B0F-BFAC-1C949D78062A}" srcOrd="0" destOrd="0" presId="urn:microsoft.com/office/officeart/2005/8/layout/process1"/>
    <dgm:cxn modelId="{FFD8EE5F-FA41-4FDA-923A-A0FED741A270}" srcId="{924F2680-3328-4369-85A6-206281909E2A}" destId="{1BB15594-9418-4681-B67B-ADA994382925}" srcOrd="0" destOrd="0" parTransId="{94905435-1088-4747-B1B6-1C27C61E3E7F}" sibTransId="{61EF15A3-9661-4D3B-B6B3-49B8FAEAE961}"/>
    <dgm:cxn modelId="{FBBA4765-A432-4D95-9806-E4211788E706}" srcId="{924F2680-3328-4369-85A6-206281909E2A}" destId="{A6215761-B6D8-40B3-8555-43999AB6C7BC}" srcOrd="1" destOrd="0" parTransId="{B4A20B26-9785-4352-BD16-EDC543B090ED}" sibTransId="{4B6BD2FF-4415-46BA-A5FB-7D71403B0029}"/>
    <dgm:cxn modelId="{EB960F78-3FAB-4E3C-AB84-16D1F30413DA}" type="presOf" srcId="{1BB15594-9418-4681-B67B-ADA994382925}" destId="{0FDD343F-D556-4A90-93FA-4CE618DBFDD9}" srcOrd="0" destOrd="0" presId="urn:microsoft.com/office/officeart/2005/8/layout/process1"/>
    <dgm:cxn modelId="{89FB047D-C8DB-4259-BFDF-9A2C6E2F5688}" type="presOf" srcId="{4B6BD2FF-4415-46BA-A5FB-7D71403B0029}" destId="{6F423C41-96FB-49BE-8E40-8AAFE13B8505}" srcOrd="0" destOrd="0" presId="urn:microsoft.com/office/officeart/2005/8/layout/process1"/>
    <dgm:cxn modelId="{08F38FAD-1F87-4564-BB6F-2A8F5BF96C21}" type="presOf" srcId="{61EF15A3-9661-4D3B-B6B3-49B8FAEAE961}" destId="{D11AF193-0CAB-4155-9182-259C2733F52A}" srcOrd="0" destOrd="0" presId="urn:microsoft.com/office/officeart/2005/8/layout/process1"/>
    <dgm:cxn modelId="{4571D7C1-98AC-4E94-B73A-3DAA46E077E7}" type="presOf" srcId="{61EF15A3-9661-4D3B-B6B3-49B8FAEAE961}" destId="{EFE5F15B-75A2-4C47-977E-0A46F8C1E6F7}" srcOrd="1" destOrd="0" presId="urn:microsoft.com/office/officeart/2005/8/layout/process1"/>
    <dgm:cxn modelId="{DD76ADC4-5289-4C03-9FB8-2FF52594C759}" srcId="{924F2680-3328-4369-85A6-206281909E2A}" destId="{61505BBB-A345-42D4-AFF8-1E00411F0B5C}" srcOrd="2" destOrd="0" parTransId="{729E4D79-5EAD-48A3-84B7-3AD70507E9CD}" sibTransId="{3343AD2C-31B6-43CA-A7DB-0F60C07679C9}"/>
    <dgm:cxn modelId="{FC6EFCF3-7DA8-47DE-8FB0-5EB2D13C0517}" type="presOf" srcId="{4B6BD2FF-4415-46BA-A5FB-7D71403B0029}" destId="{3AE7FC34-7496-4A08-AF37-DC717B812BF2}" srcOrd="1" destOrd="0" presId="urn:microsoft.com/office/officeart/2005/8/layout/process1"/>
    <dgm:cxn modelId="{E9CFFEF5-F287-47AD-894B-51B975D00BA5}" type="presOf" srcId="{61505BBB-A345-42D4-AFF8-1E00411F0B5C}" destId="{02269D01-BD81-4E1D-A54C-A1CC4C8F88FC}" srcOrd="0" destOrd="0" presId="urn:microsoft.com/office/officeart/2005/8/layout/process1"/>
    <dgm:cxn modelId="{3E10EF27-597D-44EC-B143-F56EA93441AB}" type="presParOf" srcId="{E4C3A817-23FD-4B33-ADB1-47CFF50F513F}" destId="{0FDD343F-D556-4A90-93FA-4CE618DBFDD9}" srcOrd="0" destOrd="0" presId="urn:microsoft.com/office/officeart/2005/8/layout/process1"/>
    <dgm:cxn modelId="{8094E6D7-2E61-43D1-81AE-A254C2251A0B}" type="presParOf" srcId="{E4C3A817-23FD-4B33-ADB1-47CFF50F513F}" destId="{D11AF193-0CAB-4155-9182-259C2733F52A}" srcOrd="1" destOrd="0" presId="urn:microsoft.com/office/officeart/2005/8/layout/process1"/>
    <dgm:cxn modelId="{DF4AA591-6B5C-444B-8E82-B14E4D87FA6E}" type="presParOf" srcId="{D11AF193-0CAB-4155-9182-259C2733F52A}" destId="{EFE5F15B-75A2-4C47-977E-0A46F8C1E6F7}" srcOrd="0" destOrd="0" presId="urn:microsoft.com/office/officeart/2005/8/layout/process1"/>
    <dgm:cxn modelId="{8A736573-6188-435D-96E9-BAD8E2FCBB70}" type="presParOf" srcId="{E4C3A817-23FD-4B33-ADB1-47CFF50F513F}" destId="{DE52C6AE-B7FA-4B0F-BFAC-1C949D78062A}" srcOrd="2" destOrd="0" presId="urn:microsoft.com/office/officeart/2005/8/layout/process1"/>
    <dgm:cxn modelId="{6111F47B-5F76-49AD-8B24-26B83D1C71DD}" type="presParOf" srcId="{E4C3A817-23FD-4B33-ADB1-47CFF50F513F}" destId="{6F423C41-96FB-49BE-8E40-8AAFE13B8505}" srcOrd="3" destOrd="0" presId="urn:microsoft.com/office/officeart/2005/8/layout/process1"/>
    <dgm:cxn modelId="{ABBF5684-9E84-4E40-B5C6-5F84F46112CB}" type="presParOf" srcId="{6F423C41-96FB-49BE-8E40-8AAFE13B8505}" destId="{3AE7FC34-7496-4A08-AF37-DC717B812BF2}" srcOrd="0" destOrd="0" presId="urn:microsoft.com/office/officeart/2005/8/layout/process1"/>
    <dgm:cxn modelId="{24D62B51-66DC-4FC0-BCF7-EC291F890920}" type="presParOf" srcId="{E4C3A817-23FD-4B33-ADB1-47CFF50F513F}" destId="{02269D01-BD81-4E1D-A54C-A1CC4C8F88FC}"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E3BFA-29F3-4323-9A13-777BC22027B6}">
      <dsp:nvSpPr>
        <dsp:cNvPr id="0" name=""/>
        <dsp:cNvSpPr/>
      </dsp:nvSpPr>
      <dsp:spPr>
        <a:xfrm>
          <a:off x="0" y="1144733"/>
          <a:ext cx="4009518"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FF1374-8F58-4700-A76E-373976E835F6}">
      <dsp:nvSpPr>
        <dsp:cNvPr id="0" name=""/>
        <dsp:cNvSpPr/>
      </dsp:nvSpPr>
      <dsp:spPr>
        <a:xfrm>
          <a:off x="206919" y="422235"/>
          <a:ext cx="3628734" cy="195049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085" tIns="0" rIns="10608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ministerio terrenal de Jesús comenzó en una boda en Caná de Galilea…</a:t>
          </a:r>
          <a:endParaRPr lang="es-EC" sz="2200" kern="1200" dirty="0">
            <a:latin typeface="Bw Modelica" panose="00000600000000000000" pitchFamily="50" charset="0"/>
          </a:endParaRPr>
        </a:p>
      </dsp:txBody>
      <dsp:txXfrm>
        <a:off x="302134" y="517450"/>
        <a:ext cx="3438304" cy="1760062"/>
      </dsp:txXfrm>
    </dsp:sp>
    <dsp:sp modelId="{02D4DA59-E856-426C-B17C-8E5C0DC05772}">
      <dsp:nvSpPr>
        <dsp:cNvPr id="0" name=""/>
        <dsp:cNvSpPr/>
      </dsp:nvSpPr>
      <dsp:spPr>
        <a:xfrm>
          <a:off x="0" y="4056937"/>
          <a:ext cx="4009518"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351438-211B-4DA9-8C8F-A1BB3B757E6D}">
      <dsp:nvSpPr>
        <dsp:cNvPr id="0" name=""/>
        <dsp:cNvSpPr/>
      </dsp:nvSpPr>
      <dsp:spPr>
        <a:xfrm>
          <a:off x="206919" y="3075870"/>
          <a:ext cx="3628734" cy="20029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085" tIns="0" rIns="10608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demostró su simpatía por los hombres y su deseo de contribuir a su felicidad.</a:t>
          </a:r>
          <a:endParaRPr lang="es-EC" sz="2200" kern="1200" dirty="0">
            <a:latin typeface="Bw Modelica" panose="00000600000000000000" pitchFamily="50" charset="0"/>
          </a:endParaRPr>
        </a:p>
      </dsp:txBody>
      <dsp:txXfrm>
        <a:off x="304693" y="3173644"/>
        <a:ext cx="3433186" cy="18073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E85D9-B819-4AFA-8059-C6D8F1E15FD9}">
      <dsp:nvSpPr>
        <dsp:cNvPr id="0" name=""/>
        <dsp:cNvSpPr/>
      </dsp:nvSpPr>
      <dsp:spPr>
        <a:xfrm>
          <a:off x="0" y="0"/>
          <a:ext cx="5291590" cy="12772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Antes que terminara la fiesta, se descubrió que se había agotado la provisión de vino…</a:t>
          </a:r>
          <a:endParaRPr lang="es-EC" sz="2200" kern="1200" dirty="0">
            <a:latin typeface="Bw Modelica" panose="00000600000000000000" pitchFamily="50" charset="0"/>
          </a:endParaRPr>
        </a:p>
      </dsp:txBody>
      <dsp:txXfrm>
        <a:off x="37410" y="37410"/>
        <a:ext cx="3913301" cy="1202463"/>
      </dsp:txXfrm>
    </dsp:sp>
    <dsp:sp modelId="{36CFFB82-C180-421D-9542-A9EFEC13B405}">
      <dsp:nvSpPr>
        <dsp:cNvPr id="0" name=""/>
        <dsp:cNvSpPr/>
      </dsp:nvSpPr>
      <dsp:spPr>
        <a:xfrm>
          <a:off x="466905" y="1490164"/>
          <a:ext cx="5291590" cy="12772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vino era una parte esencial en las celebraciones judías, por lo que la carencia de este….</a:t>
          </a:r>
          <a:endParaRPr lang="es-EC" sz="2200" kern="1200" dirty="0">
            <a:latin typeface="Bw Modelica" panose="00000600000000000000" pitchFamily="50" charset="0"/>
          </a:endParaRPr>
        </a:p>
      </dsp:txBody>
      <dsp:txXfrm>
        <a:off x="504315" y="1527574"/>
        <a:ext cx="3919630" cy="1202463"/>
      </dsp:txXfrm>
    </dsp:sp>
    <dsp:sp modelId="{2FB0CEA8-D520-4978-8932-EFDFCCD21170}">
      <dsp:nvSpPr>
        <dsp:cNvPr id="0" name=""/>
        <dsp:cNvSpPr/>
      </dsp:nvSpPr>
      <dsp:spPr>
        <a:xfrm>
          <a:off x="933810" y="2980329"/>
          <a:ext cx="5291590" cy="12772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…ocasionó perplejidad y pesar en los anfitriones pues habría señalado falta de hospitalidad.</a:t>
          </a:r>
          <a:endParaRPr lang="es-EC" sz="2200" kern="1200" dirty="0">
            <a:latin typeface="Bw Modelica" panose="00000600000000000000" pitchFamily="50" charset="0"/>
          </a:endParaRPr>
        </a:p>
      </dsp:txBody>
      <dsp:txXfrm>
        <a:off x="971220" y="3017739"/>
        <a:ext cx="3919630" cy="1202463"/>
      </dsp:txXfrm>
    </dsp:sp>
    <dsp:sp modelId="{57D0A9D7-D98F-4AFA-9E5A-C8BE7F411632}">
      <dsp:nvSpPr>
        <dsp:cNvPr id="0" name=""/>
        <dsp:cNvSpPr/>
      </dsp:nvSpPr>
      <dsp:spPr>
        <a:xfrm>
          <a:off x="4461355" y="968606"/>
          <a:ext cx="830234" cy="830234"/>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648158" y="968606"/>
        <a:ext cx="456628" cy="624751"/>
      </dsp:txXfrm>
    </dsp:sp>
    <dsp:sp modelId="{684E5AFE-3A96-4BD8-A848-52E62F610C05}">
      <dsp:nvSpPr>
        <dsp:cNvPr id="0" name=""/>
        <dsp:cNvSpPr/>
      </dsp:nvSpPr>
      <dsp:spPr>
        <a:xfrm>
          <a:off x="4928260" y="2450256"/>
          <a:ext cx="830234" cy="830234"/>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5115063" y="2450256"/>
        <a:ext cx="456628" cy="6247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1168" y="299363"/>
          <a:ext cx="5884836" cy="199991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respuesta, por brusca que nos parezca, no expresaba frialdad ni falta de cortesía, Jesús siempre había respetado la autoridad de su madre...</a:t>
          </a:r>
          <a:endParaRPr lang="es-EC" sz="2200" kern="1200" dirty="0">
            <a:latin typeface="Bw Modelica" panose="00000600000000000000" pitchFamily="50" charset="0"/>
          </a:endParaRPr>
        </a:p>
      </dsp:txBody>
      <dsp:txXfrm>
        <a:off x="1001123" y="299363"/>
        <a:ext cx="3884926" cy="1999910"/>
      </dsp:txXfrm>
    </dsp:sp>
    <dsp:sp modelId="{8D044741-25DB-4DE0-8341-A6CE7CF03541}">
      <dsp:nvSpPr>
        <dsp:cNvPr id="0" name=""/>
        <dsp:cNvSpPr/>
      </dsp:nvSpPr>
      <dsp:spPr>
        <a:xfrm>
          <a:off x="1168" y="2373806"/>
          <a:ext cx="5853586" cy="205730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con esas corteses palabras procuró que su madre entendiera que en adelante debía trabajar día tras día bajo la dirección de su Padre celestial. </a:t>
          </a:r>
          <a:endParaRPr lang="es-EC" sz="2200" kern="1200" dirty="0">
            <a:latin typeface="Bw Modelica" panose="00000600000000000000" pitchFamily="50" charset="0"/>
          </a:endParaRPr>
        </a:p>
      </dsp:txBody>
      <dsp:txXfrm>
        <a:off x="1029821" y="2373806"/>
        <a:ext cx="3796281" cy="20573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198873"/>
          <a:ext cx="4810539" cy="209880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Estas palabras nos instan a buscar el consejo de Dios de todo corazón y a seguir fielmente sus instrucciones porque su voluntad es siempre buena, agradable y perfecta.</a:t>
          </a:r>
          <a:endParaRPr lang="es-EC" sz="2200" kern="1200" dirty="0">
            <a:latin typeface="Bw Modelica" panose="00000600000000000000" pitchFamily="50" charset="0"/>
          </a:endParaRPr>
        </a:p>
      </dsp:txBody>
      <dsp:txXfrm>
        <a:off x="0" y="3198873"/>
        <a:ext cx="4810539" cy="2098807"/>
      </dsp:txXfrm>
    </dsp:sp>
    <dsp:sp modelId="{EB05ED16-170E-4ABA-A9FC-1E534D3C8009}">
      <dsp:nvSpPr>
        <dsp:cNvPr id="0" name=""/>
        <dsp:cNvSpPr/>
      </dsp:nvSpPr>
      <dsp:spPr>
        <a:xfrm rot="10800000">
          <a:off x="0" y="2389"/>
          <a:ext cx="4810539" cy="3227965"/>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palabras de María demuestran su plena confianza en que Jesús actuaría según lo que sea mejor, ella reconocía su sabiduría y poder divino.</a:t>
          </a:r>
          <a:endParaRPr lang="es-EC" sz="2200" kern="1200" dirty="0">
            <a:latin typeface="Bw Modelica" panose="00000600000000000000" pitchFamily="50" charset="0"/>
          </a:endParaRPr>
        </a:p>
      </dsp:txBody>
      <dsp:txXfrm rot="10800000">
        <a:off x="0" y="2389"/>
        <a:ext cx="4810539" cy="20974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D343F-D556-4A90-93FA-4CE618DBFDD9}">
      <dsp:nvSpPr>
        <dsp:cNvPr id="0" name=""/>
        <dsp:cNvSpPr/>
      </dsp:nvSpPr>
      <dsp:spPr>
        <a:xfrm>
          <a:off x="10195"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ordenó a los sirvientes llenar agua hasta el borde en seis grandes tinajas que había…</a:t>
          </a:r>
          <a:endParaRPr lang="es-EC" sz="2200" kern="1200" dirty="0">
            <a:latin typeface="Bw Modelica" panose="00000600000000000000" pitchFamily="50" charset="0"/>
          </a:endParaRPr>
        </a:p>
      </dsp:txBody>
      <dsp:txXfrm>
        <a:off x="63747" y="348197"/>
        <a:ext cx="2940232" cy="1721298"/>
      </dsp:txXfrm>
    </dsp:sp>
    <dsp:sp modelId="{D11AF193-0CAB-4155-9182-259C2733F52A}">
      <dsp:nvSpPr>
        <dsp:cNvPr id="0" name=""/>
        <dsp:cNvSpPr/>
      </dsp:nvSpPr>
      <dsp:spPr>
        <a:xfrm>
          <a:off x="3362266" y="830977"/>
          <a:ext cx="646035" cy="75573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362266" y="982125"/>
        <a:ext cx="452225" cy="453443"/>
      </dsp:txXfrm>
    </dsp:sp>
    <dsp:sp modelId="{DE52C6AE-B7FA-4B0F-BFAC-1C949D78062A}">
      <dsp:nvSpPr>
        <dsp:cNvPr id="0" name=""/>
        <dsp:cNvSpPr/>
      </dsp:nvSpPr>
      <dsp:spPr>
        <a:xfrm>
          <a:off x="4276467"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…como se necesitaba vino para el consumo inmediato, después de llenar las tinajas…</a:t>
          </a:r>
          <a:endParaRPr lang="es-EC" sz="2200" kern="1200" dirty="0">
            <a:latin typeface="Bw Modelica" panose="00000600000000000000" pitchFamily="50" charset="0"/>
          </a:endParaRPr>
        </a:p>
      </dsp:txBody>
      <dsp:txXfrm>
        <a:off x="4330019" y="348197"/>
        <a:ext cx="2940232" cy="1721298"/>
      </dsp:txXfrm>
    </dsp:sp>
    <dsp:sp modelId="{6F423C41-96FB-49BE-8E40-8AAFE13B8505}">
      <dsp:nvSpPr>
        <dsp:cNvPr id="0" name=""/>
        <dsp:cNvSpPr/>
      </dsp:nvSpPr>
      <dsp:spPr>
        <a:xfrm>
          <a:off x="7628537" y="830977"/>
          <a:ext cx="646035" cy="75573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628537" y="982125"/>
        <a:ext cx="452225" cy="453443"/>
      </dsp:txXfrm>
    </dsp:sp>
    <dsp:sp modelId="{02269D01-BD81-4E1D-A54C-A1CC4C8F88FC}">
      <dsp:nvSpPr>
        <dsp:cNvPr id="0" name=""/>
        <dsp:cNvSpPr/>
      </dsp:nvSpPr>
      <dsp:spPr>
        <a:xfrm>
          <a:off x="8542738"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les pidió que llevaran el contenido al encargado de la fiesta.</a:t>
          </a:r>
          <a:endParaRPr lang="es-EC" sz="2200" kern="1200" dirty="0">
            <a:latin typeface="Bw Modelica" panose="00000600000000000000" pitchFamily="50" charset="0"/>
          </a:endParaRPr>
        </a:p>
      </dsp:txBody>
      <dsp:txXfrm>
        <a:off x="8596290" y="348197"/>
        <a:ext cx="2940232" cy="17212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45380"/>
          <a:ext cx="3986385" cy="185859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maestresala quedó impresionado porque el vino que se le sirvió era de una calidad excepcional…</a:t>
          </a:r>
          <a:endParaRPr lang="es-EC" sz="2200" kern="1200" dirty="0">
            <a:latin typeface="Bw Modelica" panose="00000600000000000000" pitchFamily="50" charset="0"/>
          </a:endParaRPr>
        </a:p>
      </dsp:txBody>
      <dsp:txXfrm>
        <a:off x="54436" y="99816"/>
        <a:ext cx="3877513" cy="1749720"/>
      </dsp:txXfrm>
    </dsp:sp>
    <dsp:sp modelId="{F7EB5FF6-31DA-44C7-B24E-30203D729F57}">
      <dsp:nvSpPr>
        <dsp:cNvPr id="0" name=""/>
        <dsp:cNvSpPr/>
      </dsp:nvSpPr>
      <dsp:spPr>
        <a:xfrm rot="5400000">
          <a:off x="1557376" y="1941824"/>
          <a:ext cx="871632" cy="108647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667250" y="2049244"/>
        <a:ext cx="651884" cy="610142"/>
      </dsp:txXfrm>
    </dsp:sp>
    <dsp:sp modelId="{3EB48448-FEE4-47B9-9F4F-4153067AF1C5}">
      <dsp:nvSpPr>
        <dsp:cNvPr id="0" name=""/>
        <dsp:cNvSpPr/>
      </dsp:nvSpPr>
      <dsp:spPr>
        <a:xfrm>
          <a:off x="0" y="3066149"/>
          <a:ext cx="3986385" cy="190335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…mucho mejor que el que normalmente se ofrecía al inicio de las bodas, y llamó la atención al esposo por no servirlo al principio. </a:t>
          </a:r>
          <a:endParaRPr lang="es-EC" sz="2200" kern="1200" dirty="0">
            <a:latin typeface="Bw Modelica" panose="00000600000000000000" pitchFamily="50" charset="0"/>
          </a:endParaRPr>
        </a:p>
      </dsp:txBody>
      <dsp:txXfrm>
        <a:off x="55747" y="3121896"/>
        <a:ext cx="3874891" cy="17918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67748" y="2087"/>
          <a:ext cx="3605334" cy="137750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vino que Jesús proveyó para la fiesta no era fermentado…</a:t>
          </a:r>
          <a:endParaRPr lang="es-EC" sz="2200" kern="1200" dirty="0">
            <a:latin typeface="Bw Modelica" panose="00000600000000000000" pitchFamily="50" charset="0"/>
          </a:endParaRPr>
        </a:p>
      </dsp:txBody>
      <dsp:txXfrm>
        <a:off x="434992" y="69331"/>
        <a:ext cx="3470846" cy="1243013"/>
      </dsp:txXfrm>
    </dsp:sp>
    <dsp:sp modelId="{9D041828-6AD9-46A5-9720-92B6CDC6F09B}">
      <dsp:nvSpPr>
        <dsp:cNvPr id="0" name=""/>
        <dsp:cNvSpPr/>
      </dsp:nvSpPr>
      <dsp:spPr>
        <a:xfrm>
          <a:off x="367748" y="1448463"/>
          <a:ext cx="3605334" cy="137750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mosto fresco, fue jugo puro de uva…</a:t>
          </a:r>
          <a:endParaRPr lang="es-EC" sz="2200" kern="1200" dirty="0">
            <a:latin typeface="Bw Modelica" panose="00000600000000000000" pitchFamily="50" charset="0"/>
          </a:endParaRPr>
        </a:p>
      </dsp:txBody>
      <dsp:txXfrm>
        <a:off x="434992" y="1515707"/>
        <a:ext cx="3470846" cy="1243013"/>
      </dsp:txXfrm>
    </dsp:sp>
    <dsp:sp modelId="{B63CE582-2D74-4F66-9F92-7E51E2F50E25}">
      <dsp:nvSpPr>
        <dsp:cNvPr id="0" name=""/>
        <dsp:cNvSpPr/>
      </dsp:nvSpPr>
      <dsp:spPr>
        <a:xfrm>
          <a:off x="367748" y="2894840"/>
          <a:ext cx="3605334" cy="137750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…era una bebida sana y refrigerante, sin efectos dañinos.</a:t>
          </a:r>
          <a:endParaRPr lang="es-EC" sz="2200" kern="1200" dirty="0">
            <a:latin typeface="Bw Modelica" panose="00000600000000000000" pitchFamily="50" charset="0"/>
          </a:endParaRPr>
        </a:p>
      </dsp:txBody>
      <dsp:txXfrm>
        <a:off x="434992" y="2962084"/>
        <a:ext cx="3470846" cy="12430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908B-377F-4A10-A959-2E498A62B2CF}">
      <dsp:nvSpPr>
        <dsp:cNvPr id="0" name=""/>
        <dsp:cNvSpPr/>
      </dsp:nvSpPr>
      <dsp:spPr>
        <a:xfrm rot="10800000">
          <a:off x="184312" y="0"/>
          <a:ext cx="6232454" cy="160077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Las escrituras detallan los efectos perjudiciales que causa el consumo de vino fermentado…</a:t>
          </a:r>
          <a:endParaRPr lang="es-EC" sz="2200" kern="1200" dirty="0">
            <a:latin typeface="Bw Modelica" panose="00000600000000000000" pitchFamily="50" charset="0"/>
          </a:endParaRPr>
        </a:p>
      </dsp:txBody>
      <dsp:txXfrm rot="10800000">
        <a:off x="584507" y="0"/>
        <a:ext cx="5832259" cy="1600779"/>
      </dsp:txXfrm>
    </dsp:sp>
    <dsp:sp modelId="{69CB3537-3962-4F1A-A099-3BAC22EEA96A}">
      <dsp:nvSpPr>
        <dsp:cNvPr id="0" name=""/>
        <dsp:cNvSpPr/>
      </dsp:nvSpPr>
      <dsp:spPr>
        <a:xfrm rot="10800000">
          <a:off x="177435" y="1659517"/>
          <a:ext cx="6232454" cy="160077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…menciona que estos llevan a la burla, el descontrol, la insensatez, tristeza, conflictos, heridas, sufrimiento físico, degradación moral y vicio.</a:t>
          </a:r>
          <a:endParaRPr lang="es-EC" sz="2200" kern="1200" dirty="0">
            <a:latin typeface="Bw Modelica" panose="00000600000000000000" pitchFamily="50" charset="0"/>
          </a:endParaRPr>
        </a:p>
      </dsp:txBody>
      <dsp:txXfrm rot="10800000">
        <a:off x="577630" y="1659517"/>
        <a:ext cx="5832259" cy="1600779"/>
      </dsp:txXfrm>
    </dsp:sp>
    <dsp:sp modelId="{8D044741-25DB-4DE0-8341-A6CE7CF03541}">
      <dsp:nvSpPr>
        <dsp:cNvPr id="0" name=""/>
        <dsp:cNvSpPr/>
      </dsp:nvSpPr>
      <dsp:spPr>
        <a:xfrm rot="10800000">
          <a:off x="145038" y="3317360"/>
          <a:ext cx="6264950" cy="164671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Cristo mismo señaló advertencias claras a Zacarías y a la esposa de Manoa con respecto a las bebidas alcohólicas, y Cristo no contradice su propia enseñanza.</a:t>
          </a:r>
          <a:endParaRPr lang="es-EC" sz="2200" kern="1200" dirty="0">
            <a:latin typeface="Bw Modelica" panose="00000600000000000000" pitchFamily="50" charset="0"/>
          </a:endParaRPr>
        </a:p>
      </dsp:txBody>
      <dsp:txXfrm rot="10800000">
        <a:off x="556718" y="3317360"/>
        <a:ext cx="5853270" cy="16467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904" y="1986"/>
          <a:ext cx="6308604" cy="131107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presenciar este milagro, los discípulos comenzaron a comprender quién era Jesús y esto los llevó a confiar más plenamente en Él.</a:t>
          </a:r>
          <a:endParaRPr lang="es-EC" sz="2200" kern="1200" dirty="0">
            <a:latin typeface="Bw Modelica" panose="00000600000000000000" pitchFamily="50" charset="0"/>
          </a:endParaRPr>
        </a:p>
      </dsp:txBody>
      <dsp:txXfrm>
        <a:off x="29904" y="1986"/>
        <a:ext cx="6308604" cy="1311079"/>
      </dsp:txXfrm>
    </dsp:sp>
    <dsp:sp modelId="{9D041828-6AD9-46A5-9720-92B6CDC6F09B}">
      <dsp:nvSpPr>
        <dsp:cNvPr id="0" name=""/>
        <dsp:cNvSpPr/>
      </dsp:nvSpPr>
      <dsp:spPr>
        <a:xfrm>
          <a:off x="29904" y="1378619"/>
          <a:ext cx="6308604" cy="131107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presencia de Cristo en la fiesta de bodas nos demuestra que era de naturaleza sociable, y participaba en las reuniones con el propósito de edificar…</a:t>
          </a:r>
          <a:endParaRPr lang="es-EC" sz="2200" kern="1200" dirty="0">
            <a:latin typeface="Bw Modelica" panose="00000600000000000000" pitchFamily="50" charset="0"/>
          </a:endParaRPr>
        </a:p>
      </dsp:txBody>
      <dsp:txXfrm>
        <a:off x="29904" y="1378619"/>
        <a:ext cx="6308604" cy="1311079"/>
      </dsp:txXfrm>
    </dsp:sp>
    <dsp:sp modelId="{B63CE582-2D74-4F66-9F92-7E51E2F50E25}">
      <dsp:nvSpPr>
        <dsp:cNvPr id="0" name=""/>
        <dsp:cNvSpPr/>
      </dsp:nvSpPr>
      <dsp:spPr>
        <a:xfrm>
          <a:off x="29904" y="2755253"/>
          <a:ext cx="6308604" cy="131107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proveer vino saludable en esta reunión social dejó ejemplo de abstinencia, autocontrol y preservación de la salud física, mental y espiritual.</a:t>
          </a:r>
          <a:endParaRPr lang="es-EC" sz="2200" kern="1200" dirty="0">
            <a:latin typeface="Bw Modelica" panose="00000600000000000000" pitchFamily="50" charset="0"/>
          </a:endParaRPr>
        </a:p>
      </dsp:txBody>
      <dsp:txXfrm>
        <a:off x="29904" y="2755253"/>
        <a:ext cx="6308604" cy="131107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AC64E-3B57-4067-A892-D72D84026209}">
      <dsp:nvSpPr>
        <dsp:cNvPr id="0" name=""/>
        <dsp:cNvSpPr/>
      </dsp:nvSpPr>
      <dsp:spPr>
        <a:xfrm>
          <a:off x="635884" y="0"/>
          <a:ext cx="7206691" cy="4529917"/>
        </a:xfrm>
        <a:prstGeom prst="lef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BC4B46-A4FF-4D5C-8B4D-A4C762A4071D}">
      <dsp:nvSpPr>
        <dsp:cNvPr id="0" name=""/>
        <dsp:cNvSpPr/>
      </dsp:nvSpPr>
      <dsp:spPr>
        <a:xfrm>
          <a:off x="5713072" y="1167649"/>
          <a:ext cx="2765030" cy="219461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aprovechaba su asistencia a las reuniones para dar descanso a las almas que acudan a Él…</a:t>
          </a:r>
          <a:endParaRPr lang="es-EC" sz="2200" kern="1200" dirty="0">
            <a:latin typeface="Bw Modelica" panose="00000600000000000000" pitchFamily="50" charset="0"/>
          </a:endParaRPr>
        </a:p>
      </dsp:txBody>
      <dsp:txXfrm>
        <a:off x="5820204" y="1274781"/>
        <a:ext cx="2550766" cy="1980353"/>
      </dsp:txXfrm>
    </dsp:sp>
    <dsp:sp modelId="{09F3041C-A572-4655-A151-CF05969EA7EA}">
      <dsp:nvSpPr>
        <dsp:cNvPr id="0" name=""/>
        <dsp:cNvSpPr/>
      </dsp:nvSpPr>
      <dsp:spPr>
        <a:xfrm>
          <a:off x="2682520" y="1167649"/>
          <a:ext cx="2776778" cy="219461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…trataba de libertar a la gente de las reglas sin sentido que hacían su carga más pesada…</a:t>
          </a:r>
          <a:endParaRPr lang="es-EC" sz="2200" kern="1200" dirty="0">
            <a:latin typeface="Bw Modelica" panose="00000600000000000000" pitchFamily="50" charset="0"/>
          </a:endParaRPr>
        </a:p>
      </dsp:txBody>
      <dsp:txXfrm>
        <a:off x="2789652" y="1274781"/>
        <a:ext cx="2562514" cy="1980353"/>
      </dsp:txXfrm>
    </dsp:sp>
    <dsp:sp modelId="{478700CC-6FB3-429E-9CB4-6295C9B2BF34}">
      <dsp:nvSpPr>
        <dsp:cNvPr id="0" name=""/>
        <dsp:cNvSpPr/>
      </dsp:nvSpPr>
      <dsp:spPr>
        <a:xfrm>
          <a:off x="356" y="1167649"/>
          <a:ext cx="2428389" cy="219461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…procuraba unir a los hombres como hijos de una sola familia.</a:t>
          </a:r>
          <a:endParaRPr lang="es-EC" sz="2200" kern="1200" dirty="0">
            <a:latin typeface="Bw Modelica" panose="00000600000000000000" pitchFamily="50" charset="0"/>
          </a:endParaRPr>
        </a:p>
      </dsp:txBody>
      <dsp:txXfrm>
        <a:off x="107488" y="1274781"/>
        <a:ext cx="2214125" cy="198035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83188" y="2087"/>
          <a:ext cx="4174453" cy="13775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gobernantes religiosos por su formalismo solían distanciarse de las personas consideradas "pecadoras“…</a:t>
          </a:r>
          <a:endParaRPr lang="es-EC" sz="2200" kern="1200" dirty="0">
            <a:latin typeface="Bw Modelica" panose="00000600000000000000" pitchFamily="50" charset="0"/>
          </a:endParaRPr>
        </a:p>
      </dsp:txBody>
      <dsp:txXfrm>
        <a:off x="150432" y="69331"/>
        <a:ext cx="4039965" cy="1243013"/>
      </dsp:txXfrm>
    </dsp:sp>
    <dsp:sp modelId="{9D041828-6AD9-46A5-9720-92B6CDC6F09B}">
      <dsp:nvSpPr>
        <dsp:cNvPr id="0" name=""/>
        <dsp:cNvSpPr/>
      </dsp:nvSpPr>
      <dsp:spPr>
        <a:xfrm>
          <a:off x="83188" y="1448463"/>
          <a:ext cx="4174453" cy="13775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…más </a:t>
          </a:r>
          <a:r>
            <a:rPr lang="es-EC" sz="2200" kern="1200" dirty="0">
              <a:latin typeface="Bw Modelica" panose="00000600000000000000" pitchFamily="50" charset="0"/>
            </a:rPr>
            <a:t>Jesús buscó acercarse a todos, especialmente a los marginados, ganaba su amistad…</a:t>
          </a:r>
        </a:p>
      </dsp:txBody>
      <dsp:txXfrm>
        <a:off x="150432" y="1515707"/>
        <a:ext cx="4039965" cy="1243013"/>
      </dsp:txXfrm>
    </dsp:sp>
    <dsp:sp modelId="{B63CE582-2D74-4F66-9F92-7E51E2F50E25}">
      <dsp:nvSpPr>
        <dsp:cNvPr id="0" name=""/>
        <dsp:cNvSpPr/>
      </dsp:nvSpPr>
      <dsp:spPr>
        <a:xfrm>
          <a:off x="83188" y="2894840"/>
          <a:ext cx="4174453" cy="13775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mostraba compasión hacia sus necesidades ofreciendo apoyo o alivio, y  su ejemplo debemos seguir.</a:t>
          </a:r>
          <a:endParaRPr lang="es-EC" sz="2200" kern="1200" dirty="0">
            <a:latin typeface="Bw Modelica" panose="00000600000000000000" pitchFamily="50" charset="0"/>
          </a:endParaRPr>
        </a:p>
      </dsp:txBody>
      <dsp:txXfrm>
        <a:off x="150432" y="2962084"/>
        <a:ext cx="4039965" cy="12430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D343F-D556-4A90-93FA-4CE618DBFDD9}">
      <dsp:nvSpPr>
        <dsp:cNvPr id="0" name=""/>
        <dsp:cNvSpPr/>
      </dsp:nvSpPr>
      <dsp:spPr>
        <a:xfrm>
          <a:off x="10195"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Todos debemos llegar a ser testigos de Jesús y a dirigir a otros hacia una relación con Dios…</a:t>
          </a:r>
          <a:endParaRPr lang="es-EC" sz="2200" kern="1200" dirty="0">
            <a:latin typeface="Bw Modelica" panose="00000600000000000000" pitchFamily="50" charset="0"/>
          </a:endParaRPr>
        </a:p>
      </dsp:txBody>
      <dsp:txXfrm>
        <a:off x="63747" y="348197"/>
        <a:ext cx="2940232" cy="1721298"/>
      </dsp:txXfrm>
    </dsp:sp>
    <dsp:sp modelId="{D11AF193-0CAB-4155-9182-259C2733F52A}">
      <dsp:nvSpPr>
        <dsp:cNvPr id="0" name=""/>
        <dsp:cNvSpPr/>
      </dsp:nvSpPr>
      <dsp:spPr>
        <a:xfrm>
          <a:off x="3362266" y="830977"/>
          <a:ext cx="646035" cy="75573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362266" y="982125"/>
        <a:ext cx="452225" cy="453443"/>
      </dsp:txXfrm>
    </dsp:sp>
    <dsp:sp modelId="{DE52C6AE-B7FA-4B0F-BFAC-1C949D78062A}">
      <dsp:nvSpPr>
        <dsp:cNvPr id="0" name=""/>
        <dsp:cNvSpPr/>
      </dsp:nvSpPr>
      <dsp:spPr>
        <a:xfrm>
          <a:off x="4276467"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aprovechar el poder social para ganar almas para el Salvador…</a:t>
          </a:r>
          <a:endParaRPr lang="es-EC" sz="2200" kern="1200" dirty="0">
            <a:latin typeface="Bw Modelica" panose="00000600000000000000" pitchFamily="50" charset="0"/>
          </a:endParaRPr>
        </a:p>
      </dsp:txBody>
      <dsp:txXfrm>
        <a:off x="4330019" y="348197"/>
        <a:ext cx="2940232" cy="1721298"/>
      </dsp:txXfrm>
    </dsp:sp>
    <dsp:sp modelId="{6F423C41-96FB-49BE-8E40-8AAFE13B8505}">
      <dsp:nvSpPr>
        <dsp:cNvPr id="0" name=""/>
        <dsp:cNvSpPr/>
      </dsp:nvSpPr>
      <dsp:spPr>
        <a:xfrm>
          <a:off x="7628537" y="830977"/>
          <a:ext cx="646035" cy="75573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628537" y="982125"/>
        <a:ext cx="452225" cy="453443"/>
      </dsp:txXfrm>
    </dsp:sp>
    <dsp:sp modelId="{02269D01-BD81-4E1D-A54C-A1CC4C8F88FC}">
      <dsp:nvSpPr>
        <dsp:cNvPr id="0" name=""/>
        <dsp:cNvSpPr/>
      </dsp:nvSpPr>
      <dsp:spPr>
        <a:xfrm>
          <a:off x="8542738" y="294645"/>
          <a:ext cx="3047336" cy="182840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fin de que participen de nuestras bendiciones y privilegios.</a:t>
          </a:r>
          <a:endParaRPr lang="es-EC" sz="2200" kern="1200" dirty="0">
            <a:latin typeface="Bw Modelica" panose="00000600000000000000" pitchFamily="50" charset="0"/>
          </a:endParaRPr>
        </a:p>
      </dsp:txBody>
      <dsp:txXfrm>
        <a:off x="8596290" y="348197"/>
        <a:ext cx="2940232" cy="172129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16/1/2025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4169688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51DF-AEA7-BD11-7AF1-4138B31C715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B4093E-E8FF-4D93-4039-530AAEDD6AB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49DEFCD-5AA0-FD96-6E5A-0643B198835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C7A2F1D6-4FDE-1AA6-1803-44B0F818A194}"/>
              </a:ext>
            </a:extLst>
          </p:cNvPr>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236509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16/1/2025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jpe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9.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1.jpe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32.png"/><Relationship Id="rId10" Type="http://schemas.microsoft.com/office/2007/relationships/diagramDrawing" Target="../diagrams/drawing5.xml"/><Relationship Id="rId4" Type="http://schemas.openxmlformats.org/officeDocument/2006/relationships/image" Target="../media/image18.pn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15.jpe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33.jpeg"/><Relationship Id="rId10" Type="http://schemas.microsoft.com/office/2007/relationships/diagramDrawing" Target="../diagrams/drawing6.xml"/><Relationship Id="rId4" Type="http://schemas.openxmlformats.org/officeDocument/2006/relationships/image" Target="../media/image18.pn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5.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15.jpe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36.png"/><Relationship Id="rId10" Type="http://schemas.microsoft.com/office/2007/relationships/diagramDrawing" Target="../diagrams/drawing9.xml"/><Relationship Id="rId4" Type="http://schemas.openxmlformats.org/officeDocument/2006/relationships/image" Target="../media/image18.pn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15.jpe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37.png"/><Relationship Id="rId10" Type="http://schemas.microsoft.com/office/2007/relationships/diagramDrawing" Target="../diagrams/drawing10.xml"/><Relationship Id="rId4" Type="http://schemas.openxmlformats.org/officeDocument/2006/relationships/image" Target="../media/image18.pn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8.png"/><Relationship Id="rId7" Type="http://schemas.openxmlformats.org/officeDocument/2006/relationships/diagramLayout" Target="../diagrams/layou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39.png"/><Relationship Id="rId7" Type="http://schemas.openxmlformats.org/officeDocument/2006/relationships/diagramLayout" Target="../diagrams/layout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18.png"/><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18 de enero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00760" y="4574149"/>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El día del Pentecostés</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A410F61-2814-6DF9-9B5F-D880507E9790}"/>
              </a:ext>
            </a:extLst>
          </p:cNvPr>
          <p:cNvPicPr>
            <a:picLocks noChangeAspect="1"/>
          </p:cNvPicPr>
          <p:nvPr/>
        </p:nvPicPr>
        <p:blipFill>
          <a:blip r:embed="rId5"/>
          <a:stretch>
            <a:fillRect/>
          </a:stretch>
        </p:blipFill>
        <p:spPr>
          <a:xfrm>
            <a:off x="4642606" y="276069"/>
            <a:ext cx="7125325" cy="3738794"/>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A781B10-6B1E-F53F-CF3E-BAB3F136F3EF}"/>
              </a:ext>
            </a:extLst>
          </p:cNvPr>
          <p:cNvPicPr>
            <a:picLocks noChangeAspect="1"/>
          </p:cNvPicPr>
          <p:nvPr/>
        </p:nvPicPr>
        <p:blipFill>
          <a:blip r:embed="rId3"/>
          <a:stretch>
            <a:fillRect/>
          </a:stretch>
        </p:blipFill>
        <p:spPr>
          <a:xfrm>
            <a:off x="20260" y="0"/>
            <a:ext cx="12191999"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3</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enero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309613" y="3533635"/>
            <a:ext cx="7065221" cy="2308324"/>
          </a:xfrm>
          <a:prstGeom prst="rect">
            <a:avLst/>
          </a:prstGeom>
          <a:noFill/>
        </p:spPr>
        <p:txBody>
          <a:bodyPr wrap="square">
            <a:spAutoFit/>
          </a:bodyPr>
          <a:lstStyle/>
          <a:p>
            <a:pPr lvl="0" algn="ctr"/>
            <a:r>
              <a:rPr lang="es-MX" sz="7200" b="1" dirty="0">
                <a:ln w="38100">
                  <a:noFill/>
                </a:ln>
                <a:effectLst>
                  <a:glow rad="1397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Las Bodas de Caná</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enero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4000" b="1" dirty="0"/>
              <a:t>“</a:t>
            </a:r>
            <a:r>
              <a:rPr lang="es-ES" sz="4000" b="1" dirty="0"/>
              <a:t>Jesús empezó la obra de reforma poniéndose en una relación de estrecha simpatía con la humanidad.</a:t>
            </a:r>
            <a:r>
              <a:rPr lang="es-MX" sz="4000" b="1" dirty="0"/>
              <a:t>”</a:t>
            </a:r>
            <a:endParaRPr lang="es-EC" sz="4000" b="1" dirty="0"/>
          </a:p>
          <a:p>
            <a:r>
              <a:rPr lang="es-ES" i="1" dirty="0"/>
              <a:t>El Deseado de Todas las Gentes, p. 124</a:t>
            </a:r>
            <a:r>
              <a:rPr lang="en-US" i="1" dirty="0"/>
              <a:t>.</a:t>
            </a:r>
            <a:endParaRPr lang="es-EC"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“Haced todo lo que os dijere.</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(Juan 2:5, última parte)</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3611BD8-09E6-08F1-135B-7438458D95A5}"/>
              </a:ext>
            </a:extLst>
          </p:cNvPr>
          <p:cNvPicPr>
            <a:picLocks noChangeAspect="1"/>
          </p:cNvPicPr>
          <p:nvPr/>
        </p:nvPicPr>
        <p:blipFill>
          <a:blip r:embed="rId3"/>
          <a:stretch>
            <a:fillRect/>
          </a:stretch>
        </p:blipFill>
        <p:spPr>
          <a:xfrm>
            <a:off x="4323522" y="0"/>
            <a:ext cx="7868477" cy="445224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comienzo del Ministerio de Cristo </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6413132" y="4555526"/>
            <a:ext cx="5648844"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¿Dónde comenzó Jesús su ministerio en la tierra?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FBE6F35B-6FD1-3A50-D554-B0D7D3E7F02D}"/>
              </a:ext>
            </a:extLst>
          </p:cNvPr>
          <p:cNvGraphicFramePr/>
          <p:nvPr>
            <p:extLst>
              <p:ext uri="{D42A27DB-BD31-4B8C-83A1-F6EECF244321}">
                <p14:modId xmlns:p14="http://schemas.microsoft.com/office/powerpoint/2010/main" val="3446396408"/>
              </p:ext>
            </p:extLst>
          </p:nvPr>
        </p:nvGraphicFramePr>
        <p:xfrm>
          <a:off x="194734" y="73302"/>
          <a:ext cx="4009518" cy="555944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CFFF1374-8F58-4700-A76E-373976E835F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0EE3BFA-29F3-4323-9A13-777BC22027B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43351438-211B-4DA9-8C8F-A1BB3B757E6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02D4DA59-E856-426C-B17C-8E5C0DC057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Llegaron las bodas del Cordero">
            <a:extLst>
              <a:ext uri="{FF2B5EF4-FFF2-40B4-BE49-F238E27FC236}">
                <a16:creationId xmlns:a16="http://schemas.microsoft.com/office/drawing/2014/main" id="{D116A228-382C-FA99-35D2-8B569A9A4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48" y="-4932"/>
            <a:ext cx="4866266" cy="602875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comienzo del Ministerio de Cristo </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912573" y="49284"/>
            <a:ext cx="7149403"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sucedió mucho antes de que terminara la fiesta de bodas?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3" name="Diagrama 2">
            <a:extLst>
              <a:ext uri="{FF2B5EF4-FFF2-40B4-BE49-F238E27FC236}">
                <a16:creationId xmlns:a16="http://schemas.microsoft.com/office/drawing/2014/main" id="{41E8A6E2-1014-A65A-20CC-D587AA326C74}"/>
              </a:ext>
            </a:extLst>
          </p:cNvPr>
          <p:cNvGraphicFramePr/>
          <p:nvPr>
            <p:extLst>
              <p:ext uri="{D42A27DB-BD31-4B8C-83A1-F6EECF244321}">
                <p14:modId xmlns:p14="http://schemas.microsoft.com/office/powerpoint/2010/main" val="3982607384"/>
              </p:ext>
            </p:extLst>
          </p:nvPr>
        </p:nvGraphicFramePr>
        <p:xfrm>
          <a:off x="5572348" y="1302137"/>
          <a:ext cx="6225400" cy="425761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BA4E85D9-B819-4AFA-8059-C6D8F1E15FD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57D0A9D7-D98F-4AFA-9E5A-C8BE7F411632}"/>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graphicEl>
                                              <a:dgm id="{36CFFB82-C180-421D-9542-A9EFEC13B405}"/>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graphicEl>
                                              <a:dgm id="{684E5AFE-3A96-4BD8-A848-52E62F610C0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graphicEl>
                                              <a:dgm id="{2FB0CEA8-D520-4978-8932-EFDFCCD2117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F51345B-D5B0-7C46-BEDD-251D0C928AC5}"/>
              </a:ext>
            </a:extLst>
          </p:cNvPr>
          <p:cNvPicPr>
            <a:picLocks noChangeAspect="1"/>
          </p:cNvPicPr>
          <p:nvPr/>
        </p:nvPicPr>
        <p:blipFill>
          <a:blip r:embed="rId3"/>
          <a:srcRect l="4426" t="2812" r="26518"/>
          <a:stretch/>
        </p:blipFill>
        <p:spPr>
          <a:xfrm>
            <a:off x="5956431" y="846990"/>
            <a:ext cx="6235569" cy="501742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Cristo y su madre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296560" y="114502"/>
            <a:ext cx="11875733" cy="58477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dijo la madre de Cristo, y cuál fue Su respuesta?</a:t>
            </a:r>
            <a:endParaRPr lang="es-EC" sz="3200" b="1" dirty="0">
              <a:ln w="0"/>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796392721"/>
              </p:ext>
            </p:extLst>
          </p:nvPr>
        </p:nvGraphicFramePr>
        <p:xfrm>
          <a:off x="57150" y="846991"/>
          <a:ext cx="5887174" cy="47304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Bocadillo: rectángulo con esquinas redondeadas 6">
            <a:extLst>
              <a:ext uri="{FF2B5EF4-FFF2-40B4-BE49-F238E27FC236}">
                <a16:creationId xmlns:a16="http://schemas.microsoft.com/office/drawing/2014/main" id="{D7CD12C3-A927-E05D-3DAA-4E4584D7C53B}"/>
              </a:ext>
            </a:extLst>
          </p:cNvPr>
          <p:cNvSpPr/>
          <p:nvPr/>
        </p:nvSpPr>
        <p:spPr>
          <a:xfrm>
            <a:off x="10341975" y="1371278"/>
            <a:ext cx="1485591" cy="632864"/>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latin typeface="Bw Modelica" panose="00000600000000000000" pitchFamily="50" charset="0"/>
              </a:rPr>
              <a:t>No tienen vino.</a:t>
            </a:r>
            <a:endParaRPr lang="es-EC" sz="2000" dirty="0">
              <a:solidFill>
                <a:schemeClr val="tx1"/>
              </a:solidFill>
              <a:latin typeface="Bw Modelica" panose="00000600000000000000" pitchFamily="50" charset="0"/>
            </a:endParaRPr>
          </a:p>
        </p:txBody>
      </p:sp>
      <p:sp>
        <p:nvSpPr>
          <p:cNvPr id="13" name="Bocadillo: rectángulo con esquinas redondeadas 12">
            <a:extLst>
              <a:ext uri="{FF2B5EF4-FFF2-40B4-BE49-F238E27FC236}">
                <a16:creationId xmlns:a16="http://schemas.microsoft.com/office/drawing/2014/main" id="{18A1E74B-DB40-E532-E7FA-4561D11D48B0}"/>
              </a:ext>
            </a:extLst>
          </p:cNvPr>
          <p:cNvSpPr/>
          <p:nvPr/>
        </p:nvSpPr>
        <p:spPr>
          <a:xfrm>
            <a:off x="6234426" y="3355700"/>
            <a:ext cx="2365513" cy="1100255"/>
          </a:xfrm>
          <a:prstGeom prst="wedgeRoundRectCallout">
            <a:avLst>
              <a:gd name="adj1" fmla="val -5605"/>
              <a:gd name="adj2" fmla="val -75431"/>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¿Qué tienes conmigo mujer? Aún no ha venido mi hora.</a:t>
            </a:r>
            <a:endParaRPr lang="es-EC"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69CB3537-3962-4F1A-A099-3BAC22EEA9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7"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pítulo 12: Las bodas de Caná">
            <a:extLst>
              <a:ext uri="{FF2B5EF4-FFF2-40B4-BE49-F238E27FC236}">
                <a16:creationId xmlns:a16="http://schemas.microsoft.com/office/drawing/2014/main" id="{869B7B5A-29DA-BC85-D1C4-A53D4FF48E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482"/>
          <a:stretch/>
        </p:blipFill>
        <p:spPr bwMode="auto">
          <a:xfrm>
            <a:off x="-2126" y="2177876"/>
            <a:ext cx="6786880" cy="4626407"/>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Cristo y su madre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93067" y="79758"/>
            <a:ext cx="6693813"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dijo la madre de Cristo a los sirvientes, y cómo se aplican estas palabras igualmente a nosotros hoy?</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837026006"/>
              </p:ext>
            </p:extLst>
          </p:nvPr>
        </p:nvGraphicFramePr>
        <p:xfrm>
          <a:off x="7146235" y="243689"/>
          <a:ext cx="4810540" cy="530007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Bocadillo: rectángulo con esquinas redondeadas 3">
            <a:extLst>
              <a:ext uri="{FF2B5EF4-FFF2-40B4-BE49-F238E27FC236}">
                <a16:creationId xmlns:a16="http://schemas.microsoft.com/office/drawing/2014/main" id="{C8683004-0BFC-7B05-FAFF-538E43D8E066}"/>
              </a:ext>
            </a:extLst>
          </p:cNvPr>
          <p:cNvSpPr/>
          <p:nvPr/>
        </p:nvSpPr>
        <p:spPr>
          <a:xfrm>
            <a:off x="2892286" y="2269468"/>
            <a:ext cx="2027583" cy="741276"/>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latin typeface="Bw Modelica" panose="00000600000000000000" pitchFamily="50" charset="0"/>
              </a:rPr>
              <a:t>Haced todo lo que os dijere.</a:t>
            </a:r>
            <a:endParaRPr lang="es-EC" sz="20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Cristo y su madre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9147525" y="114502"/>
            <a:ext cx="2914452" cy="2554545"/>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le dijo Jesús que hiciera al sirviente de las bodas?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4" name="Imagen 3">
            <a:extLst>
              <a:ext uri="{FF2B5EF4-FFF2-40B4-BE49-F238E27FC236}">
                <a16:creationId xmlns:a16="http://schemas.microsoft.com/office/drawing/2014/main" id="{4DEA4A67-59F3-5637-C510-9694117FA6E1}"/>
              </a:ext>
            </a:extLst>
          </p:cNvPr>
          <p:cNvPicPr>
            <a:picLocks noChangeAspect="1"/>
          </p:cNvPicPr>
          <p:nvPr/>
        </p:nvPicPr>
        <p:blipFill>
          <a:blip r:embed="rId5"/>
          <a:srcRect l="1666"/>
          <a:stretch/>
        </p:blipFill>
        <p:spPr>
          <a:xfrm>
            <a:off x="0" y="0"/>
            <a:ext cx="8991599" cy="3095625"/>
          </a:xfrm>
          <a:prstGeom prst="rect">
            <a:avLst/>
          </a:prstGeom>
        </p:spPr>
      </p:pic>
      <p:graphicFrame>
        <p:nvGraphicFramePr>
          <p:cNvPr id="6" name="Diagrama 5">
            <a:extLst>
              <a:ext uri="{FF2B5EF4-FFF2-40B4-BE49-F238E27FC236}">
                <a16:creationId xmlns:a16="http://schemas.microsoft.com/office/drawing/2014/main" id="{7E8945BB-981A-6DE0-24CF-070A8EBC0806}"/>
              </a:ext>
            </a:extLst>
          </p:cNvPr>
          <p:cNvGraphicFramePr/>
          <p:nvPr>
            <p:extLst>
              <p:ext uri="{D42A27DB-BD31-4B8C-83A1-F6EECF244321}">
                <p14:modId xmlns:p14="http://schemas.microsoft.com/office/powerpoint/2010/main" val="3721468424"/>
              </p:ext>
            </p:extLst>
          </p:nvPr>
        </p:nvGraphicFramePr>
        <p:xfrm>
          <a:off x="295864" y="3234647"/>
          <a:ext cx="11600271" cy="241769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0FDD343F-D556-4A90-93FA-4CE618DBFDD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11AF193-0CAB-4155-9182-259C2733F52A}"/>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DE52C6AE-B7FA-4B0F-BFAC-1C949D78062A}"/>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graphicEl>
                                              <a:dgm id="{6F423C41-96FB-49BE-8E40-8AAFE13B850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02269D01-BD81-4E1D-A54C-A1CC4C8F88F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vino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4579998" y="4279753"/>
            <a:ext cx="7589002" cy="1015663"/>
          </a:xfrm>
          <a:prstGeom prst="rect">
            <a:avLst/>
          </a:prstGeom>
          <a:noFill/>
        </p:spPr>
        <p:txBody>
          <a:bodyPr wrap="square">
            <a:spAutoFit/>
          </a:bodyPr>
          <a:lstStyle/>
          <a:p>
            <a:pPr lvl="0" algn="r">
              <a:tabLst>
                <a:tab pos="1435100" algn="l"/>
                <a:tab pos="3771900" algn="l"/>
              </a:tabLst>
            </a:pPr>
            <a:r>
              <a:rPr lang="es-ES" sz="3000" dirty="0">
                <a:ln w="0"/>
                <a:latin typeface="Noto Sans ExtBd" panose="020B0902040504020204"/>
              </a:rPr>
              <a:t>Cuando se sirvió el vino, ¿qué reacción tuvo el maestresala de la fiesta?</a:t>
            </a:r>
            <a:endParaRPr lang="es-EC" sz="30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3074" name="Picture 2" descr="Jesús en las bodas de Cana | Parroquia Nuestra Señora de Torcoroma">
            <a:extLst>
              <a:ext uri="{FF2B5EF4-FFF2-40B4-BE49-F238E27FC236}">
                <a16:creationId xmlns:a16="http://schemas.microsoft.com/office/drawing/2014/main" id="{DEC5ACFB-F9EE-E40B-FAC0-6F9EC84E98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2997" y="-7068"/>
            <a:ext cx="7589003" cy="42688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a 4">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4271299251"/>
              </p:ext>
            </p:extLst>
          </p:nvPr>
        </p:nvGraphicFramePr>
        <p:xfrm>
          <a:off x="372501" y="325912"/>
          <a:ext cx="3986385" cy="49695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D9710BCF-0C4A-4100-9A57-AE9C91E4C48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F7EB5FF6-31DA-44C7-B24E-30203D729F57}"/>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3EB48448-FEE4-47B9-9F4F-4153067AF1C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BB9F86A-4987-5590-C5D1-6EACAC4AA356}"/>
              </a:ext>
            </a:extLst>
          </p:cNvPr>
          <p:cNvPicPr>
            <a:picLocks noChangeAspect="1"/>
          </p:cNvPicPr>
          <p:nvPr/>
        </p:nvPicPr>
        <p:blipFill>
          <a:blip r:embed="rId3"/>
          <a:stretch>
            <a:fillRect/>
          </a:stretch>
        </p:blipFill>
        <p:spPr>
          <a:xfrm>
            <a:off x="0" y="-19657"/>
            <a:ext cx="12192000" cy="67056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vino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171535" y="104918"/>
            <a:ext cx="4976936" cy="1077218"/>
          </a:xfrm>
          <a:prstGeom prst="rect">
            <a:avLst/>
          </a:prstGeom>
          <a:noFill/>
        </p:spPr>
        <p:txBody>
          <a:bodyPr wrap="square">
            <a:spAutoFit/>
          </a:bodyPr>
          <a:lstStyle/>
          <a:p>
            <a:pPr lvl="0">
              <a:tabLst>
                <a:tab pos="1435100" algn="l"/>
                <a:tab pos="3771900" algn="l"/>
              </a:tabLst>
            </a:pPr>
            <a:r>
              <a:rPr lang="es-ES" sz="3200" dirty="0">
                <a:solidFill>
                  <a:schemeClr val="bg1"/>
                </a:solidFill>
                <a:latin typeface="Noto Sans ExtBd" panose="020B0902040504020204" pitchFamily="34"/>
                <a:ea typeface="Noto Sans ExtBd" panose="020B0902040504020204" pitchFamily="34"/>
                <a:cs typeface="Noto Sans ExtBd" panose="020B0902040504020204" pitchFamily="34"/>
              </a:rPr>
              <a:t>¿Qué clase de vino proveyó Cristo? </a:t>
            </a:r>
            <a:endParaRPr lang="es-EC" sz="3200" dirty="0">
              <a:ln w="0"/>
              <a:solidFill>
                <a:schemeClr val="bg1"/>
              </a:solidFill>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10B7FF87-7F2F-6A97-1325-6E15B001C1FC}"/>
              </a:ext>
            </a:extLst>
          </p:cNvPr>
          <p:cNvGraphicFramePr/>
          <p:nvPr>
            <p:extLst>
              <p:ext uri="{D42A27DB-BD31-4B8C-83A1-F6EECF244321}">
                <p14:modId xmlns:p14="http://schemas.microsoft.com/office/powerpoint/2010/main" val="1892157915"/>
              </p:ext>
            </p:extLst>
          </p:nvPr>
        </p:nvGraphicFramePr>
        <p:xfrm>
          <a:off x="171534" y="1306711"/>
          <a:ext cx="4340831" cy="42744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DD07D6E-7B6F-5075-D525-AA8A6FBD527C}"/>
              </a:ext>
            </a:extLst>
          </p:cNvPr>
          <p:cNvPicPr>
            <a:picLocks noChangeAspect="1"/>
          </p:cNvPicPr>
          <p:nvPr/>
        </p:nvPicPr>
        <p:blipFill>
          <a:blip r:embed="rId3"/>
          <a:stretch>
            <a:fillRect/>
          </a:stretch>
        </p:blipFill>
        <p:spPr>
          <a:xfrm>
            <a:off x="0" y="720208"/>
            <a:ext cx="6096000" cy="566737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vino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6110" y="69688"/>
            <a:ext cx="6096000"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dicen las Escrituras sobre el vino fermentado?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E48F78D9-9ED2-1DA3-0AA8-AEBD723E847C}"/>
              </a:ext>
            </a:extLst>
          </p:cNvPr>
          <p:cNvGraphicFramePr/>
          <p:nvPr>
            <p:extLst>
              <p:ext uri="{D42A27DB-BD31-4B8C-83A1-F6EECF244321}">
                <p14:modId xmlns:p14="http://schemas.microsoft.com/office/powerpoint/2010/main" val="485760055"/>
              </p:ext>
            </p:extLst>
          </p:nvPr>
        </p:nvGraphicFramePr>
        <p:xfrm>
          <a:off x="5575853" y="492369"/>
          <a:ext cx="6536634" cy="496575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93C7908B-377F-4A10-A959-2E498A62B2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Reuniones sociales: el ejemplo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29700" y="4195686"/>
            <a:ext cx="1193227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objetivos se lograron tanto con la presencia de Cristo como con su milagro en la fiesta de bodas, aún para nosotros hoy?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3" name="Imagen 2">
            <a:extLst>
              <a:ext uri="{FF2B5EF4-FFF2-40B4-BE49-F238E27FC236}">
                <a16:creationId xmlns:a16="http://schemas.microsoft.com/office/drawing/2014/main" id="{52741644-2CE3-90B6-9338-57ED0E6468E6}"/>
              </a:ext>
            </a:extLst>
          </p:cNvPr>
          <p:cNvPicPr>
            <a:picLocks noChangeAspect="1"/>
          </p:cNvPicPr>
          <p:nvPr/>
        </p:nvPicPr>
        <p:blipFill>
          <a:blip r:embed="rId5"/>
          <a:stretch>
            <a:fillRect/>
          </a:stretch>
        </p:blipFill>
        <p:spPr>
          <a:xfrm>
            <a:off x="6612835" y="0"/>
            <a:ext cx="5579165" cy="4184374"/>
          </a:xfrm>
          <a:prstGeom prst="rect">
            <a:avLst/>
          </a:prstGeom>
        </p:spPr>
      </p:pic>
      <p:graphicFrame>
        <p:nvGraphicFramePr>
          <p:cNvPr id="6" name="Diagrama 5">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1456926886"/>
              </p:ext>
            </p:extLst>
          </p:nvPr>
        </p:nvGraphicFramePr>
        <p:xfrm>
          <a:off x="171534" y="109330"/>
          <a:ext cx="6368414" cy="40683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Reuniones sociales: el ejemplo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71533" y="4665001"/>
            <a:ext cx="11848933"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la clase de actitud revitalizante que Cristo ejemplificó a lo largo de su ministerio.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5" name="Imagen 4">
            <a:extLst>
              <a:ext uri="{FF2B5EF4-FFF2-40B4-BE49-F238E27FC236}">
                <a16:creationId xmlns:a16="http://schemas.microsoft.com/office/drawing/2014/main" id="{0323E023-915B-E72D-6A36-235A5BB62155}"/>
              </a:ext>
            </a:extLst>
          </p:cNvPr>
          <p:cNvPicPr>
            <a:picLocks noChangeAspect="1"/>
          </p:cNvPicPr>
          <p:nvPr/>
        </p:nvPicPr>
        <p:blipFill>
          <a:blip r:embed="rId5"/>
          <a:srcRect l="40413" r="13665"/>
          <a:stretch/>
        </p:blipFill>
        <p:spPr>
          <a:xfrm>
            <a:off x="0" y="9254"/>
            <a:ext cx="3637722" cy="4651094"/>
          </a:xfrm>
          <a:prstGeom prst="rect">
            <a:avLst/>
          </a:prstGeom>
        </p:spPr>
      </p:pic>
      <p:graphicFrame>
        <p:nvGraphicFramePr>
          <p:cNvPr id="6" name="Diagrama 5">
            <a:extLst>
              <a:ext uri="{FF2B5EF4-FFF2-40B4-BE49-F238E27FC236}">
                <a16:creationId xmlns:a16="http://schemas.microsoft.com/office/drawing/2014/main" id="{CF3F4A43-5A73-6F4F-A7D9-14707BD2FA25}"/>
              </a:ext>
            </a:extLst>
          </p:cNvPr>
          <p:cNvGraphicFramePr/>
          <p:nvPr>
            <p:extLst>
              <p:ext uri="{D42A27DB-BD31-4B8C-83A1-F6EECF244321}">
                <p14:modId xmlns:p14="http://schemas.microsoft.com/office/powerpoint/2010/main" val="2812090147"/>
              </p:ext>
            </p:extLst>
          </p:nvPr>
        </p:nvGraphicFramePr>
        <p:xfrm>
          <a:off x="3637723" y="114502"/>
          <a:ext cx="8478460" cy="452991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381AC64E-3B57-4067-A892-D72D840262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CABC4B46-A4FF-4D5C-8B4D-A4C762A407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09F3041C-A572-4655-A151-CF05969EA7E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478700CC-6FB3-429E-9CB4-6295C9B2BF3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AF10DB0-13B1-B6FB-EA8E-3A2C0CFCADFA}"/>
              </a:ext>
            </a:extLst>
          </p:cNvPr>
          <p:cNvPicPr>
            <a:picLocks noChangeAspect="1"/>
          </p:cNvPicPr>
          <p:nvPr/>
        </p:nvPicPr>
        <p:blipFill>
          <a:blip r:embed="rId3"/>
          <a:srcRect l="8705"/>
          <a:stretch/>
        </p:blipFill>
        <p:spPr>
          <a:xfrm>
            <a:off x="4721086" y="1620974"/>
            <a:ext cx="7470913" cy="455192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Interacción social saludable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267250" y="114502"/>
            <a:ext cx="11848933"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debemos aprender del ejemplo de Cristo que lo distinguió en contraste con los gobernantes religiosos de su época?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1093063807"/>
              </p:ext>
            </p:extLst>
          </p:nvPr>
        </p:nvGraphicFramePr>
        <p:xfrm>
          <a:off x="75817" y="1402187"/>
          <a:ext cx="4340831" cy="42744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55262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1971B-BFA1-BA45-6CD5-470CCD88A85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F19B79ED-E89D-2B65-0F5A-FD056FE897DA}"/>
              </a:ext>
            </a:extLst>
          </p:cNvPr>
          <p:cNvPicPr>
            <a:picLocks noChangeAspect="1"/>
          </p:cNvPicPr>
          <p:nvPr/>
        </p:nvPicPr>
        <p:blipFill>
          <a:blip r:embed="rId3"/>
          <a:stretch>
            <a:fillRect/>
          </a:stretch>
        </p:blipFill>
        <p:spPr>
          <a:xfrm>
            <a:off x="0" y="0"/>
            <a:ext cx="12192000" cy="3619500"/>
          </a:xfrm>
          <a:prstGeom prst="rect">
            <a:avLst/>
          </a:prstGeom>
        </p:spPr>
      </p:pic>
      <p:grpSp>
        <p:nvGrpSpPr>
          <p:cNvPr id="27" name="Grupo 26">
            <a:extLst>
              <a:ext uri="{FF2B5EF4-FFF2-40B4-BE49-F238E27FC236}">
                <a16:creationId xmlns:a16="http://schemas.microsoft.com/office/drawing/2014/main" id="{D57D62EA-28BD-2A47-C12D-E96CA15910B0}"/>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11EEC756-B95D-52E2-853F-364D0B995CA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98B2422B-287D-8A90-6827-1B654223ED0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968A8CAC-2650-F825-E026-8CEC6C4C66A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8F1D55-9DC4-6AE9-9F61-302D86A10273}"/>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44EDE709-C63C-A21A-EFD4-90FAD493F270}"/>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00CB485A-FA04-8057-7208-364245626F50}"/>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Interacción social saludable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9DE79E6B-40BA-DF0C-0402-3AA75DA83F49}"/>
              </a:ext>
            </a:extLst>
          </p:cNvPr>
          <p:cNvSpPr txBox="1"/>
          <p:nvPr/>
        </p:nvSpPr>
        <p:spPr>
          <a:xfrm>
            <a:off x="436216" y="410314"/>
            <a:ext cx="4553228" cy="2554545"/>
          </a:xfrm>
          <a:prstGeom prst="rect">
            <a:avLst/>
          </a:prstGeom>
          <a:noFill/>
        </p:spPr>
        <p:txBody>
          <a:bodyPr wrap="square">
            <a:spAutoFit/>
          </a:bodyPr>
          <a:lstStyle/>
          <a:p>
            <a:pPr lvl="0">
              <a:tabLst>
                <a:tab pos="1435100" algn="l"/>
                <a:tab pos="3771900" algn="l"/>
              </a:tabLst>
            </a:pPr>
            <a:r>
              <a:rPr lang="es-ES" sz="3200" dirty="0">
                <a:solidFill>
                  <a:schemeClr val="bg1"/>
                </a:solidFill>
                <a:latin typeface="Noto Sans ExtBd" panose="020B0902040504020204" pitchFamily="34"/>
                <a:ea typeface="Noto Sans ExtBd" panose="020B0902040504020204" pitchFamily="34"/>
                <a:cs typeface="Noto Sans ExtBd" panose="020B0902040504020204" pitchFamily="34"/>
              </a:rPr>
              <a:t>¿Cuál debe ser nuestra meta en todas las interacciones sociales? </a:t>
            </a:r>
            <a:endParaRPr lang="es-EC" sz="3200" dirty="0">
              <a:ln w="0"/>
              <a:solidFill>
                <a:schemeClr val="bg1"/>
              </a:solidFill>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F10EA618-FE81-4C82-5A45-DDBAF01CD7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6EB907D1-095C-2CF0-14BE-E60A1E3A641A}"/>
              </a:ext>
            </a:extLst>
          </p:cNvPr>
          <p:cNvGraphicFramePr/>
          <p:nvPr>
            <p:extLst>
              <p:ext uri="{D42A27DB-BD31-4B8C-83A1-F6EECF244321}">
                <p14:modId xmlns:p14="http://schemas.microsoft.com/office/powerpoint/2010/main" val="1592898727"/>
              </p:ext>
            </p:extLst>
          </p:nvPr>
        </p:nvGraphicFramePr>
        <p:xfrm>
          <a:off x="230177" y="3510847"/>
          <a:ext cx="11600271" cy="241769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77825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0FDD343F-D556-4A90-93FA-4CE618DBFDD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D11AF193-0CAB-4155-9182-259C2733F52A}"/>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DE52C6AE-B7FA-4B0F-BFAC-1C949D78062A}"/>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graphicEl>
                                              <a:dgm id="{6F423C41-96FB-49BE-8E40-8AAFE13B850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graphicEl>
                                              <a:dgm id="{02269D01-BD81-4E1D-A54C-A1CC4C8F88F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24039" y="381783"/>
            <a:ext cx="241028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Cristo dejó  ejemplo de cómo las reuniones sociales deben ser una oportunidad para compartir amor, compasión y salvación. Durante las reuniones, ganó la amistad de las personas y satisfizo sus necesidades.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29"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evento que marcó el inicio del ministerio de Cristo en la tierra fue el milagro en las bodas de Caná, donde transformó el agua en vino, allí manifestó  su gloria y fortaleció la fe de sus discípulos.</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15901" y="381783"/>
            <a:ext cx="2283376"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relación de Jesús y Su madre en la boda de Caná nos demuestra que todo acto de la vida terrenal de Cristo estuvo en armonía con el precepto que Él mismo había dado acerca de “honrar a los padres”.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53547" y="381783"/>
            <a:ext cx="2302052"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vino que Cristo proveyó en la boda de Caná fue puro y de la más alta calidad, no era fermentado ni dañino, sino fresco y saludable, como el "mosto" que menciona Isaías 65:8, extraído directamente de la vid.</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191194" y="381783"/>
            <a:ext cx="2484906"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provisión de vino saludable por parte de Jesús en la boda sirve como una advertencia sobre la importancia de la pureza y  moderación en las reuniones sociales, su ejemplo nos insta a evitar cualquier cosa que pueda dañarnos.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44711" y="2578536"/>
            <a:ext cx="6358318" cy="2862322"/>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seguir sus enseñanzas con fe y disposición,  permitiéndole guiar mi vida y estableciendo una relación de confianza y simpatía con quienes me rodean</a:t>
            </a:r>
            <a:r>
              <a:rPr lang="es-MX" sz="3000" dirty="0">
                <a:solidFill>
                  <a:schemeClr val="accent4">
                    <a:lumMod val="75000"/>
                  </a:schemeClr>
                </a:solidFill>
                <a:latin typeface="Eras Demi ITC" panose="020B0805030504020804" pitchFamily="34" charset="0"/>
              </a:rPr>
              <a:t>!</a:t>
            </a:r>
          </a:p>
        </p:txBody>
      </p:sp>
      <p:sp>
        <p:nvSpPr>
          <p:cNvPr id="4" name="Rectángulo 3">
            <a:extLst>
              <a:ext uri="{FF2B5EF4-FFF2-40B4-BE49-F238E27FC236}">
                <a16:creationId xmlns:a16="http://schemas.microsoft.com/office/drawing/2014/main" id="{91E601A8-B517-CAD5-E600-6DA954662F44}"/>
              </a:ext>
            </a:extLst>
          </p:cNvPr>
          <p:cNvSpPr/>
          <p:nvPr/>
        </p:nvSpPr>
        <p:spPr>
          <a:xfrm>
            <a:off x="5335155" y="463206"/>
            <a:ext cx="6777430"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Jesús nos llama a confiar y obedecer sus instrucciones, sabiendo que su voluntad siempre busca nuestro bienestar.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1234168</TotalTime>
  <Words>1330</Words>
  <Application>Microsoft Office PowerPoint</Application>
  <PresentationFormat>Panorámica</PresentationFormat>
  <Paragraphs>134</Paragraphs>
  <Slides>21</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8542</cp:revision>
  <dcterms:created xsi:type="dcterms:W3CDTF">2017-06-02T15:34:13Z</dcterms:created>
  <dcterms:modified xsi:type="dcterms:W3CDTF">2025-01-17T01:07:40Z</dcterms:modified>
</cp:coreProperties>
</file>