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566" r:id="rId15"/>
    <p:sldId id="567" r:id="rId16"/>
    <p:sldId id="569" r:id="rId17"/>
    <p:sldId id="568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C0B2"/>
    <a:srgbClr val="0A2560"/>
    <a:srgbClr val="FCF7F3"/>
    <a:srgbClr val="F8EFE6"/>
    <a:srgbClr val="F9EBCF"/>
    <a:srgbClr val="F6E1B9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1046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Se había perdido la reverencia en el templo, de tal forma que en lugar de ser un sitio para la adoración a Dios…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…se había convertido en un mercado bullicioso, lleno de corrupción, y en el que los líderes religiosos se enriquecían a expensas del pueblo.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442157" custScaleY="37565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439809" custScaleY="386439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regateos, el mugido del ganado, los balidos de las ovejas, el arrullo de las palomas, el ruido de las monedas y las disputas airadas…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…impedían a los adoradores la comunión con Dios y al no distinguir entre lo santo y lo profano, las personas perdían de vista el significado espiritual de los rituales y sacrificios.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78174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63150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considera santo el lugar donde Él manifiesta su presencia, por eso declaró al Monte Sinaí y al lugar de la zarza ardiente como lugares sagrados.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21332D3-0F4B-4E17-A123-8E440A5D4EB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el monte Sinaí, Dios ordenó establecer límites claros para proteger la santidad del monte y evitar que el pueblo se acercara sin preparación.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8F67ECA-76AE-4BAF-B960-0AE5CA4768F9}" type="parTrans" cxnId="{08E8E9DE-5AC4-46DC-B7EE-752286EBB2C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3248712-FFC0-4FD3-A737-D7F0679B8B66}" type="sibTrans" cxnId="{08E8E9DE-5AC4-46DC-B7EE-752286EBB2C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01871877-1F62-40CE-9979-9DF715AAB65D}" type="pres">
      <dgm:prSet presAssocID="{A21332D3-0F4B-4E17-A123-8E440A5D4EB4}" presName="linNode" presStyleCnt="0"/>
      <dgm:spPr/>
    </dgm:pt>
    <dgm:pt modelId="{B63CE582-2D74-4F66-9F92-7E51E2F50E25}" type="pres">
      <dgm:prSet presAssocID="{A21332D3-0F4B-4E17-A123-8E440A5D4EB4}" presName="parentText" presStyleLbl="node1" presStyleIdx="1" presStyleCnt="2" custScaleX="275169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BD48D65-246B-4764-8D31-EDE3C382D18E}" type="presOf" srcId="{A21332D3-0F4B-4E17-A123-8E440A5D4EB4}" destId="{B63CE582-2D74-4F66-9F92-7E51E2F50E25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8E8E9DE-5AC4-46DC-B7EE-752286EBB2C5}" srcId="{DE777566-25ED-412B-861E-9EE5B3378A4C}" destId="{A21332D3-0F4B-4E17-A123-8E440A5D4EB4}" srcOrd="1" destOrd="0" parTransId="{F8F67ECA-76AE-4BAF-B960-0AE5CA4768F9}" sibTransId="{C3248712-FFC0-4FD3-A737-D7F0679B8B66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4E104517-7831-40DE-BA40-384848B307B6}" type="presParOf" srcId="{0FCAC325-AD87-4A69-B81C-C68275993DBD}" destId="{01871877-1F62-40CE-9979-9DF715AAB65D}" srcOrd="2" destOrd="0" presId="urn:microsoft.com/office/officeart/2005/8/layout/vList5"/>
    <dgm:cxn modelId="{2CC82DB8-92F2-44F0-AE17-5B4CCED551BA}" type="presParOf" srcId="{01871877-1F62-40CE-9979-9DF715AAB65D}" destId="{B63CE582-2D74-4F66-9F92-7E51E2F50E2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DE9423-7379-436F-B446-160F5061BF4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B1FC4017-AD91-4A40-9915-E812CED5BBF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expulsó a los vendedores y cambistas del templo, derribó las mesas de los cambiadores y nadie se detuvo a recoger nada…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23B55D4-6122-48C1-90C9-3CBFF55B6318}" type="parTrans" cxnId="{BF7B1FBB-B67A-459E-871A-CA26DECD941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FD13841-8006-4ABE-AC70-9CF68B85233C}" type="sibTrans" cxnId="{BF7B1FBB-B67A-459E-871A-CA26DECD941A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CA0E410-7C5E-49CD-9784-7E9F8730C67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 con celo por la pureza del templo condenó estas prácticas irreverentes y corruptas; y nadie puso en duda su autoridad.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127B615-3B63-4BE1-8DDC-3E40D225F346}" type="sibTrans" cxnId="{A48B9A0E-5953-4012-9638-750885D6B66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8E51F3B-E49D-41C8-85E6-2FDB87E7E7DA}" type="parTrans" cxnId="{A48B9A0E-5953-4012-9638-750885D6B66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EA43D63-7B25-4FCA-9714-4FE69C725C0B}" type="pres">
      <dgm:prSet presAssocID="{79DE9423-7379-436F-B446-160F5061BF4A}" presName="linearFlow" presStyleCnt="0">
        <dgm:presLayoutVars>
          <dgm:resizeHandles val="exact"/>
        </dgm:presLayoutVars>
      </dgm:prSet>
      <dgm:spPr/>
    </dgm:pt>
    <dgm:pt modelId="{D9710BCF-0C4A-4100-9A57-AE9C91E4C48D}" type="pres">
      <dgm:prSet presAssocID="{B1FC4017-AD91-4A40-9915-E812CED5BBF0}" presName="node" presStyleLbl="node1" presStyleIdx="0" presStyleCnt="2" custScaleX="147254" custScaleY="76980" custLinFactNeighborX="3891" custLinFactNeighborY="3744">
        <dgm:presLayoutVars>
          <dgm:bulletEnabled val="1"/>
        </dgm:presLayoutVars>
      </dgm:prSet>
      <dgm:spPr/>
    </dgm:pt>
    <dgm:pt modelId="{F7EB5FF6-31DA-44C7-B24E-30203D729F57}" type="pres">
      <dgm:prSet presAssocID="{AFD13841-8006-4ABE-AC70-9CF68B85233C}" presName="sibTrans" presStyleLbl="sibTrans2D1" presStyleIdx="0" presStyleCnt="1"/>
      <dgm:spPr/>
    </dgm:pt>
    <dgm:pt modelId="{9843F216-2588-45A5-B28C-EC4ADBB3CAF2}" type="pres">
      <dgm:prSet presAssocID="{AFD13841-8006-4ABE-AC70-9CF68B85233C}" presName="connectorText" presStyleLbl="sibTrans2D1" presStyleIdx="0" presStyleCnt="1"/>
      <dgm:spPr/>
    </dgm:pt>
    <dgm:pt modelId="{3EB48448-FEE4-47B9-9F4F-4153067AF1C5}" type="pres">
      <dgm:prSet presAssocID="{0CA0E410-7C5E-49CD-9784-7E9F8730C67C}" presName="node" presStyleLbl="node1" presStyleIdx="1" presStyleCnt="2" custScaleX="147254" custScaleY="78834" custLinFactNeighborX="3891" custLinFactNeighborY="3744">
        <dgm:presLayoutVars>
          <dgm:bulletEnabled val="1"/>
        </dgm:presLayoutVars>
      </dgm:prSet>
      <dgm:spPr/>
    </dgm:pt>
  </dgm:ptLst>
  <dgm:cxnLst>
    <dgm:cxn modelId="{A48B9A0E-5953-4012-9638-750885D6B66B}" srcId="{79DE9423-7379-436F-B446-160F5061BF4A}" destId="{0CA0E410-7C5E-49CD-9784-7E9F8730C67C}" srcOrd="1" destOrd="0" parTransId="{28E51F3B-E49D-41C8-85E6-2FDB87E7E7DA}" sibTransId="{5127B615-3B63-4BE1-8DDC-3E40D225F346}"/>
    <dgm:cxn modelId="{A84CF81F-E6FC-4D44-B2CE-04C143AD3BA8}" type="presOf" srcId="{0CA0E410-7C5E-49CD-9784-7E9F8730C67C}" destId="{3EB48448-FEE4-47B9-9F4F-4153067AF1C5}" srcOrd="0" destOrd="0" presId="urn:microsoft.com/office/officeart/2005/8/layout/process2"/>
    <dgm:cxn modelId="{BCB9C061-586D-4FB8-96E9-8F3D0580E6E0}" type="presOf" srcId="{AFD13841-8006-4ABE-AC70-9CF68B85233C}" destId="{F7EB5FF6-31DA-44C7-B24E-30203D729F57}" srcOrd="0" destOrd="0" presId="urn:microsoft.com/office/officeart/2005/8/layout/process2"/>
    <dgm:cxn modelId="{8B3F1550-D5FE-4ABB-B375-DD15FCA56358}" type="presOf" srcId="{B1FC4017-AD91-4A40-9915-E812CED5BBF0}" destId="{D9710BCF-0C4A-4100-9A57-AE9C91E4C48D}" srcOrd="0" destOrd="0" presId="urn:microsoft.com/office/officeart/2005/8/layout/process2"/>
    <dgm:cxn modelId="{F7971293-A1BF-4387-8366-AFFA6DBB9FAD}" type="presOf" srcId="{AFD13841-8006-4ABE-AC70-9CF68B85233C}" destId="{9843F216-2588-45A5-B28C-EC4ADBB3CAF2}" srcOrd="1" destOrd="0" presId="urn:microsoft.com/office/officeart/2005/8/layout/process2"/>
    <dgm:cxn modelId="{BF7B1FBB-B67A-459E-871A-CA26DECD941A}" srcId="{79DE9423-7379-436F-B446-160F5061BF4A}" destId="{B1FC4017-AD91-4A40-9915-E812CED5BBF0}" srcOrd="0" destOrd="0" parTransId="{123B55D4-6122-48C1-90C9-3CBFF55B6318}" sibTransId="{AFD13841-8006-4ABE-AC70-9CF68B85233C}"/>
    <dgm:cxn modelId="{150B1DF3-C933-47A3-89B2-FC0CE6E3D76F}" type="presOf" srcId="{79DE9423-7379-436F-B446-160F5061BF4A}" destId="{EEA43D63-7B25-4FCA-9714-4FE69C725C0B}" srcOrd="0" destOrd="0" presId="urn:microsoft.com/office/officeart/2005/8/layout/process2"/>
    <dgm:cxn modelId="{1CD43845-71A9-4562-9E3A-617E064681E4}" type="presParOf" srcId="{EEA43D63-7B25-4FCA-9714-4FE69C725C0B}" destId="{D9710BCF-0C4A-4100-9A57-AE9C91E4C48D}" srcOrd="0" destOrd="0" presId="urn:microsoft.com/office/officeart/2005/8/layout/process2"/>
    <dgm:cxn modelId="{C3B61CC0-BCCB-4047-B40A-BA102DC12F71}" type="presParOf" srcId="{EEA43D63-7B25-4FCA-9714-4FE69C725C0B}" destId="{F7EB5FF6-31DA-44C7-B24E-30203D729F57}" srcOrd="1" destOrd="0" presId="urn:microsoft.com/office/officeart/2005/8/layout/process2"/>
    <dgm:cxn modelId="{69A91E66-95E0-4EF8-9A8E-339AFEAB89B6}" type="presParOf" srcId="{F7EB5FF6-31DA-44C7-B24E-30203D729F57}" destId="{9843F216-2588-45A5-B28C-EC4ADBB3CAF2}" srcOrd="0" destOrd="0" presId="urn:microsoft.com/office/officeart/2005/8/layout/process2"/>
    <dgm:cxn modelId="{DD40E331-9574-4B75-BD80-671F6EBFF778}" type="presParOf" srcId="{EEA43D63-7B25-4FCA-9714-4FE69C725C0B}" destId="{3EB48448-FEE4-47B9-9F4F-4153067AF1C5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6858F0-9E81-4604-A32D-8546386EE163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AF266AE1-AFEF-4A1C-A817-6FFF196D6B5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limpiar el templo de los compradores y vendedores…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C248428-7F28-42B1-9A40-6780F6924139}" type="parTrans" cxnId="{A1296816-DD3C-4B8F-98E1-7F0FA5EA80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83645F5-EC88-4F6F-9E50-9A1532857AF2}" type="sibTrans" cxnId="{A1296816-DD3C-4B8F-98E1-7F0FA5EA80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3EAF908-2AFC-42B7-95ED-C934D7D5E82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anunció su misión de limpiar el corazón de la contaminación del pecado…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3399759-FA2F-4D68-BE28-076C70C90BDB}" type="parTrans" cxnId="{CDD4CC82-0210-481A-BA44-7439993A637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F6E9655-B33A-43B1-A6E4-6073C61DE253}" type="sibTrans" cxnId="{CDD4CC82-0210-481A-BA44-7439993A6374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454573D-DFB9-4E0D-8E7B-9F979CDAF5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 los deseos terrenales, de las concupiscencias egoístas y de todo mal hábito.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A92CEA-4C7B-461F-9B91-3FF3479B8DFB}" type="parTrans" cxnId="{85CA79DA-F4FD-42A8-A235-C00FDDB8575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FBF3A46-BEEA-4467-9840-3BD62F84FF54}" type="sibTrans" cxnId="{85CA79DA-F4FD-42A8-A235-C00FDDB8575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3A41864-B0E2-499E-820D-0C87B49DD488}" type="pres">
      <dgm:prSet presAssocID="{986858F0-9E81-4604-A32D-8546386EE163}" presName="outerComposite" presStyleCnt="0">
        <dgm:presLayoutVars>
          <dgm:chMax val="5"/>
          <dgm:dir/>
          <dgm:resizeHandles val="exact"/>
        </dgm:presLayoutVars>
      </dgm:prSet>
      <dgm:spPr/>
    </dgm:pt>
    <dgm:pt modelId="{A8F4EE2A-5CD1-402A-91AE-CADAAC7E9FC4}" type="pres">
      <dgm:prSet presAssocID="{986858F0-9E81-4604-A32D-8546386EE163}" presName="dummyMaxCanvas" presStyleCnt="0">
        <dgm:presLayoutVars/>
      </dgm:prSet>
      <dgm:spPr/>
    </dgm:pt>
    <dgm:pt modelId="{BA4E85D9-B819-4AFA-8059-C6D8F1E15FD9}" type="pres">
      <dgm:prSet presAssocID="{986858F0-9E81-4604-A32D-8546386EE163}" presName="ThreeNodes_1" presStyleLbl="node1" presStyleIdx="0" presStyleCnt="3">
        <dgm:presLayoutVars>
          <dgm:bulletEnabled val="1"/>
        </dgm:presLayoutVars>
      </dgm:prSet>
      <dgm:spPr/>
    </dgm:pt>
    <dgm:pt modelId="{36CFFB82-C180-421D-9542-A9EFEC13B405}" type="pres">
      <dgm:prSet presAssocID="{986858F0-9E81-4604-A32D-8546386EE163}" presName="ThreeNodes_2" presStyleLbl="node1" presStyleIdx="1" presStyleCnt="3">
        <dgm:presLayoutVars>
          <dgm:bulletEnabled val="1"/>
        </dgm:presLayoutVars>
      </dgm:prSet>
      <dgm:spPr/>
    </dgm:pt>
    <dgm:pt modelId="{2FB0CEA8-D520-4978-8932-EFDFCCD21170}" type="pres">
      <dgm:prSet presAssocID="{986858F0-9E81-4604-A32D-8546386EE163}" presName="ThreeNodes_3" presStyleLbl="node1" presStyleIdx="2" presStyleCnt="3">
        <dgm:presLayoutVars>
          <dgm:bulletEnabled val="1"/>
        </dgm:presLayoutVars>
      </dgm:prSet>
      <dgm:spPr/>
    </dgm:pt>
    <dgm:pt modelId="{57D0A9D7-D98F-4AFA-9E5A-C8BE7F411632}" type="pres">
      <dgm:prSet presAssocID="{986858F0-9E81-4604-A32D-8546386EE163}" presName="ThreeConn_1-2" presStyleLbl="fgAccFollowNode1" presStyleIdx="0" presStyleCnt="2">
        <dgm:presLayoutVars>
          <dgm:bulletEnabled val="1"/>
        </dgm:presLayoutVars>
      </dgm:prSet>
      <dgm:spPr/>
    </dgm:pt>
    <dgm:pt modelId="{684E5AFE-3A96-4BD8-A848-52E62F610C05}" type="pres">
      <dgm:prSet presAssocID="{986858F0-9E81-4604-A32D-8546386EE163}" presName="ThreeConn_2-3" presStyleLbl="fgAccFollowNode1" presStyleIdx="1" presStyleCnt="2">
        <dgm:presLayoutVars>
          <dgm:bulletEnabled val="1"/>
        </dgm:presLayoutVars>
      </dgm:prSet>
      <dgm:spPr/>
    </dgm:pt>
    <dgm:pt modelId="{04F17ECC-9F40-478E-A062-29922EB74F33}" type="pres">
      <dgm:prSet presAssocID="{986858F0-9E81-4604-A32D-8546386EE163}" presName="ThreeNodes_1_text" presStyleLbl="node1" presStyleIdx="2" presStyleCnt="3">
        <dgm:presLayoutVars>
          <dgm:bulletEnabled val="1"/>
        </dgm:presLayoutVars>
      </dgm:prSet>
      <dgm:spPr/>
    </dgm:pt>
    <dgm:pt modelId="{6EC99B42-7B63-41E8-BA20-2A44352A0830}" type="pres">
      <dgm:prSet presAssocID="{986858F0-9E81-4604-A32D-8546386EE163}" presName="ThreeNodes_2_text" presStyleLbl="node1" presStyleIdx="2" presStyleCnt="3">
        <dgm:presLayoutVars>
          <dgm:bulletEnabled val="1"/>
        </dgm:presLayoutVars>
      </dgm:prSet>
      <dgm:spPr/>
    </dgm:pt>
    <dgm:pt modelId="{78851409-C262-4BFB-9D3C-E1D6B0539F88}" type="pres">
      <dgm:prSet presAssocID="{986858F0-9E81-4604-A32D-8546386EE163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6782E03-867D-4F5A-9B6B-C9B700A3DD52}" type="presOf" srcId="{AF266AE1-AFEF-4A1C-A817-6FFF196D6B52}" destId="{04F17ECC-9F40-478E-A062-29922EB74F33}" srcOrd="1" destOrd="0" presId="urn:microsoft.com/office/officeart/2005/8/layout/vProcess5"/>
    <dgm:cxn modelId="{A1296816-DD3C-4B8F-98E1-7F0FA5EA80E1}" srcId="{986858F0-9E81-4604-A32D-8546386EE163}" destId="{AF266AE1-AFEF-4A1C-A817-6FFF196D6B52}" srcOrd="0" destOrd="0" parTransId="{8C248428-7F28-42B1-9A40-6780F6924139}" sibTransId="{383645F5-EC88-4F6F-9E50-9A1532857AF2}"/>
    <dgm:cxn modelId="{C6072060-8E3C-4F81-87FE-3CAA5359B147}" type="presOf" srcId="{63EAF908-2AFC-42B7-95ED-C934D7D5E825}" destId="{6EC99B42-7B63-41E8-BA20-2A44352A0830}" srcOrd="1" destOrd="0" presId="urn:microsoft.com/office/officeart/2005/8/layout/vProcess5"/>
    <dgm:cxn modelId="{C7151645-46D6-4242-A3B9-B87276933CE2}" type="presOf" srcId="{AF266AE1-AFEF-4A1C-A817-6FFF196D6B52}" destId="{BA4E85D9-B819-4AFA-8059-C6D8F1E15FD9}" srcOrd="0" destOrd="0" presId="urn:microsoft.com/office/officeart/2005/8/layout/vProcess5"/>
    <dgm:cxn modelId="{F00A4E58-0E1B-40CC-845A-78F0966DBCC7}" type="presOf" srcId="{383645F5-EC88-4F6F-9E50-9A1532857AF2}" destId="{57D0A9D7-D98F-4AFA-9E5A-C8BE7F411632}" srcOrd="0" destOrd="0" presId="urn:microsoft.com/office/officeart/2005/8/layout/vProcess5"/>
    <dgm:cxn modelId="{CDD4CC82-0210-481A-BA44-7439993A6374}" srcId="{986858F0-9E81-4604-A32D-8546386EE163}" destId="{63EAF908-2AFC-42B7-95ED-C934D7D5E825}" srcOrd="1" destOrd="0" parTransId="{E3399759-FA2F-4D68-BE28-076C70C90BDB}" sibTransId="{2F6E9655-B33A-43B1-A6E4-6073C61DE253}"/>
    <dgm:cxn modelId="{35ECC683-0A94-42CF-BB97-015278BCB242}" type="presOf" srcId="{986858F0-9E81-4604-A32D-8546386EE163}" destId="{23A41864-B0E2-499E-820D-0C87B49DD488}" srcOrd="0" destOrd="0" presId="urn:microsoft.com/office/officeart/2005/8/layout/vProcess5"/>
    <dgm:cxn modelId="{0A77FA87-A807-4DEA-97BE-90346ADFD544}" type="presOf" srcId="{2F6E9655-B33A-43B1-A6E4-6073C61DE253}" destId="{684E5AFE-3A96-4BD8-A848-52E62F610C05}" srcOrd="0" destOrd="0" presId="urn:microsoft.com/office/officeart/2005/8/layout/vProcess5"/>
    <dgm:cxn modelId="{3AE307BA-ECEF-45A7-ABD6-A55A153A7AB7}" type="presOf" srcId="{1454573D-DFB9-4E0D-8E7B-9F979CDAF589}" destId="{78851409-C262-4BFB-9D3C-E1D6B0539F88}" srcOrd="1" destOrd="0" presId="urn:microsoft.com/office/officeart/2005/8/layout/vProcess5"/>
    <dgm:cxn modelId="{38F956BE-17AB-4726-95AE-2E308ED077D5}" type="presOf" srcId="{63EAF908-2AFC-42B7-95ED-C934D7D5E825}" destId="{36CFFB82-C180-421D-9542-A9EFEC13B405}" srcOrd="0" destOrd="0" presId="urn:microsoft.com/office/officeart/2005/8/layout/vProcess5"/>
    <dgm:cxn modelId="{85CA79DA-F4FD-42A8-A235-C00FDDB85752}" srcId="{986858F0-9E81-4604-A32D-8546386EE163}" destId="{1454573D-DFB9-4E0D-8E7B-9F979CDAF589}" srcOrd="2" destOrd="0" parTransId="{75A92CEA-4C7B-461F-9B91-3FF3479B8DFB}" sibTransId="{4FBF3A46-BEEA-4467-9840-3BD62F84FF54}"/>
    <dgm:cxn modelId="{6B5FE0EA-1926-49C3-ACB3-93680AA0A182}" type="presOf" srcId="{1454573D-DFB9-4E0D-8E7B-9F979CDAF589}" destId="{2FB0CEA8-D520-4978-8932-EFDFCCD21170}" srcOrd="0" destOrd="0" presId="urn:microsoft.com/office/officeart/2005/8/layout/vProcess5"/>
    <dgm:cxn modelId="{5838E218-D021-4793-BB5D-6E18618A882D}" type="presParOf" srcId="{23A41864-B0E2-499E-820D-0C87B49DD488}" destId="{A8F4EE2A-5CD1-402A-91AE-CADAAC7E9FC4}" srcOrd="0" destOrd="0" presId="urn:microsoft.com/office/officeart/2005/8/layout/vProcess5"/>
    <dgm:cxn modelId="{A26605BB-5CCB-475E-822B-A5DBA9F53253}" type="presParOf" srcId="{23A41864-B0E2-499E-820D-0C87B49DD488}" destId="{BA4E85D9-B819-4AFA-8059-C6D8F1E15FD9}" srcOrd="1" destOrd="0" presId="urn:microsoft.com/office/officeart/2005/8/layout/vProcess5"/>
    <dgm:cxn modelId="{5881F6E0-B838-4C59-BE1D-6D98D74CAD76}" type="presParOf" srcId="{23A41864-B0E2-499E-820D-0C87B49DD488}" destId="{36CFFB82-C180-421D-9542-A9EFEC13B405}" srcOrd="2" destOrd="0" presId="urn:microsoft.com/office/officeart/2005/8/layout/vProcess5"/>
    <dgm:cxn modelId="{BB29321F-F93B-42B6-8AA4-F626433A3A51}" type="presParOf" srcId="{23A41864-B0E2-499E-820D-0C87B49DD488}" destId="{2FB0CEA8-D520-4978-8932-EFDFCCD21170}" srcOrd="3" destOrd="0" presId="urn:microsoft.com/office/officeart/2005/8/layout/vProcess5"/>
    <dgm:cxn modelId="{6A1ED5EC-8773-45C7-AB54-47B5B7459076}" type="presParOf" srcId="{23A41864-B0E2-499E-820D-0C87B49DD488}" destId="{57D0A9D7-D98F-4AFA-9E5A-C8BE7F411632}" srcOrd="4" destOrd="0" presId="urn:microsoft.com/office/officeart/2005/8/layout/vProcess5"/>
    <dgm:cxn modelId="{EB59F34E-840E-4216-B06F-18BD8D468A03}" type="presParOf" srcId="{23A41864-B0E2-499E-820D-0C87B49DD488}" destId="{684E5AFE-3A96-4BD8-A848-52E62F610C05}" srcOrd="5" destOrd="0" presId="urn:microsoft.com/office/officeart/2005/8/layout/vProcess5"/>
    <dgm:cxn modelId="{17870C9F-A460-43EA-991A-9774FFF4B9FB}" type="presParOf" srcId="{23A41864-B0E2-499E-820D-0C87B49DD488}" destId="{04F17ECC-9F40-478E-A062-29922EB74F33}" srcOrd="6" destOrd="0" presId="urn:microsoft.com/office/officeart/2005/8/layout/vProcess5"/>
    <dgm:cxn modelId="{90BA7024-4967-4158-9624-90E88352C28B}" type="presParOf" srcId="{23A41864-B0E2-499E-820D-0C87B49DD488}" destId="{6EC99B42-7B63-41E8-BA20-2A44352A0830}" srcOrd="7" destOrd="0" presId="urn:microsoft.com/office/officeart/2005/8/layout/vProcess5"/>
    <dgm:cxn modelId="{EC1BE1B7-19CD-43DE-9BDC-9A8AB465D4C7}" type="presParOf" srcId="{23A41864-B0E2-499E-820D-0C87B49DD488}" destId="{78851409-C262-4BFB-9D3C-E1D6B0539F8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3AADBE-7CDB-4F8B-A6B9-31781052F8D9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161493C-8057-4EC3-A77C-479F08F7B2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propósito original de Dios al establecer su morada en medio de su pueblo…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807CB4-C244-4FD4-A918-5EF820E3B3C5}" type="parTrans" cxnId="{749D0DE0-4FC7-49DD-97BF-B33352BD4FF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F8EEF39-51AE-4F9B-9C70-0391C1061EA5}" type="sibTrans" cxnId="{749D0DE0-4FC7-49DD-97BF-B33352BD4FF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87169F2-5C7D-4366-8875-D21CE4D90BC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…era que todo ser creado fuese un templo para que en él habitase el Creador.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D58E508-2795-46E1-9624-60AE8E2BAFCE}" type="parTrans" cxnId="{F71D18E8-8C29-464A-8B8F-91F59B1DA13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12751DD-F543-4C8C-9909-43FF632DA6C8}" type="sibTrans" cxnId="{F71D18E8-8C29-464A-8B8F-91F59B1DA13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A10E9E-06A2-4C20-85F9-905393C843F8}" type="pres">
      <dgm:prSet presAssocID="{F63AADBE-7CDB-4F8B-A6B9-31781052F8D9}" presName="linear" presStyleCnt="0">
        <dgm:presLayoutVars>
          <dgm:dir/>
          <dgm:animLvl val="lvl"/>
          <dgm:resizeHandles val="exact"/>
        </dgm:presLayoutVars>
      </dgm:prSet>
      <dgm:spPr/>
    </dgm:pt>
    <dgm:pt modelId="{9C418869-F64A-4E03-918C-DCB0FBB3E73E}" type="pres">
      <dgm:prSet presAssocID="{7161493C-8057-4EC3-A77C-479F08F7B25D}" presName="parentLin" presStyleCnt="0"/>
      <dgm:spPr/>
    </dgm:pt>
    <dgm:pt modelId="{BA9A6B4F-7395-451D-90EE-2E5012EF6C57}" type="pres">
      <dgm:prSet presAssocID="{7161493C-8057-4EC3-A77C-479F08F7B25D}" presName="parentLeftMargin" presStyleLbl="node1" presStyleIdx="0" presStyleCnt="2"/>
      <dgm:spPr/>
    </dgm:pt>
    <dgm:pt modelId="{05DD205B-305B-4CEF-87DD-4E885F063002}" type="pres">
      <dgm:prSet presAssocID="{7161493C-8057-4EC3-A77C-479F08F7B25D}" presName="parentText" presStyleLbl="node1" presStyleIdx="0" presStyleCnt="2" custScaleX="127472" custScaleY="118932">
        <dgm:presLayoutVars>
          <dgm:chMax val="0"/>
          <dgm:bulletEnabled val="1"/>
        </dgm:presLayoutVars>
      </dgm:prSet>
      <dgm:spPr/>
    </dgm:pt>
    <dgm:pt modelId="{34655345-A04D-4106-972F-3DEA9BAAC14F}" type="pres">
      <dgm:prSet presAssocID="{7161493C-8057-4EC3-A77C-479F08F7B25D}" presName="negativeSpace" presStyleCnt="0"/>
      <dgm:spPr/>
    </dgm:pt>
    <dgm:pt modelId="{AA1071AF-002E-4C3E-8049-F4368E4977D9}" type="pres">
      <dgm:prSet presAssocID="{7161493C-8057-4EC3-A77C-479F08F7B25D}" presName="childText" presStyleLbl="conFgAcc1" presStyleIdx="0" presStyleCnt="2">
        <dgm:presLayoutVars>
          <dgm:bulletEnabled val="1"/>
        </dgm:presLayoutVars>
      </dgm:prSet>
      <dgm:spPr/>
    </dgm:pt>
    <dgm:pt modelId="{C8A0A920-528E-4DDB-A7E3-BC5E87633736}" type="pres">
      <dgm:prSet presAssocID="{AF8EEF39-51AE-4F9B-9C70-0391C1061EA5}" presName="spaceBetweenRectangles" presStyleCnt="0"/>
      <dgm:spPr/>
    </dgm:pt>
    <dgm:pt modelId="{4677CCB4-A658-4F46-BF98-0C1EEF3FE540}" type="pres">
      <dgm:prSet presAssocID="{287169F2-5C7D-4366-8875-D21CE4D90BC3}" presName="parentLin" presStyleCnt="0"/>
      <dgm:spPr/>
    </dgm:pt>
    <dgm:pt modelId="{A197D956-ED5A-46D7-AB58-5DDF7E53599C}" type="pres">
      <dgm:prSet presAssocID="{287169F2-5C7D-4366-8875-D21CE4D90BC3}" presName="parentLeftMargin" presStyleLbl="node1" presStyleIdx="0" presStyleCnt="2"/>
      <dgm:spPr/>
    </dgm:pt>
    <dgm:pt modelId="{B2A251F2-F60D-4F7F-875C-5A0E9A872634}" type="pres">
      <dgm:prSet presAssocID="{287169F2-5C7D-4366-8875-D21CE4D90BC3}" presName="parentText" presStyleLbl="node1" presStyleIdx="1" presStyleCnt="2" custScaleX="127472" custScaleY="118932">
        <dgm:presLayoutVars>
          <dgm:chMax val="0"/>
          <dgm:bulletEnabled val="1"/>
        </dgm:presLayoutVars>
      </dgm:prSet>
      <dgm:spPr/>
    </dgm:pt>
    <dgm:pt modelId="{7DE32E8E-1EDD-46EF-BA58-4B9CF7584AED}" type="pres">
      <dgm:prSet presAssocID="{287169F2-5C7D-4366-8875-D21CE4D90BC3}" presName="negativeSpace" presStyleCnt="0"/>
      <dgm:spPr/>
    </dgm:pt>
    <dgm:pt modelId="{24A05BAB-8753-4F13-A97C-7E9FFAD97685}" type="pres">
      <dgm:prSet presAssocID="{287169F2-5C7D-4366-8875-D21CE4D90BC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CD56969-7C84-4264-B8F3-B95C4F7A3048}" type="presOf" srcId="{287169F2-5C7D-4366-8875-D21CE4D90BC3}" destId="{A197D956-ED5A-46D7-AB58-5DDF7E53599C}" srcOrd="0" destOrd="0" presId="urn:microsoft.com/office/officeart/2005/8/layout/list1"/>
    <dgm:cxn modelId="{1C983350-F20D-402F-BA9A-E6D6D6C4C163}" type="presOf" srcId="{7161493C-8057-4EC3-A77C-479F08F7B25D}" destId="{05DD205B-305B-4CEF-87DD-4E885F063002}" srcOrd="1" destOrd="0" presId="urn:microsoft.com/office/officeart/2005/8/layout/list1"/>
    <dgm:cxn modelId="{0D184286-D708-4268-B840-D385F0F258D5}" type="presOf" srcId="{287169F2-5C7D-4366-8875-D21CE4D90BC3}" destId="{B2A251F2-F60D-4F7F-875C-5A0E9A872634}" srcOrd="1" destOrd="0" presId="urn:microsoft.com/office/officeart/2005/8/layout/list1"/>
    <dgm:cxn modelId="{28284D9D-A6F0-481A-9C85-87D1B790E686}" type="presOf" srcId="{F63AADBE-7CDB-4F8B-A6B9-31781052F8D9}" destId="{DDA10E9E-06A2-4C20-85F9-905393C843F8}" srcOrd="0" destOrd="0" presId="urn:microsoft.com/office/officeart/2005/8/layout/list1"/>
    <dgm:cxn modelId="{749D0DE0-4FC7-49DD-97BF-B33352BD4FF2}" srcId="{F63AADBE-7CDB-4F8B-A6B9-31781052F8D9}" destId="{7161493C-8057-4EC3-A77C-479F08F7B25D}" srcOrd="0" destOrd="0" parTransId="{A8807CB4-C244-4FD4-A918-5EF820E3B3C5}" sibTransId="{AF8EEF39-51AE-4F9B-9C70-0391C1061EA5}"/>
    <dgm:cxn modelId="{694ED8E1-D444-4795-82DD-2BAEE1BF0050}" type="presOf" srcId="{7161493C-8057-4EC3-A77C-479F08F7B25D}" destId="{BA9A6B4F-7395-451D-90EE-2E5012EF6C57}" srcOrd="0" destOrd="0" presId="urn:microsoft.com/office/officeart/2005/8/layout/list1"/>
    <dgm:cxn modelId="{F71D18E8-8C29-464A-8B8F-91F59B1DA135}" srcId="{F63AADBE-7CDB-4F8B-A6B9-31781052F8D9}" destId="{287169F2-5C7D-4366-8875-D21CE4D90BC3}" srcOrd="1" destOrd="0" parTransId="{1D58E508-2795-46E1-9624-60AE8E2BAFCE}" sibTransId="{D12751DD-F543-4C8C-9909-43FF632DA6C8}"/>
    <dgm:cxn modelId="{5060020E-F804-465F-83BA-D3A5C87261AD}" type="presParOf" srcId="{DDA10E9E-06A2-4C20-85F9-905393C843F8}" destId="{9C418869-F64A-4E03-918C-DCB0FBB3E73E}" srcOrd="0" destOrd="0" presId="urn:microsoft.com/office/officeart/2005/8/layout/list1"/>
    <dgm:cxn modelId="{E1A0D0A6-74FC-4862-9E66-6A9F4D72A72C}" type="presParOf" srcId="{9C418869-F64A-4E03-918C-DCB0FBB3E73E}" destId="{BA9A6B4F-7395-451D-90EE-2E5012EF6C57}" srcOrd="0" destOrd="0" presId="urn:microsoft.com/office/officeart/2005/8/layout/list1"/>
    <dgm:cxn modelId="{2E5EFC77-0FCC-4FF7-84D2-91DC1D135C57}" type="presParOf" srcId="{9C418869-F64A-4E03-918C-DCB0FBB3E73E}" destId="{05DD205B-305B-4CEF-87DD-4E885F063002}" srcOrd="1" destOrd="0" presId="urn:microsoft.com/office/officeart/2005/8/layout/list1"/>
    <dgm:cxn modelId="{4C71FFB3-365C-4D23-9769-EF2F22355A0E}" type="presParOf" srcId="{DDA10E9E-06A2-4C20-85F9-905393C843F8}" destId="{34655345-A04D-4106-972F-3DEA9BAAC14F}" srcOrd="1" destOrd="0" presId="urn:microsoft.com/office/officeart/2005/8/layout/list1"/>
    <dgm:cxn modelId="{3B406042-C05B-4549-87F2-743E977289AE}" type="presParOf" srcId="{DDA10E9E-06A2-4C20-85F9-905393C843F8}" destId="{AA1071AF-002E-4C3E-8049-F4368E4977D9}" srcOrd="2" destOrd="0" presId="urn:microsoft.com/office/officeart/2005/8/layout/list1"/>
    <dgm:cxn modelId="{9F6D72C1-90E6-4660-811F-E8DD1A92D591}" type="presParOf" srcId="{DDA10E9E-06A2-4C20-85F9-905393C843F8}" destId="{C8A0A920-528E-4DDB-A7E3-BC5E87633736}" srcOrd="3" destOrd="0" presId="urn:microsoft.com/office/officeart/2005/8/layout/list1"/>
    <dgm:cxn modelId="{01C4A867-FB96-42D7-90CA-53144351609E}" type="presParOf" srcId="{DDA10E9E-06A2-4C20-85F9-905393C843F8}" destId="{4677CCB4-A658-4F46-BF98-0C1EEF3FE540}" srcOrd="4" destOrd="0" presId="urn:microsoft.com/office/officeart/2005/8/layout/list1"/>
    <dgm:cxn modelId="{775D0B6C-F080-4896-86F9-5D100C3CEF38}" type="presParOf" srcId="{4677CCB4-A658-4F46-BF98-0C1EEF3FE540}" destId="{A197D956-ED5A-46D7-AB58-5DDF7E53599C}" srcOrd="0" destOrd="0" presId="urn:microsoft.com/office/officeart/2005/8/layout/list1"/>
    <dgm:cxn modelId="{64EC929B-54D5-4602-8F93-2545969A5AAA}" type="presParOf" srcId="{4677CCB4-A658-4F46-BF98-0C1EEF3FE540}" destId="{B2A251F2-F60D-4F7F-875C-5A0E9A872634}" srcOrd="1" destOrd="0" presId="urn:microsoft.com/office/officeart/2005/8/layout/list1"/>
    <dgm:cxn modelId="{309722D3-D8FB-4D97-8E5A-B2632B2FCB50}" type="presParOf" srcId="{DDA10E9E-06A2-4C20-85F9-905393C843F8}" destId="{7DE32E8E-1EDD-46EF-BA58-4B9CF7584AED}" srcOrd="5" destOrd="0" presId="urn:microsoft.com/office/officeart/2005/8/layout/list1"/>
    <dgm:cxn modelId="{F39D73A0-A7E8-4B8A-8B4C-A3BD33CA8F90}" type="presParOf" srcId="{DDA10E9E-06A2-4C20-85F9-905393C843F8}" destId="{24A05BAB-8753-4F13-A97C-7E9FFAD9768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hace referencia a los creyentes como el templo de Dios, porque mediante la gracia salvadora de Cristo, Dios mora en cada ser.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Para mantener la santidad del templo los creyentes deben con humildad y guía del Espíritu Santo trasladar la verdad que conocen al templo interior del alma…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21332D3-0F4B-4E17-A123-8E440A5D4EB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 ésta domina su vida y se introduce en el corazón para refinar y santificar el carácter; este hecho convierte a cada creyente en un misionero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8F67ECA-76AE-4BAF-B960-0AE5CA4768F9}" type="parTrans" cxnId="{08E8E9DE-5AC4-46DC-B7EE-752286EBB2C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3248712-FFC0-4FD3-A737-D7F0679B8B66}" type="sibTrans" cxnId="{08E8E9DE-5AC4-46DC-B7EE-752286EBB2C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7374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9165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1A0344CE-C811-4EF4-99A6-61D170DA0B21}" type="pres">
      <dgm:prSet presAssocID="{8054A7A7-2C65-4232-A11B-5224673DBAD0}" presName="sp" presStyleCnt="0"/>
      <dgm:spPr/>
    </dgm:pt>
    <dgm:pt modelId="{01871877-1F62-40CE-9979-9DF715AAB65D}" type="pres">
      <dgm:prSet presAssocID="{A21332D3-0F4B-4E17-A123-8E440A5D4EB4}" presName="linNode" presStyleCnt="0"/>
      <dgm:spPr/>
    </dgm:pt>
    <dgm:pt modelId="{B63CE582-2D74-4F66-9F92-7E51E2F50E25}" type="pres">
      <dgm:prSet presAssocID="{A21332D3-0F4B-4E17-A123-8E440A5D4EB4}" presName="parentText" presStyleLbl="node1" presStyleIdx="2" presStyleCnt="3" custScaleX="275169" custScaleY="90884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BD48D65-246B-4764-8D31-EDE3C382D18E}" type="presOf" srcId="{A21332D3-0F4B-4E17-A123-8E440A5D4EB4}" destId="{B63CE582-2D74-4F66-9F92-7E51E2F50E25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08E8E9DE-5AC4-46DC-B7EE-752286EBB2C5}" srcId="{DE777566-25ED-412B-861E-9EE5B3378A4C}" destId="{A21332D3-0F4B-4E17-A123-8E440A5D4EB4}" srcOrd="2" destOrd="0" parTransId="{F8F67ECA-76AE-4BAF-B960-0AE5CA4768F9}" sibTransId="{C3248712-FFC0-4FD3-A737-D7F0679B8B66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A6F0E124-125F-4B87-8E48-0113E2CF1E79}" type="presParOf" srcId="{0FCAC325-AD87-4A69-B81C-C68275993DBD}" destId="{1A0344CE-C811-4EF4-99A6-61D170DA0B21}" srcOrd="3" destOrd="0" presId="urn:microsoft.com/office/officeart/2005/8/layout/vList5"/>
    <dgm:cxn modelId="{4E104517-7831-40DE-BA40-384848B307B6}" type="presParOf" srcId="{0FCAC325-AD87-4A69-B81C-C68275993DBD}" destId="{01871877-1F62-40CE-9979-9DF715AAB65D}" srcOrd="4" destOrd="0" presId="urn:microsoft.com/office/officeart/2005/8/layout/vList5"/>
    <dgm:cxn modelId="{2CC82DB8-92F2-44F0-AE17-5B4CCED551BA}" type="presParOf" srcId="{01871877-1F62-40CE-9979-9DF715AAB65D}" destId="{B63CE582-2D74-4F66-9F92-7E51E2F50E2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comprender que, por nuestras propias fuerzas, somos incapaces de purificar el templo…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…Job señala que el ser humano, por su naturaleza caída, no puede producir pureza ni santidad por sí mismo.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2825" custScaleY="33679">
        <dgm:presLayoutVars>
          <dgm:chMax val="1"/>
          <dgm:bulletEnabled val="1"/>
        </dgm:presLayoutVars>
      </dgm:prSet>
      <dgm:spPr/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2825" custScaleY="45575">
        <dgm:presLayoutVars>
          <dgm:chMax val="1"/>
          <dgm:bulletEnabled val="1"/>
        </dgm:presLayoutVars>
      </dgm:prSet>
      <dgm:spPr/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3FF225D-281B-49E2-8ACE-9EA43F32E22B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CA8E7A39-03DE-4FF8-A454-176BAEAE5EC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secreto no está en nuestra capacidad, sino en la obra transformadora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286F594-ECC5-4F9D-BE55-128426413256}" type="parTrans" cxnId="{4D7255FA-A76F-4D13-A3A2-454488F552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DC25E8B-3542-4E0A-AEA6-99F889A23BE0}" type="sibTrans" cxnId="{4D7255FA-A76F-4D13-A3A2-454488F552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CB8F710-F340-4D08-A66C-B32BBC4E903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…solo Cristo puede purificar el templo y echar a lo profundo de la mar nuestros pecados…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B66C5E7-4289-4110-A327-0E5E239162CA}" type="parTrans" cxnId="{D974E9D0-4706-4B09-BF5B-2DB8C2CF6E4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8343E7D-6D6D-4264-991B-50FD1918C6AA}" type="sibTrans" cxnId="{D974E9D0-4706-4B09-BF5B-2DB8C2CF6E4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4ADC416-7C56-4071-A092-367D63ED42C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…para presentarnos ante Dios con un corazón limpio y sensible a su voluntad.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1B76FDC-F79F-4E54-8328-22D2C3BE3EA6}" type="parTrans" cxnId="{3B42EF52-622A-4DAA-9E30-DA49BC4B5B0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BD40B65-127D-4909-AF41-910AC531E9FA}" type="sibTrans" cxnId="{3B42EF52-622A-4DAA-9E30-DA49BC4B5B0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0D0EE7C-D9E6-4732-9A21-3814E933BC51}" type="pres">
      <dgm:prSet presAssocID="{93FF225D-281B-49E2-8ACE-9EA43F32E22B}" presName="CompostProcess" presStyleCnt="0">
        <dgm:presLayoutVars>
          <dgm:dir/>
          <dgm:resizeHandles val="exact"/>
        </dgm:presLayoutVars>
      </dgm:prSet>
      <dgm:spPr/>
    </dgm:pt>
    <dgm:pt modelId="{381AC64E-3B57-4067-A892-D72D84026209}" type="pres">
      <dgm:prSet presAssocID="{93FF225D-281B-49E2-8ACE-9EA43F32E22B}" presName="arrow" presStyleLbl="bgShp" presStyleIdx="0" presStyleCnt="1"/>
      <dgm:spPr/>
    </dgm:pt>
    <dgm:pt modelId="{6F90DB9E-C9B1-4C49-8F73-971B6485764A}" type="pres">
      <dgm:prSet presAssocID="{93FF225D-281B-49E2-8ACE-9EA43F32E22B}" presName="linearProcess" presStyleCnt="0"/>
      <dgm:spPr/>
    </dgm:pt>
    <dgm:pt modelId="{CABC4B46-A4FF-4D5C-8B4D-A4C762A4071D}" type="pres">
      <dgm:prSet presAssocID="{CA8E7A39-03DE-4FF8-A454-176BAEAE5EC3}" presName="textNode" presStyleLbl="node1" presStyleIdx="0" presStyleCnt="3" custScaleX="134629" custScaleY="121118">
        <dgm:presLayoutVars>
          <dgm:bulletEnabled val="1"/>
        </dgm:presLayoutVars>
      </dgm:prSet>
      <dgm:spPr/>
    </dgm:pt>
    <dgm:pt modelId="{C5595962-0979-4FA8-A768-F8E16FD8E0E4}" type="pres">
      <dgm:prSet presAssocID="{CDC25E8B-3542-4E0A-AEA6-99F889A23BE0}" presName="sibTrans" presStyleCnt="0"/>
      <dgm:spPr/>
    </dgm:pt>
    <dgm:pt modelId="{09F3041C-A572-4655-A151-CF05969EA7EA}" type="pres">
      <dgm:prSet presAssocID="{BCB8F710-F340-4D08-A66C-B32BBC4E903F}" presName="textNode" presStyleLbl="node1" presStyleIdx="1" presStyleCnt="3" custScaleX="147083" custScaleY="121118">
        <dgm:presLayoutVars>
          <dgm:bulletEnabled val="1"/>
        </dgm:presLayoutVars>
      </dgm:prSet>
      <dgm:spPr/>
    </dgm:pt>
    <dgm:pt modelId="{BC6AA50E-DA9F-416A-B23B-2A26E4C14F07}" type="pres">
      <dgm:prSet presAssocID="{28343E7D-6D6D-4264-991B-50FD1918C6AA}" presName="sibTrans" presStyleCnt="0"/>
      <dgm:spPr/>
    </dgm:pt>
    <dgm:pt modelId="{478700CC-6FB3-429E-9CB4-6295C9B2BF34}" type="pres">
      <dgm:prSet presAssocID="{64ADC416-7C56-4071-A092-367D63ED42C9}" presName="textNode" presStyleLbl="node1" presStyleIdx="2" presStyleCnt="3" custScaleX="138046" custScaleY="121118">
        <dgm:presLayoutVars>
          <dgm:bulletEnabled val="1"/>
        </dgm:presLayoutVars>
      </dgm:prSet>
      <dgm:spPr/>
    </dgm:pt>
  </dgm:ptLst>
  <dgm:cxnLst>
    <dgm:cxn modelId="{A6642405-51CE-41E3-9577-179B22DCB6AA}" type="presOf" srcId="{93FF225D-281B-49E2-8ACE-9EA43F32E22B}" destId="{90D0EE7C-D9E6-4732-9A21-3814E933BC51}" srcOrd="0" destOrd="0" presId="urn:microsoft.com/office/officeart/2005/8/layout/hProcess9"/>
    <dgm:cxn modelId="{032C1A4F-AA63-4614-A125-67EAFBDB81EF}" type="presOf" srcId="{CA8E7A39-03DE-4FF8-A454-176BAEAE5EC3}" destId="{CABC4B46-A4FF-4D5C-8B4D-A4C762A4071D}" srcOrd="0" destOrd="0" presId="urn:microsoft.com/office/officeart/2005/8/layout/hProcess9"/>
    <dgm:cxn modelId="{3B42EF52-622A-4DAA-9E30-DA49BC4B5B0A}" srcId="{93FF225D-281B-49E2-8ACE-9EA43F32E22B}" destId="{64ADC416-7C56-4071-A092-367D63ED42C9}" srcOrd="2" destOrd="0" parTransId="{91B76FDC-F79F-4E54-8328-22D2C3BE3EA6}" sibTransId="{DBD40B65-127D-4909-AF41-910AC531E9FA}"/>
    <dgm:cxn modelId="{AD0003B5-F10C-433D-AC3C-F39A4EB5AD4D}" type="presOf" srcId="{64ADC416-7C56-4071-A092-367D63ED42C9}" destId="{478700CC-6FB3-429E-9CB4-6295C9B2BF34}" srcOrd="0" destOrd="0" presId="urn:microsoft.com/office/officeart/2005/8/layout/hProcess9"/>
    <dgm:cxn modelId="{D974E9D0-4706-4B09-BF5B-2DB8C2CF6E4F}" srcId="{93FF225D-281B-49E2-8ACE-9EA43F32E22B}" destId="{BCB8F710-F340-4D08-A66C-B32BBC4E903F}" srcOrd="1" destOrd="0" parTransId="{5B66C5E7-4289-4110-A327-0E5E239162CA}" sibTransId="{28343E7D-6D6D-4264-991B-50FD1918C6AA}"/>
    <dgm:cxn modelId="{A60C1ADE-B244-4D8C-A334-920E4192A1F4}" type="presOf" srcId="{BCB8F710-F340-4D08-A66C-B32BBC4E903F}" destId="{09F3041C-A572-4655-A151-CF05969EA7EA}" srcOrd="0" destOrd="0" presId="urn:microsoft.com/office/officeart/2005/8/layout/hProcess9"/>
    <dgm:cxn modelId="{4D7255FA-A76F-4D13-A3A2-454488F55251}" srcId="{93FF225D-281B-49E2-8ACE-9EA43F32E22B}" destId="{CA8E7A39-03DE-4FF8-A454-176BAEAE5EC3}" srcOrd="0" destOrd="0" parTransId="{E286F594-ECC5-4F9D-BE55-128426413256}" sibTransId="{CDC25E8B-3542-4E0A-AEA6-99F889A23BE0}"/>
    <dgm:cxn modelId="{E42F1EF7-74DB-429A-B1EF-B9BC3B92EB52}" type="presParOf" srcId="{90D0EE7C-D9E6-4732-9A21-3814E933BC51}" destId="{381AC64E-3B57-4067-A892-D72D84026209}" srcOrd="0" destOrd="0" presId="urn:microsoft.com/office/officeart/2005/8/layout/hProcess9"/>
    <dgm:cxn modelId="{EBEE35EC-0E1B-46C7-903F-C7F80D0BA374}" type="presParOf" srcId="{90D0EE7C-D9E6-4732-9A21-3814E933BC51}" destId="{6F90DB9E-C9B1-4C49-8F73-971B6485764A}" srcOrd="1" destOrd="0" presId="urn:microsoft.com/office/officeart/2005/8/layout/hProcess9"/>
    <dgm:cxn modelId="{4CCEA4DE-8860-4878-9CF1-D85D577C42C1}" type="presParOf" srcId="{6F90DB9E-C9B1-4C49-8F73-971B6485764A}" destId="{CABC4B46-A4FF-4D5C-8B4D-A4C762A4071D}" srcOrd="0" destOrd="0" presId="urn:microsoft.com/office/officeart/2005/8/layout/hProcess9"/>
    <dgm:cxn modelId="{79B825D8-2AF5-4589-8544-6E34D528C1B2}" type="presParOf" srcId="{6F90DB9E-C9B1-4C49-8F73-971B6485764A}" destId="{C5595962-0979-4FA8-A768-F8E16FD8E0E4}" srcOrd="1" destOrd="0" presId="urn:microsoft.com/office/officeart/2005/8/layout/hProcess9"/>
    <dgm:cxn modelId="{A0317574-9082-432C-B8F4-51B35A67D9EA}" type="presParOf" srcId="{6F90DB9E-C9B1-4C49-8F73-971B6485764A}" destId="{09F3041C-A572-4655-A151-CF05969EA7EA}" srcOrd="2" destOrd="0" presId="urn:microsoft.com/office/officeart/2005/8/layout/hProcess9"/>
    <dgm:cxn modelId="{A964E6D2-731E-4A27-86B8-6D91C006FEBF}" type="presParOf" srcId="{6F90DB9E-C9B1-4C49-8F73-971B6485764A}" destId="{BC6AA50E-DA9F-416A-B23B-2A26E4C14F07}" srcOrd="3" destOrd="0" presId="urn:microsoft.com/office/officeart/2005/8/layout/hProcess9"/>
    <dgm:cxn modelId="{BBBC98C0-263E-41E2-A67A-C823C0051096}" type="presParOf" srcId="{6F90DB9E-C9B1-4C49-8F73-971B6485764A}" destId="{478700CC-6FB3-429E-9CB4-6295C9B2BF3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encomienda a los líderes la tarea de educar al pueblo en la distinción entre lo santo (dedicado a Dios) y lo profano (común o impuro)…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21332D3-0F4B-4E17-A123-8E440A5D4EB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…los líderes son representantes de Dios ante la nación por tanto deben con su ejemplo demostrar cómo honrar a Dios en el espacio dedicado a la adoración.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8F67ECA-76AE-4BAF-B960-0AE5CA4768F9}" type="parTrans" cxnId="{08E8E9DE-5AC4-46DC-B7EE-752286EBB2C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3248712-FFC0-4FD3-A737-D7F0679B8B66}" type="sibTrans" cxnId="{08E8E9DE-5AC4-46DC-B7EE-752286EBB2C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67131" custScaleY="84918">
        <dgm:presLayoutVars>
          <dgm:chMax val="1"/>
          <dgm:bulletEnabled val="1"/>
        </dgm:presLayoutVars>
      </dgm:prSet>
      <dgm:spPr/>
    </dgm:pt>
    <dgm:pt modelId="{8BD5711D-DA11-492A-8B87-B10214880C24}" type="pres">
      <dgm:prSet presAssocID="{406E7E5E-BF35-41CD-BF9B-7686AD08621C}" presName="sp" presStyleCnt="0"/>
      <dgm:spPr/>
    </dgm:pt>
    <dgm:pt modelId="{01871877-1F62-40CE-9979-9DF715AAB65D}" type="pres">
      <dgm:prSet presAssocID="{A21332D3-0F4B-4E17-A123-8E440A5D4EB4}" presName="linNode" presStyleCnt="0"/>
      <dgm:spPr/>
    </dgm:pt>
    <dgm:pt modelId="{B63CE582-2D74-4F66-9F92-7E51E2F50E25}" type="pres">
      <dgm:prSet presAssocID="{A21332D3-0F4B-4E17-A123-8E440A5D4EB4}" presName="parentText" presStyleLbl="node1" presStyleIdx="1" presStyleCnt="2" custScaleX="267131">
        <dgm:presLayoutVars>
          <dgm:chMax val="1"/>
          <dgm:bulletEnabled val="1"/>
        </dgm:presLayoutVars>
      </dgm:prSet>
      <dgm:spPr/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BD48D65-246B-4764-8D31-EDE3C382D18E}" type="presOf" srcId="{A21332D3-0F4B-4E17-A123-8E440A5D4EB4}" destId="{B63CE582-2D74-4F66-9F92-7E51E2F50E25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8E8E9DE-5AC4-46DC-B7EE-752286EBB2C5}" srcId="{DE777566-25ED-412B-861E-9EE5B3378A4C}" destId="{A21332D3-0F4B-4E17-A123-8E440A5D4EB4}" srcOrd="1" destOrd="0" parTransId="{F8F67ECA-76AE-4BAF-B960-0AE5CA4768F9}" sibTransId="{C3248712-FFC0-4FD3-A737-D7F0679B8B66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4E104517-7831-40DE-BA40-384848B307B6}" type="presParOf" srcId="{0FCAC325-AD87-4A69-B81C-C68275993DBD}" destId="{01871877-1F62-40CE-9979-9DF715AAB65D}" srcOrd="2" destOrd="0" presId="urn:microsoft.com/office/officeart/2005/8/layout/vList5"/>
    <dgm:cxn modelId="{2CC82DB8-92F2-44F0-AE17-5B4CCED551BA}" type="presParOf" srcId="{01871877-1F62-40CE-9979-9DF715AAB65D}" destId="{B63CE582-2D74-4F66-9F92-7E51E2F50E2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Mediante la fortaleza de Cristo y la guía del Espíritu Santo, el carácter de Cristo es reproducido en nosotros…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…esto nos da el privilegio de ser llamados hijos de Dios, y aptos para morar con Él en la eternidad.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48017">
        <dgm:presLayoutVars>
          <dgm:chMax val="1"/>
          <dgm:bulletEnabled val="1"/>
        </dgm:presLayoutVars>
      </dgm:prSet>
      <dgm:spPr/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48017">
        <dgm:presLayoutVars>
          <dgm:chMax val="1"/>
          <dgm:bulletEnabled val="1"/>
        </dgm:presLayoutVars>
      </dgm:prSet>
      <dgm:spPr/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1065" y="414051"/>
          <a:ext cx="5367525" cy="182410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había perdido la reverencia en el templo, de tal forma que en lugar de ser un sitio para la adoración a Dios…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13118" y="414051"/>
        <a:ext cx="3543419" cy="1824106"/>
      </dsp:txXfrm>
    </dsp:sp>
    <dsp:sp modelId="{8D044741-25DB-4DE0-8341-A6CE7CF03541}">
      <dsp:nvSpPr>
        <dsp:cNvPr id="0" name=""/>
        <dsp:cNvSpPr/>
      </dsp:nvSpPr>
      <dsp:spPr>
        <a:xfrm>
          <a:off x="1065" y="2306138"/>
          <a:ext cx="5339021" cy="187645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…se había convertido en un mercado bullicioso, lleno de corrupción, y en el que los líderes religiosos se enriquecían a expensas del pueblo.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39293" y="2306138"/>
        <a:ext cx="3462565" cy="18764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439118"/>
          <a:ext cx="5406888" cy="199342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…impedían a los adoradores la comunión con Dios y al no distinguir entre lo santo y lo profano, las personas perdían de vista el significado espiritual de los rituales y sacrificios.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439118"/>
        <a:ext cx="5406888" cy="1993424"/>
      </dsp:txXfrm>
    </dsp:sp>
    <dsp:sp modelId="{EB05ED16-170E-4ABA-A9FC-1E534D3C8009}">
      <dsp:nvSpPr>
        <dsp:cNvPr id="0" name=""/>
        <dsp:cNvSpPr/>
      </dsp:nvSpPr>
      <dsp:spPr>
        <a:xfrm rot="10800000">
          <a:off x="0" y="704"/>
          <a:ext cx="5406888" cy="247666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regateos, el mugido del ganado, los balidos de las ovejas, el arrullo de las palomas, el ruido de las monedas y las disputas airadas…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704"/>
        <a:ext cx="5406888" cy="16092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014" y="49"/>
          <a:ext cx="4011304" cy="19650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considera santo el lugar donde Él manifiesta su presencia, por eso declaró al Monte Sinaí y al lugar de la zarza ardiente como lugares sagrados.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014" y="49"/>
        <a:ext cx="4011304" cy="1965008"/>
      </dsp:txXfrm>
    </dsp:sp>
    <dsp:sp modelId="{B63CE582-2D74-4F66-9F92-7E51E2F50E25}">
      <dsp:nvSpPr>
        <dsp:cNvPr id="0" name=""/>
        <dsp:cNvSpPr/>
      </dsp:nvSpPr>
      <dsp:spPr>
        <a:xfrm>
          <a:off x="19014" y="2063308"/>
          <a:ext cx="4011304" cy="19650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el monte Sinaí, Dios ordenó establecer límites claros para proteger la santidad del monte y evitar que el pueblo se acercara sin preparación.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014" y="2063308"/>
        <a:ext cx="4011304" cy="19650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10BCF-0C4A-4100-9A57-AE9C91E4C48D}">
      <dsp:nvSpPr>
        <dsp:cNvPr id="0" name=""/>
        <dsp:cNvSpPr/>
      </dsp:nvSpPr>
      <dsp:spPr>
        <a:xfrm>
          <a:off x="0" y="52871"/>
          <a:ext cx="3771010" cy="205538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expulsó a los vendedores y cambistas del templo, derribó las mesas de los cambiadores y nadie se detuvo a recoger nada…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0200" y="113071"/>
        <a:ext cx="3650610" cy="1934983"/>
      </dsp:txXfrm>
    </dsp:sp>
    <dsp:sp modelId="{F7EB5FF6-31DA-44C7-B24E-30203D729F57}">
      <dsp:nvSpPr>
        <dsp:cNvPr id="0" name=""/>
        <dsp:cNvSpPr/>
      </dsp:nvSpPr>
      <dsp:spPr>
        <a:xfrm rot="5400000">
          <a:off x="1402536" y="2151458"/>
          <a:ext cx="965937" cy="120151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525052" y="2269245"/>
        <a:ext cx="720906" cy="676156"/>
      </dsp:txXfrm>
    </dsp:sp>
    <dsp:sp modelId="{3EB48448-FEE4-47B9-9F4F-4153067AF1C5}">
      <dsp:nvSpPr>
        <dsp:cNvPr id="0" name=""/>
        <dsp:cNvSpPr/>
      </dsp:nvSpPr>
      <dsp:spPr>
        <a:xfrm>
          <a:off x="0" y="3396171"/>
          <a:ext cx="3771010" cy="21048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 con celo por la pureza del templo condenó estas prácticas irreverentes y corruptas; y nadie puso en duda su autoridad.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650" y="3457821"/>
        <a:ext cx="3647710" cy="19815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E85D9-B819-4AFA-8059-C6D8F1E15FD9}">
      <dsp:nvSpPr>
        <dsp:cNvPr id="0" name=""/>
        <dsp:cNvSpPr/>
      </dsp:nvSpPr>
      <dsp:spPr>
        <a:xfrm>
          <a:off x="0" y="0"/>
          <a:ext cx="4155852" cy="16670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limpiar el templo de los compradores y vendedores…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826" y="48826"/>
        <a:ext cx="2356966" cy="1569407"/>
      </dsp:txXfrm>
    </dsp:sp>
    <dsp:sp modelId="{36CFFB82-C180-421D-9542-A9EFEC13B405}">
      <dsp:nvSpPr>
        <dsp:cNvPr id="0" name=""/>
        <dsp:cNvSpPr/>
      </dsp:nvSpPr>
      <dsp:spPr>
        <a:xfrm>
          <a:off x="366692" y="1944902"/>
          <a:ext cx="4155852" cy="16670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anunció su misión de limpiar el corazón de la contaminación del pecado…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15518" y="1993728"/>
        <a:ext cx="2607918" cy="1569407"/>
      </dsp:txXfrm>
    </dsp:sp>
    <dsp:sp modelId="{2FB0CEA8-D520-4978-8932-EFDFCCD21170}">
      <dsp:nvSpPr>
        <dsp:cNvPr id="0" name=""/>
        <dsp:cNvSpPr/>
      </dsp:nvSpPr>
      <dsp:spPr>
        <a:xfrm>
          <a:off x="733385" y="3889804"/>
          <a:ext cx="4155852" cy="16670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 los deseos terrenales, de las concupiscencias egoístas y de todo mal hábito.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82211" y="3938630"/>
        <a:ext cx="2607918" cy="1569407"/>
      </dsp:txXfrm>
    </dsp:sp>
    <dsp:sp modelId="{57D0A9D7-D98F-4AFA-9E5A-C8BE7F411632}">
      <dsp:nvSpPr>
        <dsp:cNvPr id="0" name=""/>
        <dsp:cNvSpPr/>
      </dsp:nvSpPr>
      <dsp:spPr>
        <a:xfrm>
          <a:off x="3072263" y="1264186"/>
          <a:ext cx="1083588" cy="108358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316070" y="1264186"/>
        <a:ext cx="595974" cy="815400"/>
      </dsp:txXfrm>
    </dsp:sp>
    <dsp:sp modelId="{684E5AFE-3A96-4BD8-A848-52E62F610C05}">
      <dsp:nvSpPr>
        <dsp:cNvPr id="0" name=""/>
        <dsp:cNvSpPr/>
      </dsp:nvSpPr>
      <dsp:spPr>
        <a:xfrm>
          <a:off x="3438956" y="3197975"/>
          <a:ext cx="1083588" cy="108358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682763" y="3197975"/>
        <a:ext cx="595974" cy="8154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071AF-002E-4C3E-8049-F4368E4977D9}">
      <dsp:nvSpPr>
        <dsp:cNvPr id="0" name=""/>
        <dsp:cNvSpPr/>
      </dsp:nvSpPr>
      <dsp:spPr>
        <a:xfrm>
          <a:off x="0" y="952999"/>
          <a:ext cx="3590942" cy="115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DD205B-305B-4CEF-87DD-4E885F063002}">
      <dsp:nvSpPr>
        <dsp:cNvPr id="0" name=""/>
        <dsp:cNvSpPr/>
      </dsp:nvSpPr>
      <dsp:spPr>
        <a:xfrm>
          <a:off x="179547" y="16958"/>
          <a:ext cx="3204211" cy="161500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010" tIns="0" rIns="9501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propósito original de Dios al establecer su morada en medio de su pueblo…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8385" y="95796"/>
        <a:ext cx="3046535" cy="1457325"/>
      </dsp:txXfrm>
    </dsp:sp>
    <dsp:sp modelId="{24A05BAB-8753-4F13-A97C-7E9FFAD97685}">
      <dsp:nvSpPr>
        <dsp:cNvPr id="0" name=""/>
        <dsp:cNvSpPr/>
      </dsp:nvSpPr>
      <dsp:spPr>
        <a:xfrm>
          <a:off x="0" y="3296640"/>
          <a:ext cx="3590942" cy="115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251F2-F60D-4F7F-875C-5A0E9A872634}">
      <dsp:nvSpPr>
        <dsp:cNvPr id="0" name=""/>
        <dsp:cNvSpPr/>
      </dsp:nvSpPr>
      <dsp:spPr>
        <a:xfrm>
          <a:off x="179547" y="2360599"/>
          <a:ext cx="3204211" cy="161500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010" tIns="0" rIns="9501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…era que todo ser creado fuese un templo para que en él habitase el Creador.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8385" y="2439437"/>
        <a:ext cx="3046535" cy="14573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3849" y="305"/>
          <a:ext cx="7140761" cy="10044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hace referencia a los creyentes como el templo de Dios, porque mediante la gracia salvadora de Cristo, Dios mora en cada ser.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849" y="305"/>
        <a:ext cx="7140761" cy="1004401"/>
      </dsp:txXfrm>
    </dsp:sp>
    <dsp:sp modelId="{9D041828-6AD9-46A5-9720-92B6CDC6F09B}">
      <dsp:nvSpPr>
        <dsp:cNvPr id="0" name=""/>
        <dsp:cNvSpPr/>
      </dsp:nvSpPr>
      <dsp:spPr>
        <a:xfrm>
          <a:off x="33849" y="1072811"/>
          <a:ext cx="7140761" cy="12483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Para mantener la santidad del templo los creyentes deben con humildad y guía del Espíritu Santo trasladar la verdad que conocen al templo interior del alma…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849" y="1072811"/>
        <a:ext cx="7140761" cy="1248334"/>
      </dsp:txXfrm>
    </dsp:sp>
    <dsp:sp modelId="{B63CE582-2D74-4F66-9F92-7E51E2F50E25}">
      <dsp:nvSpPr>
        <dsp:cNvPr id="0" name=""/>
        <dsp:cNvSpPr/>
      </dsp:nvSpPr>
      <dsp:spPr>
        <a:xfrm>
          <a:off x="33849" y="2389249"/>
          <a:ext cx="7140761" cy="12379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 ésta domina su vida y se introduce en el corazón para refinar y santificar el carácter; este hecho convierte a cada creyente en un misionero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849" y="2389249"/>
        <a:ext cx="7140761" cy="12379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4822" y="300358"/>
          <a:ext cx="3836431" cy="12769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comprender que, por nuestras propias fuerzas, somos incapaces de purificar el templo…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7157" y="362693"/>
        <a:ext cx="3711761" cy="1152269"/>
      </dsp:txXfrm>
    </dsp:sp>
    <dsp:sp modelId="{9D041828-6AD9-46A5-9720-92B6CDC6F09B}">
      <dsp:nvSpPr>
        <dsp:cNvPr id="0" name=""/>
        <dsp:cNvSpPr/>
      </dsp:nvSpPr>
      <dsp:spPr>
        <a:xfrm>
          <a:off x="34822" y="1766873"/>
          <a:ext cx="3836431" cy="17279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…Job señala que el ser humano, por su naturaleza caída, no puede producir pureza ni santidad por sí mismo.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9175" y="1851226"/>
        <a:ext cx="3667725" cy="15592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1AC64E-3B57-4067-A892-D72D84026209}">
      <dsp:nvSpPr>
        <dsp:cNvPr id="0" name=""/>
        <dsp:cNvSpPr/>
      </dsp:nvSpPr>
      <dsp:spPr>
        <a:xfrm>
          <a:off x="648335" y="0"/>
          <a:ext cx="7347804" cy="4281729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BC4B46-A4FF-4D5C-8B4D-A4C762A4071D}">
      <dsp:nvSpPr>
        <dsp:cNvPr id="0" name=""/>
        <dsp:cNvSpPr/>
      </dsp:nvSpPr>
      <dsp:spPr>
        <a:xfrm>
          <a:off x="121804" y="1103675"/>
          <a:ext cx="2551451" cy="207437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secreto no está en nuestra capacidad, sino en la obra transformadora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3067" y="1204938"/>
        <a:ext cx="2348925" cy="1871851"/>
      </dsp:txXfrm>
    </dsp:sp>
    <dsp:sp modelId="{09F3041C-A572-4655-A151-CF05969EA7EA}">
      <dsp:nvSpPr>
        <dsp:cNvPr id="0" name=""/>
        <dsp:cNvSpPr/>
      </dsp:nvSpPr>
      <dsp:spPr>
        <a:xfrm>
          <a:off x="2896121" y="1103675"/>
          <a:ext cx="2787475" cy="207437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…solo Cristo puede purificar el templo y echar a lo profundo de la mar nuestros pecados…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97384" y="1204938"/>
        <a:ext cx="2584949" cy="1871851"/>
      </dsp:txXfrm>
    </dsp:sp>
    <dsp:sp modelId="{478700CC-6FB3-429E-9CB4-6295C9B2BF34}">
      <dsp:nvSpPr>
        <dsp:cNvPr id="0" name=""/>
        <dsp:cNvSpPr/>
      </dsp:nvSpPr>
      <dsp:spPr>
        <a:xfrm>
          <a:off x="5906462" y="1103675"/>
          <a:ext cx="2616209" cy="207437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…para presentarnos ante Dios con un corazón limpio y sensible a su voluntad.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007725" y="1204938"/>
        <a:ext cx="2413683" cy="187185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95927" y="650"/>
          <a:ext cx="4813721" cy="174237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encomienda a los líderes la tarea de educar al pueblo en la distinción entre lo santo (dedicado a Dios) y lo profano (común o impuro)…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80983" y="85706"/>
        <a:ext cx="4643609" cy="1572263"/>
      </dsp:txXfrm>
    </dsp:sp>
    <dsp:sp modelId="{B63CE582-2D74-4F66-9F92-7E51E2F50E25}">
      <dsp:nvSpPr>
        <dsp:cNvPr id="0" name=""/>
        <dsp:cNvSpPr/>
      </dsp:nvSpPr>
      <dsp:spPr>
        <a:xfrm>
          <a:off x="95927" y="1845618"/>
          <a:ext cx="4813721" cy="205183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…los líderes son representantes de Dios ante la nación por tanto deben con su ejemplo demostrar cómo honrar a Dios en el espacio dedicado a la adoración.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6089" y="1945780"/>
        <a:ext cx="4613397" cy="185150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5543" y="41"/>
          <a:ext cx="4425909" cy="165955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Mediante la fortaleza de Cristo y la guía del Espíritu Santo, el carácter de Cristo es reproducido en nosotros…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6556" y="81054"/>
        <a:ext cx="4263883" cy="1497525"/>
      </dsp:txXfrm>
    </dsp:sp>
    <dsp:sp modelId="{9D041828-6AD9-46A5-9720-92B6CDC6F09B}">
      <dsp:nvSpPr>
        <dsp:cNvPr id="0" name=""/>
        <dsp:cNvSpPr/>
      </dsp:nvSpPr>
      <dsp:spPr>
        <a:xfrm>
          <a:off x="265543" y="1742570"/>
          <a:ext cx="4425909" cy="165955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 nos da el privilegio de ser llamados hijos de Dios, y aptos para morar con Él en la eternidad.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6556" y="1823583"/>
        <a:ext cx="4263883" cy="14975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20/1/2025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44ECF-8F42-6E87-9D6D-CEBEB4F33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77BC99C-1BA5-8057-51D5-31A45678A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079E50-335C-E45A-788A-7F7C5CE7B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029FD4-FDA6-6580-D7FB-10151AFF40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45207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6968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3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28.png"/><Relationship Id="rId7" Type="http://schemas.openxmlformats.org/officeDocument/2006/relationships/image" Target="../media/image18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diagramColors" Target="../diagrams/colors3.xml"/><Relationship Id="rId5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32.png"/><Relationship Id="rId10" Type="http://schemas.microsoft.com/office/2007/relationships/diagramDrawing" Target="../diagrams/drawing6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4.jpe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5.jpe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25 de enero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00760" y="4574149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Iglesia del principio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26" name="Picture 2" descr="Cómo entendía la Iglesia primitiva el nuevo nacimiento - Apologetica  Catolica">
            <a:extLst>
              <a:ext uri="{FF2B5EF4-FFF2-40B4-BE49-F238E27FC236}">
                <a16:creationId xmlns:a16="http://schemas.microsoft.com/office/drawing/2014/main" id="{A00CF402-75B0-E532-0C60-2DDDF5EEF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975" y="337026"/>
            <a:ext cx="7186003" cy="359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FC1C356-CA44-8702-0BAE-DD008FF4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040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4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25 de enero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2553258" y="30074"/>
            <a:ext cx="70652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7200" b="1" dirty="0">
                <a:ln w="38100">
                  <a:noFill/>
                </a:ln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en el Templo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25 de enero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4000" b="1" dirty="0"/>
              <a:t>“</a:t>
            </a:r>
            <a:r>
              <a:rPr lang="es-ES" sz="4000" b="1" dirty="0"/>
              <a:t>Las dependencias de las iglesias deben ser investidas con sagrada reverencia.</a:t>
            </a:r>
            <a:r>
              <a:rPr lang="es-MX" sz="4000" b="1" dirty="0"/>
              <a:t>”</a:t>
            </a:r>
            <a:endParaRPr lang="es-EC" sz="4000" b="1" dirty="0"/>
          </a:p>
          <a:p>
            <a:r>
              <a:rPr lang="es-ES" i="1" dirty="0"/>
              <a:t>Testimonios para la Iglesia, tomo 5, p. 466</a:t>
            </a:r>
            <a:r>
              <a:rPr lang="en-US" i="1" dirty="0"/>
              <a:t>.</a:t>
            </a:r>
            <a:endParaRPr lang="es-EC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4000" b="1" dirty="0">
                <a:solidFill>
                  <a:schemeClr val="bg1"/>
                </a:solidFill>
              </a:rPr>
              <a:t>“Mas Jehová está en su santo templo; calle delante de él toda la tierra.</a:t>
            </a:r>
            <a:r>
              <a:rPr lang="es-MX" sz="4000" b="1" dirty="0">
                <a:solidFill>
                  <a:schemeClr val="bg1"/>
                </a:solidFill>
              </a:rPr>
              <a:t>”</a:t>
            </a:r>
            <a:endParaRPr lang="es-ES" sz="40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b="1" dirty="0">
                <a:solidFill>
                  <a:schemeClr val="bg1"/>
                </a:solidFill>
              </a:rPr>
              <a:t>(Habacuc 2:20)</a:t>
            </a:r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A766332-1BC0-BBCA-A7FF-711BB62240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713" r="42527" b="8847"/>
          <a:stretch/>
        </p:blipFill>
        <p:spPr>
          <a:xfrm>
            <a:off x="5184913" y="0"/>
            <a:ext cx="7007087" cy="459664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templo profanado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91241" y="4555526"/>
            <a:ext cx="118707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la situación que reinaba en el templo de Jerusalén al comienzo del ministerio público de Cristo.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7580473"/>
              </p:ext>
            </p:extLst>
          </p:nvPr>
        </p:nvGraphicFramePr>
        <p:xfrm>
          <a:off x="102604" y="70895"/>
          <a:ext cx="5369657" cy="4596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FCD7425-1B0E-1045-B79C-DE0BEC289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828" r="1"/>
          <a:stretch/>
        </p:blipFill>
        <p:spPr>
          <a:xfrm>
            <a:off x="0" y="0"/>
            <a:ext cx="6225400" cy="585405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templo profanado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912573" y="49284"/>
            <a:ext cx="71494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afectaba esto a los servicios del templo?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5949855"/>
              </p:ext>
            </p:extLst>
          </p:nvPr>
        </p:nvGraphicFramePr>
        <p:xfrm>
          <a:off x="6530009" y="1126502"/>
          <a:ext cx="5406888" cy="443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12DB39F9-B1A9-1DA2-C8E3-9219AD87F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600" y="1254986"/>
            <a:ext cx="7842112" cy="470526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Reverencia en la casa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296560" y="114502"/>
            <a:ext cx="118757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considera Dios el lugar donde manifiesta Su presencia, y cuál fue Su primera directiva en el monte Sinaí?</a:t>
            </a:r>
            <a:endParaRPr lang="es-EC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5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112A748-8EBA-F506-9EAC-8732619283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022EB8FA-B942-9E32-8CD6-FD3A7B2F95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8314225"/>
              </p:ext>
            </p:extLst>
          </p:nvPr>
        </p:nvGraphicFramePr>
        <p:xfrm>
          <a:off x="171450" y="1610140"/>
          <a:ext cx="4049334" cy="4028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63CE582-2D74-4F66-9F92-7E51E2F50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1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Jesus renar templet (Johannes 2:13-25) | Bibliska berättelser">
            <a:extLst>
              <a:ext uri="{FF2B5EF4-FFF2-40B4-BE49-F238E27FC236}">
                <a16:creationId xmlns:a16="http://schemas.microsoft.com/office/drawing/2014/main" id="{6DE18E3C-DACC-D643-4813-E715043639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0" r="7641"/>
          <a:stretch/>
        </p:blipFill>
        <p:spPr bwMode="auto">
          <a:xfrm>
            <a:off x="0" y="1192991"/>
            <a:ext cx="8179905" cy="469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Reverencia en la casa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93067" y="79758"/>
            <a:ext cx="66938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reaccionó Cristo ante la profanación del templo?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83C561CE-406F-697C-F49A-6D26AD9D5F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5402091"/>
              </p:ext>
            </p:extLst>
          </p:nvPr>
        </p:nvGraphicFramePr>
        <p:xfrm>
          <a:off x="8327923" y="131274"/>
          <a:ext cx="3771010" cy="550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9710BCF-0C4A-4100-9A57-AE9C91E4C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7EB5FF6-31DA-44C7-B24E-30203D729F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EB48448-FEE4-47B9-9F4F-4153067AF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0D493FB-9333-2C88-F5FE-066C2B8E16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92"/>
          <a:stretch/>
        </p:blipFill>
        <p:spPr>
          <a:xfrm>
            <a:off x="5247861" y="1207783"/>
            <a:ext cx="6967351" cy="462979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Reverencia en la casa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247861" y="114502"/>
            <a:ext cx="68141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significaba el acto de Cristo de purificar el templo?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1E8A6E2-1014-A65A-20CC-D587AA326C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8675970"/>
              </p:ext>
            </p:extLst>
          </p:nvPr>
        </p:nvGraphicFramePr>
        <p:xfrm>
          <a:off x="130023" y="114502"/>
          <a:ext cx="4889238" cy="555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A4E85D9-B819-4AFA-8059-C6D8F1E15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D0A9D7-D98F-4AFA-9E5A-C8BE7F411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6CFFB82-C180-421D-9542-A9EFEC13B4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84E5AFE-3A96-4BD8-A848-52E62F610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FB0CEA8-D520-4978-8932-EFDFCCD211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presencia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67523" y="4686067"/>
            <a:ext cx="117719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dirty="0">
                <a:ln w="0"/>
                <a:latin typeface="Noto Sans ExtBd" panose="020B0902040504020204"/>
              </a:rPr>
              <a:t>¿Cuál era el propósito original de Dios al establecer Su santuario en medio de Su pueblo?</a:t>
            </a:r>
            <a:endParaRPr lang="es-EC" sz="30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AB8EFDF-00FA-7FC6-325F-AB3E32D75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8223419" cy="4625674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5F68F38-5F54-84F3-DF75-1BA748A68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7687493"/>
              </p:ext>
            </p:extLst>
          </p:nvPr>
        </p:nvGraphicFramePr>
        <p:xfrm>
          <a:off x="8471034" y="87473"/>
          <a:ext cx="3590942" cy="4472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5DD205B-305B-4CEF-87DD-4E885F0630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A1071AF-002E-4C3E-8049-F4368E497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2A251F2-F60D-4F7F-875C-5A0E9A872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4A05BAB-8753-4F13-A97C-7E9FFAD97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1A67103-2400-766B-21A0-98C0CFF23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884" y="0"/>
            <a:ext cx="4736188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presencia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ED3BC7-1C71-0A9C-5BA0-158B944A8A04}"/>
              </a:ext>
            </a:extLst>
          </p:cNvPr>
          <p:cNvSpPr txBox="1"/>
          <p:nvPr/>
        </p:nvSpPr>
        <p:spPr>
          <a:xfrm>
            <a:off x="171535" y="104918"/>
            <a:ext cx="72733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se hace referencia a los creyentes como el templo de Dios, y cómo debemos mantener de todo corazón la santidad de este templo? </a:t>
            </a:r>
            <a:endParaRPr lang="es-EC" sz="30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D8237AA-996A-4B34-74B7-400F3E3375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92027"/>
              </p:ext>
            </p:extLst>
          </p:nvPr>
        </p:nvGraphicFramePr>
        <p:xfrm>
          <a:off x="171535" y="2043910"/>
          <a:ext cx="7208460" cy="3627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E582-2D74-4F66-9F92-7E51E2F50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importancia de lavarse las manos | Zen sección | EL MUNDO">
            <a:extLst>
              <a:ext uri="{FF2B5EF4-FFF2-40B4-BE49-F238E27FC236}">
                <a16:creationId xmlns:a16="http://schemas.microsoft.com/office/drawing/2014/main" id="{926035FF-CCE0-6080-E871-0BCBBA8CB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32"/>
            <a:ext cx="8769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purificación del templo viviente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3292627" y="28701"/>
            <a:ext cx="87693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debemos comprender acerca de nuestra condición de desvalidos al tratar de purificar el templo?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7675AE8-FDE3-C5D5-19F4-3B74915A46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860569"/>
              </p:ext>
            </p:extLst>
          </p:nvPr>
        </p:nvGraphicFramePr>
        <p:xfrm>
          <a:off x="8155899" y="1761526"/>
          <a:ext cx="3906077" cy="3795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Escena bíblica - de Jesucristo bebiendo agua con sus manos | Foto Premium">
            <a:extLst>
              <a:ext uri="{FF2B5EF4-FFF2-40B4-BE49-F238E27FC236}">
                <a16:creationId xmlns:a16="http://schemas.microsoft.com/office/drawing/2014/main" id="{95022423-707C-EF1C-BF8A-46A5070C09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4" r="26463"/>
          <a:stretch/>
        </p:blipFill>
        <p:spPr bwMode="auto">
          <a:xfrm>
            <a:off x="8087139" y="0"/>
            <a:ext cx="4104861" cy="585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purificación del templo viviente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0" y="0"/>
            <a:ext cx="82693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¿Cuál es el secreto para poder presentarse ante un Dios santo con un corazón limpio?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F3F4A43-5A73-6F4F-A7D9-14707BD2FA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9210239"/>
              </p:ext>
            </p:extLst>
          </p:nvPr>
        </p:nvGraphicFramePr>
        <p:xfrm>
          <a:off x="171533" y="1371600"/>
          <a:ext cx="8644476" cy="4281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1AC64E-3B57-4067-A892-D72D840262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BC4B46-A4FF-4D5C-8B4D-A4C762A407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F3041C-A572-4655-A151-CF05969EA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78700CC-6FB3-429E-9CB4-6295C9B2BF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49CA-702F-6ED7-0BBE-DCB0F9006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E10E1D-91CF-115E-7346-99C00DD8B2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20" t="9300" b="20734"/>
          <a:stretch/>
        </p:blipFill>
        <p:spPr>
          <a:xfrm>
            <a:off x="0" y="-6689"/>
            <a:ext cx="6897756" cy="421228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F0090C86-E651-7B38-D853-E95C24484F0B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E107F277-A854-63F7-BDA1-3133A1458D9F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C0B30228-E707-12E8-E4AA-88E9DF2336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BDA44511-F2C0-9608-6A39-6162B66146DB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36279885-6FFA-82E0-7AEC-25D78E71D7A1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CFF50F11-E983-0F72-3BC8-EDDDD12BAE1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8773629F-CBC4-D7AC-2C70-7B0366CD9803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Purificando el templo hoy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DE01DC2F-DE40-F7B7-F873-80AD3259EBDD}"/>
              </a:ext>
            </a:extLst>
          </p:cNvPr>
          <p:cNvSpPr txBox="1"/>
          <p:nvPr/>
        </p:nvSpPr>
        <p:spPr>
          <a:xfrm>
            <a:off x="171533" y="4209659"/>
            <a:ext cx="118489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responsabiliza Dios a los líderes de su pueblo para que mantengan diligentemente el carácter sagrado de su casa? 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B6D2B1-015E-F384-535E-DF999C9FF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197200D-AA9E-F455-4CAD-9EB674260F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5457932"/>
              </p:ext>
            </p:extLst>
          </p:nvPr>
        </p:nvGraphicFramePr>
        <p:xfrm>
          <a:off x="7116417" y="175439"/>
          <a:ext cx="5005577" cy="389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22401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3CE582-2D74-4F66-9F92-7E51E2F50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44D25D6-60C0-7673-DFDF-FE9F39EC5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590"/>
          <a:stretch/>
        </p:blipFill>
        <p:spPr>
          <a:xfrm>
            <a:off x="5293637" y="0"/>
            <a:ext cx="6936953" cy="581894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Purificando el templo hoy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69387" y="94623"/>
            <a:ext cx="505920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Explica la victoria esencial que ha de obtenerse mediante la fortaleza de Cristo. 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10B7FF87-7F2F-6A97-1325-6E15B001C1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6113327"/>
              </p:ext>
            </p:extLst>
          </p:nvPr>
        </p:nvGraphicFramePr>
        <p:xfrm>
          <a:off x="69387" y="2231628"/>
          <a:ext cx="4956996" cy="340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55262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24039" y="381783"/>
            <a:ext cx="241028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Las dependencias del templo de Dios son sagradas; los líderes de la iglesia deben garantizar que las actividades en la casa de Dios reflejen el carácter y propósitos de Dios, haciendo diferencia entre lo santo y lo profano.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acción de Jesús al purificar el templo no solo denunció la corrupción y la irreverencia, sino que también llamó a una restauración espiritual, recordando que el templo es un lugar especial para adorar a Dios.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15901" y="381783"/>
            <a:ext cx="2283376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espacios destinados al culto y la adoración deben ser tratados con profunda reverencia, pues no son lugares comunes, sino sagrados pues la presencia de Dios habita en ellos.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53546" y="381783"/>
            <a:ext cx="2376669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templo de Jerusalén simboliza la presencia de Dios entre su pueblo y su deseo de tener comunión con ellos, este simbolismo se extiende a los creyentes, quienes son templos vivientes del Espíritu Santo.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65810" y="381783"/>
            <a:ext cx="2410290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Así como Jesús limpió el templo de Jerusalén, Él desea eliminar de nuestras vidas todo lo que deshonra a Dios, renovando nuestros pensamientos, motivos y acciones mediante el poder de Su Espíritu Santo.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44711" y="2461144"/>
            <a:ext cx="63583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</a:t>
            </a:r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Decido mostrar una actitud de respeto y solemnidad en los lugares de adoración, reconociendo la santidad de Dios y animando a otros a hacer lo mismo</a:t>
            </a:r>
            <a:r>
              <a:rPr lang="es-MX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!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335155" y="765513"/>
            <a:ext cx="67774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merece reverencia y respeto, especialmente en su presencia y en su templo. 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1234817</TotalTime>
  <Words>1239</Words>
  <Application>Microsoft Office PowerPoint</Application>
  <PresentationFormat>Panorámica</PresentationFormat>
  <Paragraphs>120</Paragraphs>
  <Slides>20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Secretaría Unión Ecuatoriana</cp:lastModifiedBy>
  <cp:revision>8573</cp:revision>
  <dcterms:created xsi:type="dcterms:W3CDTF">2017-06-02T15:34:13Z</dcterms:created>
  <dcterms:modified xsi:type="dcterms:W3CDTF">2025-01-20T16:18:22Z</dcterms:modified>
</cp:coreProperties>
</file>