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65" r:id="rId9"/>
    <p:sldId id="537" r:id="rId10"/>
    <p:sldId id="550" r:id="rId11"/>
    <p:sldId id="558" r:id="rId12"/>
    <p:sldId id="538" r:id="rId13"/>
    <p:sldId id="551" r:id="rId14"/>
    <p:sldId id="566" r:id="rId15"/>
    <p:sldId id="567" r:id="rId16"/>
    <p:sldId id="569"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C0B2"/>
    <a:srgbClr val="0A2560"/>
    <a:srgbClr val="FCF7F3"/>
    <a:srgbClr val="F8EFE6"/>
    <a:srgbClr val="F9EBCF"/>
    <a:srgbClr val="F6E1B9"/>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35" autoAdjust="0"/>
    <p:restoredTop sz="93621" autoAdjust="0"/>
  </p:normalViewPr>
  <p:slideViewPr>
    <p:cSldViewPr snapToGrid="0">
      <p:cViewPr varScale="1">
        <p:scale>
          <a:sx n="74" d="100"/>
          <a:sy n="74" d="100"/>
        </p:scale>
        <p:origin x="1046"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AADBE-7CDB-4F8B-A6B9-31781052F8D9}"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7161493C-8057-4EC3-A77C-479F08F7B25D}">
      <dgm:prSet phldrT="[Texto]" custT="1"/>
      <dgm:spPr/>
      <dgm:t>
        <a:bodyPr/>
        <a:lstStyle/>
        <a:p>
          <a:r>
            <a:rPr lang="es-ES" sz="2200" dirty="0">
              <a:latin typeface="Bw Modelica" panose="00000600000000000000" pitchFamily="50" charset="0"/>
            </a:rPr>
            <a:t>Nicodemo era un fariseo, miembro del concilio nacional, ocupaba un puesto elevado dentro de la nación judía.</a:t>
          </a:r>
          <a:endParaRPr lang="es-EC" sz="2200" dirty="0">
            <a:latin typeface="Bw Modelica" panose="00000600000000000000" pitchFamily="50" charset="0"/>
          </a:endParaRPr>
        </a:p>
      </dgm:t>
    </dgm:pt>
    <dgm:pt modelId="{A8807CB4-C244-4FD4-A918-5EF820E3B3C5}" type="parTrans" cxnId="{749D0DE0-4FC7-49DD-97BF-B33352BD4FF2}">
      <dgm:prSet/>
      <dgm:spPr/>
      <dgm:t>
        <a:bodyPr/>
        <a:lstStyle/>
        <a:p>
          <a:endParaRPr lang="es-EC" sz="2200">
            <a:latin typeface="Bw Modelica" panose="00000600000000000000" pitchFamily="50" charset="0"/>
          </a:endParaRPr>
        </a:p>
      </dgm:t>
    </dgm:pt>
    <dgm:pt modelId="{AF8EEF39-51AE-4F9B-9C70-0391C1061EA5}" type="sibTrans" cxnId="{749D0DE0-4FC7-49DD-97BF-B33352BD4FF2}">
      <dgm:prSet/>
      <dgm:spPr/>
      <dgm:t>
        <a:bodyPr/>
        <a:lstStyle/>
        <a:p>
          <a:endParaRPr lang="es-EC" sz="2200">
            <a:latin typeface="Bw Modelica" panose="00000600000000000000" pitchFamily="50" charset="0"/>
          </a:endParaRPr>
        </a:p>
      </dgm:t>
    </dgm:pt>
    <dgm:pt modelId="{287169F2-5C7D-4366-8875-D21CE4D90BC3}">
      <dgm:prSet phldrT="[Texto]" custT="1"/>
      <dgm:spPr/>
      <dgm:t>
        <a:bodyPr/>
        <a:lstStyle/>
        <a:p>
          <a:r>
            <a:rPr lang="es-ES" sz="2200" dirty="0">
              <a:latin typeface="Bw Modelica" panose="00000600000000000000" pitchFamily="50" charset="0"/>
            </a:rPr>
            <a:t>Nicodemo era respetado por su posición y educación, y muy estimado por su benevolencia y generosidad.</a:t>
          </a:r>
          <a:endParaRPr lang="es-EC" sz="2200" dirty="0">
            <a:latin typeface="Bw Modelica" panose="00000600000000000000" pitchFamily="50" charset="0"/>
          </a:endParaRPr>
        </a:p>
      </dgm:t>
    </dgm:pt>
    <dgm:pt modelId="{1D58E508-2795-46E1-9624-60AE8E2BAFCE}" type="parTrans" cxnId="{F71D18E8-8C29-464A-8B8F-91F59B1DA135}">
      <dgm:prSet/>
      <dgm:spPr/>
      <dgm:t>
        <a:bodyPr/>
        <a:lstStyle/>
        <a:p>
          <a:endParaRPr lang="es-EC" sz="2200">
            <a:latin typeface="Bw Modelica" panose="00000600000000000000" pitchFamily="50" charset="0"/>
          </a:endParaRPr>
        </a:p>
      </dgm:t>
    </dgm:pt>
    <dgm:pt modelId="{D12751DD-F543-4C8C-9909-43FF632DA6C8}" type="sibTrans" cxnId="{F71D18E8-8C29-464A-8B8F-91F59B1DA135}">
      <dgm:prSet/>
      <dgm:spPr/>
      <dgm:t>
        <a:bodyPr/>
        <a:lstStyle/>
        <a:p>
          <a:endParaRPr lang="es-EC" sz="2200">
            <a:latin typeface="Bw Modelica" panose="00000600000000000000" pitchFamily="50" charset="0"/>
          </a:endParaRPr>
        </a:p>
      </dgm:t>
    </dgm:pt>
    <dgm:pt modelId="{DDA10E9E-06A2-4C20-85F9-905393C843F8}" type="pres">
      <dgm:prSet presAssocID="{F63AADBE-7CDB-4F8B-A6B9-31781052F8D9}" presName="linear" presStyleCnt="0">
        <dgm:presLayoutVars>
          <dgm:dir/>
          <dgm:animLvl val="lvl"/>
          <dgm:resizeHandles val="exact"/>
        </dgm:presLayoutVars>
      </dgm:prSet>
      <dgm:spPr/>
    </dgm:pt>
    <dgm:pt modelId="{9C418869-F64A-4E03-918C-DCB0FBB3E73E}" type="pres">
      <dgm:prSet presAssocID="{7161493C-8057-4EC3-A77C-479F08F7B25D}" presName="parentLin" presStyleCnt="0"/>
      <dgm:spPr/>
    </dgm:pt>
    <dgm:pt modelId="{BA9A6B4F-7395-451D-90EE-2E5012EF6C57}" type="pres">
      <dgm:prSet presAssocID="{7161493C-8057-4EC3-A77C-479F08F7B25D}" presName="parentLeftMargin" presStyleLbl="node1" presStyleIdx="0" presStyleCnt="2"/>
      <dgm:spPr/>
    </dgm:pt>
    <dgm:pt modelId="{05DD205B-305B-4CEF-87DD-4E885F063002}" type="pres">
      <dgm:prSet presAssocID="{7161493C-8057-4EC3-A77C-479F08F7B25D}" presName="parentText" presStyleLbl="node1" presStyleIdx="0" presStyleCnt="2" custScaleX="127472" custScaleY="118932">
        <dgm:presLayoutVars>
          <dgm:chMax val="0"/>
          <dgm:bulletEnabled val="1"/>
        </dgm:presLayoutVars>
      </dgm:prSet>
      <dgm:spPr/>
    </dgm:pt>
    <dgm:pt modelId="{34655345-A04D-4106-972F-3DEA9BAAC14F}" type="pres">
      <dgm:prSet presAssocID="{7161493C-8057-4EC3-A77C-479F08F7B25D}" presName="negativeSpace" presStyleCnt="0"/>
      <dgm:spPr/>
    </dgm:pt>
    <dgm:pt modelId="{AA1071AF-002E-4C3E-8049-F4368E4977D9}" type="pres">
      <dgm:prSet presAssocID="{7161493C-8057-4EC3-A77C-479F08F7B25D}" presName="childText" presStyleLbl="conFgAcc1" presStyleIdx="0" presStyleCnt="2">
        <dgm:presLayoutVars>
          <dgm:bulletEnabled val="1"/>
        </dgm:presLayoutVars>
      </dgm:prSet>
      <dgm:spPr/>
    </dgm:pt>
    <dgm:pt modelId="{C8A0A920-528E-4DDB-A7E3-BC5E87633736}" type="pres">
      <dgm:prSet presAssocID="{AF8EEF39-51AE-4F9B-9C70-0391C1061EA5}" presName="spaceBetweenRectangles" presStyleCnt="0"/>
      <dgm:spPr/>
    </dgm:pt>
    <dgm:pt modelId="{4677CCB4-A658-4F46-BF98-0C1EEF3FE540}" type="pres">
      <dgm:prSet presAssocID="{287169F2-5C7D-4366-8875-D21CE4D90BC3}" presName="parentLin" presStyleCnt="0"/>
      <dgm:spPr/>
    </dgm:pt>
    <dgm:pt modelId="{A197D956-ED5A-46D7-AB58-5DDF7E53599C}" type="pres">
      <dgm:prSet presAssocID="{287169F2-5C7D-4366-8875-D21CE4D90BC3}" presName="parentLeftMargin" presStyleLbl="node1" presStyleIdx="0" presStyleCnt="2"/>
      <dgm:spPr/>
    </dgm:pt>
    <dgm:pt modelId="{B2A251F2-F60D-4F7F-875C-5A0E9A872634}" type="pres">
      <dgm:prSet presAssocID="{287169F2-5C7D-4366-8875-D21CE4D90BC3}" presName="parentText" presStyleLbl="node1" presStyleIdx="1" presStyleCnt="2" custScaleX="127472" custScaleY="118932">
        <dgm:presLayoutVars>
          <dgm:chMax val="0"/>
          <dgm:bulletEnabled val="1"/>
        </dgm:presLayoutVars>
      </dgm:prSet>
      <dgm:spPr/>
    </dgm:pt>
    <dgm:pt modelId="{7DE32E8E-1EDD-46EF-BA58-4B9CF7584AED}" type="pres">
      <dgm:prSet presAssocID="{287169F2-5C7D-4366-8875-D21CE4D90BC3}" presName="negativeSpace" presStyleCnt="0"/>
      <dgm:spPr/>
    </dgm:pt>
    <dgm:pt modelId="{24A05BAB-8753-4F13-A97C-7E9FFAD97685}" type="pres">
      <dgm:prSet presAssocID="{287169F2-5C7D-4366-8875-D21CE4D90BC3}" presName="childText" presStyleLbl="conFgAcc1" presStyleIdx="1" presStyleCnt="2">
        <dgm:presLayoutVars>
          <dgm:bulletEnabled val="1"/>
        </dgm:presLayoutVars>
      </dgm:prSet>
      <dgm:spPr/>
    </dgm:pt>
  </dgm:ptLst>
  <dgm:cxnLst>
    <dgm:cxn modelId="{8CD56969-7C84-4264-B8F3-B95C4F7A3048}" type="presOf" srcId="{287169F2-5C7D-4366-8875-D21CE4D90BC3}" destId="{A197D956-ED5A-46D7-AB58-5DDF7E53599C}" srcOrd="0" destOrd="0" presId="urn:microsoft.com/office/officeart/2005/8/layout/list1"/>
    <dgm:cxn modelId="{1C983350-F20D-402F-BA9A-E6D6D6C4C163}" type="presOf" srcId="{7161493C-8057-4EC3-A77C-479F08F7B25D}" destId="{05DD205B-305B-4CEF-87DD-4E885F063002}" srcOrd="1" destOrd="0" presId="urn:microsoft.com/office/officeart/2005/8/layout/list1"/>
    <dgm:cxn modelId="{0D184286-D708-4268-B840-D385F0F258D5}" type="presOf" srcId="{287169F2-5C7D-4366-8875-D21CE4D90BC3}" destId="{B2A251F2-F60D-4F7F-875C-5A0E9A872634}" srcOrd="1" destOrd="0" presId="urn:microsoft.com/office/officeart/2005/8/layout/list1"/>
    <dgm:cxn modelId="{28284D9D-A6F0-481A-9C85-87D1B790E686}" type="presOf" srcId="{F63AADBE-7CDB-4F8B-A6B9-31781052F8D9}" destId="{DDA10E9E-06A2-4C20-85F9-905393C843F8}" srcOrd="0" destOrd="0" presId="urn:microsoft.com/office/officeart/2005/8/layout/list1"/>
    <dgm:cxn modelId="{749D0DE0-4FC7-49DD-97BF-B33352BD4FF2}" srcId="{F63AADBE-7CDB-4F8B-A6B9-31781052F8D9}" destId="{7161493C-8057-4EC3-A77C-479F08F7B25D}" srcOrd="0" destOrd="0" parTransId="{A8807CB4-C244-4FD4-A918-5EF820E3B3C5}" sibTransId="{AF8EEF39-51AE-4F9B-9C70-0391C1061EA5}"/>
    <dgm:cxn modelId="{694ED8E1-D444-4795-82DD-2BAEE1BF0050}" type="presOf" srcId="{7161493C-8057-4EC3-A77C-479F08F7B25D}" destId="{BA9A6B4F-7395-451D-90EE-2E5012EF6C57}" srcOrd="0" destOrd="0" presId="urn:microsoft.com/office/officeart/2005/8/layout/list1"/>
    <dgm:cxn modelId="{F71D18E8-8C29-464A-8B8F-91F59B1DA135}" srcId="{F63AADBE-7CDB-4F8B-A6B9-31781052F8D9}" destId="{287169F2-5C7D-4366-8875-D21CE4D90BC3}" srcOrd="1" destOrd="0" parTransId="{1D58E508-2795-46E1-9624-60AE8E2BAFCE}" sibTransId="{D12751DD-F543-4C8C-9909-43FF632DA6C8}"/>
    <dgm:cxn modelId="{5060020E-F804-465F-83BA-D3A5C87261AD}" type="presParOf" srcId="{DDA10E9E-06A2-4C20-85F9-905393C843F8}" destId="{9C418869-F64A-4E03-918C-DCB0FBB3E73E}" srcOrd="0" destOrd="0" presId="urn:microsoft.com/office/officeart/2005/8/layout/list1"/>
    <dgm:cxn modelId="{E1A0D0A6-74FC-4862-9E66-6A9F4D72A72C}" type="presParOf" srcId="{9C418869-F64A-4E03-918C-DCB0FBB3E73E}" destId="{BA9A6B4F-7395-451D-90EE-2E5012EF6C57}" srcOrd="0" destOrd="0" presId="urn:microsoft.com/office/officeart/2005/8/layout/list1"/>
    <dgm:cxn modelId="{2E5EFC77-0FCC-4FF7-84D2-91DC1D135C57}" type="presParOf" srcId="{9C418869-F64A-4E03-918C-DCB0FBB3E73E}" destId="{05DD205B-305B-4CEF-87DD-4E885F063002}" srcOrd="1" destOrd="0" presId="urn:microsoft.com/office/officeart/2005/8/layout/list1"/>
    <dgm:cxn modelId="{4C71FFB3-365C-4D23-9769-EF2F22355A0E}" type="presParOf" srcId="{DDA10E9E-06A2-4C20-85F9-905393C843F8}" destId="{34655345-A04D-4106-972F-3DEA9BAAC14F}" srcOrd="1" destOrd="0" presId="urn:microsoft.com/office/officeart/2005/8/layout/list1"/>
    <dgm:cxn modelId="{3B406042-C05B-4549-87F2-743E977289AE}" type="presParOf" srcId="{DDA10E9E-06A2-4C20-85F9-905393C843F8}" destId="{AA1071AF-002E-4C3E-8049-F4368E4977D9}" srcOrd="2" destOrd="0" presId="urn:microsoft.com/office/officeart/2005/8/layout/list1"/>
    <dgm:cxn modelId="{9F6D72C1-90E6-4660-811F-E8DD1A92D591}" type="presParOf" srcId="{DDA10E9E-06A2-4C20-85F9-905393C843F8}" destId="{C8A0A920-528E-4DDB-A7E3-BC5E87633736}" srcOrd="3" destOrd="0" presId="urn:microsoft.com/office/officeart/2005/8/layout/list1"/>
    <dgm:cxn modelId="{01C4A867-FB96-42D7-90CA-53144351609E}" type="presParOf" srcId="{DDA10E9E-06A2-4C20-85F9-905393C843F8}" destId="{4677CCB4-A658-4F46-BF98-0C1EEF3FE540}" srcOrd="4" destOrd="0" presId="urn:microsoft.com/office/officeart/2005/8/layout/list1"/>
    <dgm:cxn modelId="{775D0B6C-F080-4896-86F9-5D100C3CEF38}" type="presParOf" srcId="{4677CCB4-A658-4F46-BF98-0C1EEF3FE540}" destId="{A197D956-ED5A-46D7-AB58-5DDF7E53599C}" srcOrd="0" destOrd="0" presId="urn:microsoft.com/office/officeart/2005/8/layout/list1"/>
    <dgm:cxn modelId="{64EC929B-54D5-4602-8F93-2545969A5AAA}" type="presParOf" srcId="{4677CCB4-A658-4F46-BF98-0C1EEF3FE540}" destId="{B2A251F2-F60D-4F7F-875C-5A0E9A872634}" srcOrd="1" destOrd="0" presId="urn:microsoft.com/office/officeart/2005/8/layout/list1"/>
    <dgm:cxn modelId="{309722D3-D8FB-4D97-8E5A-B2632B2FCB50}" type="presParOf" srcId="{DDA10E9E-06A2-4C20-85F9-905393C843F8}" destId="{7DE32E8E-1EDD-46EF-BA58-4B9CF7584AED}" srcOrd="5" destOrd="0" presId="urn:microsoft.com/office/officeart/2005/8/layout/list1"/>
    <dgm:cxn modelId="{F39D73A0-A7E8-4B8A-8B4C-A3BD33CA8F90}" type="presParOf" srcId="{DDA10E9E-06A2-4C20-85F9-905393C843F8}" destId="{24A05BAB-8753-4F13-A97C-7E9FFAD97685}"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Extrañamente atraído por el humilde Nazareno e investigando dónde se encontraba el Salvador…</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…aguardó hasta que llegase la noche, y entonces salió en busca de Jesús.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442157" custScaleY="37565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439809" custScaleY="386439"/>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Nicodemo consideraba que una visita abierta a Jesús le traería desprecio y denuncias, y eso sería demasiado humillante para él.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El salmista describe cómo Jesús entiende las luchas internas del hombre y muestra cómo Él en cualquier circunstancia acoge con amor a quienes desean acercarse a Él con sinceridad.</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80372">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1" presStyleCnt="2" custScaleX="275169">
        <dgm:presLayoutVars>
          <dgm:chMax val="1"/>
          <dgm:bulletEnabled val="1"/>
        </dgm:presLayoutVars>
      </dgm:prSet>
      <dgm:spPr>
        <a:prstGeom prst="rect">
          <a:avLst/>
        </a:prstGeom>
      </dgm:spPr>
    </dgm:pt>
  </dgm:ptLst>
  <dgm:cxnLst>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8E8E9DE-5AC4-46DC-B7EE-752286EBB2C5}" srcId="{DE777566-25ED-412B-861E-9EE5B3378A4C}" destId="{A21332D3-0F4B-4E17-A123-8E440A5D4EB4}" srcOrd="1"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4E104517-7831-40DE-BA40-384848B307B6}" type="presParOf" srcId="{0FCAC325-AD87-4A69-B81C-C68275993DBD}" destId="{01871877-1F62-40CE-9979-9DF715AAB65D}" srcOrd="2"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DE9423-7379-436F-B446-160F5061BF4A}" type="doc">
      <dgm:prSet loTypeId="urn:microsoft.com/office/officeart/2005/8/layout/process2" loCatId="process" qsTypeId="urn:microsoft.com/office/officeart/2005/8/quickstyle/simple1" qsCatId="simple" csTypeId="urn:microsoft.com/office/officeart/2005/8/colors/accent0_3" csCatId="mainScheme" phldr="1"/>
      <dgm:spPr/>
    </dgm:pt>
    <dgm:pt modelId="{B1FC4017-AD91-4A40-9915-E812CED5BBF0}">
      <dgm:prSet phldrT="[Texto]" custT="1"/>
      <dgm:spPr/>
      <dgm:t>
        <a:bodyPr/>
        <a:lstStyle/>
        <a:p>
          <a:r>
            <a:rPr lang="es-ES" sz="2200" dirty="0">
              <a:latin typeface="Bw Modelica" panose="00000600000000000000" pitchFamily="50" charset="0"/>
            </a:rPr>
            <a:t>Nicodemo inicia su entrevista dirigiéndose con respeto a Jesús y reconociendo que las señales milagrosas realizadas por Él eran una evidencia que había venido de Dios…</a:t>
          </a:r>
          <a:endParaRPr lang="es-EC" sz="2200" dirty="0">
            <a:latin typeface="Bw Modelica" panose="00000600000000000000" pitchFamily="50" charset="0"/>
          </a:endParaRPr>
        </a:p>
      </dgm:t>
    </dgm:pt>
    <dgm:pt modelId="{123B55D4-6122-48C1-90C9-3CBFF55B6318}" type="parTrans" cxnId="{BF7B1FBB-B67A-459E-871A-CA26DECD941A}">
      <dgm:prSet/>
      <dgm:spPr/>
      <dgm:t>
        <a:bodyPr/>
        <a:lstStyle/>
        <a:p>
          <a:endParaRPr lang="es-EC" sz="2200">
            <a:latin typeface="Bw Modelica" panose="00000600000000000000" pitchFamily="50" charset="0"/>
          </a:endParaRPr>
        </a:p>
      </dgm:t>
    </dgm:pt>
    <dgm:pt modelId="{AFD13841-8006-4ABE-AC70-9CF68B85233C}" type="sibTrans" cxnId="{BF7B1FBB-B67A-459E-871A-CA26DECD941A}">
      <dgm:prSet custT="1"/>
      <dgm:spPr/>
      <dgm:t>
        <a:bodyPr/>
        <a:lstStyle/>
        <a:p>
          <a:endParaRPr lang="es-EC" sz="2200">
            <a:latin typeface="Bw Modelica" panose="00000600000000000000" pitchFamily="50" charset="0"/>
          </a:endParaRPr>
        </a:p>
      </dgm:t>
    </dgm:pt>
    <dgm:pt modelId="{0CA0E410-7C5E-49CD-9784-7E9F8730C67C}">
      <dgm:prSet phldrT="[Texto]" custT="1"/>
      <dgm:spPr/>
      <dgm:t>
        <a:bodyPr/>
        <a:lstStyle/>
        <a:p>
          <a:r>
            <a:rPr lang="es-ES" sz="2200" dirty="0">
              <a:latin typeface="Bw Modelica" panose="00000600000000000000" pitchFamily="50" charset="0"/>
            </a:rPr>
            <a:t>…con estas palabras que aparentemente expresaban confianza pero que en realidad expresaban incredulidad, esperaba preparar el terreno para su entrevista.</a:t>
          </a:r>
          <a:endParaRPr lang="es-EC" sz="2200" dirty="0">
            <a:latin typeface="Bw Modelica" panose="00000600000000000000" pitchFamily="50" charset="0"/>
          </a:endParaRPr>
        </a:p>
      </dgm:t>
    </dgm:pt>
    <dgm:pt modelId="{5127B615-3B63-4BE1-8DDC-3E40D225F346}" type="sibTrans" cxnId="{A48B9A0E-5953-4012-9638-750885D6B66B}">
      <dgm:prSet custT="1"/>
      <dgm:spPr/>
      <dgm:t>
        <a:bodyPr/>
        <a:lstStyle/>
        <a:p>
          <a:endParaRPr lang="es-EC" sz="2200">
            <a:latin typeface="Bw Modelica" panose="00000600000000000000" pitchFamily="50" charset="0"/>
          </a:endParaRPr>
        </a:p>
      </dgm:t>
    </dgm:pt>
    <dgm:pt modelId="{28E51F3B-E49D-41C8-85E6-2FDB87E7E7DA}" type="parTrans" cxnId="{A48B9A0E-5953-4012-9638-750885D6B66B}">
      <dgm:prSet/>
      <dgm:spPr/>
      <dgm:t>
        <a:bodyPr/>
        <a:lstStyle/>
        <a:p>
          <a:endParaRPr lang="es-EC" sz="2200">
            <a:latin typeface="Bw Modelica" panose="00000600000000000000" pitchFamily="50" charset="0"/>
          </a:endParaRPr>
        </a:p>
      </dgm:t>
    </dgm:pt>
    <dgm:pt modelId="{EEA43D63-7B25-4FCA-9714-4FE69C725C0B}" type="pres">
      <dgm:prSet presAssocID="{79DE9423-7379-436F-B446-160F5061BF4A}" presName="linearFlow" presStyleCnt="0">
        <dgm:presLayoutVars>
          <dgm:resizeHandles val="exact"/>
        </dgm:presLayoutVars>
      </dgm:prSet>
      <dgm:spPr/>
    </dgm:pt>
    <dgm:pt modelId="{D9710BCF-0C4A-4100-9A57-AE9C91E4C48D}" type="pres">
      <dgm:prSet presAssocID="{B1FC4017-AD91-4A40-9915-E812CED5BBF0}" presName="node" presStyleLbl="node1" presStyleIdx="0" presStyleCnt="2" custScaleX="147254" custScaleY="76980" custLinFactNeighborX="3891" custLinFactNeighborY="3744">
        <dgm:presLayoutVars>
          <dgm:bulletEnabled val="1"/>
        </dgm:presLayoutVars>
      </dgm:prSet>
      <dgm:spPr/>
    </dgm:pt>
    <dgm:pt modelId="{F7EB5FF6-31DA-44C7-B24E-30203D729F57}" type="pres">
      <dgm:prSet presAssocID="{AFD13841-8006-4ABE-AC70-9CF68B85233C}" presName="sibTrans" presStyleLbl="sibTrans2D1" presStyleIdx="0" presStyleCnt="1"/>
      <dgm:spPr/>
    </dgm:pt>
    <dgm:pt modelId="{9843F216-2588-45A5-B28C-EC4ADBB3CAF2}" type="pres">
      <dgm:prSet presAssocID="{AFD13841-8006-4ABE-AC70-9CF68B85233C}" presName="connectorText" presStyleLbl="sibTrans2D1" presStyleIdx="0" presStyleCnt="1"/>
      <dgm:spPr/>
    </dgm:pt>
    <dgm:pt modelId="{3EB48448-FEE4-47B9-9F4F-4153067AF1C5}" type="pres">
      <dgm:prSet presAssocID="{0CA0E410-7C5E-49CD-9784-7E9F8730C67C}" presName="node" presStyleLbl="node1" presStyleIdx="1" presStyleCnt="2" custScaleX="147254" custScaleY="78834" custLinFactNeighborX="3891" custLinFactNeighborY="3744">
        <dgm:presLayoutVars>
          <dgm:bulletEnabled val="1"/>
        </dgm:presLayoutVars>
      </dgm:prSet>
      <dgm:spPr/>
    </dgm:pt>
  </dgm:ptLst>
  <dgm:cxnLst>
    <dgm:cxn modelId="{A48B9A0E-5953-4012-9638-750885D6B66B}" srcId="{79DE9423-7379-436F-B446-160F5061BF4A}" destId="{0CA0E410-7C5E-49CD-9784-7E9F8730C67C}" srcOrd="1" destOrd="0" parTransId="{28E51F3B-E49D-41C8-85E6-2FDB87E7E7DA}" sibTransId="{5127B615-3B63-4BE1-8DDC-3E40D225F346}"/>
    <dgm:cxn modelId="{A84CF81F-E6FC-4D44-B2CE-04C143AD3BA8}" type="presOf" srcId="{0CA0E410-7C5E-49CD-9784-7E9F8730C67C}" destId="{3EB48448-FEE4-47B9-9F4F-4153067AF1C5}" srcOrd="0" destOrd="0" presId="urn:microsoft.com/office/officeart/2005/8/layout/process2"/>
    <dgm:cxn modelId="{BCB9C061-586D-4FB8-96E9-8F3D0580E6E0}" type="presOf" srcId="{AFD13841-8006-4ABE-AC70-9CF68B85233C}" destId="{F7EB5FF6-31DA-44C7-B24E-30203D729F57}" srcOrd="0" destOrd="0" presId="urn:microsoft.com/office/officeart/2005/8/layout/process2"/>
    <dgm:cxn modelId="{8B3F1550-D5FE-4ABB-B375-DD15FCA56358}" type="presOf" srcId="{B1FC4017-AD91-4A40-9915-E812CED5BBF0}" destId="{D9710BCF-0C4A-4100-9A57-AE9C91E4C48D}" srcOrd="0" destOrd="0" presId="urn:microsoft.com/office/officeart/2005/8/layout/process2"/>
    <dgm:cxn modelId="{F7971293-A1BF-4387-8366-AFFA6DBB9FAD}" type="presOf" srcId="{AFD13841-8006-4ABE-AC70-9CF68B85233C}" destId="{9843F216-2588-45A5-B28C-EC4ADBB3CAF2}" srcOrd="1" destOrd="0" presId="urn:microsoft.com/office/officeart/2005/8/layout/process2"/>
    <dgm:cxn modelId="{BF7B1FBB-B67A-459E-871A-CA26DECD941A}" srcId="{79DE9423-7379-436F-B446-160F5061BF4A}" destId="{B1FC4017-AD91-4A40-9915-E812CED5BBF0}" srcOrd="0" destOrd="0" parTransId="{123B55D4-6122-48C1-90C9-3CBFF55B6318}" sibTransId="{AFD13841-8006-4ABE-AC70-9CF68B85233C}"/>
    <dgm:cxn modelId="{150B1DF3-C933-47A3-89B2-FC0CE6E3D76F}" type="presOf" srcId="{79DE9423-7379-436F-B446-160F5061BF4A}" destId="{EEA43D63-7B25-4FCA-9714-4FE69C725C0B}" srcOrd="0" destOrd="0" presId="urn:microsoft.com/office/officeart/2005/8/layout/process2"/>
    <dgm:cxn modelId="{1CD43845-71A9-4562-9E3A-617E064681E4}" type="presParOf" srcId="{EEA43D63-7B25-4FCA-9714-4FE69C725C0B}" destId="{D9710BCF-0C4A-4100-9A57-AE9C91E4C48D}" srcOrd="0" destOrd="0" presId="urn:microsoft.com/office/officeart/2005/8/layout/process2"/>
    <dgm:cxn modelId="{C3B61CC0-BCCB-4047-B40A-BA102DC12F71}" type="presParOf" srcId="{EEA43D63-7B25-4FCA-9714-4FE69C725C0B}" destId="{F7EB5FF6-31DA-44C7-B24E-30203D729F57}" srcOrd="1" destOrd="0" presId="urn:microsoft.com/office/officeart/2005/8/layout/process2"/>
    <dgm:cxn modelId="{69A91E66-95E0-4EF8-9A8E-339AFEAB89B6}" type="presParOf" srcId="{F7EB5FF6-31DA-44C7-B24E-30203D729F57}" destId="{9843F216-2588-45A5-B28C-EC4ADBB3CAF2}" srcOrd="0" destOrd="0" presId="urn:microsoft.com/office/officeart/2005/8/layout/process2"/>
    <dgm:cxn modelId="{DD40E331-9574-4B75-BD80-671F6EBFF778}" type="presParOf" srcId="{EEA43D63-7B25-4FCA-9714-4FE69C725C0B}" destId="{3EB48448-FEE4-47B9-9F4F-4153067AF1C5}"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Cristo conocía el objeto de la visita de Nicodemo, vio que era alguien que buscaba la verdad, por tanto, fue directamente al tema que le preocupaba para profundizar…</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…y le dijo: “De cierto, de cierto te digo, que el que no naciere de nuevo, no puede ver el reino de Dios”.</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60041"/>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78415"/>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Nicodemo percibía que las palabras de Cristo no eran literales, pero le irritaba su íntima aplicación a sí mismo porque le parecía que él no necesitaba cambio alguno…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...por eso contestó a Cristo con palabras llenas de ironía y dijo: “¿Cómo puede el hombre nacer siendo viejo?.</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Al igual que Nicodemo necesitamos experimentar el nuevo nacimiento para ser reconciliados con Dios y recibir una nueva naturaleza, sin esta experiencia no podremos ver el reino de Dios.</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86102">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66792">
        <dgm:presLayoutVars>
          <dgm:chMax val="1"/>
          <dgm:bulletEnabled val="1"/>
        </dgm:presLayoutVars>
      </dgm:prSet>
      <dgm:spPr>
        <a:prstGeom prst="rect">
          <a:avLst/>
        </a:prstGeom>
      </dgm:spPr>
    </dgm:pt>
    <dgm:pt modelId="{1A0344CE-C811-4EF4-99A6-61D170DA0B21}" type="pres">
      <dgm:prSet presAssocID="{8054A7A7-2C65-4232-A11B-5224673DBAD0}"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2" presStyleCnt="3" custScaleX="275169" custScaleY="90884">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08E8E9DE-5AC4-46DC-B7EE-752286EBB2C5}" srcId="{DE777566-25ED-412B-861E-9EE5B3378A4C}" destId="{A21332D3-0F4B-4E17-A123-8E440A5D4EB4}" srcOrd="2"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A6F0E124-125F-4B87-8E48-0113E2CF1E79}" type="presParOf" srcId="{0FCAC325-AD87-4A69-B81C-C68275993DBD}" destId="{1A0344CE-C811-4EF4-99A6-61D170DA0B21}" srcOrd="3" destOrd="0" presId="urn:microsoft.com/office/officeart/2005/8/layout/vList5"/>
    <dgm:cxn modelId="{4E104517-7831-40DE-BA40-384848B307B6}" type="presParOf" srcId="{0FCAC325-AD87-4A69-B81C-C68275993DBD}" destId="{01871877-1F62-40CE-9979-9DF715AAB65D}" srcOrd="4"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86858F0-9E81-4604-A32D-8546386EE163}"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s-EC"/>
        </a:p>
      </dgm:t>
    </dgm:pt>
    <dgm:pt modelId="{AF266AE1-AFEF-4A1C-A817-6FFF196D6B52}">
      <dgm:prSet phldrT="[Texto]" custT="1"/>
      <dgm:spPr/>
      <dgm:t>
        <a:bodyPr/>
        <a:lstStyle/>
        <a:p>
          <a:r>
            <a:rPr lang="es-ES" sz="2200" dirty="0">
              <a:latin typeface="Bw Modelica" panose="00000600000000000000" pitchFamily="50" charset="0"/>
            </a:rPr>
            <a:t>El nuevo nacimiento ocurre cuando recibimos a Jesús como el Hijo de Dios y Salvador personal, mediante este sencillo acto…</a:t>
          </a:r>
          <a:endParaRPr lang="es-EC" sz="2200" dirty="0">
            <a:latin typeface="Bw Modelica" panose="00000600000000000000" pitchFamily="50" charset="0"/>
          </a:endParaRPr>
        </a:p>
      </dgm:t>
    </dgm:pt>
    <dgm:pt modelId="{8C248428-7F28-42B1-9A40-6780F6924139}" type="parTrans" cxnId="{A1296816-DD3C-4B8F-98E1-7F0FA5EA80E1}">
      <dgm:prSet/>
      <dgm:spPr/>
      <dgm:t>
        <a:bodyPr/>
        <a:lstStyle/>
        <a:p>
          <a:endParaRPr lang="es-EC" sz="2200">
            <a:latin typeface="Bw Modelica" panose="00000600000000000000" pitchFamily="50" charset="0"/>
          </a:endParaRPr>
        </a:p>
      </dgm:t>
    </dgm:pt>
    <dgm:pt modelId="{383645F5-EC88-4F6F-9E50-9A1532857AF2}" type="sibTrans" cxnId="{A1296816-DD3C-4B8F-98E1-7F0FA5EA80E1}">
      <dgm:prSet custT="1"/>
      <dgm:spPr/>
      <dgm:t>
        <a:bodyPr/>
        <a:lstStyle/>
        <a:p>
          <a:endParaRPr lang="es-EC" sz="2200">
            <a:latin typeface="Bw Modelica" panose="00000600000000000000" pitchFamily="50" charset="0"/>
          </a:endParaRPr>
        </a:p>
      </dgm:t>
    </dgm:pt>
    <dgm:pt modelId="{63EAF908-2AFC-42B7-95ED-C934D7D5E825}">
      <dgm:prSet phldrT="[Texto]" custT="1"/>
      <dgm:spPr/>
      <dgm:t>
        <a:bodyPr/>
        <a:lstStyle/>
        <a:p>
          <a:r>
            <a:rPr lang="es-ES" sz="2200" dirty="0">
              <a:latin typeface="Bw Modelica" panose="00000600000000000000" pitchFamily="50" charset="0"/>
            </a:rPr>
            <a:t>…el Espíritu Santo nos engendra una nueva vida en el corazón y ahora nos capacita para vivir como hijos e hijas de Dios.</a:t>
          </a:r>
          <a:endParaRPr lang="es-EC" sz="2200" dirty="0">
            <a:latin typeface="Bw Modelica" panose="00000600000000000000" pitchFamily="50" charset="0"/>
          </a:endParaRPr>
        </a:p>
      </dgm:t>
    </dgm:pt>
    <dgm:pt modelId="{E3399759-FA2F-4D68-BE28-076C70C90BDB}" type="parTrans" cxnId="{CDD4CC82-0210-481A-BA44-7439993A6374}">
      <dgm:prSet/>
      <dgm:spPr/>
      <dgm:t>
        <a:bodyPr/>
        <a:lstStyle/>
        <a:p>
          <a:endParaRPr lang="es-EC" sz="2200">
            <a:latin typeface="Bw Modelica" panose="00000600000000000000" pitchFamily="50" charset="0"/>
          </a:endParaRPr>
        </a:p>
      </dgm:t>
    </dgm:pt>
    <dgm:pt modelId="{2F6E9655-B33A-43B1-A6E4-6073C61DE253}" type="sibTrans" cxnId="{CDD4CC82-0210-481A-BA44-7439993A6374}">
      <dgm:prSet custT="1"/>
      <dgm:spPr/>
      <dgm:t>
        <a:bodyPr/>
        <a:lstStyle/>
        <a:p>
          <a:endParaRPr lang="es-EC" sz="2200">
            <a:latin typeface="Bw Modelica" panose="00000600000000000000" pitchFamily="50" charset="0"/>
          </a:endParaRPr>
        </a:p>
      </dgm:t>
    </dgm:pt>
    <dgm:pt modelId="{23A41864-B0E2-499E-820D-0C87B49DD488}" type="pres">
      <dgm:prSet presAssocID="{986858F0-9E81-4604-A32D-8546386EE163}" presName="outerComposite" presStyleCnt="0">
        <dgm:presLayoutVars>
          <dgm:chMax val="5"/>
          <dgm:dir/>
          <dgm:resizeHandles val="exact"/>
        </dgm:presLayoutVars>
      </dgm:prSet>
      <dgm:spPr/>
    </dgm:pt>
    <dgm:pt modelId="{A8F4EE2A-5CD1-402A-91AE-CADAAC7E9FC4}" type="pres">
      <dgm:prSet presAssocID="{986858F0-9E81-4604-A32D-8546386EE163}" presName="dummyMaxCanvas" presStyleCnt="0">
        <dgm:presLayoutVars/>
      </dgm:prSet>
      <dgm:spPr/>
    </dgm:pt>
    <dgm:pt modelId="{4F88DB27-6D44-4DB9-A192-4BA2EC8F0E7C}" type="pres">
      <dgm:prSet presAssocID="{986858F0-9E81-4604-A32D-8546386EE163}" presName="TwoNodes_1" presStyleLbl="node1" presStyleIdx="0" presStyleCnt="2">
        <dgm:presLayoutVars>
          <dgm:bulletEnabled val="1"/>
        </dgm:presLayoutVars>
      </dgm:prSet>
      <dgm:spPr/>
    </dgm:pt>
    <dgm:pt modelId="{52BA7AAF-173B-4043-A80F-33C4681953F6}" type="pres">
      <dgm:prSet presAssocID="{986858F0-9E81-4604-A32D-8546386EE163}" presName="TwoNodes_2" presStyleLbl="node1" presStyleIdx="1" presStyleCnt="2">
        <dgm:presLayoutVars>
          <dgm:bulletEnabled val="1"/>
        </dgm:presLayoutVars>
      </dgm:prSet>
      <dgm:spPr/>
    </dgm:pt>
    <dgm:pt modelId="{E9F07525-4E52-4048-AAF5-E73C66EA85D6}" type="pres">
      <dgm:prSet presAssocID="{986858F0-9E81-4604-A32D-8546386EE163}" presName="TwoConn_1-2" presStyleLbl="fgAccFollowNode1" presStyleIdx="0" presStyleCnt="1">
        <dgm:presLayoutVars>
          <dgm:bulletEnabled val="1"/>
        </dgm:presLayoutVars>
      </dgm:prSet>
      <dgm:spPr/>
    </dgm:pt>
    <dgm:pt modelId="{02C5D6BE-716E-4E41-A835-A53EFD3B6861}" type="pres">
      <dgm:prSet presAssocID="{986858F0-9E81-4604-A32D-8546386EE163}" presName="TwoNodes_1_text" presStyleLbl="node1" presStyleIdx="1" presStyleCnt="2">
        <dgm:presLayoutVars>
          <dgm:bulletEnabled val="1"/>
        </dgm:presLayoutVars>
      </dgm:prSet>
      <dgm:spPr/>
    </dgm:pt>
    <dgm:pt modelId="{EAEBBB68-8F9B-47D1-8F8C-FA45B2FDB668}" type="pres">
      <dgm:prSet presAssocID="{986858F0-9E81-4604-A32D-8546386EE163}" presName="TwoNodes_2_text" presStyleLbl="node1" presStyleIdx="1" presStyleCnt="2">
        <dgm:presLayoutVars>
          <dgm:bulletEnabled val="1"/>
        </dgm:presLayoutVars>
      </dgm:prSet>
      <dgm:spPr/>
    </dgm:pt>
  </dgm:ptLst>
  <dgm:cxnLst>
    <dgm:cxn modelId="{A1296816-DD3C-4B8F-98E1-7F0FA5EA80E1}" srcId="{986858F0-9E81-4604-A32D-8546386EE163}" destId="{AF266AE1-AFEF-4A1C-A817-6FFF196D6B52}" srcOrd="0" destOrd="0" parTransId="{8C248428-7F28-42B1-9A40-6780F6924139}" sibTransId="{383645F5-EC88-4F6F-9E50-9A1532857AF2}"/>
    <dgm:cxn modelId="{AF1A9F30-B62F-4C67-AF28-598BF1FE4EBE}" type="presOf" srcId="{383645F5-EC88-4F6F-9E50-9A1532857AF2}" destId="{E9F07525-4E52-4048-AAF5-E73C66EA85D6}" srcOrd="0" destOrd="0" presId="urn:microsoft.com/office/officeart/2005/8/layout/vProcess5"/>
    <dgm:cxn modelId="{D99C4E37-2920-41BE-A6EC-DC0721F45280}" type="presOf" srcId="{AF266AE1-AFEF-4A1C-A817-6FFF196D6B52}" destId="{4F88DB27-6D44-4DB9-A192-4BA2EC8F0E7C}" srcOrd="0" destOrd="0" presId="urn:microsoft.com/office/officeart/2005/8/layout/vProcess5"/>
    <dgm:cxn modelId="{74F5BD63-15E0-411E-B146-3E286EFD53CC}" type="presOf" srcId="{63EAF908-2AFC-42B7-95ED-C934D7D5E825}" destId="{52BA7AAF-173B-4043-A80F-33C4681953F6}" srcOrd="0" destOrd="0" presId="urn:microsoft.com/office/officeart/2005/8/layout/vProcess5"/>
    <dgm:cxn modelId="{CDD4CC82-0210-481A-BA44-7439993A6374}" srcId="{986858F0-9E81-4604-A32D-8546386EE163}" destId="{63EAF908-2AFC-42B7-95ED-C934D7D5E825}" srcOrd="1" destOrd="0" parTransId="{E3399759-FA2F-4D68-BE28-076C70C90BDB}" sibTransId="{2F6E9655-B33A-43B1-A6E4-6073C61DE253}"/>
    <dgm:cxn modelId="{35ECC683-0A94-42CF-BB97-015278BCB242}" type="presOf" srcId="{986858F0-9E81-4604-A32D-8546386EE163}" destId="{23A41864-B0E2-499E-820D-0C87B49DD488}" srcOrd="0" destOrd="0" presId="urn:microsoft.com/office/officeart/2005/8/layout/vProcess5"/>
    <dgm:cxn modelId="{5093DE88-D305-4D58-9FBA-2B5F4B71165D}" type="presOf" srcId="{63EAF908-2AFC-42B7-95ED-C934D7D5E825}" destId="{EAEBBB68-8F9B-47D1-8F8C-FA45B2FDB668}" srcOrd="1" destOrd="0" presId="urn:microsoft.com/office/officeart/2005/8/layout/vProcess5"/>
    <dgm:cxn modelId="{16231CB1-B60D-4F6C-AED6-C161BAA7F0FA}" type="presOf" srcId="{AF266AE1-AFEF-4A1C-A817-6FFF196D6B52}" destId="{02C5D6BE-716E-4E41-A835-A53EFD3B6861}" srcOrd="1" destOrd="0" presId="urn:microsoft.com/office/officeart/2005/8/layout/vProcess5"/>
    <dgm:cxn modelId="{5838E218-D021-4793-BB5D-6E18618A882D}" type="presParOf" srcId="{23A41864-B0E2-499E-820D-0C87B49DD488}" destId="{A8F4EE2A-5CD1-402A-91AE-CADAAC7E9FC4}" srcOrd="0" destOrd="0" presId="urn:microsoft.com/office/officeart/2005/8/layout/vProcess5"/>
    <dgm:cxn modelId="{F1FFDA79-ED9F-4AA5-8AFE-3997B5FC28C5}" type="presParOf" srcId="{23A41864-B0E2-499E-820D-0C87B49DD488}" destId="{4F88DB27-6D44-4DB9-A192-4BA2EC8F0E7C}" srcOrd="1" destOrd="0" presId="urn:microsoft.com/office/officeart/2005/8/layout/vProcess5"/>
    <dgm:cxn modelId="{D062F951-C199-4BAB-86BF-79FB749CC30B}" type="presParOf" srcId="{23A41864-B0E2-499E-820D-0C87B49DD488}" destId="{52BA7AAF-173B-4043-A80F-33C4681953F6}" srcOrd="2" destOrd="0" presId="urn:microsoft.com/office/officeart/2005/8/layout/vProcess5"/>
    <dgm:cxn modelId="{D1A98120-8C85-48C1-A927-A5972144C426}" type="presParOf" srcId="{23A41864-B0E2-499E-820D-0C87B49DD488}" destId="{E9F07525-4E52-4048-AAF5-E73C66EA85D6}" srcOrd="3" destOrd="0" presId="urn:microsoft.com/office/officeart/2005/8/layout/vProcess5"/>
    <dgm:cxn modelId="{B5A70CEF-2376-436E-95A5-A5EA9C20AAD8}" type="presParOf" srcId="{23A41864-B0E2-499E-820D-0C87B49DD488}" destId="{02C5D6BE-716E-4E41-A835-A53EFD3B6861}" srcOrd="4" destOrd="0" presId="urn:microsoft.com/office/officeart/2005/8/layout/vProcess5"/>
    <dgm:cxn modelId="{BB3D7CC2-BCF1-45F9-A2C5-760B2102858D}" type="presParOf" srcId="{23A41864-B0E2-499E-820D-0C87B49DD488}" destId="{EAEBBB68-8F9B-47D1-8F8C-FA45B2FDB668}" srcOrd="5"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28AEC8-6284-43A0-A5CB-15A5CE7ABD59}"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950CAF12-6516-424B-972C-E55A5677E153}">
      <dgm:prSet phldrT="[Texto]" custT="1"/>
      <dgm:spPr/>
      <dgm:t>
        <a:bodyPr/>
        <a:lstStyle/>
        <a:p>
          <a:r>
            <a:rPr lang="es-EC" sz="2200" dirty="0">
              <a:latin typeface="Bw Modelica" panose="00000600000000000000" pitchFamily="50" charset="0"/>
            </a:rPr>
            <a:t>El acto del bautismo </a:t>
          </a:r>
          <a:r>
            <a:rPr lang="es-ES" sz="2200" dirty="0">
              <a:latin typeface="Bw Modelica" panose="00000600000000000000" pitchFamily="50" charset="0"/>
            </a:rPr>
            <a:t>simboliza la purificación y la regeneración que acompañan al nuevo nacimiento.</a:t>
          </a:r>
          <a:endParaRPr lang="es-EC" sz="2200" dirty="0">
            <a:latin typeface="Bw Modelica" panose="00000600000000000000" pitchFamily="50" charset="0"/>
          </a:endParaRPr>
        </a:p>
      </dgm:t>
    </dgm:pt>
    <dgm:pt modelId="{12CA7985-457F-4CF7-86F2-F92C242436D0}" type="parTrans" cxnId="{476A9E24-7AD6-4670-9491-31A64E97D11C}">
      <dgm:prSet/>
      <dgm:spPr/>
      <dgm:t>
        <a:bodyPr/>
        <a:lstStyle/>
        <a:p>
          <a:endParaRPr lang="es-EC" sz="2200">
            <a:latin typeface="Bw Modelica" panose="00000600000000000000" pitchFamily="50" charset="0"/>
          </a:endParaRPr>
        </a:p>
      </dgm:t>
    </dgm:pt>
    <dgm:pt modelId="{99920162-EDD0-47D4-A0F8-E5888E286E5A}" type="sibTrans" cxnId="{476A9E24-7AD6-4670-9491-31A64E97D11C}">
      <dgm:prSet/>
      <dgm:spPr/>
      <dgm:t>
        <a:bodyPr/>
        <a:lstStyle/>
        <a:p>
          <a:endParaRPr lang="es-EC" sz="2200">
            <a:latin typeface="Bw Modelica" panose="00000600000000000000" pitchFamily="50" charset="0"/>
          </a:endParaRPr>
        </a:p>
      </dgm:t>
    </dgm:pt>
    <dgm:pt modelId="{32AF86B9-CBA8-434C-9739-3C5052AB91D6}">
      <dgm:prSet phldrT="[Texto]" custT="1"/>
      <dgm:spPr/>
      <dgm:t>
        <a:bodyPr/>
        <a:lstStyle/>
        <a:p>
          <a:r>
            <a:rPr lang="es-ES" sz="2200" dirty="0">
              <a:latin typeface="Bw Modelica" panose="00000600000000000000" pitchFamily="50" charset="0"/>
            </a:rPr>
            <a:t>Por el bautismo se renuncia muy solemnemente al mundo, Cristo ha hecho del bautismo la señal de entrada en el reino espiritual…</a:t>
          </a:r>
          <a:endParaRPr lang="es-EC" sz="2200" dirty="0">
            <a:latin typeface="Bw Modelica" panose="00000600000000000000" pitchFamily="50" charset="0"/>
          </a:endParaRPr>
        </a:p>
      </dgm:t>
    </dgm:pt>
    <dgm:pt modelId="{F91FA282-D83E-4CE4-8277-FA69F3C03748}" type="parTrans" cxnId="{439F6BBD-E8DF-48E8-BAD5-75E68F48F5D0}">
      <dgm:prSet/>
      <dgm:spPr/>
      <dgm:t>
        <a:bodyPr/>
        <a:lstStyle/>
        <a:p>
          <a:endParaRPr lang="es-EC" sz="2200">
            <a:latin typeface="Bw Modelica" panose="00000600000000000000" pitchFamily="50" charset="0"/>
          </a:endParaRPr>
        </a:p>
      </dgm:t>
    </dgm:pt>
    <dgm:pt modelId="{86FBE4E5-F391-4A51-9931-F35E7E39B312}" type="sibTrans" cxnId="{439F6BBD-E8DF-48E8-BAD5-75E68F48F5D0}">
      <dgm:prSet/>
      <dgm:spPr/>
      <dgm:t>
        <a:bodyPr/>
        <a:lstStyle/>
        <a:p>
          <a:endParaRPr lang="es-EC" sz="2200">
            <a:latin typeface="Bw Modelica" panose="00000600000000000000" pitchFamily="50" charset="0"/>
          </a:endParaRPr>
        </a:p>
      </dgm:t>
    </dgm:pt>
    <dgm:pt modelId="{34943367-AEB2-405E-933A-7C3BDFE93A34}">
      <dgm:prSet phldrT="[Texto]" custT="1"/>
      <dgm:spPr/>
      <dgm:t>
        <a:bodyPr/>
        <a:lstStyle/>
        <a:p>
          <a:r>
            <a:rPr lang="es-ES" sz="2200" dirty="0">
              <a:latin typeface="Bw Modelica" panose="00000600000000000000" pitchFamily="50" charset="0"/>
            </a:rPr>
            <a:t>…y aunque por sí mismo no salva, el bautismo es una expresión externa de una realidad interna: la transformación del corazón y la entrega total a Dios.</a:t>
          </a:r>
          <a:endParaRPr lang="es-EC" sz="2200" dirty="0">
            <a:latin typeface="Bw Modelica" panose="00000600000000000000" pitchFamily="50" charset="0"/>
          </a:endParaRPr>
        </a:p>
      </dgm:t>
    </dgm:pt>
    <dgm:pt modelId="{C6C19D49-98CE-44B9-8F8C-02274BE69DCE}" type="parTrans" cxnId="{F593315D-84DE-48F1-85C9-3F2E552B7CE9}">
      <dgm:prSet/>
      <dgm:spPr/>
      <dgm:t>
        <a:bodyPr/>
        <a:lstStyle/>
        <a:p>
          <a:endParaRPr lang="es-EC" sz="2200">
            <a:latin typeface="Bw Modelica" panose="00000600000000000000" pitchFamily="50" charset="0"/>
          </a:endParaRPr>
        </a:p>
      </dgm:t>
    </dgm:pt>
    <dgm:pt modelId="{08E503B9-6422-49D9-9C05-86F365D2E415}" type="sibTrans" cxnId="{F593315D-84DE-48F1-85C9-3F2E552B7CE9}">
      <dgm:prSet/>
      <dgm:spPr/>
      <dgm:t>
        <a:bodyPr/>
        <a:lstStyle/>
        <a:p>
          <a:endParaRPr lang="es-EC" sz="2200">
            <a:latin typeface="Bw Modelica" panose="00000600000000000000" pitchFamily="50" charset="0"/>
          </a:endParaRPr>
        </a:p>
      </dgm:t>
    </dgm:pt>
    <dgm:pt modelId="{4FCE543E-3957-4948-ACE5-77E6C0D0C278}" type="pres">
      <dgm:prSet presAssocID="{A528AEC8-6284-43A0-A5CB-15A5CE7ABD59}" presName="Name0" presStyleCnt="0">
        <dgm:presLayoutVars>
          <dgm:chPref val="3"/>
          <dgm:dir/>
          <dgm:animLvl val="lvl"/>
          <dgm:resizeHandles/>
        </dgm:presLayoutVars>
      </dgm:prSet>
      <dgm:spPr/>
    </dgm:pt>
    <dgm:pt modelId="{6A394989-D5D9-422D-A778-96645142A344}" type="pres">
      <dgm:prSet presAssocID="{950CAF12-6516-424B-972C-E55A5677E153}" presName="horFlow" presStyleCnt="0"/>
      <dgm:spPr/>
    </dgm:pt>
    <dgm:pt modelId="{E34A5948-1528-4163-89B1-3982AB1E7CD5}" type="pres">
      <dgm:prSet presAssocID="{950CAF12-6516-424B-972C-E55A5677E153}" presName="bigChev" presStyleLbl="node1" presStyleIdx="0" presStyleCnt="3" custScaleX="203752"/>
      <dgm:spPr>
        <a:prstGeom prst="homePlate">
          <a:avLst/>
        </a:prstGeom>
      </dgm:spPr>
    </dgm:pt>
    <dgm:pt modelId="{BEA33471-DEA0-49B5-8218-A8B791EA088D}" type="pres">
      <dgm:prSet presAssocID="{950CAF12-6516-424B-972C-E55A5677E153}" presName="vSp" presStyleCnt="0"/>
      <dgm:spPr/>
    </dgm:pt>
    <dgm:pt modelId="{D5A4FD69-BBCD-4F43-B78C-398C72A87A93}" type="pres">
      <dgm:prSet presAssocID="{32AF86B9-CBA8-434C-9739-3C5052AB91D6}" presName="horFlow" presStyleCnt="0"/>
      <dgm:spPr/>
    </dgm:pt>
    <dgm:pt modelId="{06914B0A-0375-41F5-BEF7-4C75F3648993}" type="pres">
      <dgm:prSet presAssocID="{32AF86B9-CBA8-434C-9739-3C5052AB91D6}" presName="bigChev" presStyleLbl="node1" presStyleIdx="1" presStyleCnt="3" custScaleX="203752"/>
      <dgm:spPr>
        <a:prstGeom prst="homePlate">
          <a:avLst/>
        </a:prstGeom>
      </dgm:spPr>
    </dgm:pt>
    <dgm:pt modelId="{233E3C8D-F32A-4F4C-92F3-BDE03F29D762}" type="pres">
      <dgm:prSet presAssocID="{32AF86B9-CBA8-434C-9739-3C5052AB91D6}" presName="vSp" presStyleCnt="0"/>
      <dgm:spPr/>
    </dgm:pt>
    <dgm:pt modelId="{28F23FFB-9A9A-4BD4-81C7-48F1C54DB7C1}" type="pres">
      <dgm:prSet presAssocID="{34943367-AEB2-405E-933A-7C3BDFE93A34}" presName="horFlow" presStyleCnt="0"/>
      <dgm:spPr/>
    </dgm:pt>
    <dgm:pt modelId="{E15BFE60-D90C-40B8-BDFC-E80FD1A7F34C}" type="pres">
      <dgm:prSet presAssocID="{34943367-AEB2-405E-933A-7C3BDFE93A34}" presName="bigChev" presStyleLbl="node1" presStyleIdx="2" presStyleCnt="3" custScaleX="203752"/>
      <dgm:spPr>
        <a:prstGeom prst="homePlate">
          <a:avLst/>
        </a:prstGeom>
      </dgm:spPr>
    </dgm:pt>
  </dgm:ptLst>
  <dgm:cxnLst>
    <dgm:cxn modelId="{63E8D901-65D3-4949-873E-4AADF2A5E97C}" type="presOf" srcId="{950CAF12-6516-424B-972C-E55A5677E153}" destId="{E34A5948-1528-4163-89B1-3982AB1E7CD5}" srcOrd="0" destOrd="0" presId="urn:microsoft.com/office/officeart/2005/8/layout/lProcess3"/>
    <dgm:cxn modelId="{476A9E24-7AD6-4670-9491-31A64E97D11C}" srcId="{A528AEC8-6284-43A0-A5CB-15A5CE7ABD59}" destId="{950CAF12-6516-424B-972C-E55A5677E153}" srcOrd="0" destOrd="0" parTransId="{12CA7985-457F-4CF7-86F2-F92C242436D0}" sibTransId="{99920162-EDD0-47D4-A0F8-E5888E286E5A}"/>
    <dgm:cxn modelId="{A1131728-12E5-4F83-8FAE-AB90F7F3D641}" type="presOf" srcId="{32AF86B9-CBA8-434C-9739-3C5052AB91D6}" destId="{06914B0A-0375-41F5-BEF7-4C75F3648993}" srcOrd="0" destOrd="0" presId="urn:microsoft.com/office/officeart/2005/8/layout/lProcess3"/>
    <dgm:cxn modelId="{F593315D-84DE-48F1-85C9-3F2E552B7CE9}" srcId="{A528AEC8-6284-43A0-A5CB-15A5CE7ABD59}" destId="{34943367-AEB2-405E-933A-7C3BDFE93A34}" srcOrd="2" destOrd="0" parTransId="{C6C19D49-98CE-44B9-8F8C-02274BE69DCE}" sibTransId="{08E503B9-6422-49D9-9C05-86F365D2E415}"/>
    <dgm:cxn modelId="{439F6BBD-E8DF-48E8-BAD5-75E68F48F5D0}" srcId="{A528AEC8-6284-43A0-A5CB-15A5CE7ABD59}" destId="{32AF86B9-CBA8-434C-9739-3C5052AB91D6}" srcOrd="1" destOrd="0" parTransId="{F91FA282-D83E-4CE4-8277-FA69F3C03748}" sibTransId="{86FBE4E5-F391-4A51-9931-F35E7E39B312}"/>
    <dgm:cxn modelId="{348767DB-6444-4B24-9CE1-65DAF8CADC22}" type="presOf" srcId="{A528AEC8-6284-43A0-A5CB-15A5CE7ABD59}" destId="{4FCE543E-3957-4948-ACE5-77E6C0D0C278}" srcOrd="0" destOrd="0" presId="urn:microsoft.com/office/officeart/2005/8/layout/lProcess3"/>
    <dgm:cxn modelId="{EE9C6FEC-AE88-4ABC-AA70-65B221EBEBD5}" type="presOf" srcId="{34943367-AEB2-405E-933A-7C3BDFE93A34}" destId="{E15BFE60-D90C-40B8-BDFC-E80FD1A7F34C}" srcOrd="0" destOrd="0" presId="urn:microsoft.com/office/officeart/2005/8/layout/lProcess3"/>
    <dgm:cxn modelId="{FEFC6BE7-9431-48F1-9235-CDF9633B977E}" type="presParOf" srcId="{4FCE543E-3957-4948-ACE5-77E6C0D0C278}" destId="{6A394989-D5D9-422D-A778-96645142A344}" srcOrd="0" destOrd="0" presId="urn:microsoft.com/office/officeart/2005/8/layout/lProcess3"/>
    <dgm:cxn modelId="{240EA519-5F5C-4159-AF45-02D218EC5B82}" type="presParOf" srcId="{6A394989-D5D9-422D-A778-96645142A344}" destId="{E34A5948-1528-4163-89B1-3982AB1E7CD5}" srcOrd="0" destOrd="0" presId="urn:microsoft.com/office/officeart/2005/8/layout/lProcess3"/>
    <dgm:cxn modelId="{21A7828F-896D-4BB5-AB27-C613E5119379}" type="presParOf" srcId="{4FCE543E-3957-4948-ACE5-77E6C0D0C278}" destId="{BEA33471-DEA0-49B5-8218-A8B791EA088D}" srcOrd="1" destOrd="0" presId="urn:microsoft.com/office/officeart/2005/8/layout/lProcess3"/>
    <dgm:cxn modelId="{0EA9C892-0848-41EF-97A9-DF49A430FFEC}" type="presParOf" srcId="{4FCE543E-3957-4948-ACE5-77E6C0D0C278}" destId="{D5A4FD69-BBCD-4F43-B78C-398C72A87A93}" srcOrd="2" destOrd="0" presId="urn:microsoft.com/office/officeart/2005/8/layout/lProcess3"/>
    <dgm:cxn modelId="{174D45E4-F716-4EC9-9BEE-2F70F8C3A859}" type="presParOf" srcId="{D5A4FD69-BBCD-4F43-B78C-398C72A87A93}" destId="{06914B0A-0375-41F5-BEF7-4C75F3648993}" srcOrd="0" destOrd="0" presId="urn:microsoft.com/office/officeart/2005/8/layout/lProcess3"/>
    <dgm:cxn modelId="{F76533F0-C042-4B4C-9DE5-E747C2211C91}" type="presParOf" srcId="{4FCE543E-3957-4948-ACE5-77E6C0D0C278}" destId="{233E3C8D-F32A-4F4C-92F3-BDE03F29D762}" srcOrd="3" destOrd="0" presId="urn:microsoft.com/office/officeart/2005/8/layout/lProcess3"/>
    <dgm:cxn modelId="{E3003BDE-D94A-4AB7-8502-A692AFCC3953}" type="presParOf" srcId="{4FCE543E-3957-4948-ACE5-77E6C0D0C278}" destId="{28F23FFB-9A9A-4BD4-81C7-48F1C54DB7C1}" srcOrd="4" destOrd="0" presId="urn:microsoft.com/office/officeart/2005/8/layout/lProcess3"/>
    <dgm:cxn modelId="{F635ED2A-B565-4A7E-8CBF-1F35930EFBC5}" type="presParOf" srcId="{28F23FFB-9A9A-4BD4-81C7-48F1C54DB7C1}" destId="{E15BFE60-D90C-40B8-BDFC-E80FD1A7F34C}"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Nuestra naturaleza humana está marcada por el pecado, es corrupta y no puede producir transformación espiritual por sí misma...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…sin embargo, el plan de Dios es purificar y transformar nuestra vida completamente, y presentarnos como una iglesia gloriosa, sin mancha ni arruga.</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67131" custScaleY="84918">
        <dgm:presLayoutVars>
          <dgm:chMax val="1"/>
          <dgm:bulletEnabled val="1"/>
        </dgm:presLayoutVars>
      </dgm:prSet>
      <dgm:spPr/>
    </dgm:pt>
    <dgm:pt modelId="{8BD5711D-DA11-492A-8B87-B10214880C24}" type="pres">
      <dgm:prSet presAssocID="{406E7E5E-BF35-41CD-BF9B-7686AD08621C}"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1" presStyleCnt="2" custScaleX="267131" custScaleY="85874">
        <dgm:presLayoutVars>
          <dgm:chMax val="1"/>
          <dgm:bulletEnabled val="1"/>
        </dgm:presLayoutVars>
      </dgm:prSet>
      <dgm:spPr/>
    </dgm:pt>
  </dgm:ptLst>
  <dgm:cxnLst>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8E8E9DE-5AC4-46DC-B7EE-752286EBB2C5}" srcId="{DE777566-25ED-412B-861E-9EE5B3378A4C}" destId="{A21332D3-0F4B-4E17-A123-8E440A5D4EB4}" srcOrd="1"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4E104517-7831-40DE-BA40-384848B307B6}" type="presParOf" srcId="{0FCAC325-AD87-4A69-B81C-C68275993DBD}" destId="{01871877-1F62-40CE-9979-9DF715AAB65D}" srcOrd="2"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Los apóstoles escribieron que con el nuevo nacimiento el creyente ya no vive para sí mismo, sino para glorificar a Dios…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…experimentan un cambio radical que no sentirán ningún deseo de imitar la ostentación del mundo, más bien darán testimonio de propósitos más elevados y nobles.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478175" custScaleY="37565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475635" custScaleY="386439"/>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071AF-002E-4C3E-8049-F4368E4977D9}">
      <dsp:nvSpPr>
        <dsp:cNvPr id="0" name=""/>
        <dsp:cNvSpPr/>
      </dsp:nvSpPr>
      <dsp:spPr>
        <a:xfrm>
          <a:off x="0" y="1183867"/>
          <a:ext cx="4281055" cy="1436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DD205B-305B-4CEF-87DD-4E885F063002}">
      <dsp:nvSpPr>
        <dsp:cNvPr id="0" name=""/>
        <dsp:cNvSpPr/>
      </dsp:nvSpPr>
      <dsp:spPr>
        <a:xfrm>
          <a:off x="214052" y="23990"/>
          <a:ext cx="3820002" cy="200119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70" tIns="0" rIns="113270"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Nicodemo era un fariseo, miembro del concilio nacional, ocupaba un puesto elevado dentro de la nación judía.</a:t>
          </a:r>
          <a:endParaRPr lang="es-EC" sz="2200" kern="1200" dirty="0">
            <a:latin typeface="Bw Modelica" panose="00000600000000000000" pitchFamily="50" charset="0"/>
          </a:endParaRPr>
        </a:p>
      </dsp:txBody>
      <dsp:txXfrm>
        <a:off x="311742" y="121680"/>
        <a:ext cx="3624622" cy="1805817"/>
      </dsp:txXfrm>
    </dsp:sp>
    <dsp:sp modelId="{24A05BAB-8753-4F13-A97C-7E9FFAD97685}">
      <dsp:nvSpPr>
        <dsp:cNvPr id="0" name=""/>
        <dsp:cNvSpPr/>
      </dsp:nvSpPr>
      <dsp:spPr>
        <a:xfrm>
          <a:off x="0" y="4087944"/>
          <a:ext cx="4281055" cy="1436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251F2-F60D-4F7F-875C-5A0E9A872634}">
      <dsp:nvSpPr>
        <dsp:cNvPr id="0" name=""/>
        <dsp:cNvSpPr/>
      </dsp:nvSpPr>
      <dsp:spPr>
        <a:xfrm>
          <a:off x="214052" y="2928067"/>
          <a:ext cx="3820002" cy="200119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70" tIns="0" rIns="113270"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Nicodemo era respetado por su posición y educación, y muy estimado por su benevolencia y generosidad.</a:t>
          </a:r>
          <a:endParaRPr lang="es-EC" sz="2200" kern="1200" dirty="0">
            <a:latin typeface="Bw Modelica" panose="00000600000000000000" pitchFamily="50" charset="0"/>
          </a:endParaRPr>
        </a:p>
      </dsp:txBody>
      <dsp:txXfrm>
        <a:off x="311742" y="3025757"/>
        <a:ext cx="3624622" cy="18058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1065" y="414051"/>
          <a:ext cx="5367525" cy="182410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Extrañamente atraído por el humilde Nazareno e investigando dónde se encontraba el Salvador…</a:t>
          </a:r>
          <a:endParaRPr lang="es-EC" sz="2200" kern="1200" dirty="0">
            <a:latin typeface="Bw Modelica" panose="00000600000000000000" pitchFamily="50" charset="0"/>
          </a:endParaRPr>
        </a:p>
      </dsp:txBody>
      <dsp:txXfrm>
        <a:off x="913118" y="414051"/>
        <a:ext cx="3543419" cy="1824106"/>
      </dsp:txXfrm>
    </dsp:sp>
    <dsp:sp modelId="{8D044741-25DB-4DE0-8341-A6CE7CF03541}">
      <dsp:nvSpPr>
        <dsp:cNvPr id="0" name=""/>
        <dsp:cNvSpPr/>
      </dsp:nvSpPr>
      <dsp:spPr>
        <a:xfrm>
          <a:off x="1065" y="2306138"/>
          <a:ext cx="5339021" cy="187645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…aguardó hasta que llegase la noche, y entonces salió en busca de Jesús.</a:t>
          </a:r>
          <a:endParaRPr lang="es-EC" sz="2200" kern="1200" dirty="0">
            <a:latin typeface="Bw Modelica" panose="00000600000000000000" pitchFamily="50" charset="0"/>
          </a:endParaRPr>
        </a:p>
      </dsp:txBody>
      <dsp:txXfrm>
        <a:off x="939293" y="2306138"/>
        <a:ext cx="3462565" cy="18764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2225" y="1548"/>
          <a:ext cx="4688661" cy="184025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Nicodemo consideraba que una visita abierta a Jesús le traería desprecio y denuncias, y eso sería demasiado humillante para él.</a:t>
          </a:r>
          <a:endParaRPr lang="es-EC" sz="2200" kern="1200" dirty="0">
            <a:latin typeface="Bw Modelica" panose="00000600000000000000" pitchFamily="50" charset="0"/>
          </a:endParaRPr>
        </a:p>
      </dsp:txBody>
      <dsp:txXfrm>
        <a:off x="22225" y="1548"/>
        <a:ext cx="4688661" cy="1840255"/>
      </dsp:txXfrm>
    </dsp:sp>
    <dsp:sp modelId="{B63CE582-2D74-4F66-9F92-7E51E2F50E25}">
      <dsp:nvSpPr>
        <dsp:cNvPr id="0" name=""/>
        <dsp:cNvSpPr/>
      </dsp:nvSpPr>
      <dsp:spPr>
        <a:xfrm>
          <a:off x="22225" y="1956287"/>
          <a:ext cx="4688661" cy="228967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salmista describe cómo Jesús entiende las luchas internas del hombre y muestra cómo Él en cualquier circunstancia acoge con amor a quienes desean acercarse a Él con sinceridad.</a:t>
          </a:r>
          <a:endParaRPr lang="es-EC" sz="2200" kern="1200" dirty="0">
            <a:latin typeface="Bw Modelica" panose="00000600000000000000" pitchFamily="50" charset="0"/>
          </a:endParaRPr>
        </a:p>
      </dsp:txBody>
      <dsp:txXfrm>
        <a:off x="22225" y="1956287"/>
        <a:ext cx="4688661" cy="22896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10BCF-0C4A-4100-9A57-AE9C91E4C48D}">
      <dsp:nvSpPr>
        <dsp:cNvPr id="0" name=""/>
        <dsp:cNvSpPr/>
      </dsp:nvSpPr>
      <dsp:spPr>
        <a:xfrm>
          <a:off x="0" y="52871"/>
          <a:ext cx="4655126" cy="205538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Nicodemo inicia su entrevista dirigiéndose con respeto a Jesús y reconociendo que las señales milagrosas realizadas por Él eran una evidencia que había venido de Dios…</a:t>
          </a:r>
          <a:endParaRPr lang="es-EC" sz="2200" kern="1200" dirty="0">
            <a:latin typeface="Bw Modelica" panose="00000600000000000000" pitchFamily="50" charset="0"/>
          </a:endParaRPr>
        </a:p>
      </dsp:txBody>
      <dsp:txXfrm>
        <a:off x="60200" y="113071"/>
        <a:ext cx="4534726" cy="1934983"/>
      </dsp:txXfrm>
    </dsp:sp>
    <dsp:sp modelId="{F7EB5FF6-31DA-44C7-B24E-30203D729F57}">
      <dsp:nvSpPr>
        <dsp:cNvPr id="0" name=""/>
        <dsp:cNvSpPr/>
      </dsp:nvSpPr>
      <dsp:spPr>
        <a:xfrm rot="5400000">
          <a:off x="1844594" y="2151458"/>
          <a:ext cx="965937" cy="120151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967110" y="2269245"/>
        <a:ext cx="720906" cy="676156"/>
      </dsp:txXfrm>
    </dsp:sp>
    <dsp:sp modelId="{3EB48448-FEE4-47B9-9F4F-4153067AF1C5}">
      <dsp:nvSpPr>
        <dsp:cNvPr id="0" name=""/>
        <dsp:cNvSpPr/>
      </dsp:nvSpPr>
      <dsp:spPr>
        <a:xfrm>
          <a:off x="0" y="3396171"/>
          <a:ext cx="4655126" cy="210488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…con estas palabras que aparentemente expresaban confianza pero que en realidad expresaban incredulidad, esperaba preparar el terreno para su entrevista.</a:t>
          </a:r>
          <a:endParaRPr lang="es-EC" sz="2200" kern="1200" dirty="0">
            <a:latin typeface="Bw Modelica" panose="00000600000000000000" pitchFamily="50" charset="0"/>
          </a:endParaRPr>
        </a:p>
      </dsp:txBody>
      <dsp:txXfrm>
        <a:off x="61650" y="3457821"/>
        <a:ext cx="4531826" cy="19815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946637"/>
          <a:ext cx="5406888" cy="148424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le dijo: “De cierto, de cierto te digo, que el que no naciere de nuevo, no puede ver el reino de Dios”.</a:t>
          </a:r>
          <a:endParaRPr lang="es-EC" sz="2200" kern="1200" dirty="0">
            <a:latin typeface="Bw Modelica" panose="00000600000000000000" pitchFamily="50" charset="0"/>
          </a:endParaRPr>
        </a:p>
      </dsp:txBody>
      <dsp:txXfrm>
        <a:off x="0" y="2946637"/>
        <a:ext cx="5406888" cy="1484246"/>
      </dsp:txXfrm>
    </dsp:sp>
    <dsp:sp modelId="{EB05ED16-170E-4ABA-A9FC-1E534D3C8009}">
      <dsp:nvSpPr>
        <dsp:cNvPr id="0" name=""/>
        <dsp:cNvSpPr/>
      </dsp:nvSpPr>
      <dsp:spPr>
        <a:xfrm rot="10800000">
          <a:off x="0" y="2363"/>
          <a:ext cx="5406888" cy="2981354"/>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conocía el objeto de la visita de Nicodemo, vio que era alguien que buscaba la verdad, por tanto, fue directamente al tema que le preocupaba para profundizar…</a:t>
          </a:r>
          <a:endParaRPr lang="es-EC" sz="2200" kern="1200" dirty="0">
            <a:latin typeface="Bw Modelica" panose="00000600000000000000" pitchFamily="50" charset="0"/>
          </a:endParaRPr>
        </a:p>
      </dsp:txBody>
      <dsp:txXfrm rot="10800000">
        <a:off x="0" y="2363"/>
        <a:ext cx="5406888" cy="19371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3008" y="11"/>
          <a:ext cx="6963348" cy="133883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Nicodemo percibía que las palabras de Cristo no eran literales, pero le irritaba su íntima aplicación a sí mismo porque le parecía que él no necesitaba cambio alguno…</a:t>
          </a:r>
          <a:endParaRPr lang="es-EC" sz="2200" kern="1200" dirty="0">
            <a:latin typeface="Bw Modelica" panose="00000600000000000000" pitchFamily="50" charset="0"/>
          </a:endParaRPr>
        </a:p>
      </dsp:txBody>
      <dsp:txXfrm>
        <a:off x="33008" y="11"/>
        <a:ext cx="6963348" cy="1338833"/>
      </dsp:txXfrm>
    </dsp:sp>
    <dsp:sp modelId="{9D041828-6AD9-46A5-9720-92B6CDC6F09B}">
      <dsp:nvSpPr>
        <dsp:cNvPr id="0" name=""/>
        <dsp:cNvSpPr/>
      </dsp:nvSpPr>
      <dsp:spPr>
        <a:xfrm>
          <a:off x="33008" y="1416591"/>
          <a:ext cx="6963348" cy="10385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eso contestó a Cristo con palabras llenas de ironía y dijo: “¿Cómo puede el hombre nacer siendo viejo?.</a:t>
          </a:r>
          <a:endParaRPr lang="es-EC" sz="2200" kern="1200" dirty="0">
            <a:latin typeface="Bw Modelica" panose="00000600000000000000" pitchFamily="50" charset="0"/>
          </a:endParaRPr>
        </a:p>
      </dsp:txBody>
      <dsp:txXfrm>
        <a:off x="33008" y="1416591"/>
        <a:ext cx="6963348" cy="1038575"/>
      </dsp:txXfrm>
    </dsp:sp>
    <dsp:sp modelId="{B63CE582-2D74-4F66-9F92-7E51E2F50E25}">
      <dsp:nvSpPr>
        <dsp:cNvPr id="0" name=""/>
        <dsp:cNvSpPr/>
      </dsp:nvSpPr>
      <dsp:spPr>
        <a:xfrm>
          <a:off x="33008" y="2532913"/>
          <a:ext cx="6963348" cy="141319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igual que Nicodemo necesitamos experimentar el nuevo nacimiento para ser reconciliados con Dios y recibir una nueva naturaleza, sin esta experiencia no podremos ver el reino de Dios.</a:t>
          </a:r>
          <a:endParaRPr lang="es-EC" sz="2200" kern="1200" dirty="0">
            <a:latin typeface="Bw Modelica" panose="00000600000000000000" pitchFamily="50" charset="0"/>
          </a:endParaRPr>
        </a:p>
      </dsp:txBody>
      <dsp:txXfrm>
        <a:off x="33008" y="2532913"/>
        <a:ext cx="6963348" cy="14131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88DB27-6D44-4DB9-A192-4BA2EC8F0E7C}">
      <dsp:nvSpPr>
        <dsp:cNvPr id="0" name=""/>
        <dsp:cNvSpPr/>
      </dsp:nvSpPr>
      <dsp:spPr>
        <a:xfrm>
          <a:off x="0" y="0"/>
          <a:ext cx="5732145" cy="199391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nuevo nacimiento ocurre cuando recibimos a Jesús como el Hijo de Dios y Salvador personal, mediante este sencillo acto…</a:t>
          </a:r>
          <a:endParaRPr lang="es-EC" sz="2200" kern="1200" dirty="0">
            <a:latin typeface="Bw Modelica" panose="00000600000000000000" pitchFamily="50" charset="0"/>
          </a:endParaRPr>
        </a:p>
      </dsp:txBody>
      <dsp:txXfrm>
        <a:off x="58400" y="58400"/>
        <a:ext cx="3671274" cy="1877118"/>
      </dsp:txXfrm>
    </dsp:sp>
    <dsp:sp modelId="{52BA7AAF-173B-4043-A80F-33C4681953F6}">
      <dsp:nvSpPr>
        <dsp:cNvPr id="0" name=""/>
        <dsp:cNvSpPr/>
      </dsp:nvSpPr>
      <dsp:spPr>
        <a:xfrm>
          <a:off x="1011554" y="2437010"/>
          <a:ext cx="5732145" cy="199391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Espíritu Santo nos engendra una nueva vida en el corazón y ahora nos capacita para vivir como hijos e hijas de Dios.</a:t>
          </a:r>
          <a:endParaRPr lang="es-EC" sz="2200" kern="1200" dirty="0">
            <a:latin typeface="Bw Modelica" panose="00000600000000000000" pitchFamily="50" charset="0"/>
          </a:endParaRPr>
        </a:p>
      </dsp:txBody>
      <dsp:txXfrm>
        <a:off x="1069954" y="2495410"/>
        <a:ext cx="3307743" cy="1877118"/>
      </dsp:txXfrm>
    </dsp:sp>
    <dsp:sp modelId="{E9F07525-4E52-4048-AAF5-E73C66EA85D6}">
      <dsp:nvSpPr>
        <dsp:cNvPr id="0" name=""/>
        <dsp:cNvSpPr/>
      </dsp:nvSpPr>
      <dsp:spPr>
        <a:xfrm>
          <a:off x="4436098" y="1567441"/>
          <a:ext cx="1296046" cy="1296046"/>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727708" y="1567441"/>
        <a:ext cx="712826" cy="9752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A5948-1528-4163-89B1-3982AB1E7CD5}">
      <dsp:nvSpPr>
        <dsp:cNvPr id="0" name=""/>
        <dsp:cNvSpPr/>
      </dsp:nvSpPr>
      <dsp:spPr>
        <a:xfrm>
          <a:off x="197802" y="748"/>
          <a:ext cx="6327696" cy="124223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El acto del bautismo </a:t>
          </a:r>
          <a:r>
            <a:rPr lang="es-ES" sz="2200" kern="1200" dirty="0">
              <a:latin typeface="Bw Modelica" panose="00000600000000000000" pitchFamily="50" charset="0"/>
            </a:rPr>
            <a:t>simboliza la purificación y la regeneración que acompañan al nuevo nacimiento.</a:t>
          </a:r>
          <a:endParaRPr lang="es-EC" sz="2200" kern="1200" dirty="0">
            <a:latin typeface="Bw Modelica" panose="00000600000000000000" pitchFamily="50" charset="0"/>
          </a:endParaRPr>
        </a:p>
      </dsp:txBody>
      <dsp:txXfrm>
        <a:off x="197802" y="748"/>
        <a:ext cx="6017138" cy="1242234"/>
      </dsp:txXfrm>
    </dsp:sp>
    <dsp:sp modelId="{06914B0A-0375-41F5-BEF7-4C75F3648993}">
      <dsp:nvSpPr>
        <dsp:cNvPr id="0" name=""/>
        <dsp:cNvSpPr/>
      </dsp:nvSpPr>
      <dsp:spPr>
        <a:xfrm>
          <a:off x="197802" y="1416896"/>
          <a:ext cx="6327696" cy="124223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el bautismo se renuncia muy solemnemente al mundo, Cristo ha hecho del bautismo la señal de entrada en el reino espiritual…</a:t>
          </a:r>
          <a:endParaRPr lang="es-EC" sz="2200" kern="1200" dirty="0">
            <a:latin typeface="Bw Modelica" panose="00000600000000000000" pitchFamily="50" charset="0"/>
          </a:endParaRPr>
        </a:p>
      </dsp:txBody>
      <dsp:txXfrm>
        <a:off x="197802" y="1416896"/>
        <a:ext cx="6017138" cy="1242234"/>
      </dsp:txXfrm>
    </dsp:sp>
    <dsp:sp modelId="{E15BFE60-D90C-40B8-BDFC-E80FD1A7F34C}">
      <dsp:nvSpPr>
        <dsp:cNvPr id="0" name=""/>
        <dsp:cNvSpPr/>
      </dsp:nvSpPr>
      <dsp:spPr>
        <a:xfrm>
          <a:off x="197802" y="2833044"/>
          <a:ext cx="6327696" cy="124223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aunque por sí mismo no salva, el bautismo es una expresión externa de una realidad interna: la transformación del corazón y la entrega total a Dios.</a:t>
          </a:r>
          <a:endParaRPr lang="es-EC" sz="2200" kern="1200" dirty="0">
            <a:latin typeface="Bw Modelica" panose="00000600000000000000" pitchFamily="50" charset="0"/>
          </a:endParaRPr>
        </a:p>
      </dsp:txBody>
      <dsp:txXfrm>
        <a:off x="197802" y="2833044"/>
        <a:ext cx="6017138" cy="124223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74276" y="2340"/>
          <a:ext cx="3727255" cy="259722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Nuestra naturaleza humana está marcada por el pecado, es corrupta y no puede producir transformación espiritual por sí misma...</a:t>
          </a:r>
          <a:endParaRPr lang="es-EC" sz="2200" kern="1200" dirty="0">
            <a:latin typeface="Bw Modelica" panose="00000600000000000000" pitchFamily="50" charset="0"/>
          </a:endParaRPr>
        </a:p>
      </dsp:txBody>
      <dsp:txXfrm>
        <a:off x="201062" y="129126"/>
        <a:ext cx="3473683" cy="2343653"/>
      </dsp:txXfrm>
    </dsp:sp>
    <dsp:sp modelId="{B63CE582-2D74-4F66-9F92-7E51E2F50E25}">
      <dsp:nvSpPr>
        <dsp:cNvPr id="0" name=""/>
        <dsp:cNvSpPr/>
      </dsp:nvSpPr>
      <dsp:spPr>
        <a:xfrm>
          <a:off x="74276" y="2752490"/>
          <a:ext cx="3727255" cy="262646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 embargo, el plan de Dios es purificar y transformar nuestra vida completamente, y presentarnos como una iglesia gloriosa, sin mancha ni arruga.</a:t>
          </a:r>
          <a:endParaRPr lang="es-EC" sz="2200" kern="1200" dirty="0">
            <a:latin typeface="Bw Modelica" panose="00000600000000000000" pitchFamily="50" charset="0"/>
          </a:endParaRPr>
        </a:p>
      </dsp:txBody>
      <dsp:txXfrm>
        <a:off x="202489" y="2880703"/>
        <a:ext cx="3470829" cy="23700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250889" y="2255"/>
          <a:ext cx="6257425" cy="196635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apóstoles escribieron que con el nuevo nacimiento el creyente ya no vive para sí mismo, sino para glorificar a Dios…</a:t>
          </a:r>
          <a:endParaRPr lang="es-EC" sz="2200" kern="1200" dirty="0">
            <a:latin typeface="Bw Modelica" panose="00000600000000000000" pitchFamily="50" charset="0"/>
          </a:endParaRPr>
        </a:p>
      </dsp:txBody>
      <dsp:txXfrm>
        <a:off x="1234065" y="2255"/>
        <a:ext cx="4291073" cy="1966352"/>
      </dsp:txXfrm>
    </dsp:sp>
    <dsp:sp modelId="{8D044741-25DB-4DE0-8341-A6CE7CF03541}">
      <dsp:nvSpPr>
        <dsp:cNvPr id="0" name=""/>
        <dsp:cNvSpPr/>
      </dsp:nvSpPr>
      <dsp:spPr>
        <a:xfrm>
          <a:off x="250889" y="2041890"/>
          <a:ext cx="6224186" cy="202278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…experimentan un cambio radical que no sentirán ningún deseo de imitar la ostentación del mundo, más bien darán testimonio de propósitos más elevados y nobles.</a:t>
          </a:r>
          <a:endParaRPr lang="es-EC" sz="2200" kern="1200" dirty="0">
            <a:latin typeface="Bw Modelica" panose="00000600000000000000" pitchFamily="50" charset="0"/>
          </a:endParaRPr>
        </a:p>
      </dsp:txBody>
      <dsp:txXfrm>
        <a:off x="1262282" y="2041890"/>
        <a:ext cx="4201401" cy="202278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21/1/2025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27592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845207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21/1/2025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23.png"/><Relationship Id="rId7" Type="http://schemas.openxmlformats.org/officeDocument/2006/relationships/image" Target="../media/image18.png"/><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diagramColors" Target="../diagrams/colors3.xml"/><Relationship Id="rId5" Type="http://schemas.openxmlformats.org/officeDocument/2006/relationships/hyperlink" Target="https://www.google.com/imgres?q=perdonarse&amp;imgurl=https%3A%2F%2Fi.ytimg.com%2Fvi%2FQAg2lksQpdA%2Fmaxresdefault.jpg&amp;imgrefurl=https%3A%2F%2Fwww.youtube.com%2Fwatch%3Fv%3DQAg2lksQpdA&amp;docid=HJTRRYdSz_6EfM&amp;tbnid=ZrYyVFBMQzdGmM&amp;vet=12ahUKEwiq-LGRjqyHAxXUcDABHeq_CAoQM3oECGAQAA..i&amp;w=1280&amp;h=720&amp;hcb=2&amp;ved=2ahUKEwiq-LGRjqyHAxXUcDABHeq_CAoQM3oECGAQAA" TargetMode="External"/><Relationship Id="rId10" Type="http://schemas.openxmlformats.org/officeDocument/2006/relationships/diagramQuickStyle" Target="../diagrams/quickStyle3.xml"/><Relationship Id="rId4" Type="http://schemas.openxmlformats.org/officeDocument/2006/relationships/image" Target="../media/image15.jpeg"/><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15.jpe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31.png"/><Relationship Id="rId10" Type="http://schemas.microsoft.com/office/2007/relationships/diagramDrawing" Target="../diagrams/drawing5.xml"/><Relationship Id="rId4" Type="http://schemas.openxmlformats.org/officeDocument/2006/relationships/image" Target="../media/image18.pn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2.pn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3.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4.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5.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6.png"/><Relationship Id="rId7" Type="http://schemas.openxmlformats.org/officeDocument/2006/relationships/diagramLayout" Target="../diagrams/layout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 de febrero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79978" y="4125780"/>
            <a:ext cx="9653228" cy="1754326"/>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Pedro y Juan sanan a un hombre cojo</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6A818FC3-1A8A-5EC1-77B8-EB063F24B052}"/>
              </a:ext>
            </a:extLst>
          </p:cNvPr>
          <p:cNvPicPr>
            <a:picLocks noChangeAspect="1"/>
          </p:cNvPicPr>
          <p:nvPr/>
        </p:nvPicPr>
        <p:blipFill>
          <a:blip r:embed="rId5"/>
          <a:stretch>
            <a:fillRect/>
          </a:stretch>
        </p:blipFill>
        <p:spPr>
          <a:xfrm>
            <a:off x="4433499" y="300839"/>
            <a:ext cx="6643116" cy="3727527"/>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3D13B1C-2C6A-E56D-2DA4-0471791C8BFF}"/>
              </a:ext>
            </a:extLst>
          </p:cNvPr>
          <p:cNvPicPr>
            <a:picLocks noChangeAspect="1"/>
          </p:cNvPicPr>
          <p:nvPr/>
        </p:nvPicPr>
        <p:blipFill>
          <a:blip r:embed="rId3"/>
          <a:stretch>
            <a:fillRect/>
          </a:stretch>
        </p:blipFill>
        <p:spPr>
          <a:xfrm>
            <a:off x="0" y="0"/>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5</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 de febrero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611130" y="4455447"/>
            <a:ext cx="8949478" cy="1200329"/>
          </a:xfrm>
          <a:prstGeom prst="rect">
            <a:avLst/>
          </a:prstGeom>
          <a:noFill/>
        </p:spPr>
        <p:txBody>
          <a:bodyPr wrap="square">
            <a:spAutoFit/>
          </a:bodyPr>
          <a:lstStyle/>
          <a:p>
            <a:pPr lvl="0" algn="ctr"/>
            <a:r>
              <a:rPr lang="es-MX" sz="7200" b="1" dirty="0">
                <a:ln w="38100">
                  <a:noFill/>
                </a:ln>
                <a:effectLst>
                  <a:glow rad="139700">
                    <a:schemeClr val="bg1">
                      <a:alpha val="40000"/>
                    </a:schemeClr>
                  </a:glow>
                </a:effectLst>
                <a:latin typeface="Bw Modelica" panose="00000600000000000000" pitchFamily="50" charset="0"/>
                <a:ea typeface="Noto Sans ExtBd" panose="020B0902040504020204" pitchFamily="34"/>
                <a:cs typeface="Noto Sans ExtBd" panose="020B0902040504020204" pitchFamily="34"/>
              </a:rPr>
              <a:t>Jesús y Nicodemo</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 de febrero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600" b="1" dirty="0"/>
              <a:t>“</a:t>
            </a:r>
            <a:r>
              <a:rPr lang="es-ES" sz="3600" b="1" dirty="0"/>
              <a:t>La fuente del corazón debe ser purificada antes que los raudales puedan ser puros. El que está tratando de alcanzar el cielo por sus propias obras observando la ley, está intentando lo imposible.</a:t>
            </a:r>
            <a:r>
              <a:rPr lang="es-MX" sz="3600" b="1" dirty="0"/>
              <a:t>”</a:t>
            </a:r>
            <a:endParaRPr lang="es-EC" sz="3600" b="1" dirty="0"/>
          </a:p>
          <a:p>
            <a:r>
              <a:rPr lang="es-ES" sz="2000" i="1" dirty="0"/>
              <a:t>El Deseado de Todas las Gentes, p. 143</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“Respondió Jesús y le dijo: De cierto, de cierto te digo, que el que no naciere de nuevo, no puede ver el reino de Dios.</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3:3)</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E69EDAA-F677-5C66-AC4C-C723A0E8019F}"/>
              </a:ext>
            </a:extLst>
          </p:cNvPr>
          <p:cNvPicPr>
            <a:picLocks noChangeAspect="1"/>
          </p:cNvPicPr>
          <p:nvPr/>
        </p:nvPicPr>
        <p:blipFill>
          <a:blip r:embed="rId3"/>
          <a:stretch>
            <a:fillRect/>
          </a:stretch>
        </p:blipFill>
        <p:spPr>
          <a:xfrm>
            <a:off x="0" y="1719709"/>
            <a:ext cx="7315200" cy="41148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hombre prominente busca a Jesús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102604" y="70895"/>
            <a:ext cx="7315200"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¿Quién era Nicodemo, y cómo era considerado ante los ojos del pueblo?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35F68F38-5F54-84F3-DF75-1BA748A68367}"/>
              </a:ext>
            </a:extLst>
          </p:cNvPr>
          <p:cNvGraphicFramePr/>
          <p:nvPr>
            <p:extLst>
              <p:ext uri="{D42A27DB-BD31-4B8C-83A1-F6EECF244321}">
                <p14:modId xmlns:p14="http://schemas.microsoft.com/office/powerpoint/2010/main" val="2107810803"/>
              </p:ext>
            </p:extLst>
          </p:nvPr>
        </p:nvGraphicFramePr>
        <p:xfrm>
          <a:off x="7689272" y="87473"/>
          <a:ext cx="4281055" cy="554833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05DD205B-305B-4CEF-87DD-4E885F06300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A1071AF-002E-4C3E-8049-F4368E4977D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B2A251F2-F60D-4F7F-875C-5A0E9A87263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24A05BAB-8753-4F13-A97C-7E9FFAD9768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6513391-E35A-8F16-1E79-3D4A7468D82B}"/>
              </a:ext>
            </a:extLst>
          </p:cNvPr>
          <p:cNvPicPr>
            <a:picLocks noChangeAspect="1"/>
          </p:cNvPicPr>
          <p:nvPr/>
        </p:nvPicPr>
        <p:blipFill>
          <a:blip r:embed="rId3"/>
          <a:stretch>
            <a:fillRect/>
          </a:stretch>
        </p:blipFill>
        <p:spPr>
          <a:xfrm>
            <a:off x="6240520" y="-22939"/>
            <a:ext cx="5951480" cy="595148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hombre prominente busca a Jesús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20263" y="87485"/>
            <a:ext cx="6220258"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 qué hora fue Nicodemo al encuentro de Jesús?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3484720113"/>
              </p:ext>
            </p:extLst>
          </p:nvPr>
        </p:nvGraphicFramePr>
        <p:xfrm>
          <a:off x="417507" y="1119711"/>
          <a:ext cx="5369657" cy="459664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9526D78-8754-C058-D658-8FA2252969E4}"/>
              </a:ext>
            </a:extLst>
          </p:cNvPr>
          <p:cNvPicPr>
            <a:picLocks noChangeAspect="1"/>
          </p:cNvPicPr>
          <p:nvPr/>
        </p:nvPicPr>
        <p:blipFill rotWithShape="1">
          <a:blip r:embed="rId3"/>
          <a:srcRect l="13226" r="9079"/>
          <a:stretch/>
        </p:blipFill>
        <p:spPr>
          <a:xfrm>
            <a:off x="0" y="1505622"/>
            <a:ext cx="6978235" cy="449081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85350" y="574707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entrevista en privado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AF98D25E-3D5D-1789-FDE9-C6EE849C9902}"/>
              </a:ext>
            </a:extLst>
          </p:cNvPr>
          <p:cNvSpPr txBox="1"/>
          <p:nvPr/>
        </p:nvSpPr>
        <p:spPr>
          <a:xfrm>
            <a:off x="186243" y="40480"/>
            <a:ext cx="11875733"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muestra la bondadosa comprensión de Jesús al recibir a su visitante a una hora tan avanzada de la noche?</a:t>
            </a:r>
            <a:endParaRPr lang="es-EC" sz="3200" b="1" dirty="0">
              <a:ln w="0"/>
              <a:latin typeface="Noto Sans ExtBd" panose="020B0902040504020204"/>
              <a:ea typeface="Noto Sans ExtBd" panose="020B0902040504020204" pitchFamily="34"/>
              <a:cs typeface="Noto Sans ExtBd" panose="020B0902040504020204" pitchFamily="34"/>
            </a:endParaRPr>
          </a:p>
        </p:txBody>
      </p:sp>
      <p:pic>
        <p:nvPicPr>
          <p:cNvPr id="1031" name="Picture 7">
            <a:hlinkClick r:id="rId5"/>
            <a:extLst>
              <a:ext uri="{FF2B5EF4-FFF2-40B4-BE49-F238E27FC236}">
                <a16:creationId xmlns:a16="http://schemas.microsoft.com/office/drawing/2014/main" id="{D42F91B1-198C-0DAA-6087-205795CE22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 y="7056438"/>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D112A748-8EBA-F506-9EAC-8732619283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1" name="Diagrama 10">
            <a:extLst>
              <a:ext uri="{FF2B5EF4-FFF2-40B4-BE49-F238E27FC236}">
                <a16:creationId xmlns:a16="http://schemas.microsoft.com/office/drawing/2014/main" id="{022EB8FA-B942-9E32-8CD6-FD3A7B2F9531}"/>
              </a:ext>
            </a:extLst>
          </p:cNvPr>
          <p:cNvGraphicFramePr/>
          <p:nvPr>
            <p:extLst>
              <p:ext uri="{D42A27DB-BD31-4B8C-83A1-F6EECF244321}">
                <p14:modId xmlns:p14="http://schemas.microsoft.com/office/powerpoint/2010/main" val="2568784899"/>
              </p:ext>
            </p:extLst>
          </p:nvPr>
        </p:nvGraphicFramePr>
        <p:xfrm>
          <a:off x="7195650" y="1276282"/>
          <a:ext cx="4733113" cy="424750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7129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1"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DEFE73A-1458-44E0-9BF1-02F3D127C8A7}"/>
              </a:ext>
            </a:extLst>
          </p:cNvPr>
          <p:cNvPicPr>
            <a:picLocks noChangeAspect="1"/>
          </p:cNvPicPr>
          <p:nvPr/>
        </p:nvPicPr>
        <p:blipFill>
          <a:blip r:embed="rId3"/>
          <a:stretch>
            <a:fillRect/>
          </a:stretch>
        </p:blipFill>
        <p:spPr>
          <a:xfrm>
            <a:off x="5524500" y="1599725"/>
            <a:ext cx="6667500" cy="443865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entrevista en privado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5468391" y="28327"/>
            <a:ext cx="6667499"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Describe cómo Nicodemo comenzó su entrevista con Jesús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1" name="Diagrama 10">
            <a:extLst>
              <a:ext uri="{FF2B5EF4-FFF2-40B4-BE49-F238E27FC236}">
                <a16:creationId xmlns:a16="http://schemas.microsoft.com/office/drawing/2014/main" id="{83C561CE-406F-697C-F49A-6D26AD9D5FA5}"/>
              </a:ext>
            </a:extLst>
          </p:cNvPr>
          <p:cNvGraphicFramePr/>
          <p:nvPr>
            <p:extLst>
              <p:ext uri="{D42A27DB-BD31-4B8C-83A1-F6EECF244321}">
                <p14:modId xmlns:p14="http://schemas.microsoft.com/office/powerpoint/2010/main" val="1940882694"/>
              </p:ext>
            </p:extLst>
          </p:nvPr>
        </p:nvGraphicFramePr>
        <p:xfrm>
          <a:off x="434687" y="131274"/>
          <a:ext cx="4655127" cy="550105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CuadroTexto 11">
            <a:extLst>
              <a:ext uri="{FF2B5EF4-FFF2-40B4-BE49-F238E27FC236}">
                <a16:creationId xmlns:a16="http://schemas.microsoft.com/office/drawing/2014/main" id="{C383E47A-427D-EE87-E6B1-B4284C113317}"/>
              </a:ext>
            </a:extLst>
          </p:cNvPr>
          <p:cNvSpPr txBox="1"/>
          <p:nvPr/>
        </p:nvSpPr>
        <p:spPr>
          <a:xfrm flipH="1">
            <a:off x="5524500" y="1706528"/>
            <a:ext cx="1797627" cy="2308324"/>
          </a:xfrm>
          <a:prstGeom prst="rect">
            <a:avLst/>
          </a:prstGeom>
          <a:noFill/>
        </p:spPr>
        <p:txBody>
          <a:bodyPr wrap="square" rtlCol="0">
            <a:spAutoFit/>
          </a:bodyPr>
          <a:lstStyle/>
          <a:p>
            <a:r>
              <a:rPr lang="es-ES" dirty="0">
                <a:solidFill>
                  <a:schemeClr val="bg1"/>
                </a:solidFill>
                <a:effectLst>
                  <a:outerShdw blurRad="38100" dist="38100" dir="2700000" algn="tl">
                    <a:srgbClr val="000000">
                      <a:alpha val="43137"/>
                    </a:srgbClr>
                  </a:outerShdw>
                </a:effectLst>
                <a:latin typeface="Bw Modelica" panose="00000600000000000000" pitchFamily="50" charset="0"/>
              </a:rPr>
              <a:t>Nicodemo no reconocía a Jesús como el Mesías, sino solamente como maestro enviado de Dios. </a:t>
            </a:r>
            <a:endParaRPr lang="es-EC" dirty="0">
              <a:solidFill>
                <a:schemeClr val="bg1"/>
              </a:solidFill>
              <a:effectLst>
                <a:outerShdw blurRad="38100" dist="38100" dir="2700000" algn="tl">
                  <a:srgbClr val="000000">
                    <a:alpha val="43137"/>
                  </a:srgbClr>
                </a:outerShdw>
              </a:effectLst>
              <a:latin typeface="Bw Modelica" panose="00000600000000000000" pitchFamily="50" charset="0"/>
            </a:endParaRP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D9710BCF-0C4A-4100-9A57-AE9C91E4C48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F7EB5FF6-31DA-44C7-B24E-30203D729F57}"/>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graphicEl>
                                              <a:dgm id="{3EB48448-FEE4-47B9-9F4F-4153067AF1C5}"/>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1" grpId="0">
        <p:bldSub>
          <a:bldDgm bld="one"/>
        </p:bldSub>
      </p:bldGraphic>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entrevista en privado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38186" y="4724173"/>
            <a:ext cx="12115628"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¿Con qué concepto sorprendió abruptamente Cristo a Nicodemo?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8" name="Imagen 7">
            <a:extLst>
              <a:ext uri="{FF2B5EF4-FFF2-40B4-BE49-F238E27FC236}">
                <a16:creationId xmlns:a16="http://schemas.microsoft.com/office/drawing/2014/main" id="{ECF5ADA5-223C-0ABE-6E99-3CEE27E34E18}"/>
              </a:ext>
            </a:extLst>
          </p:cNvPr>
          <p:cNvPicPr>
            <a:picLocks noChangeAspect="1"/>
          </p:cNvPicPr>
          <p:nvPr/>
        </p:nvPicPr>
        <p:blipFill rotWithShape="1">
          <a:blip r:embed="rId5"/>
          <a:srcRect b="6909"/>
          <a:stretch/>
        </p:blipFill>
        <p:spPr>
          <a:xfrm>
            <a:off x="-9940" y="0"/>
            <a:ext cx="5963931" cy="4731714"/>
          </a:xfrm>
          <a:prstGeom prst="rect">
            <a:avLst/>
          </a:prstGeom>
        </p:spPr>
      </p:pic>
      <p:graphicFrame>
        <p:nvGraphicFramePr>
          <p:cNvPr id="10" name="Diagrama 9">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3539093300"/>
              </p:ext>
            </p:extLst>
          </p:nvPr>
        </p:nvGraphicFramePr>
        <p:xfrm>
          <a:off x="6457273" y="149233"/>
          <a:ext cx="5406888" cy="44332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3751ACE-672D-2B3B-C4C8-D4B0EC884DE8}"/>
              </a:ext>
            </a:extLst>
          </p:cNvPr>
          <p:cNvPicPr>
            <a:picLocks noChangeAspect="1"/>
          </p:cNvPicPr>
          <p:nvPr/>
        </p:nvPicPr>
        <p:blipFill rotWithShape="1">
          <a:blip r:embed="rId3"/>
          <a:srcRect l="17351" t="5530"/>
          <a:stretch/>
        </p:blipFill>
        <p:spPr>
          <a:xfrm>
            <a:off x="7263245" y="-6192"/>
            <a:ext cx="4928755" cy="422525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nuevo nacimiento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210010" y="4246605"/>
            <a:ext cx="11771979" cy="1477328"/>
          </a:xfrm>
          <a:prstGeom prst="rect">
            <a:avLst/>
          </a:prstGeom>
          <a:noFill/>
        </p:spPr>
        <p:txBody>
          <a:bodyPr wrap="square">
            <a:spAutoFit/>
          </a:bodyPr>
          <a:lstStyle/>
          <a:p>
            <a:pPr lvl="0">
              <a:tabLst>
                <a:tab pos="1435100" algn="l"/>
                <a:tab pos="3771900" algn="l"/>
              </a:tabLst>
            </a:pPr>
            <a:r>
              <a:rPr lang="es-ES" sz="3000" dirty="0">
                <a:ln w="0"/>
                <a:latin typeface="Noto Sans ExtBd" panose="020B0902040504020204"/>
              </a:rPr>
              <a:t>¿Cómo respondió Nicodemo a lo que Cristo dijo que necesitaba y, al igual que él, por qué todos necesitamos una experiencia de nuevo nacimiento?</a:t>
            </a:r>
            <a:endParaRPr lang="es-EC" sz="30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7D8237AA-996A-4B34-74B7-400F3E3375B8}"/>
              </a:ext>
            </a:extLst>
          </p:cNvPr>
          <p:cNvGraphicFramePr/>
          <p:nvPr>
            <p:extLst>
              <p:ext uri="{D42A27DB-BD31-4B8C-83A1-F6EECF244321}">
                <p14:modId xmlns:p14="http://schemas.microsoft.com/office/powerpoint/2010/main" val="1798585405"/>
              </p:ext>
            </p:extLst>
          </p:nvPr>
        </p:nvGraphicFramePr>
        <p:xfrm>
          <a:off x="98799" y="152914"/>
          <a:ext cx="7029365" cy="39461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61E3ED34-66EE-2E7A-A64F-9AA8EB68ABE1}"/>
              </a:ext>
            </a:extLst>
          </p:cNvPr>
          <p:cNvPicPr>
            <a:picLocks noChangeAspect="1"/>
          </p:cNvPicPr>
          <p:nvPr/>
        </p:nvPicPr>
        <p:blipFill>
          <a:blip r:embed="rId3"/>
          <a:stretch>
            <a:fillRect/>
          </a:stretch>
        </p:blipFill>
        <p:spPr>
          <a:xfrm>
            <a:off x="-19706" y="0"/>
            <a:ext cx="5060906" cy="592160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nuevo nacimiento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3FED3BC7-1C71-0A9C-5BA0-158B944A8A04}"/>
              </a:ext>
            </a:extLst>
          </p:cNvPr>
          <p:cNvSpPr txBox="1"/>
          <p:nvPr/>
        </p:nvSpPr>
        <p:spPr>
          <a:xfrm>
            <a:off x="5041200" y="61609"/>
            <a:ext cx="7131093" cy="1015663"/>
          </a:xfrm>
          <a:prstGeom prst="rect">
            <a:avLst/>
          </a:prstGeom>
          <a:noFill/>
        </p:spPr>
        <p:txBody>
          <a:bodyPr wrap="square">
            <a:spAutoFit/>
          </a:bodyPr>
          <a:lstStyle/>
          <a:p>
            <a:pPr lvl="0" algn="r">
              <a:tabLst>
                <a:tab pos="1435100" algn="l"/>
                <a:tab pos="3771900" algn="l"/>
              </a:tabLst>
            </a:pPr>
            <a:r>
              <a:rPr lang="es-ES" sz="3000" dirty="0">
                <a:latin typeface="Noto Sans ExtBd" panose="020B0902040504020204" pitchFamily="34"/>
                <a:ea typeface="Noto Sans ExtBd" panose="020B0902040504020204" pitchFamily="34"/>
                <a:cs typeface="Noto Sans ExtBd" panose="020B0902040504020204" pitchFamily="34"/>
              </a:rPr>
              <a:t>¿Cuándo y cómo puede una persona nacer de nuevo?</a:t>
            </a:r>
            <a:endParaRPr lang="es-EC" sz="30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41E8A6E2-1014-A65A-20CC-D587AA326C74}"/>
              </a:ext>
            </a:extLst>
          </p:cNvPr>
          <p:cNvGraphicFramePr/>
          <p:nvPr>
            <p:extLst>
              <p:ext uri="{D42A27DB-BD31-4B8C-83A1-F6EECF244321}">
                <p14:modId xmlns:p14="http://schemas.microsoft.com/office/powerpoint/2010/main" val="4201466624"/>
              </p:ext>
            </p:extLst>
          </p:nvPr>
        </p:nvGraphicFramePr>
        <p:xfrm>
          <a:off x="5216236" y="1240437"/>
          <a:ext cx="6743700" cy="443092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4F88DB27-6D44-4DB9-A192-4BA2EC8F0E7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E9F07525-4E52-4048-AAF5-E73C66EA85D6}"/>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52BA7AAF-173B-4043-A80F-33C4681953F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E654DEE-AB08-0A06-9BF5-61A0477CF46F}"/>
              </a:ext>
            </a:extLst>
          </p:cNvPr>
          <p:cNvPicPr>
            <a:picLocks noChangeAspect="1"/>
          </p:cNvPicPr>
          <p:nvPr/>
        </p:nvPicPr>
        <p:blipFill>
          <a:blip r:embed="rId3"/>
          <a:stretch>
            <a:fillRect/>
          </a:stretch>
        </p:blipFill>
        <p:spPr>
          <a:xfrm>
            <a:off x="7064643" y="-4932"/>
            <a:ext cx="5143500" cy="6858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Purificación y regeneración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46166" y="25678"/>
            <a:ext cx="6918477"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simboliza la purificación y regeneración que viene con el nuevo nacimiento?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C5C7D544-C598-1066-FCC1-52C162848365}"/>
              </a:ext>
            </a:extLst>
          </p:cNvPr>
          <p:cNvGraphicFramePr/>
          <p:nvPr>
            <p:extLst>
              <p:ext uri="{D42A27DB-BD31-4B8C-83A1-F6EECF244321}">
                <p14:modId xmlns:p14="http://schemas.microsoft.com/office/powerpoint/2010/main" val="692299408"/>
              </p:ext>
            </p:extLst>
          </p:nvPr>
        </p:nvGraphicFramePr>
        <p:xfrm>
          <a:off x="249382" y="1595339"/>
          <a:ext cx="6723301" cy="407602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E34A5948-1528-4163-89B1-3982AB1E7CD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06914B0A-0375-41F5-BEF7-4C75F364899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E15BFE60-D90C-40B8-BDFC-E80FD1A7F34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03C5C45-9602-EA73-33FA-0BF01D924493}"/>
              </a:ext>
            </a:extLst>
          </p:cNvPr>
          <p:cNvPicPr>
            <a:picLocks noChangeAspect="1"/>
          </p:cNvPicPr>
          <p:nvPr/>
        </p:nvPicPr>
        <p:blipFill>
          <a:blip r:embed="rId3"/>
          <a:stretch>
            <a:fillRect/>
          </a:stretch>
        </p:blipFill>
        <p:spPr>
          <a:xfrm>
            <a:off x="0" y="1"/>
            <a:ext cx="7886700" cy="429537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Purificación y regeneración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 y="4295379"/>
            <a:ext cx="7886700"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se declara sobre la maldad de nuestra naturaleza humana y el plan de Dios para transformarnos?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5" name="Diagrama 4">
            <a:extLst>
              <a:ext uri="{FF2B5EF4-FFF2-40B4-BE49-F238E27FC236}">
                <a16:creationId xmlns:a16="http://schemas.microsoft.com/office/drawing/2014/main" id="{3197200D-AA9E-F455-4CAD-9EB674260F9A}"/>
              </a:ext>
            </a:extLst>
          </p:cNvPr>
          <p:cNvGraphicFramePr/>
          <p:nvPr>
            <p:extLst>
              <p:ext uri="{D42A27DB-BD31-4B8C-83A1-F6EECF244321}">
                <p14:modId xmlns:p14="http://schemas.microsoft.com/office/powerpoint/2010/main" val="4275234421"/>
              </p:ext>
            </p:extLst>
          </p:nvPr>
        </p:nvGraphicFramePr>
        <p:xfrm>
          <a:off x="8011391" y="175439"/>
          <a:ext cx="3875809" cy="538129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B2F903B6-E65C-4FD6-2B03-A3F3044D0C72}"/>
              </a:ext>
            </a:extLst>
          </p:cNvPr>
          <p:cNvPicPr>
            <a:picLocks noChangeAspect="1"/>
          </p:cNvPicPr>
          <p:nvPr/>
        </p:nvPicPr>
        <p:blipFill rotWithShape="1">
          <a:blip r:embed="rId3"/>
          <a:srcRect r="11349"/>
          <a:stretch/>
        </p:blipFill>
        <p:spPr>
          <a:xfrm>
            <a:off x="6321136" y="0"/>
            <a:ext cx="5870864" cy="4278118"/>
          </a:xfrm>
          <a:prstGeom prst="rect">
            <a:avLst/>
          </a:prstGeom>
        </p:spPr>
      </p:pic>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Nueva vida y nuevas acciones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171533" y="4209659"/>
            <a:ext cx="11848933"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mensaje escribieron más tarde los apóstoles con respecto al cambio de enfoque que viene con el nuevo nacimiento? </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E00EDBB4-404D-33FA-65F9-083A5E1970E3}"/>
              </a:ext>
            </a:extLst>
          </p:cNvPr>
          <p:cNvGraphicFramePr/>
          <p:nvPr>
            <p:extLst>
              <p:ext uri="{D42A27DB-BD31-4B8C-83A1-F6EECF244321}">
                <p14:modId xmlns:p14="http://schemas.microsoft.com/office/powerpoint/2010/main" val="3122719523"/>
              </p:ext>
            </p:extLst>
          </p:nvPr>
        </p:nvGraphicFramePr>
        <p:xfrm>
          <a:off x="-55556" y="142728"/>
          <a:ext cx="6759204" cy="40669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22401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24039" y="381783"/>
            <a:ext cx="2410289"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nacido de nuevo se identifica con Cristo en su muerte y resurrección, dejando atrás la vida de pecado y viviendo continuamente para glorificar a Dios.</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29" y="381783"/>
            <a:ext cx="2372769"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Nicodemo tenía una posición de autoridad y respeto dentro de la nación judía, se enorgullecía de sus buenas obras y por tales actos él se sentía seguro del favor de Dios, su relato revela que necesitaba una experiencia transformadora.</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15901" y="381783"/>
            <a:ext cx="2283376"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Nicodemo se acercó a Jesús en secreto, y Jesús no lo rechazó, sino que lo acogió y le habló con paciencia, revelándole profundas verdades espirituales; así nos recibe el Señor si le buscamos con sincero deseo de aprender.</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53546" y="381783"/>
            <a:ext cx="2376669"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nuevo nacimiento es central en la experiencia cristiana, esta transformación de la naturaleza y nueva vida espiritual que es obra del Espíritu Santo ocurre en el momento que creemos en Jesús y aceptamos su sacrificio.</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65810" y="381783"/>
            <a:ext cx="2410290"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Escritura deja claro que nuestra naturaleza humana está profundamente marcada por el pecado, incapaz de producir justicia por sí misma. Sin embargo, el plan de Dios para nuestra transformación es redentor y completo.</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45741" y="2584098"/>
            <a:ext cx="6358318" cy="2862322"/>
          </a:xfrm>
          <a:prstGeom prst="rect">
            <a:avLst/>
          </a:prstGeom>
        </p:spPr>
        <p:txBody>
          <a:bodyPr wrap="square">
            <a:spAutoFit/>
          </a:bodyPr>
          <a:lstStyle/>
          <a:p>
            <a:pPr algn="ctr"/>
            <a:r>
              <a:rPr lang="es-MX" sz="3000" dirty="0">
                <a:solidFill>
                  <a:schemeClr val="accent4">
                    <a:lumMod val="75000"/>
                  </a:schemeClr>
                </a:solidFill>
                <a:latin typeface="Eras Demi ITC" panose="020B0805030504020804" pitchFamily="34" charset="0"/>
              </a:rPr>
              <a:t>¡</a:t>
            </a:r>
            <a:r>
              <a:rPr lang="es-ES" sz="3000" dirty="0">
                <a:solidFill>
                  <a:schemeClr val="accent4">
                    <a:lumMod val="75000"/>
                  </a:schemeClr>
                </a:solidFill>
                <a:latin typeface="Eras Demi ITC" panose="020B0805030504020804" pitchFamily="34" charset="0"/>
              </a:rPr>
              <a:t>Decido depender de Cristo para transformar mi corazón, reconociendo que no puedo lograr la salvación por mis propios esfuerzos, sino por su poder y su gracia.</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284546" y="505362"/>
            <a:ext cx="6777430"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para entrar en el reino de Dios, es necesario experimentar un nuevo nacimiento espiritual. </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1235182</TotalTime>
  <Words>1231</Words>
  <Application>Microsoft Office PowerPoint</Application>
  <PresentationFormat>Panorámica</PresentationFormat>
  <Paragraphs>114</Paragraphs>
  <Slides>19</Slides>
  <Notes>13</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Secretaría Unión Ecuatoriana</cp:lastModifiedBy>
  <cp:revision>8596</cp:revision>
  <dcterms:created xsi:type="dcterms:W3CDTF">2017-06-02T15:34:13Z</dcterms:created>
  <dcterms:modified xsi:type="dcterms:W3CDTF">2025-01-21T19:19:22Z</dcterms:modified>
</cp:coreProperties>
</file>