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65" r:id="rId9"/>
    <p:sldId id="537" r:id="rId10"/>
    <p:sldId id="550" r:id="rId11"/>
    <p:sldId id="558" r:id="rId12"/>
    <p:sldId id="538" r:id="rId13"/>
    <p:sldId id="551" r:id="rId14"/>
    <p:sldId id="566" r:id="rId15"/>
    <p:sldId id="567" r:id="rId16"/>
    <p:sldId id="569" r:id="rId17"/>
    <p:sldId id="570"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C0B2"/>
    <a:srgbClr val="0A2560"/>
    <a:srgbClr val="FCF7F3"/>
    <a:srgbClr val="F8EFE6"/>
    <a:srgbClr val="F9EBCF"/>
    <a:srgbClr val="F6E1B9"/>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3621" autoAdjust="0"/>
  </p:normalViewPr>
  <p:slideViewPr>
    <p:cSldViewPr snapToGrid="0">
      <p:cViewPr varScale="1">
        <p:scale>
          <a:sx n="74" d="100"/>
          <a:sy n="74" d="100"/>
        </p:scale>
        <p:origin x="1046" y="1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Se levantó entre ellos el cuestionamiento acerca de la purificación, y discutían entre sí acerca de si el bautismo limpiaba al alma del pecado.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El bautismo no era una práctica común para los nacidos judíos, sino que estaba reservado para los conversos al judaísmo, sin embargo… </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…Juan requería que los judíos aceptaran el rito del bautismo, pues este acto era señal de purificación, de haberse arrepentido y apartado de una vida de pecado.</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69667">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65307">
        <dgm:presLayoutVars>
          <dgm:chMax val="1"/>
          <dgm:bulletEnabled val="1"/>
        </dgm:presLayoutVars>
      </dgm:prSet>
      <dgm:spPr>
        <a:prstGeom prst="rect">
          <a:avLst/>
        </a:prstGeom>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75169" custScaleY="62088">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DE9423-7379-436F-B446-160F5061BF4A}" type="doc">
      <dgm:prSet loTypeId="urn:microsoft.com/office/officeart/2005/8/layout/process2" loCatId="process" qsTypeId="urn:microsoft.com/office/officeart/2005/8/quickstyle/simple1" qsCatId="simple" csTypeId="urn:microsoft.com/office/officeart/2005/8/colors/accent0_3" csCatId="mainScheme" phldr="1"/>
      <dgm:spPr/>
    </dgm:pt>
    <dgm:pt modelId="{B1FC4017-AD91-4A40-9915-E812CED5BBF0}">
      <dgm:prSet phldrT="[Texto]" custT="1"/>
      <dgm:spPr/>
      <dgm:t>
        <a:bodyPr/>
        <a:lstStyle/>
        <a:p>
          <a:r>
            <a:rPr lang="es-ES" sz="2200" dirty="0">
              <a:latin typeface="Bw Modelica" panose="00000600000000000000" pitchFamily="50" charset="0"/>
            </a:rPr>
            <a:t>Los discípulos de Juan miraban con celos la popularidad de Jesús y esperaban que su maestro reaccionara con preocupación…</a:t>
          </a:r>
          <a:endParaRPr lang="es-EC" sz="2200" dirty="0">
            <a:latin typeface="Bw Modelica" panose="00000600000000000000" pitchFamily="50" charset="0"/>
          </a:endParaRPr>
        </a:p>
      </dgm:t>
    </dgm:pt>
    <dgm:pt modelId="{123B55D4-6122-48C1-90C9-3CBFF55B6318}" type="parTrans" cxnId="{BF7B1FBB-B67A-459E-871A-CA26DECD941A}">
      <dgm:prSet/>
      <dgm:spPr/>
      <dgm:t>
        <a:bodyPr/>
        <a:lstStyle/>
        <a:p>
          <a:endParaRPr lang="es-EC" sz="2200">
            <a:latin typeface="Bw Modelica" panose="00000600000000000000" pitchFamily="50" charset="0"/>
          </a:endParaRPr>
        </a:p>
      </dgm:t>
    </dgm:pt>
    <dgm:pt modelId="{AFD13841-8006-4ABE-AC70-9CF68B85233C}" type="sibTrans" cxnId="{BF7B1FBB-B67A-459E-871A-CA26DECD941A}">
      <dgm:prSet custT="1"/>
      <dgm:spPr/>
      <dgm:t>
        <a:bodyPr/>
        <a:lstStyle/>
        <a:p>
          <a:endParaRPr lang="es-EC" sz="2200">
            <a:latin typeface="Bw Modelica" panose="00000600000000000000" pitchFamily="50" charset="0"/>
          </a:endParaRPr>
        </a:p>
      </dgm:t>
    </dgm:pt>
    <dgm:pt modelId="{0CA0E410-7C5E-49CD-9784-7E9F8730C67C}">
      <dgm:prSet phldrT="[Texto]" custT="1"/>
      <dgm:spPr/>
      <dgm:t>
        <a:bodyPr/>
        <a:lstStyle/>
        <a:p>
          <a:r>
            <a:rPr lang="es-ES" sz="2200" dirty="0">
              <a:latin typeface="Bw Modelica" panose="00000600000000000000" pitchFamily="50" charset="0"/>
            </a:rPr>
            <a:t>…pero Juan reconoció que cualquier ministerio o éxito proviene de Dios, y que él solo estaba cumpliendo el papel que Dios le había dado.</a:t>
          </a:r>
          <a:endParaRPr lang="es-EC" sz="2200" dirty="0">
            <a:latin typeface="Bw Modelica" panose="00000600000000000000" pitchFamily="50" charset="0"/>
          </a:endParaRPr>
        </a:p>
      </dgm:t>
    </dgm:pt>
    <dgm:pt modelId="{5127B615-3B63-4BE1-8DDC-3E40D225F346}" type="sibTrans" cxnId="{A48B9A0E-5953-4012-9638-750885D6B66B}">
      <dgm:prSet custT="1"/>
      <dgm:spPr/>
      <dgm:t>
        <a:bodyPr/>
        <a:lstStyle/>
        <a:p>
          <a:endParaRPr lang="es-EC" sz="2200">
            <a:latin typeface="Bw Modelica" panose="00000600000000000000" pitchFamily="50" charset="0"/>
          </a:endParaRPr>
        </a:p>
      </dgm:t>
    </dgm:pt>
    <dgm:pt modelId="{28E51F3B-E49D-41C8-85E6-2FDB87E7E7DA}" type="parTrans" cxnId="{A48B9A0E-5953-4012-9638-750885D6B66B}">
      <dgm:prSet/>
      <dgm:spPr/>
      <dgm:t>
        <a:bodyPr/>
        <a:lstStyle/>
        <a:p>
          <a:endParaRPr lang="es-EC" sz="2200">
            <a:latin typeface="Bw Modelica" panose="00000600000000000000" pitchFamily="50" charset="0"/>
          </a:endParaRPr>
        </a:p>
      </dgm:t>
    </dgm:pt>
    <dgm:pt modelId="{EEA43D63-7B25-4FCA-9714-4FE69C725C0B}" type="pres">
      <dgm:prSet presAssocID="{79DE9423-7379-436F-B446-160F5061BF4A}" presName="linearFlow" presStyleCnt="0">
        <dgm:presLayoutVars>
          <dgm:resizeHandles val="exact"/>
        </dgm:presLayoutVars>
      </dgm:prSet>
      <dgm:spPr/>
    </dgm:pt>
    <dgm:pt modelId="{D9710BCF-0C4A-4100-9A57-AE9C91E4C48D}" type="pres">
      <dgm:prSet presAssocID="{B1FC4017-AD91-4A40-9915-E812CED5BBF0}" presName="node" presStyleLbl="node1" presStyleIdx="0" presStyleCnt="2" custScaleX="147254" custScaleY="57827" custLinFactNeighborX="3891" custLinFactNeighborY="3744">
        <dgm:presLayoutVars>
          <dgm:bulletEnabled val="1"/>
        </dgm:presLayoutVars>
      </dgm:prSet>
      <dgm:spPr/>
    </dgm:pt>
    <dgm:pt modelId="{F7EB5FF6-31DA-44C7-B24E-30203D729F57}" type="pres">
      <dgm:prSet presAssocID="{AFD13841-8006-4ABE-AC70-9CF68B85233C}" presName="sibTrans" presStyleLbl="sibTrans2D1" presStyleIdx="0" presStyleCnt="1"/>
      <dgm:spPr/>
    </dgm:pt>
    <dgm:pt modelId="{9843F216-2588-45A5-B28C-EC4ADBB3CAF2}" type="pres">
      <dgm:prSet presAssocID="{AFD13841-8006-4ABE-AC70-9CF68B85233C}" presName="connectorText" presStyleLbl="sibTrans2D1" presStyleIdx="0" presStyleCnt="1"/>
      <dgm:spPr/>
    </dgm:pt>
    <dgm:pt modelId="{3EB48448-FEE4-47B9-9F4F-4153067AF1C5}" type="pres">
      <dgm:prSet presAssocID="{0CA0E410-7C5E-49CD-9784-7E9F8730C67C}" presName="node" presStyleLbl="node1" presStyleIdx="1" presStyleCnt="2" custScaleX="147254" custScaleY="56256" custLinFactNeighborX="3891" custLinFactNeighborY="3744">
        <dgm:presLayoutVars>
          <dgm:bulletEnabled val="1"/>
        </dgm:presLayoutVars>
      </dgm:prSet>
      <dgm:spPr/>
    </dgm:pt>
  </dgm:ptLst>
  <dgm:cxnLst>
    <dgm:cxn modelId="{A48B9A0E-5953-4012-9638-750885D6B66B}" srcId="{79DE9423-7379-436F-B446-160F5061BF4A}" destId="{0CA0E410-7C5E-49CD-9784-7E9F8730C67C}" srcOrd="1" destOrd="0" parTransId="{28E51F3B-E49D-41C8-85E6-2FDB87E7E7DA}" sibTransId="{5127B615-3B63-4BE1-8DDC-3E40D225F346}"/>
    <dgm:cxn modelId="{A84CF81F-E6FC-4D44-B2CE-04C143AD3BA8}" type="presOf" srcId="{0CA0E410-7C5E-49CD-9784-7E9F8730C67C}" destId="{3EB48448-FEE4-47B9-9F4F-4153067AF1C5}" srcOrd="0" destOrd="0" presId="urn:microsoft.com/office/officeart/2005/8/layout/process2"/>
    <dgm:cxn modelId="{BCB9C061-586D-4FB8-96E9-8F3D0580E6E0}" type="presOf" srcId="{AFD13841-8006-4ABE-AC70-9CF68B85233C}" destId="{F7EB5FF6-31DA-44C7-B24E-30203D729F57}" srcOrd="0" destOrd="0" presId="urn:microsoft.com/office/officeart/2005/8/layout/process2"/>
    <dgm:cxn modelId="{8B3F1550-D5FE-4ABB-B375-DD15FCA56358}" type="presOf" srcId="{B1FC4017-AD91-4A40-9915-E812CED5BBF0}" destId="{D9710BCF-0C4A-4100-9A57-AE9C91E4C48D}" srcOrd="0" destOrd="0" presId="urn:microsoft.com/office/officeart/2005/8/layout/process2"/>
    <dgm:cxn modelId="{F7971293-A1BF-4387-8366-AFFA6DBB9FAD}" type="presOf" srcId="{AFD13841-8006-4ABE-AC70-9CF68B85233C}" destId="{9843F216-2588-45A5-B28C-EC4ADBB3CAF2}" srcOrd="1" destOrd="0" presId="urn:microsoft.com/office/officeart/2005/8/layout/process2"/>
    <dgm:cxn modelId="{BF7B1FBB-B67A-459E-871A-CA26DECD941A}" srcId="{79DE9423-7379-436F-B446-160F5061BF4A}" destId="{B1FC4017-AD91-4A40-9915-E812CED5BBF0}" srcOrd="0" destOrd="0" parTransId="{123B55D4-6122-48C1-90C9-3CBFF55B6318}" sibTransId="{AFD13841-8006-4ABE-AC70-9CF68B85233C}"/>
    <dgm:cxn modelId="{150B1DF3-C933-47A3-89B2-FC0CE6E3D76F}" type="presOf" srcId="{79DE9423-7379-436F-B446-160F5061BF4A}" destId="{EEA43D63-7B25-4FCA-9714-4FE69C725C0B}" srcOrd="0" destOrd="0" presId="urn:microsoft.com/office/officeart/2005/8/layout/process2"/>
    <dgm:cxn modelId="{1CD43845-71A9-4562-9E3A-617E064681E4}" type="presParOf" srcId="{EEA43D63-7B25-4FCA-9714-4FE69C725C0B}" destId="{D9710BCF-0C4A-4100-9A57-AE9C91E4C48D}" srcOrd="0" destOrd="0" presId="urn:microsoft.com/office/officeart/2005/8/layout/process2"/>
    <dgm:cxn modelId="{C3B61CC0-BCCB-4047-B40A-BA102DC12F71}" type="presParOf" srcId="{EEA43D63-7B25-4FCA-9714-4FE69C725C0B}" destId="{F7EB5FF6-31DA-44C7-B24E-30203D729F57}" srcOrd="1" destOrd="0" presId="urn:microsoft.com/office/officeart/2005/8/layout/process2"/>
    <dgm:cxn modelId="{69A91E66-95E0-4EF8-9A8E-339AFEAB89B6}" type="presParOf" srcId="{F7EB5FF6-31DA-44C7-B24E-30203D729F57}" destId="{9843F216-2588-45A5-B28C-EC4ADBB3CAF2}" srcOrd="0" destOrd="0" presId="urn:microsoft.com/office/officeart/2005/8/layout/process2"/>
    <dgm:cxn modelId="{DD40E331-9574-4B75-BD80-671F6EBFF778}" type="presParOf" srcId="{EEA43D63-7B25-4FCA-9714-4FE69C725C0B}" destId="{3EB48448-FEE4-47B9-9F4F-4153067AF1C5}"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Juan dejó claro que su misión siempre fue preparar el camino para Jesús, reafirmó que él no era el Mesías, sino solo un precursor.</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Juan usó una hermosa analogía para ilustrar su papel, se comparó con el “amigo del esposo”, que en la cultura judía era similar al padrino de la boda…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…su deber era preparar la boda y actuar como mensajero entre las partes comprometidas, cuando el esposo recibía a la esposa, la misión del amigo terminaba y él se regocijaba de que su tarea estuviera completa.</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38219">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42694">
        <dgm:presLayoutVars>
          <dgm:chMax val="1"/>
          <dgm:bulletEnabled val="1"/>
        </dgm:presLayoutVars>
      </dgm:prSet>
      <dgm:spPr>
        <a:prstGeom prst="roundRect">
          <a:avLst/>
        </a:prstGeom>
      </dgm:spPr>
    </dgm:pt>
    <dgm:pt modelId="{1A0344CE-C811-4EF4-99A6-61D170DA0B21}" type="pres">
      <dgm:prSet presAssocID="{8054A7A7-2C65-4232-A11B-5224673DBAD0}"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2" presStyleCnt="3" custScaleX="275169" custScaleY="60249">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08E8E9DE-5AC4-46DC-B7EE-752286EBB2C5}" srcId="{DE777566-25ED-412B-861E-9EE5B3378A4C}" destId="{A21332D3-0F4B-4E17-A123-8E440A5D4EB4}" srcOrd="2"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A6F0E124-125F-4B87-8E48-0113E2CF1E79}" type="presParOf" srcId="{0FCAC325-AD87-4A69-B81C-C68275993DBD}" destId="{1A0344CE-C811-4EF4-99A6-61D170DA0B21}" srcOrd="3" destOrd="0" presId="urn:microsoft.com/office/officeart/2005/8/layout/vList5"/>
    <dgm:cxn modelId="{4E104517-7831-40DE-BA40-384848B307B6}" type="presParOf" srcId="{0FCAC325-AD87-4A69-B81C-C68275993DBD}" destId="{01871877-1F62-40CE-9979-9DF715AAB65D}" srcOrd="4"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Juan no predicaba para su propia gloria, su obra se enfocaba en dirigir a las personas a Cristo, su ministerio consistía en preparar los corazones para recibir al Salvador.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Al igual que Juan, nuestra labor es preparar al mundo para la segunda venida de Jesús, predicando el arrepentimiento y la conversión como mensaje de salvación en medio de la indiferencia espiritual.</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192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5916"/>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Aunque Jesús hablaba con autoridad, muchos no aceptaron su mensaje, la mayoría del pueblo lo rechazó…</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…pocos estaban dispuestos a aceptarle como el Salvador del pecado, pero siempre hubo un remanente fiel.</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442157" custScaleY="37565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439809" custScaleY="386439"/>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8B0530-F6C6-449B-9433-576F4B01DC2D}" type="doc">
      <dgm:prSet loTypeId="urn:microsoft.com/office/officeart/2005/8/layout/process1" loCatId="process" qsTypeId="urn:microsoft.com/office/officeart/2005/8/quickstyle/simple1" qsCatId="simple" csTypeId="urn:microsoft.com/office/officeart/2005/8/colors/accent0_2" csCatId="mainScheme" phldr="1"/>
      <dgm:spPr/>
    </dgm:pt>
    <dgm:pt modelId="{AA036B5D-938D-41ED-8A97-DDD9FACEC4C3}">
      <dgm:prSet phldrT="[Texto]" custT="1"/>
      <dgm:spPr/>
      <dgm:t>
        <a:bodyPr/>
        <a:lstStyle/>
        <a:p>
          <a:r>
            <a:rPr lang="es-ES" sz="2200" dirty="0">
              <a:latin typeface="Bw Modelica" panose="00000600000000000000" pitchFamily="50" charset="0"/>
            </a:rPr>
            <a:t>Dios concede el Espíritu Santo a quienes están dispuestos a ser despojados del yo…</a:t>
          </a:r>
          <a:endParaRPr lang="es-EC" sz="2200" dirty="0">
            <a:latin typeface="Bw Modelica" panose="00000600000000000000" pitchFamily="50" charset="0"/>
          </a:endParaRPr>
        </a:p>
      </dgm:t>
    </dgm:pt>
    <dgm:pt modelId="{81FB24A6-A386-403E-A6AE-B41236A5D00D}" type="parTrans" cxnId="{E6DB20EC-E494-4FB9-A957-3FBB9AE65C28}">
      <dgm:prSet/>
      <dgm:spPr/>
      <dgm:t>
        <a:bodyPr/>
        <a:lstStyle/>
        <a:p>
          <a:endParaRPr lang="es-EC" sz="2200">
            <a:latin typeface="Bw Modelica" panose="00000600000000000000" pitchFamily="50" charset="0"/>
          </a:endParaRPr>
        </a:p>
      </dgm:t>
    </dgm:pt>
    <dgm:pt modelId="{D71F6E8C-6FD5-4D27-AF67-025E2891CDFC}" type="sibTrans" cxnId="{E6DB20EC-E494-4FB9-A957-3FBB9AE65C28}">
      <dgm:prSet custT="1"/>
      <dgm:spPr/>
      <dgm:t>
        <a:bodyPr/>
        <a:lstStyle/>
        <a:p>
          <a:endParaRPr lang="es-EC" sz="2200">
            <a:latin typeface="Bw Modelica" panose="00000600000000000000" pitchFamily="50" charset="0"/>
          </a:endParaRPr>
        </a:p>
      </dgm:t>
    </dgm:pt>
    <dgm:pt modelId="{140E4236-8C03-42DD-9305-AABD8F95BC52}">
      <dgm:prSet phldrT="[Texto]" custT="1"/>
      <dgm:spPr/>
      <dgm:t>
        <a:bodyPr/>
        <a:lstStyle/>
        <a:p>
          <a:r>
            <a:rPr lang="es-ES" sz="2200" dirty="0">
              <a:latin typeface="Bw Modelica" panose="00000600000000000000" pitchFamily="50" charset="0"/>
            </a:rPr>
            <a:t>…y a quienes consientan en sujetar todo pensamiento a la obediencia de Cristo.</a:t>
          </a:r>
          <a:endParaRPr lang="es-EC" sz="2200" dirty="0">
            <a:latin typeface="Bw Modelica" panose="00000600000000000000" pitchFamily="50" charset="0"/>
          </a:endParaRPr>
        </a:p>
      </dgm:t>
    </dgm:pt>
    <dgm:pt modelId="{A3EF52BB-804E-4E96-8CEB-B65EEAE3B636}" type="parTrans" cxnId="{39F09C54-8BA7-45D5-9366-5168DAA47463}">
      <dgm:prSet/>
      <dgm:spPr/>
      <dgm:t>
        <a:bodyPr/>
        <a:lstStyle/>
        <a:p>
          <a:endParaRPr lang="es-EC" sz="2200">
            <a:latin typeface="Bw Modelica" panose="00000600000000000000" pitchFamily="50" charset="0"/>
          </a:endParaRPr>
        </a:p>
      </dgm:t>
    </dgm:pt>
    <dgm:pt modelId="{E59E6BB0-9431-4613-AB7E-DD8E62709901}" type="sibTrans" cxnId="{39F09C54-8BA7-45D5-9366-5168DAA47463}">
      <dgm:prSet/>
      <dgm:spPr/>
      <dgm:t>
        <a:bodyPr/>
        <a:lstStyle/>
        <a:p>
          <a:endParaRPr lang="es-EC" sz="2200">
            <a:latin typeface="Bw Modelica" panose="00000600000000000000" pitchFamily="50" charset="0"/>
          </a:endParaRPr>
        </a:p>
      </dgm:t>
    </dgm:pt>
    <dgm:pt modelId="{65A636FB-225D-427F-A8E7-72FE00052C33}" type="pres">
      <dgm:prSet presAssocID="{378B0530-F6C6-449B-9433-576F4B01DC2D}" presName="Name0" presStyleCnt="0">
        <dgm:presLayoutVars>
          <dgm:dir/>
          <dgm:resizeHandles val="exact"/>
        </dgm:presLayoutVars>
      </dgm:prSet>
      <dgm:spPr/>
    </dgm:pt>
    <dgm:pt modelId="{A1D5E0F0-6CFA-47B0-9EFB-FC8EDD09698B}" type="pres">
      <dgm:prSet presAssocID="{AA036B5D-938D-41ED-8A97-DDD9FACEC4C3}" presName="node" presStyleLbl="node1" presStyleIdx="0" presStyleCnt="2">
        <dgm:presLayoutVars>
          <dgm:bulletEnabled val="1"/>
        </dgm:presLayoutVars>
      </dgm:prSet>
      <dgm:spPr/>
    </dgm:pt>
    <dgm:pt modelId="{BF4BEA69-2180-42CD-8691-234C1EF36901}" type="pres">
      <dgm:prSet presAssocID="{D71F6E8C-6FD5-4D27-AF67-025E2891CDFC}" presName="sibTrans" presStyleLbl="sibTrans2D1" presStyleIdx="0" presStyleCnt="1"/>
      <dgm:spPr/>
    </dgm:pt>
    <dgm:pt modelId="{0C97A8B6-61D6-4B04-A375-60797AE52895}" type="pres">
      <dgm:prSet presAssocID="{D71F6E8C-6FD5-4D27-AF67-025E2891CDFC}" presName="connectorText" presStyleLbl="sibTrans2D1" presStyleIdx="0" presStyleCnt="1"/>
      <dgm:spPr/>
    </dgm:pt>
    <dgm:pt modelId="{E95C1025-A5C0-45A1-A4F7-7ADCE9079C2B}" type="pres">
      <dgm:prSet presAssocID="{140E4236-8C03-42DD-9305-AABD8F95BC52}" presName="node" presStyleLbl="node1" presStyleIdx="1" presStyleCnt="2">
        <dgm:presLayoutVars>
          <dgm:bulletEnabled val="1"/>
        </dgm:presLayoutVars>
      </dgm:prSet>
      <dgm:spPr/>
    </dgm:pt>
  </dgm:ptLst>
  <dgm:cxnLst>
    <dgm:cxn modelId="{86996D18-14E3-44CC-B11D-82F3C6D5F83D}" type="presOf" srcId="{D71F6E8C-6FD5-4D27-AF67-025E2891CDFC}" destId="{0C97A8B6-61D6-4B04-A375-60797AE52895}" srcOrd="1" destOrd="0" presId="urn:microsoft.com/office/officeart/2005/8/layout/process1"/>
    <dgm:cxn modelId="{2A70104E-5304-4509-81D3-024BC42CD1D0}" type="presOf" srcId="{D71F6E8C-6FD5-4D27-AF67-025E2891CDFC}" destId="{BF4BEA69-2180-42CD-8691-234C1EF36901}" srcOrd="0" destOrd="0" presId="urn:microsoft.com/office/officeart/2005/8/layout/process1"/>
    <dgm:cxn modelId="{39F09C54-8BA7-45D5-9366-5168DAA47463}" srcId="{378B0530-F6C6-449B-9433-576F4B01DC2D}" destId="{140E4236-8C03-42DD-9305-AABD8F95BC52}" srcOrd="1" destOrd="0" parTransId="{A3EF52BB-804E-4E96-8CEB-B65EEAE3B636}" sibTransId="{E59E6BB0-9431-4613-AB7E-DD8E62709901}"/>
    <dgm:cxn modelId="{167EE586-8889-4641-86AA-AE6D48AAE0F9}" type="presOf" srcId="{AA036B5D-938D-41ED-8A97-DDD9FACEC4C3}" destId="{A1D5E0F0-6CFA-47B0-9EFB-FC8EDD09698B}" srcOrd="0" destOrd="0" presId="urn:microsoft.com/office/officeart/2005/8/layout/process1"/>
    <dgm:cxn modelId="{6FC6F995-3C51-4558-9FBF-89CCB58877DC}" type="presOf" srcId="{140E4236-8C03-42DD-9305-AABD8F95BC52}" destId="{E95C1025-A5C0-45A1-A4F7-7ADCE9079C2B}" srcOrd="0" destOrd="0" presId="urn:microsoft.com/office/officeart/2005/8/layout/process1"/>
    <dgm:cxn modelId="{806078C2-4D7B-41D9-B95D-ED0F076C4099}" type="presOf" srcId="{378B0530-F6C6-449B-9433-576F4B01DC2D}" destId="{65A636FB-225D-427F-A8E7-72FE00052C33}" srcOrd="0" destOrd="0" presId="urn:microsoft.com/office/officeart/2005/8/layout/process1"/>
    <dgm:cxn modelId="{E6DB20EC-E494-4FB9-A957-3FBB9AE65C28}" srcId="{378B0530-F6C6-449B-9433-576F4B01DC2D}" destId="{AA036B5D-938D-41ED-8A97-DDD9FACEC4C3}" srcOrd="0" destOrd="0" parTransId="{81FB24A6-A386-403E-A6AE-B41236A5D00D}" sibTransId="{D71F6E8C-6FD5-4D27-AF67-025E2891CDFC}"/>
    <dgm:cxn modelId="{35D950BB-8C92-414E-A690-36ADDB59F9DA}" type="presParOf" srcId="{65A636FB-225D-427F-A8E7-72FE00052C33}" destId="{A1D5E0F0-6CFA-47B0-9EFB-FC8EDD09698B}" srcOrd="0" destOrd="0" presId="urn:microsoft.com/office/officeart/2005/8/layout/process1"/>
    <dgm:cxn modelId="{08C0CB8C-8A0C-4993-97B4-B8B15126AE5B}" type="presParOf" srcId="{65A636FB-225D-427F-A8E7-72FE00052C33}" destId="{BF4BEA69-2180-42CD-8691-234C1EF36901}" srcOrd="1" destOrd="0" presId="urn:microsoft.com/office/officeart/2005/8/layout/process1"/>
    <dgm:cxn modelId="{B4263CD9-20A9-4F76-AAC5-E3B9F0B2AF97}" type="presParOf" srcId="{BF4BEA69-2180-42CD-8691-234C1EF36901}" destId="{0C97A8B6-61D6-4B04-A375-60797AE52895}" srcOrd="0" destOrd="0" presId="urn:microsoft.com/office/officeart/2005/8/layout/process1"/>
    <dgm:cxn modelId="{84446FB1-A814-474A-99C0-566E496B07B6}" type="presParOf" srcId="{65A636FB-225D-427F-A8E7-72FE00052C33}" destId="{E95C1025-A5C0-45A1-A4F7-7ADCE9079C2B}" srcOrd="2"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6F8D6F-C284-4F71-8511-3593A9CDA82A}"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965FC647-D9AC-4050-A339-69EFFBA3EA37}">
      <dgm:prSet phldrT="[Texto]" custT="1"/>
      <dgm:spPr/>
      <dgm:t>
        <a:bodyPr/>
        <a:lstStyle/>
        <a:p>
          <a:r>
            <a:rPr lang="es-ES" sz="2200" dirty="0">
              <a:latin typeface="Bw Modelica" panose="00000600000000000000" pitchFamily="50" charset="0"/>
            </a:rPr>
            <a:t>Será concedido en mayor medida el Espíritu Santo a quienes aman a Dios…</a:t>
          </a:r>
          <a:endParaRPr lang="es-EC" sz="2200" dirty="0">
            <a:latin typeface="Bw Modelica" panose="00000600000000000000" pitchFamily="50" charset="0"/>
          </a:endParaRPr>
        </a:p>
      </dgm:t>
    </dgm:pt>
    <dgm:pt modelId="{5359E760-5951-4952-A0CA-64BF247BFE50}" type="parTrans" cxnId="{C7FA8C21-A304-47C7-936C-0EC21AD2D543}">
      <dgm:prSet/>
      <dgm:spPr/>
      <dgm:t>
        <a:bodyPr/>
        <a:lstStyle/>
        <a:p>
          <a:endParaRPr lang="es-EC" sz="2200">
            <a:solidFill>
              <a:schemeClr val="bg1"/>
            </a:solidFill>
            <a:latin typeface="Bw Modelica" panose="00000600000000000000" pitchFamily="50" charset="0"/>
          </a:endParaRPr>
        </a:p>
      </dgm:t>
    </dgm:pt>
    <dgm:pt modelId="{26CC45E0-221F-454B-8453-0452246B3BFA}" type="sibTrans" cxnId="{C7FA8C21-A304-47C7-936C-0EC21AD2D543}">
      <dgm:prSet/>
      <dgm:spPr/>
      <dgm:t>
        <a:bodyPr/>
        <a:lstStyle/>
        <a:p>
          <a:endParaRPr lang="es-EC" sz="2200">
            <a:solidFill>
              <a:schemeClr val="bg1"/>
            </a:solidFill>
            <a:latin typeface="Bw Modelica" panose="00000600000000000000" pitchFamily="50" charset="0"/>
          </a:endParaRPr>
        </a:p>
      </dgm:t>
    </dgm:pt>
    <dgm:pt modelId="{F40167DA-6C45-4010-87C0-E9CA059691D2}">
      <dgm:prSet phldrT="[Texto]" custT="1"/>
      <dgm:spPr/>
      <dgm:t>
        <a:bodyPr/>
        <a:lstStyle/>
        <a:p>
          <a:r>
            <a:rPr lang="es-ES" sz="2200" dirty="0">
              <a:latin typeface="Bw Modelica" panose="00000600000000000000" pitchFamily="50" charset="0"/>
            </a:rPr>
            <a:t>…y el amor se manifiesta por la obediencia, por la práctica de la verdad…</a:t>
          </a:r>
          <a:endParaRPr lang="es-EC" sz="2200" dirty="0">
            <a:latin typeface="Bw Modelica" panose="00000600000000000000" pitchFamily="50" charset="0"/>
          </a:endParaRPr>
        </a:p>
      </dgm:t>
    </dgm:pt>
    <dgm:pt modelId="{12377C13-4BF2-42DA-A081-347554CFA041}" type="parTrans" cxnId="{41839B81-BB43-4923-BDD7-031BB1DE8F6C}">
      <dgm:prSet/>
      <dgm:spPr/>
      <dgm:t>
        <a:bodyPr/>
        <a:lstStyle/>
        <a:p>
          <a:endParaRPr lang="es-EC" sz="2200">
            <a:solidFill>
              <a:schemeClr val="bg1"/>
            </a:solidFill>
            <a:latin typeface="Bw Modelica" panose="00000600000000000000" pitchFamily="50" charset="0"/>
          </a:endParaRPr>
        </a:p>
      </dgm:t>
    </dgm:pt>
    <dgm:pt modelId="{5807A121-14BD-49A6-9D16-CA3557CCBA82}" type="sibTrans" cxnId="{41839B81-BB43-4923-BDD7-031BB1DE8F6C}">
      <dgm:prSet/>
      <dgm:spPr/>
      <dgm:t>
        <a:bodyPr/>
        <a:lstStyle/>
        <a:p>
          <a:endParaRPr lang="es-EC" sz="2200">
            <a:solidFill>
              <a:schemeClr val="bg1"/>
            </a:solidFill>
            <a:latin typeface="Bw Modelica" panose="00000600000000000000" pitchFamily="50" charset="0"/>
          </a:endParaRPr>
        </a:p>
      </dgm:t>
    </dgm:pt>
    <dgm:pt modelId="{8D6C2382-7F73-4D7F-8064-C949BBE5A3A5}">
      <dgm:prSet phldrT="[Texto]" custT="1"/>
      <dgm:spPr/>
      <dgm:t>
        <a:bodyPr/>
        <a:lstStyle/>
        <a:p>
          <a:r>
            <a:rPr lang="es-ES" sz="2200" dirty="0">
              <a:latin typeface="Bw Modelica" panose="00000600000000000000" pitchFamily="50" charset="0"/>
            </a:rPr>
            <a:t>…y por vivir una vida en conformidad con su ley, que es su voluntad.</a:t>
          </a:r>
          <a:endParaRPr lang="es-EC" sz="2200" dirty="0">
            <a:latin typeface="Bw Modelica" panose="00000600000000000000" pitchFamily="50" charset="0"/>
          </a:endParaRPr>
        </a:p>
      </dgm:t>
    </dgm:pt>
    <dgm:pt modelId="{BC28BF1C-12EC-4FE1-9EA8-DF7979D1CE63}" type="parTrans" cxnId="{1322B447-4132-44EB-AEBC-AA190A950D9E}">
      <dgm:prSet/>
      <dgm:spPr/>
      <dgm:t>
        <a:bodyPr/>
        <a:lstStyle/>
        <a:p>
          <a:endParaRPr lang="es-EC" sz="2200">
            <a:solidFill>
              <a:schemeClr val="bg1"/>
            </a:solidFill>
            <a:latin typeface="Bw Modelica" panose="00000600000000000000" pitchFamily="50" charset="0"/>
          </a:endParaRPr>
        </a:p>
      </dgm:t>
    </dgm:pt>
    <dgm:pt modelId="{324F90C1-9330-4246-8164-391BE18BDAF2}" type="sibTrans" cxnId="{1322B447-4132-44EB-AEBC-AA190A950D9E}">
      <dgm:prSet/>
      <dgm:spPr/>
      <dgm:t>
        <a:bodyPr/>
        <a:lstStyle/>
        <a:p>
          <a:endParaRPr lang="es-EC" sz="2200">
            <a:solidFill>
              <a:schemeClr val="bg1"/>
            </a:solidFill>
            <a:latin typeface="Bw Modelica" panose="00000600000000000000" pitchFamily="50" charset="0"/>
          </a:endParaRPr>
        </a:p>
      </dgm:t>
    </dgm:pt>
    <dgm:pt modelId="{ACC67BEB-1B2B-4515-BC12-174E638E4229}" type="pres">
      <dgm:prSet presAssocID="{8E6F8D6F-C284-4F71-8511-3593A9CDA82A}" presName="rootnode" presStyleCnt="0">
        <dgm:presLayoutVars>
          <dgm:chMax/>
          <dgm:chPref/>
          <dgm:dir/>
          <dgm:animLvl val="lvl"/>
        </dgm:presLayoutVars>
      </dgm:prSet>
      <dgm:spPr/>
    </dgm:pt>
    <dgm:pt modelId="{6F36870F-5E7E-44F1-8167-457BBC483119}" type="pres">
      <dgm:prSet presAssocID="{965FC647-D9AC-4050-A339-69EFFBA3EA37}" presName="composite" presStyleCnt="0"/>
      <dgm:spPr/>
    </dgm:pt>
    <dgm:pt modelId="{B69AD1B9-A639-4B21-80B9-1C3C48E68D81}" type="pres">
      <dgm:prSet presAssocID="{965FC647-D9AC-4050-A339-69EFFBA3EA37}" presName="LShape" presStyleLbl="alignNode1" presStyleIdx="0" presStyleCnt="5"/>
      <dgm:spPr/>
    </dgm:pt>
    <dgm:pt modelId="{D78C7DE7-7C1F-4216-B894-6E264BF1D9B0}" type="pres">
      <dgm:prSet presAssocID="{965FC647-D9AC-4050-A339-69EFFBA3EA37}" presName="ParentText" presStyleLbl="revTx" presStyleIdx="0" presStyleCnt="3" custScaleX="110160" custLinFactNeighborX="3824">
        <dgm:presLayoutVars>
          <dgm:chMax val="0"/>
          <dgm:chPref val="0"/>
          <dgm:bulletEnabled val="1"/>
        </dgm:presLayoutVars>
      </dgm:prSet>
      <dgm:spPr/>
    </dgm:pt>
    <dgm:pt modelId="{F885587C-E1F0-4A23-83BA-9B91B41464C8}" type="pres">
      <dgm:prSet presAssocID="{965FC647-D9AC-4050-A339-69EFFBA3EA37}" presName="Triangle" presStyleLbl="alignNode1" presStyleIdx="1" presStyleCnt="5"/>
      <dgm:spPr/>
    </dgm:pt>
    <dgm:pt modelId="{CC40A1D1-0667-41D8-A5F5-4A920ABE5C4B}" type="pres">
      <dgm:prSet presAssocID="{26CC45E0-221F-454B-8453-0452246B3BFA}" presName="sibTrans" presStyleCnt="0"/>
      <dgm:spPr/>
    </dgm:pt>
    <dgm:pt modelId="{AABD2525-CCFE-4F2F-901F-70A2CF80D8E7}" type="pres">
      <dgm:prSet presAssocID="{26CC45E0-221F-454B-8453-0452246B3BFA}" presName="space" presStyleCnt="0"/>
      <dgm:spPr/>
    </dgm:pt>
    <dgm:pt modelId="{CDD0AB39-3A96-4C12-87A0-5BDE54CA094F}" type="pres">
      <dgm:prSet presAssocID="{F40167DA-6C45-4010-87C0-E9CA059691D2}" presName="composite" presStyleCnt="0"/>
      <dgm:spPr/>
    </dgm:pt>
    <dgm:pt modelId="{876BE2D3-05D5-4F02-8AB9-6681ECB1416C}" type="pres">
      <dgm:prSet presAssocID="{F40167DA-6C45-4010-87C0-E9CA059691D2}" presName="LShape" presStyleLbl="alignNode1" presStyleIdx="2" presStyleCnt="5"/>
      <dgm:spPr/>
    </dgm:pt>
    <dgm:pt modelId="{BD10DE9B-5FF2-409D-B94E-D2E6591CB256}" type="pres">
      <dgm:prSet presAssocID="{F40167DA-6C45-4010-87C0-E9CA059691D2}" presName="ParentText" presStyleLbl="revTx" presStyleIdx="1" presStyleCnt="3" custScaleX="107110" custLinFactNeighborX="1912">
        <dgm:presLayoutVars>
          <dgm:chMax val="0"/>
          <dgm:chPref val="0"/>
          <dgm:bulletEnabled val="1"/>
        </dgm:presLayoutVars>
      </dgm:prSet>
      <dgm:spPr/>
    </dgm:pt>
    <dgm:pt modelId="{5088C7EE-8BC0-43D0-B20D-20C4B562828D}" type="pres">
      <dgm:prSet presAssocID="{F40167DA-6C45-4010-87C0-E9CA059691D2}" presName="Triangle" presStyleLbl="alignNode1" presStyleIdx="3" presStyleCnt="5"/>
      <dgm:spPr/>
    </dgm:pt>
    <dgm:pt modelId="{92478751-82CF-4F0D-BA56-6CCD3436E5CF}" type="pres">
      <dgm:prSet presAssocID="{5807A121-14BD-49A6-9D16-CA3557CCBA82}" presName="sibTrans" presStyleCnt="0"/>
      <dgm:spPr/>
    </dgm:pt>
    <dgm:pt modelId="{24F2C524-C17F-4DE2-950D-0EF5B31F089E}" type="pres">
      <dgm:prSet presAssocID="{5807A121-14BD-49A6-9D16-CA3557CCBA82}" presName="space" presStyleCnt="0"/>
      <dgm:spPr/>
    </dgm:pt>
    <dgm:pt modelId="{DECCEF63-4916-43DE-AD2C-F97B04AB042A}" type="pres">
      <dgm:prSet presAssocID="{8D6C2382-7F73-4D7F-8064-C949BBE5A3A5}" presName="composite" presStyleCnt="0"/>
      <dgm:spPr/>
    </dgm:pt>
    <dgm:pt modelId="{39EC0AE9-CDCF-4B21-9503-C7E872BBED72}" type="pres">
      <dgm:prSet presAssocID="{8D6C2382-7F73-4D7F-8064-C949BBE5A3A5}" presName="LShape" presStyleLbl="alignNode1" presStyleIdx="4" presStyleCnt="5"/>
      <dgm:spPr/>
    </dgm:pt>
    <dgm:pt modelId="{3E3A15F9-98BB-4CF0-8414-64BD14E1815B}" type="pres">
      <dgm:prSet presAssocID="{8D6C2382-7F73-4D7F-8064-C949BBE5A3A5}" presName="ParentText" presStyleLbl="revTx" presStyleIdx="2" presStyleCnt="3">
        <dgm:presLayoutVars>
          <dgm:chMax val="0"/>
          <dgm:chPref val="0"/>
          <dgm:bulletEnabled val="1"/>
        </dgm:presLayoutVars>
      </dgm:prSet>
      <dgm:spPr/>
    </dgm:pt>
  </dgm:ptLst>
  <dgm:cxnLst>
    <dgm:cxn modelId="{C7FA8C21-A304-47C7-936C-0EC21AD2D543}" srcId="{8E6F8D6F-C284-4F71-8511-3593A9CDA82A}" destId="{965FC647-D9AC-4050-A339-69EFFBA3EA37}" srcOrd="0" destOrd="0" parTransId="{5359E760-5951-4952-A0CA-64BF247BFE50}" sibTransId="{26CC45E0-221F-454B-8453-0452246B3BFA}"/>
    <dgm:cxn modelId="{7DADAE32-C5F3-4C34-BAA7-FF12C0703B9C}" type="presOf" srcId="{8E6F8D6F-C284-4F71-8511-3593A9CDA82A}" destId="{ACC67BEB-1B2B-4515-BC12-174E638E4229}" srcOrd="0" destOrd="0" presId="urn:microsoft.com/office/officeart/2009/3/layout/StepUpProcess"/>
    <dgm:cxn modelId="{1322B447-4132-44EB-AEBC-AA190A950D9E}" srcId="{8E6F8D6F-C284-4F71-8511-3593A9CDA82A}" destId="{8D6C2382-7F73-4D7F-8064-C949BBE5A3A5}" srcOrd="2" destOrd="0" parTransId="{BC28BF1C-12EC-4FE1-9EA8-DF7979D1CE63}" sibTransId="{324F90C1-9330-4246-8164-391BE18BDAF2}"/>
    <dgm:cxn modelId="{8AD06C72-5FA5-4BAE-B0E2-6321AACACC66}" type="presOf" srcId="{965FC647-D9AC-4050-A339-69EFFBA3EA37}" destId="{D78C7DE7-7C1F-4216-B894-6E264BF1D9B0}" srcOrd="0" destOrd="0" presId="urn:microsoft.com/office/officeart/2009/3/layout/StepUpProcess"/>
    <dgm:cxn modelId="{3BFB4E79-9003-429C-B638-4620877847BB}" type="presOf" srcId="{F40167DA-6C45-4010-87C0-E9CA059691D2}" destId="{BD10DE9B-5FF2-409D-B94E-D2E6591CB256}" srcOrd="0" destOrd="0" presId="urn:microsoft.com/office/officeart/2009/3/layout/StepUpProcess"/>
    <dgm:cxn modelId="{41839B81-BB43-4923-BDD7-031BB1DE8F6C}" srcId="{8E6F8D6F-C284-4F71-8511-3593A9CDA82A}" destId="{F40167DA-6C45-4010-87C0-E9CA059691D2}" srcOrd="1" destOrd="0" parTransId="{12377C13-4BF2-42DA-A081-347554CFA041}" sibTransId="{5807A121-14BD-49A6-9D16-CA3557CCBA82}"/>
    <dgm:cxn modelId="{EEF2AB95-1895-4F1A-8886-E6224588DB74}" type="presOf" srcId="{8D6C2382-7F73-4D7F-8064-C949BBE5A3A5}" destId="{3E3A15F9-98BB-4CF0-8414-64BD14E1815B}" srcOrd="0" destOrd="0" presId="urn:microsoft.com/office/officeart/2009/3/layout/StepUpProcess"/>
    <dgm:cxn modelId="{5FD89437-A9C0-4676-B3B0-62585595D045}" type="presParOf" srcId="{ACC67BEB-1B2B-4515-BC12-174E638E4229}" destId="{6F36870F-5E7E-44F1-8167-457BBC483119}" srcOrd="0" destOrd="0" presId="urn:microsoft.com/office/officeart/2009/3/layout/StepUpProcess"/>
    <dgm:cxn modelId="{A13C43F6-683C-49EA-9466-4F2532704CEE}" type="presParOf" srcId="{6F36870F-5E7E-44F1-8167-457BBC483119}" destId="{B69AD1B9-A639-4B21-80B9-1C3C48E68D81}" srcOrd="0" destOrd="0" presId="urn:microsoft.com/office/officeart/2009/3/layout/StepUpProcess"/>
    <dgm:cxn modelId="{D0EEA3B9-E524-4D55-B507-7A5CA7243F6B}" type="presParOf" srcId="{6F36870F-5E7E-44F1-8167-457BBC483119}" destId="{D78C7DE7-7C1F-4216-B894-6E264BF1D9B0}" srcOrd="1" destOrd="0" presId="urn:microsoft.com/office/officeart/2009/3/layout/StepUpProcess"/>
    <dgm:cxn modelId="{3C0D0D26-0DB0-4B3D-AFE3-EE416491EE68}" type="presParOf" srcId="{6F36870F-5E7E-44F1-8167-457BBC483119}" destId="{F885587C-E1F0-4A23-83BA-9B91B41464C8}" srcOrd="2" destOrd="0" presId="urn:microsoft.com/office/officeart/2009/3/layout/StepUpProcess"/>
    <dgm:cxn modelId="{52814E1C-0230-47B3-B5B9-A98335594EF1}" type="presParOf" srcId="{ACC67BEB-1B2B-4515-BC12-174E638E4229}" destId="{CC40A1D1-0667-41D8-A5F5-4A920ABE5C4B}" srcOrd="1" destOrd="0" presId="urn:microsoft.com/office/officeart/2009/3/layout/StepUpProcess"/>
    <dgm:cxn modelId="{5C879CDA-6FB1-4CA0-88FE-FD0C78DC7269}" type="presParOf" srcId="{CC40A1D1-0667-41D8-A5F5-4A920ABE5C4B}" destId="{AABD2525-CCFE-4F2F-901F-70A2CF80D8E7}" srcOrd="0" destOrd="0" presId="urn:microsoft.com/office/officeart/2009/3/layout/StepUpProcess"/>
    <dgm:cxn modelId="{0CD321E5-C421-40D3-9718-138B30B12536}" type="presParOf" srcId="{ACC67BEB-1B2B-4515-BC12-174E638E4229}" destId="{CDD0AB39-3A96-4C12-87A0-5BDE54CA094F}" srcOrd="2" destOrd="0" presId="urn:microsoft.com/office/officeart/2009/3/layout/StepUpProcess"/>
    <dgm:cxn modelId="{65C6DC61-94F8-42F1-A080-D4EB3E3350F6}" type="presParOf" srcId="{CDD0AB39-3A96-4C12-87A0-5BDE54CA094F}" destId="{876BE2D3-05D5-4F02-8AB9-6681ECB1416C}" srcOrd="0" destOrd="0" presId="urn:microsoft.com/office/officeart/2009/3/layout/StepUpProcess"/>
    <dgm:cxn modelId="{B05945DB-5DDE-47F5-ACB3-3D4390748D08}" type="presParOf" srcId="{CDD0AB39-3A96-4C12-87A0-5BDE54CA094F}" destId="{BD10DE9B-5FF2-409D-B94E-D2E6591CB256}" srcOrd="1" destOrd="0" presId="urn:microsoft.com/office/officeart/2009/3/layout/StepUpProcess"/>
    <dgm:cxn modelId="{1B177178-E8DF-45BC-98D3-BD17FF7F7415}" type="presParOf" srcId="{CDD0AB39-3A96-4C12-87A0-5BDE54CA094F}" destId="{5088C7EE-8BC0-43D0-B20D-20C4B562828D}" srcOrd="2" destOrd="0" presId="urn:microsoft.com/office/officeart/2009/3/layout/StepUpProcess"/>
    <dgm:cxn modelId="{8EA1F354-8CE6-4E0E-8930-CC90CB2B9D7B}" type="presParOf" srcId="{ACC67BEB-1B2B-4515-BC12-174E638E4229}" destId="{92478751-82CF-4F0D-BA56-6CCD3436E5CF}" srcOrd="3" destOrd="0" presId="urn:microsoft.com/office/officeart/2009/3/layout/StepUpProcess"/>
    <dgm:cxn modelId="{856087C8-2064-4EE0-B281-7E1B278C90B7}" type="presParOf" srcId="{92478751-82CF-4F0D-BA56-6CCD3436E5CF}" destId="{24F2C524-C17F-4DE2-950D-0EF5B31F089E}" srcOrd="0" destOrd="0" presId="urn:microsoft.com/office/officeart/2009/3/layout/StepUpProcess"/>
    <dgm:cxn modelId="{B0FF12A5-4E10-436A-B1D4-A315D44369CD}" type="presParOf" srcId="{ACC67BEB-1B2B-4515-BC12-174E638E4229}" destId="{DECCEF63-4916-43DE-AD2C-F97B04AB042A}" srcOrd="4" destOrd="0" presId="urn:microsoft.com/office/officeart/2009/3/layout/StepUpProcess"/>
    <dgm:cxn modelId="{46EA0FC7-45CF-4149-A54B-0995D727D347}" type="presParOf" srcId="{DECCEF63-4916-43DE-AD2C-F97B04AB042A}" destId="{39EC0AE9-CDCF-4B21-9503-C7E872BBED72}" srcOrd="0" destOrd="0" presId="urn:microsoft.com/office/officeart/2009/3/layout/StepUpProcess"/>
    <dgm:cxn modelId="{6BDFEBD0-AC66-48B6-886D-753CCCAEEF43}" type="presParOf" srcId="{DECCEF63-4916-43DE-AD2C-F97B04AB042A}" destId="{3E3A15F9-98BB-4CF0-8414-64BD14E1815B}"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63AADBE-7CDB-4F8B-A6B9-31781052F8D9}"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7161493C-8057-4EC3-A77C-479F08F7B25D}">
      <dgm:prSet phldrT="[Texto]" custT="1"/>
      <dgm:spPr/>
      <dgm:t>
        <a:bodyPr/>
        <a:lstStyle/>
        <a:p>
          <a:r>
            <a:rPr lang="es-ES" sz="2200" dirty="0">
              <a:latin typeface="Bw Modelica" panose="00000600000000000000" pitchFamily="50" charset="0"/>
            </a:rPr>
            <a:t>El bautismo es un paso fundamental en la vida cristiana, pero debemos comprender que el bautismo fuera de Cristo es una forma sin valor, solo Cristo puede otorgar vida al alma…</a:t>
          </a:r>
          <a:endParaRPr lang="es-EC" sz="2200" dirty="0">
            <a:latin typeface="Bw Modelica" panose="00000600000000000000" pitchFamily="50" charset="0"/>
          </a:endParaRPr>
        </a:p>
      </dgm:t>
    </dgm:pt>
    <dgm:pt modelId="{A8807CB4-C244-4FD4-A918-5EF820E3B3C5}" type="parTrans" cxnId="{749D0DE0-4FC7-49DD-97BF-B33352BD4FF2}">
      <dgm:prSet/>
      <dgm:spPr/>
      <dgm:t>
        <a:bodyPr/>
        <a:lstStyle/>
        <a:p>
          <a:endParaRPr lang="es-EC" sz="2200">
            <a:latin typeface="Bw Modelica" panose="00000600000000000000" pitchFamily="50" charset="0"/>
          </a:endParaRPr>
        </a:p>
      </dgm:t>
    </dgm:pt>
    <dgm:pt modelId="{AF8EEF39-51AE-4F9B-9C70-0391C1061EA5}" type="sibTrans" cxnId="{749D0DE0-4FC7-49DD-97BF-B33352BD4FF2}">
      <dgm:prSet/>
      <dgm:spPr/>
      <dgm:t>
        <a:bodyPr/>
        <a:lstStyle/>
        <a:p>
          <a:endParaRPr lang="es-EC" sz="2200">
            <a:latin typeface="Bw Modelica" panose="00000600000000000000" pitchFamily="50" charset="0"/>
          </a:endParaRPr>
        </a:p>
      </dgm:t>
    </dgm:pt>
    <dgm:pt modelId="{287169F2-5C7D-4366-8875-D21CE4D90BC3}">
      <dgm:prSet phldrT="[Texto]" custT="1"/>
      <dgm:spPr/>
      <dgm:t>
        <a:bodyPr/>
        <a:lstStyle/>
        <a:p>
          <a:r>
            <a:rPr lang="es-ES" sz="2200" dirty="0">
              <a:latin typeface="Bw Modelica" panose="00000600000000000000" pitchFamily="50" charset="0"/>
            </a:rPr>
            <a:t>…sin embargo este rito es una condición positiva que debemos cumplir, este testifica públicamente nuestra fe y nuestra renuncia al mundo, es la señal de que hemos entrado en su reino espiritual.</a:t>
          </a:r>
          <a:endParaRPr lang="es-EC" sz="2200" dirty="0">
            <a:latin typeface="Bw Modelica" panose="00000600000000000000" pitchFamily="50" charset="0"/>
          </a:endParaRPr>
        </a:p>
      </dgm:t>
    </dgm:pt>
    <dgm:pt modelId="{1D58E508-2795-46E1-9624-60AE8E2BAFCE}" type="parTrans" cxnId="{F71D18E8-8C29-464A-8B8F-91F59B1DA135}">
      <dgm:prSet/>
      <dgm:spPr/>
      <dgm:t>
        <a:bodyPr/>
        <a:lstStyle/>
        <a:p>
          <a:endParaRPr lang="es-EC" sz="2200">
            <a:latin typeface="Bw Modelica" panose="00000600000000000000" pitchFamily="50" charset="0"/>
          </a:endParaRPr>
        </a:p>
      </dgm:t>
    </dgm:pt>
    <dgm:pt modelId="{D12751DD-F543-4C8C-9909-43FF632DA6C8}" type="sibTrans" cxnId="{F71D18E8-8C29-464A-8B8F-91F59B1DA135}">
      <dgm:prSet/>
      <dgm:spPr/>
      <dgm:t>
        <a:bodyPr/>
        <a:lstStyle/>
        <a:p>
          <a:endParaRPr lang="es-EC" sz="2200">
            <a:latin typeface="Bw Modelica" panose="00000600000000000000" pitchFamily="50" charset="0"/>
          </a:endParaRPr>
        </a:p>
      </dgm:t>
    </dgm:pt>
    <dgm:pt modelId="{DDA10E9E-06A2-4C20-85F9-905393C843F8}" type="pres">
      <dgm:prSet presAssocID="{F63AADBE-7CDB-4F8B-A6B9-31781052F8D9}" presName="linear" presStyleCnt="0">
        <dgm:presLayoutVars>
          <dgm:dir/>
          <dgm:animLvl val="lvl"/>
          <dgm:resizeHandles val="exact"/>
        </dgm:presLayoutVars>
      </dgm:prSet>
      <dgm:spPr/>
    </dgm:pt>
    <dgm:pt modelId="{9C418869-F64A-4E03-918C-DCB0FBB3E73E}" type="pres">
      <dgm:prSet presAssocID="{7161493C-8057-4EC3-A77C-479F08F7B25D}" presName="parentLin" presStyleCnt="0"/>
      <dgm:spPr/>
    </dgm:pt>
    <dgm:pt modelId="{BA9A6B4F-7395-451D-90EE-2E5012EF6C57}" type="pres">
      <dgm:prSet presAssocID="{7161493C-8057-4EC3-A77C-479F08F7B25D}" presName="parentLeftMargin" presStyleLbl="node1" presStyleIdx="0" presStyleCnt="2"/>
      <dgm:spPr/>
    </dgm:pt>
    <dgm:pt modelId="{05DD205B-305B-4CEF-87DD-4E885F063002}" type="pres">
      <dgm:prSet presAssocID="{7161493C-8057-4EC3-A77C-479F08F7B25D}" presName="parentText" presStyleLbl="node1" presStyleIdx="0" presStyleCnt="2" custScaleX="127472" custScaleY="139931">
        <dgm:presLayoutVars>
          <dgm:chMax val="0"/>
          <dgm:bulletEnabled val="1"/>
        </dgm:presLayoutVars>
      </dgm:prSet>
      <dgm:spPr/>
    </dgm:pt>
    <dgm:pt modelId="{34655345-A04D-4106-972F-3DEA9BAAC14F}" type="pres">
      <dgm:prSet presAssocID="{7161493C-8057-4EC3-A77C-479F08F7B25D}" presName="negativeSpace" presStyleCnt="0"/>
      <dgm:spPr/>
    </dgm:pt>
    <dgm:pt modelId="{AA1071AF-002E-4C3E-8049-F4368E4977D9}" type="pres">
      <dgm:prSet presAssocID="{7161493C-8057-4EC3-A77C-479F08F7B25D}" presName="childText" presStyleLbl="conFgAcc1" presStyleIdx="0" presStyleCnt="2">
        <dgm:presLayoutVars>
          <dgm:bulletEnabled val="1"/>
        </dgm:presLayoutVars>
      </dgm:prSet>
      <dgm:spPr/>
    </dgm:pt>
    <dgm:pt modelId="{C8A0A920-528E-4DDB-A7E3-BC5E87633736}" type="pres">
      <dgm:prSet presAssocID="{AF8EEF39-51AE-4F9B-9C70-0391C1061EA5}" presName="spaceBetweenRectangles" presStyleCnt="0"/>
      <dgm:spPr/>
    </dgm:pt>
    <dgm:pt modelId="{4677CCB4-A658-4F46-BF98-0C1EEF3FE540}" type="pres">
      <dgm:prSet presAssocID="{287169F2-5C7D-4366-8875-D21CE4D90BC3}" presName="parentLin" presStyleCnt="0"/>
      <dgm:spPr/>
    </dgm:pt>
    <dgm:pt modelId="{A197D956-ED5A-46D7-AB58-5DDF7E53599C}" type="pres">
      <dgm:prSet presAssocID="{287169F2-5C7D-4366-8875-D21CE4D90BC3}" presName="parentLeftMargin" presStyleLbl="node1" presStyleIdx="0" presStyleCnt="2"/>
      <dgm:spPr/>
    </dgm:pt>
    <dgm:pt modelId="{B2A251F2-F60D-4F7F-875C-5A0E9A872634}" type="pres">
      <dgm:prSet presAssocID="{287169F2-5C7D-4366-8875-D21CE4D90BC3}" presName="parentText" presStyleLbl="node1" presStyleIdx="1" presStyleCnt="2" custScaleX="127472" custScaleY="157373">
        <dgm:presLayoutVars>
          <dgm:chMax val="0"/>
          <dgm:bulletEnabled val="1"/>
        </dgm:presLayoutVars>
      </dgm:prSet>
      <dgm:spPr/>
    </dgm:pt>
    <dgm:pt modelId="{7DE32E8E-1EDD-46EF-BA58-4B9CF7584AED}" type="pres">
      <dgm:prSet presAssocID="{287169F2-5C7D-4366-8875-D21CE4D90BC3}" presName="negativeSpace" presStyleCnt="0"/>
      <dgm:spPr/>
    </dgm:pt>
    <dgm:pt modelId="{24A05BAB-8753-4F13-A97C-7E9FFAD97685}" type="pres">
      <dgm:prSet presAssocID="{287169F2-5C7D-4366-8875-D21CE4D90BC3}" presName="childText" presStyleLbl="conFgAcc1" presStyleIdx="1" presStyleCnt="2">
        <dgm:presLayoutVars>
          <dgm:bulletEnabled val="1"/>
        </dgm:presLayoutVars>
      </dgm:prSet>
      <dgm:spPr/>
    </dgm:pt>
  </dgm:ptLst>
  <dgm:cxnLst>
    <dgm:cxn modelId="{8CD56969-7C84-4264-B8F3-B95C4F7A3048}" type="presOf" srcId="{287169F2-5C7D-4366-8875-D21CE4D90BC3}" destId="{A197D956-ED5A-46D7-AB58-5DDF7E53599C}" srcOrd="0" destOrd="0" presId="urn:microsoft.com/office/officeart/2005/8/layout/list1"/>
    <dgm:cxn modelId="{1C983350-F20D-402F-BA9A-E6D6D6C4C163}" type="presOf" srcId="{7161493C-8057-4EC3-A77C-479F08F7B25D}" destId="{05DD205B-305B-4CEF-87DD-4E885F063002}" srcOrd="1" destOrd="0" presId="urn:microsoft.com/office/officeart/2005/8/layout/list1"/>
    <dgm:cxn modelId="{0D184286-D708-4268-B840-D385F0F258D5}" type="presOf" srcId="{287169F2-5C7D-4366-8875-D21CE4D90BC3}" destId="{B2A251F2-F60D-4F7F-875C-5A0E9A872634}" srcOrd="1" destOrd="0" presId="urn:microsoft.com/office/officeart/2005/8/layout/list1"/>
    <dgm:cxn modelId="{28284D9D-A6F0-481A-9C85-87D1B790E686}" type="presOf" srcId="{F63AADBE-7CDB-4F8B-A6B9-31781052F8D9}" destId="{DDA10E9E-06A2-4C20-85F9-905393C843F8}" srcOrd="0" destOrd="0" presId="urn:microsoft.com/office/officeart/2005/8/layout/list1"/>
    <dgm:cxn modelId="{749D0DE0-4FC7-49DD-97BF-B33352BD4FF2}" srcId="{F63AADBE-7CDB-4F8B-A6B9-31781052F8D9}" destId="{7161493C-8057-4EC3-A77C-479F08F7B25D}" srcOrd="0" destOrd="0" parTransId="{A8807CB4-C244-4FD4-A918-5EF820E3B3C5}" sibTransId="{AF8EEF39-51AE-4F9B-9C70-0391C1061EA5}"/>
    <dgm:cxn modelId="{694ED8E1-D444-4795-82DD-2BAEE1BF0050}" type="presOf" srcId="{7161493C-8057-4EC3-A77C-479F08F7B25D}" destId="{BA9A6B4F-7395-451D-90EE-2E5012EF6C57}" srcOrd="0" destOrd="0" presId="urn:microsoft.com/office/officeart/2005/8/layout/list1"/>
    <dgm:cxn modelId="{F71D18E8-8C29-464A-8B8F-91F59B1DA135}" srcId="{F63AADBE-7CDB-4F8B-A6B9-31781052F8D9}" destId="{287169F2-5C7D-4366-8875-D21CE4D90BC3}" srcOrd="1" destOrd="0" parTransId="{1D58E508-2795-46E1-9624-60AE8E2BAFCE}" sibTransId="{D12751DD-F543-4C8C-9909-43FF632DA6C8}"/>
    <dgm:cxn modelId="{5060020E-F804-465F-83BA-D3A5C87261AD}" type="presParOf" srcId="{DDA10E9E-06A2-4C20-85F9-905393C843F8}" destId="{9C418869-F64A-4E03-918C-DCB0FBB3E73E}" srcOrd="0" destOrd="0" presId="urn:microsoft.com/office/officeart/2005/8/layout/list1"/>
    <dgm:cxn modelId="{E1A0D0A6-74FC-4862-9E66-6A9F4D72A72C}" type="presParOf" srcId="{9C418869-F64A-4E03-918C-DCB0FBB3E73E}" destId="{BA9A6B4F-7395-451D-90EE-2E5012EF6C57}" srcOrd="0" destOrd="0" presId="urn:microsoft.com/office/officeart/2005/8/layout/list1"/>
    <dgm:cxn modelId="{2E5EFC77-0FCC-4FF7-84D2-91DC1D135C57}" type="presParOf" srcId="{9C418869-F64A-4E03-918C-DCB0FBB3E73E}" destId="{05DD205B-305B-4CEF-87DD-4E885F063002}" srcOrd="1" destOrd="0" presId="urn:microsoft.com/office/officeart/2005/8/layout/list1"/>
    <dgm:cxn modelId="{4C71FFB3-365C-4D23-9769-EF2F22355A0E}" type="presParOf" srcId="{DDA10E9E-06A2-4C20-85F9-905393C843F8}" destId="{34655345-A04D-4106-972F-3DEA9BAAC14F}" srcOrd="1" destOrd="0" presId="urn:microsoft.com/office/officeart/2005/8/layout/list1"/>
    <dgm:cxn modelId="{3B406042-C05B-4549-87F2-743E977289AE}" type="presParOf" srcId="{DDA10E9E-06A2-4C20-85F9-905393C843F8}" destId="{AA1071AF-002E-4C3E-8049-F4368E4977D9}" srcOrd="2" destOrd="0" presId="urn:microsoft.com/office/officeart/2005/8/layout/list1"/>
    <dgm:cxn modelId="{9F6D72C1-90E6-4660-811F-E8DD1A92D591}" type="presParOf" srcId="{DDA10E9E-06A2-4C20-85F9-905393C843F8}" destId="{C8A0A920-528E-4DDB-A7E3-BC5E87633736}" srcOrd="3" destOrd="0" presId="urn:microsoft.com/office/officeart/2005/8/layout/list1"/>
    <dgm:cxn modelId="{01C4A867-FB96-42D7-90CA-53144351609E}" type="presParOf" srcId="{DDA10E9E-06A2-4C20-85F9-905393C843F8}" destId="{4677CCB4-A658-4F46-BF98-0C1EEF3FE540}" srcOrd="4" destOrd="0" presId="urn:microsoft.com/office/officeart/2005/8/layout/list1"/>
    <dgm:cxn modelId="{775D0B6C-F080-4896-86F9-5D100C3CEF38}" type="presParOf" srcId="{4677CCB4-A658-4F46-BF98-0C1EEF3FE540}" destId="{A197D956-ED5A-46D7-AB58-5DDF7E53599C}" srcOrd="0" destOrd="0" presId="urn:microsoft.com/office/officeart/2005/8/layout/list1"/>
    <dgm:cxn modelId="{64EC929B-54D5-4602-8F93-2545969A5AAA}" type="presParOf" srcId="{4677CCB4-A658-4F46-BF98-0C1EEF3FE540}" destId="{B2A251F2-F60D-4F7F-875C-5A0E9A872634}" srcOrd="1" destOrd="0" presId="urn:microsoft.com/office/officeart/2005/8/layout/list1"/>
    <dgm:cxn modelId="{309722D3-D8FB-4D97-8E5A-B2632B2FCB50}" type="presParOf" srcId="{DDA10E9E-06A2-4C20-85F9-905393C843F8}" destId="{7DE32E8E-1EDD-46EF-BA58-4B9CF7584AED}" srcOrd="5" destOrd="0" presId="urn:microsoft.com/office/officeart/2005/8/layout/list1"/>
    <dgm:cxn modelId="{F39D73A0-A7E8-4B8A-8B4C-A3BD33CA8F90}" type="presParOf" srcId="{DDA10E9E-06A2-4C20-85F9-905393C843F8}" destId="{24A05BAB-8753-4F13-A97C-7E9FFAD9768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Las palabras de Juan expresan una amonestación a aquellos que venían a ser bautizados sin un verdadero arrepentimiento…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A21332D3-0F4B-4E17-A123-8E440A5D4EB4}">
      <dgm:prSet phldrT="[Texto]" custT="1"/>
      <dgm:spPr/>
      <dgm:t>
        <a:bodyPr/>
        <a:lstStyle/>
        <a:p>
          <a:r>
            <a:rPr lang="es-ES" sz="2200" dirty="0">
              <a:latin typeface="Bw Modelica" panose="00000600000000000000" pitchFamily="50" charset="0"/>
            </a:rPr>
            <a:t>…con esto Juan el Bautista nos enseña que el bautismo cumple su verdadero objetivo cuando va acompañado de un genuino arrepentimiento que se manifiesta en una nueva vida en obediencia a Dios.</a:t>
          </a:r>
          <a:endParaRPr lang="es-EC" sz="2200" dirty="0">
            <a:latin typeface="Bw Modelica" panose="00000600000000000000" pitchFamily="50" charset="0"/>
          </a:endParaRPr>
        </a:p>
      </dgm:t>
    </dgm:pt>
    <dgm:pt modelId="{F8F67ECA-76AE-4BAF-B960-0AE5CA4768F9}" type="parTrans" cxnId="{08E8E9DE-5AC4-46DC-B7EE-752286EBB2C5}">
      <dgm:prSet/>
      <dgm:spPr/>
      <dgm:t>
        <a:bodyPr/>
        <a:lstStyle/>
        <a:p>
          <a:endParaRPr lang="es-EC" sz="2200">
            <a:latin typeface="Bw Modelica" panose="00000600000000000000" pitchFamily="50" charset="0"/>
          </a:endParaRPr>
        </a:p>
      </dgm:t>
    </dgm:pt>
    <dgm:pt modelId="{C3248712-FFC0-4FD3-A737-D7F0679B8B66}" type="sibTrans" cxnId="{08E8E9DE-5AC4-46DC-B7EE-752286EBB2C5}">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67131" custScaleY="4919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01871877-1F62-40CE-9979-9DF715AAB65D}" type="pres">
      <dgm:prSet presAssocID="{A21332D3-0F4B-4E17-A123-8E440A5D4EB4}" presName="linNode" presStyleCnt="0"/>
      <dgm:spPr/>
    </dgm:pt>
    <dgm:pt modelId="{B63CE582-2D74-4F66-9F92-7E51E2F50E25}" type="pres">
      <dgm:prSet presAssocID="{A21332D3-0F4B-4E17-A123-8E440A5D4EB4}" presName="parentText" presStyleLbl="node1" presStyleIdx="1" presStyleCnt="2" custScaleX="267131" custScaleY="66507">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BD48D65-246B-4764-8D31-EDE3C382D18E}" type="presOf" srcId="{A21332D3-0F4B-4E17-A123-8E440A5D4EB4}" destId="{B63CE582-2D74-4F66-9F92-7E51E2F50E25}"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8E8E9DE-5AC4-46DC-B7EE-752286EBB2C5}" srcId="{DE777566-25ED-412B-861E-9EE5B3378A4C}" destId="{A21332D3-0F4B-4E17-A123-8E440A5D4EB4}" srcOrd="1" destOrd="0" parTransId="{F8F67ECA-76AE-4BAF-B960-0AE5CA4768F9}" sibTransId="{C3248712-FFC0-4FD3-A737-D7F0679B8B66}"/>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E104517-7831-40DE-BA40-384848B307B6}" type="presParOf" srcId="{0FCAC325-AD87-4A69-B81C-C68275993DBD}" destId="{01871877-1F62-40CE-9979-9DF715AAB65D}" srcOrd="2" destOrd="0" presId="urn:microsoft.com/office/officeart/2005/8/layout/vList5"/>
    <dgm:cxn modelId="{2CC82DB8-92F2-44F0-AE17-5B4CCED551BA}" type="presParOf" srcId="{01871877-1F62-40CE-9979-9DF715AAB65D}" destId="{B63CE582-2D74-4F66-9F92-7E51E2F50E2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28AEC8-6284-43A0-A5CB-15A5CE7ABD5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950CAF12-6516-424B-972C-E55A5677E153}">
      <dgm:prSet phldrT="[Texto]" custT="1"/>
      <dgm:spPr/>
      <dgm:t>
        <a:bodyPr/>
        <a:lstStyle/>
        <a:p>
          <a:pPr algn="l"/>
          <a:r>
            <a:rPr lang="es-ES" sz="2200" dirty="0">
              <a:latin typeface="Bw Modelica" panose="00000600000000000000" pitchFamily="50" charset="0"/>
            </a:rPr>
            <a:t>Los fariseos querían generar rivalidad entre los discípulos de Juan y Jesús, comparando quién tenía más seguidores…</a:t>
          </a:r>
          <a:endParaRPr lang="es-EC" sz="2200" dirty="0">
            <a:latin typeface="Bw Modelica" panose="00000600000000000000" pitchFamily="50" charset="0"/>
          </a:endParaRPr>
        </a:p>
      </dgm:t>
    </dgm:pt>
    <dgm:pt modelId="{12CA7985-457F-4CF7-86F2-F92C242436D0}" type="parTrans" cxnId="{476A9E24-7AD6-4670-9491-31A64E97D11C}">
      <dgm:prSet/>
      <dgm:spPr/>
      <dgm:t>
        <a:bodyPr/>
        <a:lstStyle/>
        <a:p>
          <a:pPr algn="l"/>
          <a:endParaRPr lang="es-EC" sz="2200">
            <a:latin typeface="Bw Modelica" panose="00000600000000000000" pitchFamily="50" charset="0"/>
          </a:endParaRPr>
        </a:p>
      </dgm:t>
    </dgm:pt>
    <dgm:pt modelId="{99920162-EDD0-47D4-A0F8-E5888E286E5A}" type="sibTrans" cxnId="{476A9E24-7AD6-4670-9491-31A64E97D11C}">
      <dgm:prSet/>
      <dgm:spPr/>
      <dgm:t>
        <a:bodyPr/>
        <a:lstStyle/>
        <a:p>
          <a:pPr algn="l"/>
          <a:endParaRPr lang="es-EC" sz="2200">
            <a:latin typeface="Bw Modelica" panose="00000600000000000000" pitchFamily="50" charset="0"/>
          </a:endParaRPr>
        </a:p>
      </dgm:t>
    </dgm:pt>
    <dgm:pt modelId="{32AF86B9-CBA8-434C-9739-3C5052AB91D6}">
      <dgm:prSet phldrT="[Texto]" custT="1"/>
      <dgm:spPr/>
      <dgm:t>
        <a:bodyPr/>
        <a:lstStyle/>
        <a:p>
          <a:pPr algn="l"/>
          <a:r>
            <a:rPr lang="es-ES" sz="2200" dirty="0">
              <a:latin typeface="Bw Modelica" panose="00000600000000000000" pitchFamily="50" charset="0"/>
            </a:rPr>
            <a:t>…pero Jesús evitó esta confrontación innecesaria y cesó tranquilamente de trabajar y se retiró a Galilea.</a:t>
          </a:r>
          <a:endParaRPr lang="es-EC" sz="2200" dirty="0">
            <a:latin typeface="Bw Modelica" panose="00000600000000000000" pitchFamily="50" charset="0"/>
          </a:endParaRPr>
        </a:p>
      </dgm:t>
    </dgm:pt>
    <dgm:pt modelId="{F91FA282-D83E-4CE4-8277-FA69F3C03748}" type="parTrans" cxnId="{439F6BBD-E8DF-48E8-BAD5-75E68F48F5D0}">
      <dgm:prSet/>
      <dgm:spPr/>
      <dgm:t>
        <a:bodyPr/>
        <a:lstStyle/>
        <a:p>
          <a:pPr algn="l"/>
          <a:endParaRPr lang="es-EC" sz="2200">
            <a:latin typeface="Bw Modelica" panose="00000600000000000000" pitchFamily="50" charset="0"/>
          </a:endParaRPr>
        </a:p>
      </dgm:t>
    </dgm:pt>
    <dgm:pt modelId="{86FBE4E5-F391-4A51-9931-F35E7E39B312}" type="sibTrans" cxnId="{439F6BBD-E8DF-48E8-BAD5-75E68F48F5D0}">
      <dgm:prSet/>
      <dgm:spPr/>
      <dgm:t>
        <a:bodyPr/>
        <a:lstStyle/>
        <a:p>
          <a:pPr algn="l"/>
          <a:endParaRPr lang="es-EC" sz="2200">
            <a:latin typeface="Bw Modelica" panose="00000600000000000000" pitchFamily="50" charset="0"/>
          </a:endParaRPr>
        </a:p>
      </dgm:t>
    </dgm:pt>
    <dgm:pt modelId="{34943367-AEB2-405E-933A-7C3BDFE93A34}">
      <dgm:prSet phldrT="[Texto]" custT="1"/>
      <dgm:spPr/>
      <dgm:t>
        <a:bodyPr/>
        <a:lstStyle/>
        <a:p>
          <a:pPr algn="l"/>
          <a:r>
            <a:rPr lang="es-ES" sz="2200" dirty="0">
              <a:latin typeface="Bw Modelica" panose="00000600000000000000" pitchFamily="50" charset="0"/>
            </a:rPr>
            <a:t>Siendo leales a la verdad, también debemos evitar todo lo que genere discordia y amenace división, pues esto provoca la pérdida de almas.</a:t>
          </a:r>
          <a:endParaRPr lang="es-EC" sz="2200" dirty="0">
            <a:latin typeface="Bw Modelica" panose="00000600000000000000" pitchFamily="50" charset="0"/>
          </a:endParaRPr>
        </a:p>
      </dgm:t>
    </dgm:pt>
    <dgm:pt modelId="{C6C19D49-98CE-44B9-8F8C-02274BE69DCE}" type="parTrans" cxnId="{F593315D-84DE-48F1-85C9-3F2E552B7CE9}">
      <dgm:prSet/>
      <dgm:spPr/>
      <dgm:t>
        <a:bodyPr/>
        <a:lstStyle/>
        <a:p>
          <a:pPr algn="l"/>
          <a:endParaRPr lang="es-EC" sz="2200">
            <a:latin typeface="Bw Modelica" panose="00000600000000000000" pitchFamily="50" charset="0"/>
          </a:endParaRPr>
        </a:p>
      </dgm:t>
    </dgm:pt>
    <dgm:pt modelId="{08E503B9-6422-49D9-9C05-86F365D2E415}" type="sibTrans" cxnId="{F593315D-84DE-48F1-85C9-3F2E552B7CE9}">
      <dgm:prSet/>
      <dgm:spPr/>
      <dgm:t>
        <a:bodyPr/>
        <a:lstStyle/>
        <a:p>
          <a:pPr algn="l"/>
          <a:endParaRPr lang="es-EC" sz="2200">
            <a:latin typeface="Bw Modelica" panose="00000600000000000000" pitchFamily="50" charset="0"/>
          </a:endParaRPr>
        </a:p>
      </dgm:t>
    </dgm:pt>
    <dgm:pt modelId="{4FCE543E-3957-4948-ACE5-77E6C0D0C278}" type="pres">
      <dgm:prSet presAssocID="{A528AEC8-6284-43A0-A5CB-15A5CE7ABD59}" presName="Name0" presStyleCnt="0">
        <dgm:presLayoutVars>
          <dgm:chPref val="3"/>
          <dgm:dir/>
          <dgm:animLvl val="lvl"/>
          <dgm:resizeHandles/>
        </dgm:presLayoutVars>
      </dgm:prSet>
      <dgm:spPr/>
    </dgm:pt>
    <dgm:pt modelId="{6A394989-D5D9-422D-A778-96645142A344}" type="pres">
      <dgm:prSet presAssocID="{950CAF12-6516-424B-972C-E55A5677E153}" presName="horFlow" presStyleCnt="0"/>
      <dgm:spPr/>
    </dgm:pt>
    <dgm:pt modelId="{E34A5948-1528-4163-89B1-3982AB1E7CD5}" type="pres">
      <dgm:prSet presAssocID="{950CAF12-6516-424B-972C-E55A5677E153}" presName="bigChev" presStyleLbl="node1" presStyleIdx="0" presStyleCnt="3" custScaleX="308916" custScaleY="193701"/>
      <dgm:spPr>
        <a:prstGeom prst="homePlate">
          <a:avLst/>
        </a:prstGeom>
      </dgm:spPr>
    </dgm:pt>
    <dgm:pt modelId="{BEA33471-DEA0-49B5-8218-A8B791EA088D}" type="pres">
      <dgm:prSet presAssocID="{950CAF12-6516-424B-972C-E55A5677E153}" presName="vSp" presStyleCnt="0"/>
      <dgm:spPr/>
    </dgm:pt>
    <dgm:pt modelId="{D5A4FD69-BBCD-4F43-B78C-398C72A87A93}" type="pres">
      <dgm:prSet presAssocID="{32AF86B9-CBA8-434C-9739-3C5052AB91D6}" presName="horFlow" presStyleCnt="0"/>
      <dgm:spPr/>
    </dgm:pt>
    <dgm:pt modelId="{06914B0A-0375-41F5-BEF7-4C75F3648993}" type="pres">
      <dgm:prSet presAssocID="{32AF86B9-CBA8-434C-9739-3C5052AB91D6}" presName="bigChev" presStyleLbl="node1" presStyleIdx="1" presStyleCnt="3" custScaleX="308916" custScaleY="193701"/>
      <dgm:spPr>
        <a:prstGeom prst="homePlate">
          <a:avLst/>
        </a:prstGeom>
      </dgm:spPr>
    </dgm:pt>
    <dgm:pt modelId="{233E3C8D-F32A-4F4C-92F3-BDE03F29D762}" type="pres">
      <dgm:prSet presAssocID="{32AF86B9-CBA8-434C-9739-3C5052AB91D6}" presName="vSp" presStyleCnt="0"/>
      <dgm:spPr/>
    </dgm:pt>
    <dgm:pt modelId="{28F23FFB-9A9A-4BD4-81C7-48F1C54DB7C1}" type="pres">
      <dgm:prSet presAssocID="{34943367-AEB2-405E-933A-7C3BDFE93A34}" presName="horFlow" presStyleCnt="0"/>
      <dgm:spPr/>
    </dgm:pt>
    <dgm:pt modelId="{E15BFE60-D90C-40B8-BDFC-E80FD1A7F34C}" type="pres">
      <dgm:prSet presAssocID="{34943367-AEB2-405E-933A-7C3BDFE93A34}" presName="bigChev" presStyleLbl="node1" presStyleIdx="2" presStyleCnt="3" custScaleX="308916" custScaleY="193701"/>
      <dgm:spPr>
        <a:prstGeom prst="homePlate">
          <a:avLst/>
        </a:prstGeom>
      </dgm:spPr>
    </dgm:pt>
  </dgm:ptLst>
  <dgm:cxnLst>
    <dgm:cxn modelId="{63E8D901-65D3-4949-873E-4AADF2A5E97C}" type="presOf" srcId="{950CAF12-6516-424B-972C-E55A5677E153}" destId="{E34A5948-1528-4163-89B1-3982AB1E7CD5}" srcOrd="0" destOrd="0" presId="urn:microsoft.com/office/officeart/2005/8/layout/lProcess3"/>
    <dgm:cxn modelId="{476A9E24-7AD6-4670-9491-31A64E97D11C}" srcId="{A528AEC8-6284-43A0-A5CB-15A5CE7ABD59}" destId="{950CAF12-6516-424B-972C-E55A5677E153}" srcOrd="0" destOrd="0" parTransId="{12CA7985-457F-4CF7-86F2-F92C242436D0}" sibTransId="{99920162-EDD0-47D4-A0F8-E5888E286E5A}"/>
    <dgm:cxn modelId="{A1131728-12E5-4F83-8FAE-AB90F7F3D641}" type="presOf" srcId="{32AF86B9-CBA8-434C-9739-3C5052AB91D6}" destId="{06914B0A-0375-41F5-BEF7-4C75F3648993}" srcOrd="0" destOrd="0" presId="urn:microsoft.com/office/officeart/2005/8/layout/lProcess3"/>
    <dgm:cxn modelId="{F593315D-84DE-48F1-85C9-3F2E552B7CE9}" srcId="{A528AEC8-6284-43A0-A5CB-15A5CE7ABD59}" destId="{34943367-AEB2-405E-933A-7C3BDFE93A34}" srcOrd="2" destOrd="0" parTransId="{C6C19D49-98CE-44B9-8F8C-02274BE69DCE}" sibTransId="{08E503B9-6422-49D9-9C05-86F365D2E415}"/>
    <dgm:cxn modelId="{439F6BBD-E8DF-48E8-BAD5-75E68F48F5D0}" srcId="{A528AEC8-6284-43A0-A5CB-15A5CE7ABD59}" destId="{32AF86B9-CBA8-434C-9739-3C5052AB91D6}" srcOrd="1" destOrd="0" parTransId="{F91FA282-D83E-4CE4-8277-FA69F3C03748}" sibTransId="{86FBE4E5-F391-4A51-9931-F35E7E39B312}"/>
    <dgm:cxn modelId="{348767DB-6444-4B24-9CE1-65DAF8CADC22}" type="presOf" srcId="{A528AEC8-6284-43A0-A5CB-15A5CE7ABD59}" destId="{4FCE543E-3957-4948-ACE5-77E6C0D0C278}" srcOrd="0" destOrd="0" presId="urn:microsoft.com/office/officeart/2005/8/layout/lProcess3"/>
    <dgm:cxn modelId="{EE9C6FEC-AE88-4ABC-AA70-65B221EBEBD5}" type="presOf" srcId="{34943367-AEB2-405E-933A-7C3BDFE93A34}" destId="{E15BFE60-D90C-40B8-BDFC-E80FD1A7F34C}" srcOrd="0" destOrd="0" presId="urn:microsoft.com/office/officeart/2005/8/layout/lProcess3"/>
    <dgm:cxn modelId="{FEFC6BE7-9431-48F1-9235-CDF9633B977E}" type="presParOf" srcId="{4FCE543E-3957-4948-ACE5-77E6C0D0C278}" destId="{6A394989-D5D9-422D-A778-96645142A344}" srcOrd="0" destOrd="0" presId="urn:microsoft.com/office/officeart/2005/8/layout/lProcess3"/>
    <dgm:cxn modelId="{240EA519-5F5C-4159-AF45-02D218EC5B82}" type="presParOf" srcId="{6A394989-D5D9-422D-A778-96645142A344}" destId="{E34A5948-1528-4163-89B1-3982AB1E7CD5}" srcOrd="0" destOrd="0" presId="urn:microsoft.com/office/officeart/2005/8/layout/lProcess3"/>
    <dgm:cxn modelId="{21A7828F-896D-4BB5-AB27-C613E5119379}" type="presParOf" srcId="{4FCE543E-3957-4948-ACE5-77E6C0D0C278}" destId="{BEA33471-DEA0-49B5-8218-A8B791EA088D}" srcOrd="1" destOrd="0" presId="urn:microsoft.com/office/officeart/2005/8/layout/lProcess3"/>
    <dgm:cxn modelId="{0EA9C892-0848-41EF-97A9-DF49A430FFEC}" type="presParOf" srcId="{4FCE543E-3957-4948-ACE5-77E6C0D0C278}" destId="{D5A4FD69-BBCD-4F43-B78C-398C72A87A93}" srcOrd="2" destOrd="0" presId="urn:microsoft.com/office/officeart/2005/8/layout/lProcess3"/>
    <dgm:cxn modelId="{174D45E4-F716-4EC9-9BEE-2F70F8C3A859}" type="presParOf" srcId="{D5A4FD69-BBCD-4F43-B78C-398C72A87A93}" destId="{06914B0A-0375-41F5-BEF7-4C75F3648993}" srcOrd="0" destOrd="0" presId="urn:microsoft.com/office/officeart/2005/8/layout/lProcess3"/>
    <dgm:cxn modelId="{F76533F0-C042-4B4C-9DE5-E747C2211C91}" type="presParOf" srcId="{4FCE543E-3957-4948-ACE5-77E6C0D0C278}" destId="{233E3C8D-F32A-4F4C-92F3-BDE03F29D762}" srcOrd="3" destOrd="0" presId="urn:microsoft.com/office/officeart/2005/8/layout/lProcess3"/>
    <dgm:cxn modelId="{E3003BDE-D94A-4AB7-8502-A692AFCC3953}" type="presParOf" srcId="{4FCE543E-3957-4948-ACE5-77E6C0D0C278}" destId="{28F23FFB-9A9A-4BD4-81C7-48F1C54DB7C1}" srcOrd="4" destOrd="0" presId="urn:microsoft.com/office/officeart/2005/8/layout/lProcess3"/>
    <dgm:cxn modelId="{F635ED2A-B565-4A7E-8CBF-1F35930EFBC5}" type="presParOf" srcId="{28F23FFB-9A9A-4BD4-81C7-48F1C54DB7C1}" destId="{E15BFE60-D90C-40B8-BDFC-E80FD1A7F34C}"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38DE590-7CB9-4FEC-8EDA-392C9CB81323}"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2AFD17D6-2875-4A32-AC45-F52D659D2F5A}">
      <dgm:prSet phldrT="[Texto]" custT="1"/>
      <dgm:spPr/>
      <dgm:t>
        <a:bodyPr/>
        <a:lstStyle/>
        <a:p>
          <a:r>
            <a:rPr lang="es-ES" sz="2200" dirty="0">
              <a:latin typeface="Bw Modelica" panose="00000600000000000000" pitchFamily="50" charset="0"/>
            </a:rPr>
            <a:t>Juan no permitió que el orgullo o la competencia crearan división…</a:t>
          </a:r>
          <a:endParaRPr lang="es-EC" sz="2200" dirty="0">
            <a:latin typeface="Bw Modelica" panose="00000600000000000000" pitchFamily="50" charset="0"/>
          </a:endParaRPr>
        </a:p>
      </dgm:t>
    </dgm:pt>
    <dgm:pt modelId="{BC7AE771-161F-43B3-B665-39C0195B1859}" type="parTrans" cxnId="{7BBD8B86-CD0C-4DCA-9390-4D1C782CF5B9}">
      <dgm:prSet/>
      <dgm:spPr/>
      <dgm:t>
        <a:bodyPr/>
        <a:lstStyle/>
        <a:p>
          <a:endParaRPr lang="es-EC" sz="2200">
            <a:latin typeface="Bw Modelica" panose="00000600000000000000" pitchFamily="50" charset="0"/>
          </a:endParaRPr>
        </a:p>
      </dgm:t>
    </dgm:pt>
    <dgm:pt modelId="{95902270-7784-40EC-92DF-987AB32BF2A5}" type="sibTrans" cxnId="{7BBD8B86-CD0C-4DCA-9390-4D1C782CF5B9}">
      <dgm:prSet custT="1"/>
      <dgm:spPr/>
      <dgm:t>
        <a:bodyPr/>
        <a:lstStyle/>
        <a:p>
          <a:endParaRPr lang="es-EC" sz="2200">
            <a:latin typeface="Bw Modelica" panose="00000600000000000000" pitchFamily="50" charset="0"/>
          </a:endParaRPr>
        </a:p>
      </dgm:t>
    </dgm:pt>
    <dgm:pt modelId="{9E98618D-0EDA-4873-84E4-44C5C50B2C4D}">
      <dgm:prSet phldrT="[Texto]" custT="1"/>
      <dgm:spPr/>
      <dgm:t>
        <a:bodyPr/>
        <a:lstStyle/>
        <a:p>
          <a:r>
            <a:rPr lang="es-ES" sz="2200" dirty="0">
              <a:latin typeface="Bw Modelica" panose="00000600000000000000" pitchFamily="50" charset="0"/>
            </a:rPr>
            <a:t>…él entendía que su ministerio no era acerca de él, sino de preparar el camino para Jesús…</a:t>
          </a:r>
          <a:endParaRPr lang="es-EC" sz="2200" dirty="0">
            <a:latin typeface="Bw Modelica" panose="00000600000000000000" pitchFamily="50" charset="0"/>
          </a:endParaRPr>
        </a:p>
      </dgm:t>
    </dgm:pt>
    <dgm:pt modelId="{09E6214E-5BF1-42B6-AB87-9745C7E1B6F7}" type="parTrans" cxnId="{2F18A979-4A7B-40ED-ABE2-3E06FE15C6EA}">
      <dgm:prSet/>
      <dgm:spPr/>
      <dgm:t>
        <a:bodyPr/>
        <a:lstStyle/>
        <a:p>
          <a:endParaRPr lang="es-EC" sz="2200">
            <a:latin typeface="Bw Modelica" panose="00000600000000000000" pitchFamily="50" charset="0"/>
          </a:endParaRPr>
        </a:p>
      </dgm:t>
    </dgm:pt>
    <dgm:pt modelId="{C6817771-08D1-4BE5-BF05-06DC5F7D31F5}" type="sibTrans" cxnId="{2F18A979-4A7B-40ED-ABE2-3E06FE15C6EA}">
      <dgm:prSet custT="1"/>
      <dgm:spPr/>
      <dgm:t>
        <a:bodyPr/>
        <a:lstStyle/>
        <a:p>
          <a:endParaRPr lang="es-EC" sz="2200">
            <a:latin typeface="Bw Modelica" panose="00000600000000000000" pitchFamily="50" charset="0"/>
          </a:endParaRPr>
        </a:p>
      </dgm:t>
    </dgm:pt>
    <dgm:pt modelId="{BDAE257D-0DD8-4ED8-BF41-DA6B4CB0702F}">
      <dgm:prSet phldrT="[Texto]" custT="1"/>
      <dgm:spPr/>
      <dgm:t>
        <a:bodyPr/>
        <a:lstStyle/>
        <a:p>
          <a:r>
            <a:rPr lang="es-ES" sz="2200" dirty="0">
              <a:latin typeface="Bw Modelica" panose="00000600000000000000" pitchFamily="50" charset="0"/>
            </a:rPr>
            <a:t>…por eso con profunda humildad reconoció su papel y se alegró de que Cristo fuera exaltado.</a:t>
          </a:r>
          <a:endParaRPr lang="es-EC" sz="2200" dirty="0">
            <a:latin typeface="Bw Modelica" panose="00000600000000000000" pitchFamily="50" charset="0"/>
          </a:endParaRPr>
        </a:p>
      </dgm:t>
    </dgm:pt>
    <dgm:pt modelId="{98F8C294-E78A-4544-BA5E-D962B52339F2}" type="parTrans" cxnId="{473305C9-7D03-4AD2-8856-3D731B2B2B0C}">
      <dgm:prSet/>
      <dgm:spPr/>
      <dgm:t>
        <a:bodyPr/>
        <a:lstStyle/>
        <a:p>
          <a:endParaRPr lang="es-EC" sz="2200">
            <a:latin typeface="Bw Modelica" panose="00000600000000000000" pitchFamily="50" charset="0"/>
          </a:endParaRPr>
        </a:p>
      </dgm:t>
    </dgm:pt>
    <dgm:pt modelId="{3DF16C85-346D-400D-9838-42C85D6CF16B}" type="sibTrans" cxnId="{473305C9-7D03-4AD2-8856-3D731B2B2B0C}">
      <dgm:prSet/>
      <dgm:spPr/>
      <dgm:t>
        <a:bodyPr/>
        <a:lstStyle/>
        <a:p>
          <a:endParaRPr lang="es-EC" sz="2200">
            <a:latin typeface="Bw Modelica" panose="00000600000000000000" pitchFamily="50" charset="0"/>
          </a:endParaRPr>
        </a:p>
      </dgm:t>
    </dgm:pt>
    <dgm:pt modelId="{604C690A-75B5-4DBE-8FFA-A361CAE07E98}" type="pres">
      <dgm:prSet presAssocID="{638DE590-7CB9-4FEC-8EDA-392C9CB81323}" presName="outerComposite" presStyleCnt="0">
        <dgm:presLayoutVars>
          <dgm:chMax val="5"/>
          <dgm:dir/>
          <dgm:resizeHandles val="exact"/>
        </dgm:presLayoutVars>
      </dgm:prSet>
      <dgm:spPr/>
    </dgm:pt>
    <dgm:pt modelId="{7FADF7C9-33A8-4029-A1B1-D424B97AF508}" type="pres">
      <dgm:prSet presAssocID="{638DE590-7CB9-4FEC-8EDA-392C9CB81323}" presName="dummyMaxCanvas" presStyleCnt="0">
        <dgm:presLayoutVars/>
      </dgm:prSet>
      <dgm:spPr/>
    </dgm:pt>
    <dgm:pt modelId="{5F394FDD-F1FE-4C77-9668-EF2A796758D8}" type="pres">
      <dgm:prSet presAssocID="{638DE590-7CB9-4FEC-8EDA-392C9CB81323}" presName="ThreeNodes_1" presStyleLbl="node1" presStyleIdx="0" presStyleCnt="3">
        <dgm:presLayoutVars>
          <dgm:bulletEnabled val="1"/>
        </dgm:presLayoutVars>
      </dgm:prSet>
      <dgm:spPr/>
    </dgm:pt>
    <dgm:pt modelId="{5324B203-2F1E-455E-817B-1F9F9200105A}" type="pres">
      <dgm:prSet presAssocID="{638DE590-7CB9-4FEC-8EDA-392C9CB81323}" presName="ThreeNodes_2" presStyleLbl="node1" presStyleIdx="1" presStyleCnt="3">
        <dgm:presLayoutVars>
          <dgm:bulletEnabled val="1"/>
        </dgm:presLayoutVars>
      </dgm:prSet>
      <dgm:spPr/>
    </dgm:pt>
    <dgm:pt modelId="{12697A23-D856-4508-9F05-36902DC7A397}" type="pres">
      <dgm:prSet presAssocID="{638DE590-7CB9-4FEC-8EDA-392C9CB81323}" presName="ThreeNodes_3" presStyleLbl="node1" presStyleIdx="2" presStyleCnt="3">
        <dgm:presLayoutVars>
          <dgm:bulletEnabled val="1"/>
        </dgm:presLayoutVars>
      </dgm:prSet>
      <dgm:spPr/>
    </dgm:pt>
    <dgm:pt modelId="{C1BBD3FB-0D08-4CB6-B25F-50594698213C}" type="pres">
      <dgm:prSet presAssocID="{638DE590-7CB9-4FEC-8EDA-392C9CB81323}" presName="ThreeConn_1-2" presStyleLbl="fgAccFollowNode1" presStyleIdx="0" presStyleCnt="2">
        <dgm:presLayoutVars>
          <dgm:bulletEnabled val="1"/>
        </dgm:presLayoutVars>
      </dgm:prSet>
      <dgm:spPr/>
    </dgm:pt>
    <dgm:pt modelId="{00E46591-DF9A-4EC0-A8B2-B2D898727E8B}" type="pres">
      <dgm:prSet presAssocID="{638DE590-7CB9-4FEC-8EDA-392C9CB81323}" presName="ThreeConn_2-3" presStyleLbl="fgAccFollowNode1" presStyleIdx="1" presStyleCnt="2">
        <dgm:presLayoutVars>
          <dgm:bulletEnabled val="1"/>
        </dgm:presLayoutVars>
      </dgm:prSet>
      <dgm:spPr/>
    </dgm:pt>
    <dgm:pt modelId="{061D5BE9-D0A3-4711-923F-3141C0A6B566}" type="pres">
      <dgm:prSet presAssocID="{638DE590-7CB9-4FEC-8EDA-392C9CB81323}" presName="ThreeNodes_1_text" presStyleLbl="node1" presStyleIdx="2" presStyleCnt="3">
        <dgm:presLayoutVars>
          <dgm:bulletEnabled val="1"/>
        </dgm:presLayoutVars>
      </dgm:prSet>
      <dgm:spPr/>
    </dgm:pt>
    <dgm:pt modelId="{FFF7E9C1-CF74-45CD-913C-6C1CA59B2625}" type="pres">
      <dgm:prSet presAssocID="{638DE590-7CB9-4FEC-8EDA-392C9CB81323}" presName="ThreeNodes_2_text" presStyleLbl="node1" presStyleIdx="2" presStyleCnt="3">
        <dgm:presLayoutVars>
          <dgm:bulletEnabled val="1"/>
        </dgm:presLayoutVars>
      </dgm:prSet>
      <dgm:spPr/>
    </dgm:pt>
    <dgm:pt modelId="{4D602969-5592-4D77-9204-04BFD450D5CE}" type="pres">
      <dgm:prSet presAssocID="{638DE590-7CB9-4FEC-8EDA-392C9CB81323}" presName="ThreeNodes_3_text" presStyleLbl="node1" presStyleIdx="2" presStyleCnt="3">
        <dgm:presLayoutVars>
          <dgm:bulletEnabled val="1"/>
        </dgm:presLayoutVars>
      </dgm:prSet>
      <dgm:spPr/>
    </dgm:pt>
  </dgm:ptLst>
  <dgm:cxnLst>
    <dgm:cxn modelId="{963A0A0B-FE70-42E2-A6D1-18B0F16CA96C}" type="presOf" srcId="{9E98618D-0EDA-4873-84E4-44C5C50B2C4D}" destId="{FFF7E9C1-CF74-45CD-913C-6C1CA59B2625}" srcOrd="1" destOrd="0" presId="urn:microsoft.com/office/officeart/2005/8/layout/vProcess5"/>
    <dgm:cxn modelId="{8D805711-54B1-4D86-ADEF-380CB746EF16}" type="presOf" srcId="{95902270-7784-40EC-92DF-987AB32BF2A5}" destId="{C1BBD3FB-0D08-4CB6-B25F-50594698213C}" srcOrd="0" destOrd="0" presId="urn:microsoft.com/office/officeart/2005/8/layout/vProcess5"/>
    <dgm:cxn modelId="{2ABCBC1F-74F0-47E5-8415-E9BF79E6B3E8}" type="presOf" srcId="{BDAE257D-0DD8-4ED8-BF41-DA6B4CB0702F}" destId="{4D602969-5592-4D77-9204-04BFD450D5CE}" srcOrd="1" destOrd="0" presId="urn:microsoft.com/office/officeart/2005/8/layout/vProcess5"/>
    <dgm:cxn modelId="{AE123932-76C9-452B-A778-7458FEF7B138}" type="presOf" srcId="{C6817771-08D1-4BE5-BF05-06DC5F7D31F5}" destId="{00E46591-DF9A-4EC0-A8B2-B2D898727E8B}" srcOrd="0" destOrd="0" presId="urn:microsoft.com/office/officeart/2005/8/layout/vProcess5"/>
    <dgm:cxn modelId="{AEB27034-FEF2-443C-AF86-50D2DEC5462C}" type="presOf" srcId="{9E98618D-0EDA-4873-84E4-44C5C50B2C4D}" destId="{5324B203-2F1E-455E-817B-1F9F9200105A}" srcOrd="0" destOrd="0" presId="urn:microsoft.com/office/officeart/2005/8/layout/vProcess5"/>
    <dgm:cxn modelId="{D746E274-A6CF-4BEB-AD44-B9211CB3384E}" type="presOf" srcId="{2AFD17D6-2875-4A32-AC45-F52D659D2F5A}" destId="{061D5BE9-D0A3-4711-923F-3141C0A6B566}" srcOrd="1" destOrd="0" presId="urn:microsoft.com/office/officeart/2005/8/layout/vProcess5"/>
    <dgm:cxn modelId="{1D6D2556-9D69-4CAB-8A84-F1CC06026354}" type="presOf" srcId="{BDAE257D-0DD8-4ED8-BF41-DA6B4CB0702F}" destId="{12697A23-D856-4508-9F05-36902DC7A397}" srcOrd="0" destOrd="0" presId="urn:microsoft.com/office/officeart/2005/8/layout/vProcess5"/>
    <dgm:cxn modelId="{2F18A979-4A7B-40ED-ABE2-3E06FE15C6EA}" srcId="{638DE590-7CB9-4FEC-8EDA-392C9CB81323}" destId="{9E98618D-0EDA-4873-84E4-44C5C50B2C4D}" srcOrd="1" destOrd="0" parTransId="{09E6214E-5BF1-42B6-AB87-9745C7E1B6F7}" sibTransId="{C6817771-08D1-4BE5-BF05-06DC5F7D31F5}"/>
    <dgm:cxn modelId="{7BBD8B86-CD0C-4DCA-9390-4D1C782CF5B9}" srcId="{638DE590-7CB9-4FEC-8EDA-392C9CB81323}" destId="{2AFD17D6-2875-4A32-AC45-F52D659D2F5A}" srcOrd="0" destOrd="0" parTransId="{BC7AE771-161F-43B3-B665-39C0195B1859}" sibTransId="{95902270-7784-40EC-92DF-987AB32BF2A5}"/>
    <dgm:cxn modelId="{FE57908C-30FA-4914-9724-9C83524CEA2D}" type="presOf" srcId="{2AFD17D6-2875-4A32-AC45-F52D659D2F5A}" destId="{5F394FDD-F1FE-4C77-9668-EF2A796758D8}" srcOrd="0" destOrd="0" presId="urn:microsoft.com/office/officeart/2005/8/layout/vProcess5"/>
    <dgm:cxn modelId="{5B72C3B5-9707-4E05-8DBC-756191BE1191}" type="presOf" srcId="{638DE590-7CB9-4FEC-8EDA-392C9CB81323}" destId="{604C690A-75B5-4DBE-8FFA-A361CAE07E98}" srcOrd="0" destOrd="0" presId="urn:microsoft.com/office/officeart/2005/8/layout/vProcess5"/>
    <dgm:cxn modelId="{473305C9-7D03-4AD2-8856-3D731B2B2B0C}" srcId="{638DE590-7CB9-4FEC-8EDA-392C9CB81323}" destId="{BDAE257D-0DD8-4ED8-BF41-DA6B4CB0702F}" srcOrd="2" destOrd="0" parTransId="{98F8C294-E78A-4544-BA5E-D962B52339F2}" sibTransId="{3DF16C85-346D-400D-9838-42C85D6CF16B}"/>
    <dgm:cxn modelId="{DEFB245D-E566-4DB0-B798-55535AF8492C}" type="presParOf" srcId="{604C690A-75B5-4DBE-8FFA-A361CAE07E98}" destId="{7FADF7C9-33A8-4029-A1B1-D424B97AF508}" srcOrd="0" destOrd="0" presId="urn:microsoft.com/office/officeart/2005/8/layout/vProcess5"/>
    <dgm:cxn modelId="{21C0836A-0888-4215-9D39-4F31B4DB7691}" type="presParOf" srcId="{604C690A-75B5-4DBE-8FFA-A361CAE07E98}" destId="{5F394FDD-F1FE-4C77-9668-EF2A796758D8}" srcOrd="1" destOrd="0" presId="urn:microsoft.com/office/officeart/2005/8/layout/vProcess5"/>
    <dgm:cxn modelId="{59329FBE-91A3-4399-B5C6-88D9B338CBAC}" type="presParOf" srcId="{604C690A-75B5-4DBE-8FFA-A361CAE07E98}" destId="{5324B203-2F1E-455E-817B-1F9F9200105A}" srcOrd="2" destOrd="0" presId="urn:microsoft.com/office/officeart/2005/8/layout/vProcess5"/>
    <dgm:cxn modelId="{23AE29B9-7924-4C11-9AF2-53344A2AB351}" type="presParOf" srcId="{604C690A-75B5-4DBE-8FFA-A361CAE07E98}" destId="{12697A23-D856-4508-9F05-36902DC7A397}" srcOrd="3" destOrd="0" presId="urn:microsoft.com/office/officeart/2005/8/layout/vProcess5"/>
    <dgm:cxn modelId="{C93502C0-1EA9-407D-B681-AAE3FC41E998}" type="presParOf" srcId="{604C690A-75B5-4DBE-8FFA-A361CAE07E98}" destId="{C1BBD3FB-0D08-4CB6-B25F-50594698213C}" srcOrd="4" destOrd="0" presId="urn:microsoft.com/office/officeart/2005/8/layout/vProcess5"/>
    <dgm:cxn modelId="{AADAB1FD-F6E6-4E62-A6D4-433EDC36285E}" type="presParOf" srcId="{604C690A-75B5-4DBE-8FFA-A361CAE07E98}" destId="{00E46591-DF9A-4EC0-A8B2-B2D898727E8B}" srcOrd="5" destOrd="0" presId="urn:microsoft.com/office/officeart/2005/8/layout/vProcess5"/>
    <dgm:cxn modelId="{797AB50B-A563-4EAA-9B72-90E80008848E}" type="presParOf" srcId="{604C690A-75B5-4DBE-8FFA-A361CAE07E98}" destId="{061D5BE9-D0A3-4711-923F-3141C0A6B566}" srcOrd="6" destOrd="0" presId="urn:microsoft.com/office/officeart/2005/8/layout/vProcess5"/>
    <dgm:cxn modelId="{DF383EB2-EFD2-4ACC-9037-88C0B9587C8C}" type="presParOf" srcId="{604C690A-75B5-4DBE-8FFA-A361CAE07E98}" destId="{FFF7E9C1-CF74-45CD-913C-6C1CA59B2625}" srcOrd="7" destOrd="0" presId="urn:microsoft.com/office/officeart/2005/8/layout/vProcess5"/>
    <dgm:cxn modelId="{CF214C25-768C-411B-AEFA-3465F9A53C5E}" type="presParOf" srcId="{604C690A-75B5-4DBE-8FFA-A361CAE07E98}" destId="{4D602969-5592-4D77-9204-04BFD450D5CE}"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815" y="214"/>
          <a:ext cx="5024115" cy="188234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levantó entre ellos el cuestionamiento acerca de la purificación, y discutían entre sí acerca de si el bautismo limpiaba al alma del pecado.</a:t>
          </a:r>
          <a:endParaRPr lang="es-EC" sz="2200" kern="1200" dirty="0">
            <a:latin typeface="Bw Modelica" panose="00000600000000000000" pitchFamily="50" charset="0"/>
          </a:endParaRPr>
        </a:p>
      </dsp:txBody>
      <dsp:txXfrm>
        <a:off x="23815" y="214"/>
        <a:ext cx="5024115" cy="1882347"/>
      </dsp:txXfrm>
    </dsp:sp>
    <dsp:sp modelId="{9D041828-6AD9-46A5-9720-92B6CDC6F09B}">
      <dsp:nvSpPr>
        <dsp:cNvPr id="0" name=""/>
        <dsp:cNvSpPr/>
      </dsp:nvSpPr>
      <dsp:spPr>
        <a:xfrm>
          <a:off x="23815" y="2017658"/>
          <a:ext cx="5024115" cy="176454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bautismo no era una práctica común para los nacidos judíos, sino que estaba reservado para los conversos al judaísmo, sin embargo… </a:t>
          </a:r>
          <a:endParaRPr lang="es-EC" sz="2200" kern="1200" dirty="0">
            <a:latin typeface="Bw Modelica" panose="00000600000000000000" pitchFamily="50" charset="0"/>
          </a:endParaRPr>
        </a:p>
      </dsp:txBody>
      <dsp:txXfrm>
        <a:off x="23815" y="2017658"/>
        <a:ext cx="5024115" cy="1764544"/>
      </dsp:txXfrm>
    </dsp:sp>
    <dsp:sp modelId="{B63CE582-2D74-4F66-9F92-7E51E2F50E25}">
      <dsp:nvSpPr>
        <dsp:cNvPr id="0" name=""/>
        <dsp:cNvSpPr/>
      </dsp:nvSpPr>
      <dsp:spPr>
        <a:xfrm>
          <a:off x="23815" y="3917298"/>
          <a:ext cx="5024115" cy="167756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…Juan requería que los judíos aceptaran el rito del bautismo, pues este acto era señal de purificación, de haberse arrepentido y apartado de una vida de pecado.</a:t>
          </a:r>
          <a:endParaRPr lang="es-EC" sz="2200" kern="1200" dirty="0">
            <a:latin typeface="Bw Modelica" panose="00000600000000000000" pitchFamily="50" charset="0"/>
          </a:endParaRPr>
        </a:p>
      </dsp:txBody>
      <dsp:txXfrm>
        <a:off x="23815" y="3917298"/>
        <a:ext cx="5024115" cy="16775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10BCF-0C4A-4100-9A57-AE9C91E4C48D}">
      <dsp:nvSpPr>
        <dsp:cNvPr id="0" name=""/>
        <dsp:cNvSpPr/>
      </dsp:nvSpPr>
      <dsp:spPr>
        <a:xfrm>
          <a:off x="0" y="67053"/>
          <a:ext cx="3736522" cy="19763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discípulos de Juan miraban con celos la popularidad de Jesús y esperaban que su maestro reaccionara con preocupación…</a:t>
          </a:r>
          <a:endParaRPr lang="es-EC" sz="2200" kern="1200" dirty="0">
            <a:latin typeface="Bw Modelica" panose="00000600000000000000" pitchFamily="50" charset="0"/>
          </a:endParaRPr>
        </a:p>
      </dsp:txBody>
      <dsp:txXfrm>
        <a:off x="57884" y="124937"/>
        <a:ext cx="3620754" cy="1860536"/>
      </dsp:txXfrm>
    </dsp:sp>
    <dsp:sp modelId="{F7EB5FF6-31DA-44C7-B24E-30203D729F57}">
      <dsp:nvSpPr>
        <dsp:cNvPr id="0" name=""/>
        <dsp:cNvSpPr/>
      </dsp:nvSpPr>
      <dsp:spPr>
        <a:xfrm rot="5400000">
          <a:off x="1250296" y="2098347"/>
          <a:ext cx="1235929" cy="15379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406883" y="2249346"/>
        <a:ext cx="922757" cy="865150"/>
      </dsp:txXfrm>
    </dsp:sp>
    <dsp:sp modelId="{3EB48448-FEE4-47B9-9F4F-4153067AF1C5}">
      <dsp:nvSpPr>
        <dsp:cNvPr id="0" name=""/>
        <dsp:cNvSpPr/>
      </dsp:nvSpPr>
      <dsp:spPr>
        <a:xfrm>
          <a:off x="0" y="3691263"/>
          <a:ext cx="3736522" cy="192261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Juan reconoció que cualquier ministerio o éxito proviene de Dios, y que él solo estaba cumpliendo el papel que Dios le había dado.</a:t>
          </a:r>
          <a:endParaRPr lang="es-EC" sz="2200" kern="1200" dirty="0">
            <a:latin typeface="Bw Modelica" panose="00000600000000000000" pitchFamily="50" charset="0"/>
          </a:endParaRPr>
        </a:p>
      </dsp:txBody>
      <dsp:txXfrm>
        <a:off x="56311" y="3747574"/>
        <a:ext cx="3623900" cy="1809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215" y="1734"/>
          <a:ext cx="5319424" cy="141763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Juan dejó claro que su misión siempre fue preparar el camino para Jesús, reafirmó que él no era el Mesías, sino solo un precursor.</a:t>
          </a:r>
          <a:endParaRPr lang="es-EC" sz="2200" kern="1200" dirty="0">
            <a:latin typeface="Bw Modelica" panose="00000600000000000000" pitchFamily="50" charset="0"/>
          </a:endParaRPr>
        </a:p>
      </dsp:txBody>
      <dsp:txXfrm>
        <a:off x="94418" y="70937"/>
        <a:ext cx="5181018" cy="1279229"/>
      </dsp:txXfrm>
    </dsp:sp>
    <dsp:sp modelId="{9D041828-6AD9-46A5-9720-92B6CDC6F09B}">
      <dsp:nvSpPr>
        <dsp:cNvPr id="0" name=""/>
        <dsp:cNvSpPr/>
      </dsp:nvSpPr>
      <dsp:spPr>
        <a:xfrm>
          <a:off x="25215" y="1604832"/>
          <a:ext cx="5319424" cy="15836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Juan usó una hermosa analogía para ilustrar su papel, se comparó con el “amigo del esposo”, que en la cultura judía era similar al padrino de la boda…</a:t>
          </a:r>
          <a:endParaRPr lang="es-EC" sz="2200" kern="1200" dirty="0">
            <a:latin typeface="Bw Modelica" panose="00000600000000000000" pitchFamily="50" charset="0"/>
          </a:endParaRPr>
        </a:p>
      </dsp:txBody>
      <dsp:txXfrm>
        <a:off x="102521" y="1682138"/>
        <a:ext cx="5164812" cy="1429012"/>
      </dsp:txXfrm>
    </dsp:sp>
    <dsp:sp modelId="{B63CE582-2D74-4F66-9F92-7E51E2F50E25}">
      <dsp:nvSpPr>
        <dsp:cNvPr id="0" name=""/>
        <dsp:cNvSpPr/>
      </dsp:nvSpPr>
      <dsp:spPr>
        <a:xfrm>
          <a:off x="25215" y="3373919"/>
          <a:ext cx="5319424" cy="223478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deber era preparar la boda y actuar como mensajero entre las partes comprometidas, cuando el esposo recibía a la esposa, la misión del amigo terminaba y él se regocijaba de que su tarea estuviera completa.</a:t>
          </a:r>
          <a:endParaRPr lang="es-EC" sz="2200" kern="1200" dirty="0">
            <a:latin typeface="Bw Modelica" panose="00000600000000000000" pitchFamily="50" charset="0"/>
          </a:endParaRPr>
        </a:p>
      </dsp:txBody>
      <dsp:txXfrm>
        <a:off x="134308" y="3483012"/>
        <a:ext cx="5101238" cy="2016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096490"/>
          <a:ext cx="4846044" cy="231974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igual que Juan, nuestra labor es preparar al mundo para la segunda venida de Jesús, predicando el arrepentimiento y la conversión como mensaje de salvación en medio de la indiferencia espiritual.</a:t>
          </a:r>
          <a:endParaRPr lang="es-EC" sz="2200" kern="1200" dirty="0">
            <a:latin typeface="Bw Modelica" panose="00000600000000000000" pitchFamily="50" charset="0"/>
          </a:endParaRPr>
        </a:p>
      </dsp:txBody>
      <dsp:txXfrm>
        <a:off x="0" y="3096490"/>
        <a:ext cx="4846044" cy="2319748"/>
      </dsp:txXfrm>
    </dsp:sp>
    <dsp:sp modelId="{EB05ED16-170E-4ABA-A9FC-1E534D3C8009}">
      <dsp:nvSpPr>
        <dsp:cNvPr id="0" name=""/>
        <dsp:cNvSpPr/>
      </dsp:nvSpPr>
      <dsp:spPr>
        <a:xfrm rot="10800000">
          <a:off x="0" y="122789"/>
          <a:ext cx="4846044" cy="3056705"/>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Juan no predicaba para su propia gloria, su obra se enfocaba en dirigir a las personas a Cristo, su ministerio consistía en preparar los corazones para recibir al Salvador.</a:t>
          </a:r>
          <a:endParaRPr lang="es-EC" sz="2200" kern="1200" dirty="0">
            <a:latin typeface="Bw Modelica" panose="00000600000000000000" pitchFamily="50" charset="0"/>
          </a:endParaRPr>
        </a:p>
      </dsp:txBody>
      <dsp:txXfrm rot="10800000">
        <a:off x="0" y="122789"/>
        <a:ext cx="4846044" cy="19861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065" y="767283"/>
          <a:ext cx="5367525" cy="182410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Aunque Jesús hablaba con autoridad, muchos no aceptaron su mensaje, la mayoría del pueblo lo rechazó…</a:t>
          </a:r>
          <a:endParaRPr lang="es-EC" sz="2200" kern="1200" dirty="0">
            <a:latin typeface="Bw Modelica" panose="00000600000000000000" pitchFamily="50" charset="0"/>
          </a:endParaRPr>
        </a:p>
      </dsp:txBody>
      <dsp:txXfrm rot="10800000">
        <a:off x="913118" y="767283"/>
        <a:ext cx="3543419" cy="1824106"/>
      </dsp:txXfrm>
    </dsp:sp>
    <dsp:sp modelId="{8D044741-25DB-4DE0-8341-A6CE7CF03541}">
      <dsp:nvSpPr>
        <dsp:cNvPr id="0" name=""/>
        <dsp:cNvSpPr/>
      </dsp:nvSpPr>
      <dsp:spPr>
        <a:xfrm rot="10800000">
          <a:off x="29569" y="2659370"/>
          <a:ext cx="5339021" cy="18764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…pocos estaban dispuestos a aceptarle como el Salvador del pecado, pero siempre hubo un remanente fiel.</a:t>
          </a:r>
          <a:endParaRPr lang="es-EC" sz="2200" kern="1200" dirty="0">
            <a:latin typeface="Bw Modelica" panose="00000600000000000000" pitchFamily="50" charset="0"/>
          </a:endParaRPr>
        </a:p>
      </dsp:txBody>
      <dsp:txXfrm rot="10800000">
        <a:off x="967797" y="2659370"/>
        <a:ext cx="3462565" cy="18764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5E0F0-6CFA-47B0-9EFB-FC8EDD09698B}">
      <dsp:nvSpPr>
        <dsp:cNvPr id="0" name=""/>
        <dsp:cNvSpPr/>
      </dsp:nvSpPr>
      <dsp:spPr>
        <a:xfrm>
          <a:off x="2012" y="0"/>
          <a:ext cx="4291446" cy="1502912"/>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concede el Espíritu Santo a quienes están dispuestos a ser despojados del yo…</a:t>
          </a:r>
          <a:endParaRPr lang="es-EC" sz="2200" kern="1200" dirty="0">
            <a:latin typeface="Bw Modelica" panose="00000600000000000000" pitchFamily="50" charset="0"/>
          </a:endParaRPr>
        </a:p>
      </dsp:txBody>
      <dsp:txXfrm>
        <a:off x="46031" y="44019"/>
        <a:ext cx="4203408" cy="1414874"/>
      </dsp:txXfrm>
    </dsp:sp>
    <dsp:sp modelId="{BF4BEA69-2180-42CD-8691-234C1EF36901}">
      <dsp:nvSpPr>
        <dsp:cNvPr id="0" name=""/>
        <dsp:cNvSpPr/>
      </dsp:nvSpPr>
      <dsp:spPr>
        <a:xfrm>
          <a:off x="4722603" y="219316"/>
          <a:ext cx="909786" cy="106427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722603" y="432172"/>
        <a:ext cx="636850" cy="638566"/>
      </dsp:txXfrm>
    </dsp:sp>
    <dsp:sp modelId="{E95C1025-A5C0-45A1-A4F7-7ADCE9079C2B}">
      <dsp:nvSpPr>
        <dsp:cNvPr id="0" name=""/>
        <dsp:cNvSpPr/>
      </dsp:nvSpPr>
      <dsp:spPr>
        <a:xfrm>
          <a:off x="6010037" y="0"/>
          <a:ext cx="4291446" cy="1502912"/>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a quienes consientan en sujetar todo pensamiento a la obediencia de Cristo.</a:t>
          </a:r>
          <a:endParaRPr lang="es-EC" sz="2200" kern="1200" dirty="0">
            <a:latin typeface="Bw Modelica" panose="00000600000000000000" pitchFamily="50" charset="0"/>
          </a:endParaRPr>
        </a:p>
      </dsp:txBody>
      <dsp:txXfrm>
        <a:off x="6054056" y="44019"/>
        <a:ext cx="4203408" cy="14148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AD1B9-A639-4B21-80B9-1C3C48E68D81}">
      <dsp:nvSpPr>
        <dsp:cNvPr id="0" name=""/>
        <dsp:cNvSpPr/>
      </dsp:nvSpPr>
      <dsp:spPr>
        <a:xfrm rot="5400000">
          <a:off x="485679" y="1629003"/>
          <a:ext cx="1448538" cy="241033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8C7DE7-7C1F-4216-B894-6E264BF1D9B0}">
      <dsp:nvSpPr>
        <dsp:cNvPr id="0" name=""/>
        <dsp:cNvSpPr/>
      </dsp:nvSpPr>
      <dsp:spPr>
        <a:xfrm>
          <a:off x="216551" y="2349174"/>
          <a:ext cx="2397152" cy="190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Será concedido en mayor medida el Espíritu Santo a quienes aman a Dios…</a:t>
          </a:r>
          <a:endParaRPr lang="es-EC" sz="2200" kern="1200" dirty="0">
            <a:latin typeface="Bw Modelica" panose="00000600000000000000" pitchFamily="50" charset="0"/>
          </a:endParaRPr>
        </a:p>
      </dsp:txBody>
      <dsp:txXfrm>
        <a:off x="216551" y="2349174"/>
        <a:ext cx="2397152" cy="1907448"/>
      </dsp:txXfrm>
    </dsp:sp>
    <dsp:sp modelId="{F885587C-E1F0-4A23-83BA-9B91B41464C8}">
      <dsp:nvSpPr>
        <dsp:cNvPr id="0" name=""/>
        <dsp:cNvSpPr/>
      </dsp:nvSpPr>
      <dsp:spPr>
        <a:xfrm>
          <a:off x="2009368" y="1451552"/>
          <a:ext cx="410578" cy="410578"/>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6BE2D3-05D5-4F02-8AB9-6681ECB1416C}">
      <dsp:nvSpPr>
        <dsp:cNvPr id="0" name=""/>
        <dsp:cNvSpPr/>
      </dsp:nvSpPr>
      <dsp:spPr>
        <a:xfrm rot="5400000">
          <a:off x="3260151" y="969811"/>
          <a:ext cx="1448538" cy="241033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10DE9B-5FF2-409D-B94E-D2E6591CB256}">
      <dsp:nvSpPr>
        <dsp:cNvPr id="0" name=""/>
        <dsp:cNvSpPr/>
      </dsp:nvSpPr>
      <dsp:spPr>
        <a:xfrm>
          <a:off x="2982602" y="1689983"/>
          <a:ext cx="2330782" cy="190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…y el amor se manifiesta por la obediencia, por la práctica de la verdad…</a:t>
          </a:r>
          <a:endParaRPr lang="es-EC" sz="2200" kern="1200" dirty="0">
            <a:latin typeface="Bw Modelica" panose="00000600000000000000" pitchFamily="50" charset="0"/>
          </a:endParaRPr>
        </a:p>
      </dsp:txBody>
      <dsp:txXfrm>
        <a:off x="2982602" y="1689983"/>
        <a:ext cx="2330782" cy="1907448"/>
      </dsp:txXfrm>
    </dsp:sp>
    <dsp:sp modelId="{5088C7EE-8BC0-43D0-B20D-20C4B562828D}">
      <dsp:nvSpPr>
        <dsp:cNvPr id="0" name=""/>
        <dsp:cNvSpPr/>
      </dsp:nvSpPr>
      <dsp:spPr>
        <a:xfrm>
          <a:off x="4783841" y="792360"/>
          <a:ext cx="410578" cy="410578"/>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C0AE9-CDCF-4B21-9503-C7E872BBED72}">
      <dsp:nvSpPr>
        <dsp:cNvPr id="0" name=""/>
        <dsp:cNvSpPr/>
      </dsp:nvSpPr>
      <dsp:spPr>
        <a:xfrm rot="5400000">
          <a:off x="6034624" y="310620"/>
          <a:ext cx="1448538" cy="241033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3A15F9-98BB-4CF0-8414-64BD14E1815B}">
      <dsp:nvSpPr>
        <dsp:cNvPr id="0" name=""/>
        <dsp:cNvSpPr/>
      </dsp:nvSpPr>
      <dsp:spPr>
        <a:xfrm>
          <a:off x="5792827" y="1030791"/>
          <a:ext cx="2176064" cy="190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…y por vivir una vida en conformidad con su ley, que es su voluntad.</a:t>
          </a:r>
          <a:endParaRPr lang="es-EC" sz="2200" kern="1200" dirty="0">
            <a:latin typeface="Bw Modelica" panose="00000600000000000000" pitchFamily="50" charset="0"/>
          </a:endParaRPr>
        </a:p>
      </dsp:txBody>
      <dsp:txXfrm>
        <a:off x="5792827" y="1030791"/>
        <a:ext cx="2176064" cy="19074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071AF-002E-4C3E-8049-F4368E4977D9}">
      <dsp:nvSpPr>
        <dsp:cNvPr id="0" name=""/>
        <dsp:cNvSpPr/>
      </dsp:nvSpPr>
      <dsp:spPr>
        <a:xfrm>
          <a:off x="0" y="1049917"/>
          <a:ext cx="7085600" cy="98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D205B-305B-4CEF-87DD-4E885F063002}">
      <dsp:nvSpPr>
        <dsp:cNvPr id="0" name=""/>
        <dsp:cNvSpPr/>
      </dsp:nvSpPr>
      <dsp:spPr>
        <a:xfrm>
          <a:off x="354280" y="14560"/>
          <a:ext cx="6322509" cy="16109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7473" tIns="0" rIns="187473"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bautismo es un paso fundamental en la vida cristiana, pero debemos comprender que el bautismo fuera de Cristo es una forma sin valor, solo Cristo puede otorgar vida al alma…</a:t>
          </a:r>
          <a:endParaRPr lang="es-EC" sz="2200" kern="1200" dirty="0">
            <a:latin typeface="Bw Modelica" panose="00000600000000000000" pitchFamily="50" charset="0"/>
          </a:endParaRPr>
        </a:p>
      </dsp:txBody>
      <dsp:txXfrm>
        <a:off x="432922" y="93202"/>
        <a:ext cx="6165225" cy="1453713"/>
      </dsp:txXfrm>
    </dsp:sp>
    <dsp:sp modelId="{24A05BAB-8753-4F13-A97C-7E9FFAD97685}">
      <dsp:nvSpPr>
        <dsp:cNvPr id="0" name=""/>
        <dsp:cNvSpPr/>
      </dsp:nvSpPr>
      <dsp:spPr>
        <a:xfrm>
          <a:off x="0" y="3479481"/>
          <a:ext cx="7085600" cy="98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251F2-F60D-4F7F-875C-5A0E9A872634}">
      <dsp:nvSpPr>
        <dsp:cNvPr id="0" name=""/>
        <dsp:cNvSpPr/>
      </dsp:nvSpPr>
      <dsp:spPr>
        <a:xfrm>
          <a:off x="354280" y="2243317"/>
          <a:ext cx="6322509" cy="18118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7473" tIns="0" rIns="187473"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…sin embargo este rito es una condición positiva que debemos cumplir, este testifica públicamente nuestra fe y nuestra renuncia al mundo, es la señal de que hemos entrado en su reino espiritual.</a:t>
          </a:r>
          <a:endParaRPr lang="es-EC" sz="2200" kern="1200" dirty="0">
            <a:latin typeface="Bw Modelica" panose="00000600000000000000" pitchFamily="50" charset="0"/>
          </a:endParaRPr>
        </a:p>
      </dsp:txBody>
      <dsp:txXfrm>
        <a:off x="442725" y="2331762"/>
        <a:ext cx="6145619" cy="163491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85997" y="830"/>
          <a:ext cx="4315406" cy="167740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Las palabras de Juan expresan una amonestación a aquellos que venían a ser bautizados sin un verdadero arrepentimiento…</a:t>
          </a:r>
          <a:endParaRPr lang="es-EC" sz="2200" kern="1200" dirty="0">
            <a:latin typeface="Bw Modelica" panose="00000600000000000000" pitchFamily="50" charset="0"/>
          </a:endParaRPr>
        </a:p>
      </dsp:txBody>
      <dsp:txXfrm>
        <a:off x="85997" y="830"/>
        <a:ext cx="4315406" cy="1677406"/>
      </dsp:txXfrm>
    </dsp:sp>
    <dsp:sp modelId="{B63CE582-2D74-4F66-9F92-7E51E2F50E25}">
      <dsp:nvSpPr>
        <dsp:cNvPr id="0" name=""/>
        <dsp:cNvSpPr/>
      </dsp:nvSpPr>
      <dsp:spPr>
        <a:xfrm>
          <a:off x="85997" y="1848708"/>
          <a:ext cx="4315406" cy="226751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esto Juan el Bautista nos enseña que el bautismo cumple su verdadero objetivo cuando va acompañado de un genuino arrepentimiento que se manifiesta en una nueva vida en obediencia a Dios.</a:t>
          </a:r>
          <a:endParaRPr lang="es-EC" sz="2200" kern="1200" dirty="0">
            <a:latin typeface="Bw Modelica" panose="00000600000000000000" pitchFamily="50" charset="0"/>
          </a:endParaRPr>
        </a:p>
      </dsp:txBody>
      <dsp:txXfrm>
        <a:off x="85997" y="1848708"/>
        <a:ext cx="4315406" cy="22675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A5948-1528-4163-89B1-3982AB1E7CD5}">
      <dsp:nvSpPr>
        <dsp:cNvPr id="0" name=""/>
        <dsp:cNvSpPr/>
      </dsp:nvSpPr>
      <dsp:spPr>
        <a:xfrm>
          <a:off x="229056" y="3018"/>
          <a:ext cx="5620569" cy="14097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Los fariseos querían generar rivalidad entre los discípulos de Juan y Jesús, comparando quién tenía más seguidores…</a:t>
          </a:r>
          <a:endParaRPr lang="es-EC" sz="2200" kern="1200" dirty="0">
            <a:latin typeface="Bw Modelica" panose="00000600000000000000" pitchFamily="50" charset="0"/>
          </a:endParaRPr>
        </a:p>
      </dsp:txBody>
      <dsp:txXfrm>
        <a:off x="229056" y="3018"/>
        <a:ext cx="5268140" cy="1409716"/>
      </dsp:txXfrm>
    </dsp:sp>
    <dsp:sp modelId="{06914B0A-0375-41F5-BEF7-4C75F3648993}">
      <dsp:nvSpPr>
        <dsp:cNvPr id="0" name=""/>
        <dsp:cNvSpPr/>
      </dsp:nvSpPr>
      <dsp:spPr>
        <a:xfrm>
          <a:off x="229056" y="1514624"/>
          <a:ext cx="5620569" cy="14097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…pero Jesús evitó esta confrontación innecesaria y cesó tranquilamente de trabajar y se retiró a Galilea.</a:t>
          </a:r>
          <a:endParaRPr lang="es-EC" sz="2200" kern="1200" dirty="0">
            <a:latin typeface="Bw Modelica" panose="00000600000000000000" pitchFamily="50" charset="0"/>
          </a:endParaRPr>
        </a:p>
      </dsp:txBody>
      <dsp:txXfrm>
        <a:off x="229056" y="1514624"/>
        <a:ext cx="5268140" cy="1409716"/>
      </dsp:txXfrm>
    </dsp:sp>
    <dsp:sp modelId="{E15BFE60-D90C-40B8-BDFC-E80FD1A7F34C}">
      <dsp:nvSpPr>
        <dsp:cNvPr id="0" name=""/>
        <dsp:cNvSpPr/>
      </dsp:nvSpPr>
      <dsp:spPr>
        <a:xfrm>
          <a:off x="229056" y="3026229"/>
          <a:ext cx="5620569" cy="140971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Siendo leales a la verdad, también debemos evitar todo lo que genere discordia y amenace división, pues esto provoca la pérdida de almas.</a:t>
          </a:r>
          <a:endParaRPr lang="es-EC" sz="2200" kern="1200" dirty="0">
            <a:latin typeface="Bw Modelica" panose="00000600000000000000" pitchFamily="50" charset="0"/>
          </a:endParaRPr>
        </a:p>
      </dsp:txBody>
      <dsp:txXfrm>
        <a:off x="229056" y="3026229"/>
        <a:ext cx="5268140" cy="14097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94FDD-F1FE-4C77-9668-EF2A796758D8}">
      <dsp:nvSpPr>
        <dsp:cNvPr id="0" name=""/>
        <dsp:cNvSpPr/>
      </dsp:nvSpPr>
      <dsp:spPr>
        <a:xfrm>
          <a:off x="0" y="0"/>
          <a:ext cx="5203484" cy="14493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Juan no permitió que el orgullo o la competencia crearan división…</a:t>
          </a:r>
          <a:endParaRPr lang="es-EC" sz="2200" kern="1200" dirty="0">
            <a:latin typeface="Bw Modelica" panose="00000600000000000000" pitchFamily="50" charset="0"/>
          </a:endParaRPr>
        </a:p>
      </dsp:txBody>
      <dsp:txXfrm>
        <a:off x="42451" y="42451"/>
        <a:ext cx="3639495" cy="1364472"/>
      </dsp:txXfrm>
    </dsp:sp>
    <dsp:sp modelId="{5324B203-2F1E-455E-817B-1F9F9200105A}">
      <dsp:nvSpPr>
        <dsp:cNvPr id="0" name=""/>
        <dsp:cNvSpPr/>
      </dsp:nvSpPr>
      <dsp:spPr>
        <a:xfrm>
          <a:off x="459130" y="1690936"/>
          <a:ext cx="5203484" cy="14493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…él entendía que su ministerio no era acerca de él, sino de preparar el camino para Jesús…</a:t>
          </a:r>
          <a:endParaRPr lang="es-EC" sz="2200" kern="1200" dirty="0">
            <a:latin typeface="Bw Modelica" panose="00000600000000000000" pitchFamily="50" charset="0"/>
          </a:endParaRPr>
        </a:p>
      </dsp:txBody>
      <dsp:txXfrm>
        <a:off x="501581" y="1733387"/>
        <a:ext cx="3717357" cy="1364472"/>
      </dsp:txXfrm>
    </dsp:sp>
    <dsp:sp modelId="{12697A23-D856-4508-9F05-36902DC7A397}">
      <dsp:nvSpPr>
        <dsp:cNvPr id="0" name=""/>
        <dsp:cNvSpPr/>
      </dsp:nvSpPr>
      <dsp:spPr>
        <a:xfrm>
          <a:off x="918261" y="3381873"/>
          <a:ext cx="5203484" cy="14493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…por eso con profunda humildad reconoció su papel y se alegró de que Cristo fuera exaltado.</a:t>
          </a:r>
          <a:endParaRPr lang="es-EC" sz="2200" kern="1200" dirty="0">
            <a:latin typeface="Bw Modelica" panose="00000600000000000000" pitchFamily="50" charset="0"/>
          </a:endParaRPr>
        </a:p>
      </dsp:txBody>
      <dsp:txXfrm>
        <a:off x="960712" y="3424324"/>
        <a:ext cx="3717357" cy="1364472"/>
      </dsp:txXfrm>
    </dsp:sp>
    <dsp:sp modelId="{C1BBD3FB-0D08-4CB6-B25F-50594698213C}">
      <dsp:nvSpPr>
        <dsp:cNvPr id="0" name=""/>
        <dsp:cNvSpPr/>
      </dsp:nvSpPr>
      <dsp:spPr>
        <a:xfrm>
          <a:off x="4261390" y="1099108"/>
          <a:ext cx="942093" cy="94209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473361" y="1099108"/>
        <a:ext cx="518151" cy="708925"/>
      </dsp:txXfrm>
    </dsp:sp>
    <dsp:sp modelId="{00E46591-DF9A-4EC0-A8B2-B2D898727E8B}">
      <dsp:nvSpPr>
        <dsp:cNvPr id="0" name=""/>
        <dsp:cNvSpPr/>
      </dsp:nvSpPr>
      <dsp:spPr>
        <a:xfrm>
          <a:off x="4720521" y="2780383"/>
          <a:ext cx="942093" cy="94209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932492" y="2780383"/>
        <a:ext cx="518151" cy="70892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13/2/2025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27592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45207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44ECF-8F42-6E87-9D6D-CEBEB4F335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77BC99C-1BA5-8057-51D5-31A45678A9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079E50-335C-E45A-788A-7F7C5CE7B711}"/>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9029FD4-FDA6-6580-D7FB-10151AFF40C7}"/>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517168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13/2/2025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29.png"/><Relationship Id="rId7" Type="http://schemas.openxmlformats.org/officeDocument/2006/relationships/image" Target="../media/image18.png"/><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diagramColors" Target="../diagrams/colors3.xml"/><Relationship Id="rId5" Type="http://schemas.openxmlformats.org/officeDocument/2006/relationships/hyperlink" Target="https://www.google.com/imgres?q=perdonarse&amp;imgurl=https%3A%2F%2Fi.ytimg.com%2Fvi%2FQAg2lksQpdA%2Fmaxresdefault.jpg&amp;imgrefurl=https%3A%2F%2Fwww.youtube.com%2Fwatch%3Fv%3DQAg2lksQpdA&amp;docid=HJTRRYdSz_6EfM&amp;tbnid=ZrYyVFBMQzdGmM&amp;vet=12ahUKEwiq-LGRjqyHAxXUcDABHeq_CAoQM3oECGAQAA..i&amp;w=1280&amp;h=720&amp;hcb=2&amp;ved=2ahUKEwiq-LGRjqyHAxXUcDABHeq_CAoQM3oECGAQAA" TargetMode="External"/><Relationship Id="rId10" Type="http://schemas.openxmlformats.org/officeDocument/2006/relationships/diagramQuickStyle" Target="../diagrams/quickStyle3.xml"/><Relationship Id="rId4" Type="http://schemas.openxmlformats.org/officeDocument/2006/relationships/image" Target="../media/image15.jpe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5.jpe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31.png"/><Relationship Id="rId10" Type="http://schemas.microsoft.com/office/2007/relationships/diagramDrawing" Target="../diagrams/drawing4.xml"/><Relationship Id="rId4" Type="http://schemas.openxmlformats.org/officeDocument/2006/relationships/image" Target="../media/image18.pn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32.png"/><Relationship Id="rId10" Type="http://schemas.microsoft.com/office/2007/relationships/diagramDrawing" Target="../diagrams/drawing5.xml"/><Relationship Id="rId4" Type="http://schemas.openxmlformats.org/officeDocument/2006/relationships/image" Target="../media/image18.pn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3.png"/><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5.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6.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7.pn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8.png"/><Relationship Id="rId7" Type="http://schemas.openxmlformats.org/officeDocument/2006/relationships/diagramLayout" Target="../diagrams/layou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5.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15 de febrero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38415" y="4398520"/>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Ananías y Safira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DC31BFAB-7FEC-EBDC-528A-8A435E6B7805}"/>
              </a:ext>
            </a:extLst>
          </p:cNvPr>
          <p:cNvPicPr>
            <a:picLocks noChangeAspect="1"/>
          </p:cNvPicPr>
          <p:nvPr/>
        </p:nvPicPr>
        <p:blipFill>
          <a:blip r:embed="rId5"/>
          <a:stretch>
            <a:fillRect/>
          </a:stretch>
        </p:blipFill>
        <p:spPr>
          <a:xfrm>
            <a:off x="4787465" y="263206"/>
            <a:ext cx="6808789" cy="3740641"/>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8904AF9-9DE0-B4CD-0D62-B3E87B82864C}"/>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7</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15 de febrero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5670493" y="0"/>
            <a:ext cx="6501246" cy="2123658"/>
          </a:xfrm>
          <a:prstGeom prst="rect">
            <a:avLst/>
          </a:prstGeom>
          <a:noFill/>
        </p:spPr>
        <p:txBody>
          <a:bodyPr wrap="square">
            <a:spAutoFit/>
          </a:bodyPr>
          <a:lstStyle/>
          <a:p>
            <a:pPr lvl="0" algn="ctr"/>
            <a:r>
              <a:rPr lang="es-MX" sz="6600" b="1" dirty="0">
                <a:ln w="38100">
                  <a:noFill/>
                </a:ln>
                <a:effectLst>
                  <a:glow rad="2286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Jesús y Juan el Bautista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15 de febrero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2800" b="1" dirty="0"/>
              <a:t>“</a:t>
            </a:r>
            <a:r>
              <a:rPr lang="es-ES" sz="2800" b="1" dirty="0"/>
              <a:t>Juan el Bautista fue identificado por el Salvador como el mayor de los profetas; pero, ¡qué contraste hay entre el lenguaje de este hombre de Dios y muchos de los que profesan ser ministros de la cruz! Cuando se le preguntó si él era el Cristo, Juan dijo que era indigno de desatar las sandalias de su Maestro.</a:t>
            </a:r>
            <a:r>
              <a:rPr lang="es-MX" sz="2800" b="1" dirty="0"/>
              <a:t>”</a:t>
            </a:r>
            <a:endParaRPr lang="es-EC" sz="2800" b="1" dirty="0"/>
          </a:p>
          <a:p>
            <a:r>
              <a:rPr lang="es-ES" sz="1600" i="1" dirty="0"/>
              <a:t>Testimonios para la Iglesia, tomo 5, p. 207</a:t>
            </a:r>
            <a:r>
              <a:rPr lang="en-US" sz="1600" i="1" dirty="0"/>
              <a:t>.</a:t>
            </a:r>
            <a:endParaRPr lang="es-EC" sz="16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“Es necesario que él crezca, pero que yo mengüe.</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(Juan 3:30)</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0EBC861-0DF3-5389-5AE8-F6207669CD42}"/>
              </a:ext>
            </a:extLst>
          </p:cNvPr>
          <p:cNvPicPr>
            <a:picLocks noChangeAspect="1"/>
          </p:cNvPicPr>
          <p:nvPr/>
        </p:nvPicPr>
        <p:blipFill rotWithShape="1">
          <a:blip r:embed="rId3"/>
          <a:srcRect r="12065"/>
          <a:stretch/>
        </p:blipFill>
        <p:spPr>
          <a:xfrm>
            <a:off x="0" y="0"/>
            <a:ext cx="6754091" cy="457201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problema entre los discípulos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8249" y="4614598"/>
            <a:ext cx="7938929" cy="1112776"/>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pregunta surgió entre los discípulos de Juan y los judíos?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7D8237AA-996A-4B34-74B7-400F3E3375B8}"/>
              </a:ext>
            </a:extLst>
          </p:cNvPr>
          <p:cNvGraphicFramePr/>
          <p:nvPr>
            <p:extLst>
              <p:ext uri="{D42A27DB-BD31-4B8C-83A1-F6EECF244321}">
                <p14:modId xmlns:p14="http://schemas.microsoft.com/office/powerpoint/2010/main" val="668645700"/>
              </p:ext>
            </p:extLst>
          </p:nvPr>
        </p:nvGraphicFramePr>
        <p:xfrm>
          <a:off x="6888189" y="129857"/>
          <a:ext cx="5071747" cy="55950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ABE8C8A-017E-9530-9055-DC9BA9AC8606}"/>
              </a:ext>
            </a:extLst>
          </p:cNvPr>
          <p:cNvPicPr>
            <a:picLocks noChangeAspect="1"/>
          </p:cNvPicPr>
          <p:nvPr/>
        </p:nvPicPr>
        <p:blipFill>
          <a:blip r:embed="rId3"/>
          <a:stretch>
            <a:fillRect/>
          </a:stretch>
        </p:blipFill>
        <p:spPr>
          <a:xfrm>
            <a:off x="4019318" y="-13105"/>
            <a:ext cx="8172682" cy="40863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problema entre los discípulos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019316" y="4111548"/>
            <a:ext cx="8172683" cy="1569660"/>
          </a:xfrm>
          <a:prstGeom prst="rect">
            <a:avLst/>
          </a:prstGeom>
          <a:noFill/>
        </p:spPr>
        <p:txBody>
          <a:bodyPr wrap="square">
            <a:spAutoFit/>
          </a:bodyPr>
          <a:lstStyle/>
          <a:p>
            <a:pPr lvl="0" algn="r">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¿Cómo expresaron los discípulos de Juan su envidia por la obra de Cristo, y qué noble respuesta dio éste?</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83C561CE-406F-697C-F49A-6D26AD9D5FA5}"/>
              </a:ext>
            </a:extLst>
          </p:cNvPr>
          <p:cNvGraphicFramePr/>
          <p:nvPr>
            <p:extLst>
              <p:ext uri="{D42A27DB-BD31-4B8C-83A1-F6EECF244321}">
                <p14:modId xmlns:p14="http://schemas.microsoft.com/office/powerpoint/2010/main" val="3353222040"/>
              </p:ext>
            </p:extLst>
          </p:nvPr>
        </p:nvGraphicFramePr>
        <p:xfrm>
          <a:off x="191242" y="57488"/>
          <a:ext cx="3736522" cy="561387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Bocadillo: rectángulo 3">
            <a:extLst>
              <a:ext uri="{FF2B5EF4-FFF2-40B4-BE49-F238E27FC236}">
                <a16:creationId xmlns:a16="http://schemas.microsoft.com/office/drawing/2014/main" id="{A482850D-7EE0-9A38-7DE0-AD81AA8C763F}"/>
              </a:ext>
            </a:extLst>
          </p:cNvPr>
          <p:cNvSpPr/>
          <p:nvPr/>
        </p:nvSpPr>
        <p:spPr>
          <a:xfrm>
            <a:off x="8032173" y="-13105"/>
            <a:ext cx="4159825" cy="784176"/>
          </a:xfrm>
          <a:prstGeom prst="wedgeRectCallout">
            <a:avLst>
              <a:gd name="adj1" fmla="val -8437"/>
              <a:gd name="adj2" fmla="val 9032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Rabí, mira que el que estaba contigo al otro lado del Jordán, de quien tu diste testimonio, bautiza y todos van a él.</a:t>
            </a:r>
            <a:endParaRPr lang="es-EC" sz="1600" dirty="0">
              <a:solidFill>
                <a:schemeClr val="tx1"/>
              </a:solidFill>
              <a:latin typeface="Bw Modelica" panose="00000600000000000000" pitchFamily="50" charset="0"/>
            </a:endParaRPr>
          </a:p>
        </p:txBody>
      </p:sp>
      <p:sp>
        <p:nvSpPr>
          <p:cNvPr id="7" name="Bocadillo: rectángulo 6">
            <a:extLst>
              <a:ext uri="{FF2B5EF4-FFF2-40B4-BE49-F238E27FC236}">
                <a16:creationId xmlns:a16="http://schemas.microsoft.com/office/drawing/2014/main" id="{C22EDD4D-F3E8-EB83-8A77-DE30A1794F09}"/>
              </a:ext>
            </a:extLst>
          </p:cNvPr>
          <p:cNvSpPr/>
          <p:nvPr/>
        </p:nvSpPr>
        <p:spPr>
          <a:xfrm>
            <a:off x="4248890" y="1648691"/>
            <a:ext cx="2474027" cy="845128"/>
          </a:xfrm>
          <a:prstGeom prst="wedgeRectCallout">
            <a:avLst>
              <a:gd name="adj1" fmla="val 46266"/>
              <a:gd name="adj2" fmla="val -8627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No puede el hombre recibir nada, si no le fuere dado del cielo.</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D9710BCF-0C4A-4100-9A57-AE9C91E4C48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F7EB5FF6-31DA-44C7-B24E-30203D729F57}"/>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3EB48448-FEE4-47B9-9F4F-4153067AF1C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56A35B9-7FEE-D8DE-8760-C046E31A2950}"/>
              </a:ext>
            </a:extLst>
          </p:cNvPr>
          <p:cNvPicPr>
            <a:picLocks noChangeAspect="1"/>
          </p:cNvPicPr>
          <p:nvPr/>
        </p:nvPicPr>
        <p:blipFill rotWithShape="1">
          <a:blip r:embed="rId3"/>
          <a:srcRect l="12327" r="15566"/>
          <a:stretch/>
        </p:blipFill>
        <p:spPr>
          <a:xfrm>
            <a:off x="0" y="0"/>
            <a:ext cx="6571602" cy="455684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85350" y="574707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misión de Juan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AF98D25E-3D5D-1789-FDE9-C6EE849C9902}"/>
              </a:ext>
            </a:extLst>
          </p:cNvPr>
          <p:cNvSpPr txBox="1"/>
          <p:nvPr/>
        </p:nvSpPr>
        <p:spPr>
          <a:xfrm>
            <a:off x="20083" y="4650157"/>
            <a:ext cx="6571601" cy="1077218"/>
          </a:xfrm>
          <a:prstGeom prst="rect">
            <a:avLst/>
          </a:prstGeom>
          <a:noFill/>
        </p:spPr>
        <p:txBody>
          <a:bodyPr wrap="square">
            <a:spAutoFit/>
          </a:bodyPr>
          <a:lstStyle/>
          <a:p>
            <a:pPr lvl="0">
              <a:tabLst>
                <a:tab pos="1435100" algn="l"/>
                <a:tab pos="3771900" algn="l"/>
              </a:tabLst>
            </a:pPr>
            <a:r>
              <a:rPr lang="es-ES" sz="3200" b="1" dirty="0">
                <a:ln w="0"/>
                <a:effectLst>
                  <a:glow rad="101600">
                    <a:schemeClr val="bg1">
                      <a:alpha val="40000"/>
                    </a:schemeClr>
                  </a:glow>
                </a:effectLst>
                <a:latin typeface="Noto Sans ExtBd" panose="020B0902040504020204"/>
                <a:ea typeface="Noto Sans ExtBd" panose="020B0902040504020204" pitchFamily="34"/>
                <a:cs typeface="Noto Sans ExtBd" panose="020B0902040504020204" pitchFamily="34"/>
              </a:rPr>
              <a:t>¿Cómo demostró Juan que comprendía su misión?</a:t>
            </a:r>
            <a:endParaRPr lang="es-EC" sz="3200" b="1" dirty="0">
              <a:ln w="0"/>
              <a:effectLst>
                <a:glow rad="101600">
                  <a:schemeClr val="bg1">
                    <a:alpha val="40000"/>
                  </a:schemeClr>
                </a:glow>
              </a:effectLst>
              <a:latin typeface="Noto Sans ExtBd" panose="020B0902040504020204"/>
              <a:ea typeface="Noto Sans ExtBd" panose="020B0902040504020204" pitchFamily="34"/>
              <a:cs typeface="Noto Sans ExtBd" panose="020B0902040504020204" pitchFamily="34"/>
            </a:endParaRPr>
          </a:p>
        </p:txBody>
      </p:sp>
      <p:pic>
        <p:nvPicPr>
          <p:cNvPr id="1031" name="Picture 7">
            <a:hlinkClick r:id="rId5"/>
            <a:extLst>
              <a:ext uri="{FF2B5EF4-FFF2-40B4-BE49-F238E27FC236}">
                <a16:creationId xmlns:a16="http://schemas.microsoft.com/office/drawing/2014/main" id="{D42F91B1-198C-0DAA-6087-205795CE2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7056438"/>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112A748-8EBA-F506-9EAC-8732619283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8A8849B3-4894-3291-CEF7-1E371D8685AF}"/>
              </a:ext>
            </a:extLst>
          </p:cNvPr>
          <p:cNvGraphicFramePr/>
          <p:nvPr>
            <p:extLst>
              <p:ext uri="{D42A27DB-BD31-4B8C-83A1-F6EECF244321}">
                <p14:modId xmlns:p14="http://schemas.microsoft.com/office/powerpoint/2010/main" val="3906511355"/>
              </p:ext>
            </p:extLst>
          </p:nvPr>
        </p:nvGraphicFramePr>
        <p:xfrm>
          <a:off x="6647242" y="81354"/>
          <a:ext cx="5369856" cy="56104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7129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misión de Juan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5197741" y="4678605"/>
            <a:ext cx="6864235"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la obra de Juan, y la nuestra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4" name="Imagen 3">
            <a:extLst>
              <a:ext uri="{FF2B5EF4-FFF2-40B4-BE49-F238E27FC236}">
                <a16:creationId xmlns:a16="http://schemas.microsoft.com/office/drawing/2014/main" id="{199C19BA-826B-8267-582D-C15AAF21D320}"/>
              </a:ext>
            </a:extLst>
          </p:cNvPr>
          <p:cNvPicPr>
            <a:picLocks noChangeAspect="1"/>
          </p:cNvPicPr>
          <p:nvPr/>
        </p:nvPicPr>
        <p:blipFill rotWithShape="1">
          <a:blip r:embed="rId5"/>
          <a:srcRect l="14419" r="7976" b="8726"/>
          <a:stretch/>
        </p:blipFill>
        <p:spPr>
          <a:xfrm>
            <a:off x="5049982" y="-1"/>
            <a:ext cx="7142018" cy="4651045"/>
          </a:xfrm>
          <a:prstGeom prst="rect">
            <a:avLst/>
          </a:prstGeom>
        </p:spPr>
      </p:pic>
      <p:graphicFrame>
        <p:nvGraphicFramePr>
          <p:cNvPr id="5" name="Diagrama 4">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870409711"/>
              </p:ext>
            </p:extLst>
          </p:nvPr>
        </p:nvGraphicFramePr>
        <p:xfrm>
          <a:off x="130024" y="114299"/>
          <a:ext cx="4846044" cy="55390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don del Espíritu</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4382" y="4296408"/>
            <a:ext cx="653189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reaccionó la mayoría del pueblo ante el mensaje de Cristo?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6" name="Imagen 5">
            <a:extLst>
              <a:ext uri="{FF2B5EF4-FFF2-40B4-BE49-F238E27FC236}">
                <a16:creationId xmlns:a16="http://schemas.microsoft.com/office/drawing/2014/main" id="{7838D975-2C80-E8D3-6066-BB40C3B09B6C}"/>
              </a:ext>
            </a:extLst>
          </p:cNvPr>
          <p:cNvPicPr>
            <a:picLocks noChangeAspect="1"/>
          </p:cNvPicPr>
          <p:nvPr/>
        </p:nvPicPr>
        <p:blipFill rotWithShape="1">
          <a:blip r:embed="rId5"/>
          <a:srcRect l="23034"/>
          <a:stretch/>
        </p:blipFill>
        <p:spPr>
          <a:xfrm>
            <a:off x="-1" y="-1"/>
            <a:ext cx="6546273" cy="4252689"/>
          </a:xfrm>
          <a:prstGeom prst="rect">
            <a:avLst/>
          </a:prstGeom>
        </p:spPr>
      </p:pic>
      <p:graphicFrame>
        <p:nvGraphicFramePr>
          <p:cNvPr id="9" name="Diagrama 8">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3590882694"/>
              </p:ext>
            </p:extLst>
          </p:nvPr>
        </p:nvGraphicFramePr>
        <p:xfrm>
          <a:off x="6645169" y="131360"/>
          <a:ext cx="5369657" cy="53031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4691DBE-6215-3ADF-3743-76A9F5324AA3}"/>
              </a:ext>
            </a:extLst>
          </p:cNvPr>
          <p:cNvPicPr>
            <a:picLocks noChangeAspect="1"/>
          </p:cNvPicPr>
          <p:nvPr/>
        </p:nvPicPr>
        <p:blipFill>
          <a:blip r:embed="rId3"/>
          <a:stretch>
            <a:fillRect/>
          </a:stretch>
        </p:blipFill>
        <p:spPr>
          <a:xfrm>
            <a:off x="-3983" y="-1"/>
            <a:ext cx="12199476" cy="640472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don del Espíritu</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94734" y="176277"/>
            <a:ext cx="11453475" cy="553998"/>
          </a:xfrm>
          <a:prstGeom prst="rect">
            <a:avLst/>
          </a:prstGeom>
          <a:noFill/>
        </p:spPr>
        <p:txBody>
          <a:bodyPr wrap="square">
            <a:spAutoFit/>
          </a:bodyPr>
          <a:lstStyle/>
          <a:p>
            <a:pPr lvl="0" algn="ctr">
              <a:tabLst>
                <a:tab pos="1435100" algn="l"/>
                <a:tab pos="3771900" algn="l"/>
              </a:tabLst>
            </a:pPr>
            <a:r>
              <a:rPr lang="es-ES" sz="3000" dirty="0">
                <a:ln w="0"/>
                <a:solidFill>
                  <a:schemeClr val="bg1"/>
                </a:solidFill>
                <a:latin typeface="Noto Sans ExtBd" panose="020B0902040504020204"/>
              </a:rPr>
              <a:t>¿Sobre quién es concedido el don del Espíritu Santo? </a:t>
            </a:r>
            <a:endParaRPr lang="es-EC" sz="3000" dirty="0">
              <a:ln w="0"/>
              <a:solidFill>
                <a:schemeClr val="bg1"/>
              </a:solidFill>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F46EEF8E-42E7-9CB1-4B32-93A52D7283CF}"/>
              </a:ext>
            </a:extLst>
          </p:cNvPr>
          <p:cNvGraphicFramePr/>
          <p:nvPr>
            <p:extLst>
              <p:ext uri="{D42A27DB-BD31-4B8C-83A1-F6EECF244321}">
                <p14:modId xmlns:p14="http://schemas.microsoft.com/office/powerpoint/2010/main" val="210215859"/>
              </p:ext>
            </p:extLst>
          </p:nvPr>
        </p:nvGraphicFramePr>
        <p:xfrm>
          <a:off x="944006" y="3780167"/>
          <a:ext cx="10303497" cy="15029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A1D5E0F0-6CFA-47B0-9EFB-FC8EDD09698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BF4BEA69-2180-42CD-8691-234C1EF3690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graphicEl>
                                              <a:dgm id="{E95C1025-A5C0-45A1-A4F7-7ADCE9079C2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DB0FBB7-4973-2C15-47B6-08A3E8269768}"/>
              </a:ext>
            </a:extLst>
          </p:cNvPr>
          <p:cNvPicPr>
            <a:picLocks noChangeAspect="1"/>
          </p:cNvPicPr>
          <p:nvPr/>
        </p:nvPicPr>
        <p:blipFill>
          <a:blip r:embed="rId3"/>
          <a:stretch>
            <a:fillRect/>
          </a:stretch>
        </p:blipFill>
        <p:spPr>
          <a:xfrm>
            <a:off x="-19707" y="-1"/>
            <a:ext cx="4072161" cy="597250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Evidencias del nuevo nacimiento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4111580" y="4304202"/>
            <a:ext cx="8055935" cy="1477328"/>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¿Cómo se revela más detalladamente en las Escrituras la clave para recibir una mayor medida del Espíritu Santo?</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39FA613A-1234-D804-718E-4168641DC2E5}"/>
              </a:ext>
            </a:extLst>
          </p:cNvPr>
          <p:cNvGraphicFramePr/>
          <p:nvPr>
            <p:extLst>
              <p:ext uri="{D42A27DB-BD31-4B8C-83A1-F6EECF244321}">
                <p14:modId xmlns:p14="http://schemas.microsoft.com/office/powerpoint/2010/main" val="4143788155"/>
              </p:ext>
            </p:extLst>
          </p:nvPr>
        </p:nvGraphicFramePr>
        <p:xfrm>
          <a:off x="4088303" y="0"/>
          <a:ext cx="7973673" cy="50481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F885587C-E1F0-4A23-83BA-9B91B41464C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B69AD1B9-A639-4B21-80B9-1C3C48E68D81}"/>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D78C7DE7-7C1F-4216-B894-6E264BF1D9B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5088C7EE-8BC0-43D0-B20D-20C4B562828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876BE2D3-05D5-4F02-8AB9-6681ECB1416C}"/>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BD10DE9B-5FF2-409D-B94E-D2E6591CB256}"/>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39EC0AE9-CDCF-4B21-9503-C7E872BBED72}"/>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3E3A15F9-98BB-4CF0-8414-64BD14E1815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F9F2232-567E-B435-9B22-9A96D32FA458}"/>
              </a:ext>
            </a:extLst>
          </p:cNvPr>
          <p:cNvPicPr>
            <a:picLocks noChangeAspect="1"/>
          </p:cNvPicPr>
          <p:nvPr/>
        </p:nvPicPr>
        <p:blipFill rotWithShape="1">
          <a:blip r:embed="rId3"/>
          <a:srcRect l="4364" r="39868"/>
          <a:stretch/>
        </p:blipFill>
        <p:spPr>
          <a:xfrm>
            <a:off x="7543800" y="1194524"/>
            <a:ext cx="4648200" cy="468828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valor del bautismo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50691" y="63489"/>
            <a:ext cx="1196549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es importante comprender el paso que damos por Cristo cuando decidimos ser bautizados?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35F68F38-5F54-84F3-DF75-1BA748A68367}"/>
              </a:ext>
            </a:extLst>
          </p:cNvPr>
          <p:cNvGraphicFramePr/>
          <p:nvPr>
            <p:extLst>
              <p:ext uri="{D42A27DB-BD31-4B8C-83A1-F6EECF244321}">
                <p14:modId xmlns:p14="http://schemas.microsoft.com/office/powerpoint/2010/main" val="2623836431"/>
              </p:ext>
            </p:extLst>
          </p:nvPr>
        </p:nvGraphicFramePr>
        <p:xfrm>
          <a:off x="219209" y="1252724"/>
          <a:ext cx="7085600" cy="44768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05DD205B-305B-4CEF-87DD-4E885F06300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A1071AF-002E-4C3E-8049-F4368E4977D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2A251F2-F60D-4F7F-875C-5A0E9A87263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24A05BAB-8753-4F13-A97C-7E9FFAD976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EBC1441-883D-7F07-5ADF-02857DEFE50D}"/>
              </a:ext>
            </a:extLst>
          </p:cNvPr>
          <p:cNvPicPr>
            <a:picLocks noChangeAspect="1"/>
          </p:cNvPicPr>
          <p:nvPr/>
        </p:nvPicPr>
        <p:blipFill>
          <a:blip r:embed="rId3"/>
          <a:stretch>
            <a:fillRect/>
          </a:stretch>
        </p:blipFill>
        <p:spPr>
          <a:xfrm>
            <a:off x="1806" y="0"/>
            <a:ext cx="7626976" cy="429144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valor del bautismo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258976" y="4213723"/>
            <a:ext cx="11674048"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Explica las sorprendentes palabras de Juan el Bautista que revelaron la profundidad del compromiso real que significa el bautismo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3197200D-AA9E-F455-4CAD-9EB674260F9A}"/>
              </a:ext>
            </a:extLst>
          </p:cNvPr>
          <p:cNvGraphicFramePr/>
          <p:nvPr>
            <p:extLst>
              <p:ext uri="{D42A27DB-BD31-4B8C-83A1-F6EECF244321}">
                <p14:modId xmlns:p14="http://schemas.microsoft.com/office/powerpoint/2010/main" val="580024801"/>
              </p:ext>
            </p:extLst>
          </p:nvPr>
        </p:nvGraphicFramePr>
        <p:xfrm>
          <a:off x="7628782" y="60659"/>
          <a:ext cx="4487401" cy="41170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AA4A91BC-4F03-BABC-7C7B-FD1343A39CE8}"/>
              </a:ext>
            </a:extLst>
          </p:cNvPr>
          <p:cNvSpPr/>
          <p:nvPr/>
        </p:nvSpPr>
        <p:spPr>
          <a:xfrm>
            <a:off x="3057520" y="145473"/>
            <a:ext cx="4444716" cy="841664"/>
          </a:xfrm>
          <a:prstGeom prst="wedgeRectCallout">
            <a:avLst>
              <a:gd name="adj1" fmla="val -48337"/>
              <a:gd name="adj2" fmla="val 9313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¡Generación de víboras! ¿Quién os enseñó a huir de la ira venidera? Haced, pues, frutos dignos de arrepentimiento…</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B63CE582-2D74-4F66-9F92-7E51E2F50E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62296B9-7F30-C6B1-6D8F-B4ABA7D9A1DF}"/>
              </a:ext>
            </a:extLst>
          </p:cNvPr>
          <p:cNvPicPr>
            <a:picLocks noChangeAspect="1"/>
          </p:cNvPicPr>
          <p:nvPr/>
        </p:nvPicPr>
        <p:blipFill>
          <a:blip r:embed="rId3"/>
          <a:stretch>
            <a:fillRect/>
          </a:stretch>
        </p:blipFill>
        <p:spPr>
          <a:xfrm>
            <a:off x="5829300" y="1133672"/>
            <a:ext cx="6362700" cy="4665302"/>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sabio método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25146" y="34372"/>
            <a:ext cx="1199324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Al darse cuenta de que los fariseos intentaban crear dificultades entre Juan y Él, ¿qué hizo Jesús?</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C5C7D544-C598-1066-FCC1-52C162848365}"/>
              </a:ext>
            </a:extLst>
          </p:cNvPr>
          <p:cNvGraphicFramePr/>
          <p:nvPr>
            <p:extLst>
              <p:ext uri="{D42A27DB-BD31-4B8C-83A1-F6EECF244321}">
                <p14:modId xmlns:p14="http://schemas.microsoft.com/office/powerpoint/2010/main" val="721743037"/>
              </p:ext>
            </p:extLst>
          </p:nvPr>
        </p:nvGraphicFramePr>
        <p:xfrm>
          <a:off x="113024" y="1188503"/>
          <a:ext cx="6078682" cy="44389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2401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34A5948-1528-4163-89B1-3982AB1E7CD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6914B0A-0375-41F5-BEF7-4C75F364899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E15BFE60-D90C-40B8-BDFC-E80FD1A7F3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9CA-702F-6ED7-0BBE-DCB0F900619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C72BE5A-9E74-F41A-595B-2F112E0DE4AA}"/>
              </a:ext>
            </a:extLst>
          </p:cNvPr>
          <p:cNvPicPr>
            <a:picLocks noChangeAspect="1"/>
          </p:cNvPicPr>
          <p:nvPr/>
        </p:nvPicPr>
        <p:blipFill rotWithShape="1">
          <a:blip r:embed="rId3"/>
          <a:srcRect l="19873" r="19790"/>
          <a:stretch/>
        </p:blipFill>
        <p:spPr>
          <a:xfrm>
            <a:off x="0" y="1095463"/>
            <a:ext cx="5727186" cy="4745972"/>
          </a:xfrm>
          <a:prstGeom prst="rect">
            <a:avLst/>
          </a:prstGeom>
        </p:spPr>
      </p:pic>
      <p:grpSp>
        <p:nvGrpSpPr>
          <p:cNvPr id="27" name="Grupo 26">
            <a:extLst>
              <a:ext uri="{FF2B5EF4-FFF2-40B4-BE49-F238E27FC236}">
                <a16:creationId xmlns:a16="http://schemas.microsoft.com/office/drawing/2014/main" id="{F0090C86-E651-7B38-D853-E95C24484F0B}"/>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E107F277-A854-63F7-BDA1-3133A1458D9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C0B30228-E707-12E8-E4AA-88E9DF233633}"/>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BDA44511-F2C0-9608-6A39-6162B66146DB}"/>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6279885-6FFA-82E0-7AEC-25D78E71D7A1}"/>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CFF50F11-E983-0F72-3BC8-EDDDD12BAE1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8773629F-CBC4-D7AC-2C70-7B0366CD9803}"/>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sabio método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DE01DC2F-DE40-F7B7-F873-80AD3259EBDD}"/>
              </a:ext>
            </a:extLst>
          </p:cNvPr>
          <p:cNvSpPr txBox="1"/>
          <p:nvPr/>
        </p:nvSpPr>
        <p:spPr>
          <a:xfrm>
            <a:off x="171534" y="58494"/>
            <a:ext cx="11890442"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debemos aprender de la actitud de Juan para aplacar la crisis?</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DB6D2B1-015E-F384-535E-DF999C9FF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50A74BCF-D104-6746-8F42-83CD127B7F71}"/>
              </a:ext>
            </a:extLst>
          </p:cNvPr>
          <p:cNvGraphicFramePr/>
          <p:nvPr>
            <p:extLst>
              <p:ext uri="{D42A27DB-BD31-4B8C-83A1-F6EECF244321}">
                <p14:modId xmlns:p14="http://schemas.microsoft.com/office/powerpoint/2010/main" val="2512697586"/>
              </p:ext>
            </p:extLst>
          </p:nvPr>
        </p:nvGraphicFramePr>
        <p:xfrm>
          <a:off x="5860811" y="804560"/>
          <a:ext cx="6121746" cy="48312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BDC4E8E2-FA04-41A8-43FD-1287C46E1F84}"/>
              </a:ext>
            </a:extLst>
          </p:cNvPr>
          <p:cNvSpPr/>
          <p:nvPr/>
        </p:nvSpPr>
        <p:spPr>
          <a:xfrm>
            <a:off x="1889425" y="1217294"/>
            <a:ext cx="2857500" cy="602673"/>
          </a:xfrm>
          <a:prstGeom prst="wedgeRectCallout">
            <a:avLst>
              <a:gd name="adj1" fmla="val -63015"/>
              <a:gd name="adj2" fmla="val 8674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Es necesario que Él crezca, pero que yo mengüe.</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5636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5F394FDD-F1FE-4C77-9668-EF2A796758D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1BBD3FB-0D08-4CB6-B25F-50594698213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5324B203-2F1E-455E-817B-1F9F9200105A}"/>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dgm id="{00E46591-DF9A-4EC0-A8B2-B2D898727E8B}"/>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dgm id="{12697A23-D856-4508-9F05-36902DC7A3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62991" y="381783"/>
            <a:ext cx="237133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actitud de Juan y el Señor Jesús nos enseña que cuando se presenta una crisis, en lugar de caer en la confrontación debemos actuar con sabiduría, humildad y sumisión a la voluntad de Dios.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203624"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ver que Jesús y sus discípulos también bautizaban, los seguidores de Juan comenzaron a preocuparse y a sentir cierta rivalidad, pero Juan no manifestó simpatía por el descontento de sus discípulos. </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48093" y="381783"/>
            <a:ext cx="2401302"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misión de Juan el Bautista era preparar el camino para la venida de Cristo, llamando al pueblo al arrepentimiento y a un cambio de vida, su labor no era buscar gloria personal, sino señalar a Jesús como el Cordero de Dios.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10030" y="381783"/>
            <a:ext cx="2354605"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don del Espíritu Santo se concede con el propósito de capacitar y guiar a los creyentes en su vida espiritual, Dios da el Espíritu sin medida a Cristo, y a través de Él, lo otorga a aquellos que creen y obedecen su palabra.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12574" y="381783"/>
            <a:ext cx="2502478"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bautismo cumple su verdadero objetivo cuando es acompañado de un arrepentimiento genuino y una entrega total a Cristo. Es un compromiso de fe que simboliza la muerte al pecado y el inicio de una nueva en obediencia a Dios.</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3415724"/>
            <a:ext cx="6358318" cy="1938992"/>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seguir el ejemplo de humildad de Juan, disminuyendo mi ego y exaltando a Cristo en todo!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84546" y="321301"/>
            <a:ext cx="6777430" cy="286232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la humildad de Juan el Bautista nos enseña a poner a Cristo en primer lugar, reconociendo que Él es el centro de todo y que nuestra vida debe reflejar su gloria.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1237394</TotalTime>
  <Words>1455</Words>
  <Application>Microsoft Office PowerPoint</Application>
  <PresentationFormat>Panorámica</PresentationFormat>
  <Paragraphs>126</Paragraphs>
  <Slides>20</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8646</cp:revision>
  <dcterms:created xsi:type="dcterms:W3CDTF">2017-06-02T15:34:13Z</dcterms:created>
  <dcterms:modified xsi:type="dcterms:W3CDTF">2025-02-14T02:22:37Z</dcterms:modified>
</cp:coreProperties>
</file>