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570" r:id="rId18"/>
    <p:sldId id="571"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3621" autoAdjust="0"/>
  </p:normalViewPr>
  <p:slideViewPr>
    <p:cSldViewPr snapToGrid="0">
      <p:cViewPr varScale="1">
        <p:scale>
          <a:sx n="74" d="100"/>
          <a:sy n="74" d="100"/>
        </p:scale>
        <p:origin x="1046" y="11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 La mujer, al comprender que había encontrado al Mesías, dejó su tarea cotidiana, se olvidó de lo que la había traído al pozo, se olvidó hasta de la sed del Salvador…</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…y con corazón rebosante de alegría, se apresuró a impartir a otros la preciosa luz que había recibido de Cristo.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1384">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37424">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3AADBE-7CDB-4F8B-A6B9-31781052F8D9}"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7161493C-8057-4EC3-A77C-479F08F7B25D}">
      <dgm:prSet phldrT="[Texto]" custT="1"/>
      <dgm:spPr/>
      <dgm:t>
        <a:bodyPr/>
        <a:lstStyle/>
        <a:p>
          <a:r>
            <a:rPr lang="es-ES" sz="2200" dirty="0">
              <a:latin typeface="Bw Modelica" panose="00000600000000000000" pitchFamily="50" charset="0"/>
            </a:rPr>
            <a:t>El encuentro de Cristo con la mujer samaritana produjo en ella un cambio en todo su aspecto…</a:t>
          </a:r>
          <a:endParaRPr lang="es-EC" sz="2200" dirty="0">
            <a:latin typeface="Bw Modelica" panose="00000600000000000000" pitchFamily="50" charset="0"/>
          </a:endParaRPr>
        </a:p>
      </dgm:t>
    </dgm:pt>
    <dgm:pt modelId="{A8807CB4-C244-4FD4-A918-5EF820E3B3C5}" type="parTrans" cxnId="{749D0DE0-4FC7-49DD-97BF-B33352BD4FF2}">
      <dgm:prSet/>
      <dgm:spPr/>
      <dgm:t>
        <a:bodyPr/>
        <a:lstStyle/>
        <a:p>
          <a:endParaRPr lang="es-EC" sz="2200">
            <a:latin typeface="Bw Modelica" panose="00000600000000000000" pitchFamily="50" charset="0"/>
          </a:endParaRPr>
        </a:p>
      </dgm:t>
    </dgm:pt>
    <dgm:pt modelId="{AF8EEF39-51AE-4F9B-9C70-0391C1061EA5}" type="sibTrans" cxnId="{749D0DE0-4FC7-49DD-97BF-B33352BD4FF2}">
      <dgm:prSet/>
      <dgm:spPr/>
      <dgm:t>
        <a:bodyPr/>
        <a:lstStyle/>
        <a:p>
          <a:endParaRPr lang="es-EC" sz="2200">
            <a:latin typeface="Bw Modelica" panose="00000600000000000000" pitchFamily="50" charset="0"/>
          </a:endParaRPr>
        </a:p>
      </dgm:t>
    </dgm:pt>
    <dgm:pt modelId="{287169F2-5C7D-4366-8875-D21CE4D90BC3}">
      <dgm:prSet phldrT="[Texto]" custT="1"/>
      <dgm:spPr/>
      <dgm:t>
        <a:bodyPr/>
        <a:lstStyle/>
        <a:p>
          <a:r>
            <a:rPr lang="es-ES" sz="2200" dirty="0">
              <a:latin typeface="Bw Modelica" panose="00000600000000000000" pitchFamily="50" charset="0"/>
            </a:rPr>
            <a:t>…tanto que su testimonio conmovió los corazones y motivó a los habitantes de Sicar a buscar a Jesús.</a:t>
          </a:r>
          <a:endParaRPr lang="es-EC" sz="2200" dirty="0">
            <a:latin typeface="Bw Modelica" panose="00000600000000000000" pitchFamily="50" charset="0"/>
          </a:endParaRPr>
        </a:p>
      </dgm:t>
    </dgm:pt>
    <dgm:pt modelId="{1D58E508-2795-46E1-9624-60AE8E2BAFCE}" type="parTrans" cxnId="{F71D18E8-8C29-464A-8B8F-91F59B1DA135}">
      <dgm:prSet/>
      <dgm:spPr/>
      <dgm:t>
        <a:bodyPr/>
        <a:lstStyle/>
        <a:p>
          <a:endParaRPr lang="es-EC" sz="2200">
            <a:latin typeface="Bw Modelica" panose="00000600000000000000" pitchFamily="50" charset="0"/>
          </a:endParaRPr>
        </a:p>
      </dgm:t>
    </dgm:pt>
    <dgm:pt modelId="{D12751DD-F543-4C8C-9909-43FF632DA6C8}" type="sibTrans" cxnId="{F71D18E8-8C29-464A-8B8F-91F59B1DA135}">
      <dgm:prSet/>
      <dgm:spPr/>
      <dgm:t>
        <a:bodyPr/>
        <a:lstStyle/>
        <a:p>
          <a:endParaRPr lang="es-EC" sz="2200">
            <a:latin typeface="Bw Modelica" panose="00000600000000000000" pitchFamily="50" charset="0"/>
          </a:endParaRPr>
        </a:p>
      </dgm:t>
    </dgm:pt>
    <dgm:pt modelId="{DDA10E9E-06A2-4C20-85F9-905393C843F8}" type="pres">
      <dgm:prSet presAssocID="{F63AADBE-7CDB-4F8B-A6B9-31781052F8D9}" presName="linear" presStyleCnt="0">
        <dgm:presLayoutVars>
          <dgm:dir/>
          <dgm:animLvl val="lvl"/>
          <dgm:resizeHandles val="exact"/>
        </dgm:presLayoutVars>
      </dgm:prSet>
      <dgm:spPr/>
    </dgm:pt>
    <dgm:pt modelId="{9C418869-F64A-4E03-918C-DCB0FBB3E73E}" type="pres">
      <dgm:prSet presAssocID="{7161493C-8057-4EC3-A77C-479F08F7B25D}" presName="parentLin" presStyleCnt="0"/>
      <dgm:spPr/>
    </dgm:pt>
    <dgm:pt modelId="{BA9A6B4F-7395-451D-90EE-2E5012EF6C57}" type="pres">
      <dgm:prSet presAssocID="{7161493C-8057-4EC3-A77C-479F08F7B25D}" presName="parentLeftMargin" presStyleLbl="node1" presStyleIdx="0" presStyleCnt="2"/>
      <dgm:spPr/>
    </dgm:pt>
    <dgm:pt modelId="{05DD205B-305B-4CEF-87DD-4E885F063002}" type="pres">
      <dgm:prSet presAssocID="{7161493C-8057-4EC3-A77C-479F08F7B25D}" presName="parentText" presStyleLbl="node1" presStyleIdx="0" presStyleCnt="2" custScaleX="127472" custScaleY="129031">
        <dgm:presLayoutVars>
          <dgm:chMax val="0"/>
          <dgm:bulletEnabled val="1"/>
        </dgm:presLayoutVars>
      </dgm:prSet>
      <dgm:spPr/>
    </dgm:pt>
    <dgm:pt modelId="{34655345-A04D-4106-972F-3DEA9BAAC14F}" type="pres">
      <dgm:prSet presAssocID="{7161493C-8057-4EC3-A77C-479F08F7B25D}" presName="negativeSpace" presStyleCnt="0"/>
      <dgm:spPr/>
    </dgm:pt>
    <dgm:pt modelId="{AA1071AF-002E-4C3E-8049-F4368E4977D9}" type="pres">
      <dgm:prSet presAssocID="{7161493C-8057-4EC3-A77C-479F08F7B25D}" presName="childText" presStyleLbl="conFgAcc1" presStyleIdx="0" presStyleCnt="2">
        <dgm:presLayoutVars>
          <dgm:bulletEnabled val="1"/>
        </dgm:presLayoutVars>
      </dgm:prSet>
      <dgm:spPr/>
    </dgm:pt>
    <dgm:pt modelId="{C8A0A920-528E-4DDB-A7E3-BC5E87633736}" type="pres">
      <dgm:prSet presAssocID="{AF8EEF39-51AE-4F9B-9C70-0391C1061EA5}" presName="spaceBetweenRectangles" presStyleCnt="0"/>
      <dgm:spPr/>
    </dgm:pt>
    <dgm:pt modelId="{4677CCB4-A658-4F46-BF98-0C1EEF3FE540}" type="pres">
      <dgm:prSet presAssocID="{287169F2-5C7D-4366-8875-D21CE4D90BC3}" presName="parentLin" presStyleCnt="0"/>
      <dgm:spPr/>
    </dgm:pt>
    <dgm:pt modelId="{A197D956-ED5A-46D7-AB58-5DDF7E53599C}" type="pres">
      <dgm:prSet presAssocID="{287169F2-5C7D-4366-8875-D21CE4D90BC3}" presName="parentLeftMargin" presStyleLbl="node1" presStyleIdx="0" presStyleCnt="2"/>
      <dgm:spPr/>
    </dgm:pt>
    <dgm:pt modelId="{B2A251F2-F60D-4F7F-875C-5A0E9A872634}" type="pres">
      <dgm:prSet presAssocID="{287169F2-5C7D-4366-8875-D21CE4D90BC3}" presName="parentText" presStyleLbl="node1" presStyleIdx="1" presStyleCnt="2" custScaleX="127472" custScaleY="157373">
        <dgm:presLayoutVars>
          <dgm:chMax val="0"/>
          <dgm:bulletEnabled val="1"/>
        </dgm:presLayoutVars>
      </dgm:prSet>
      <dgm:spPr/>
    </dgm:pt>
    <dgm:pt modelId="{7DE32E8E-1EDD-46EF-BA58-4B9CF7584AED}" type="pres">
      <dgm:prSet presAssocID="{287169F2-5C7D-4366-8875-D21CE4D90BC3}" presName="negativeSpace" presStyleCnt="0"/>
      <dgm:spPr/>
    </dgm:pt>
    <dgm:pt modelId="{24A05BAB-8753-4F13-A97C-7E9FFAD97685}" type="pres">
      <dgm:prSet presAssocID="{287169F2-5C7D-4366-8875-D21CE4D90BC3}" presName="childText" presStyleLbl="conFgAcc1" presStyleIdx="1" presStyleCnt="2">
        <dgm:presLayoutVars>
          <dgm:bulletEnabled val="1"/>
        </dgm:presLayoutVars>
      </dgm:prSet>
      <dgm:spPr/>
    </dgm:pt>
  </dgm:ptLst>
  <dgm:cxnLst>
    <dgm:cxn modelId="{8CD56969-7C84-4264-B8F3-B95C4F7A3048}" type="presOf" srcId="{287169F2-5C7D-4366-8875-D21CE4D90BC3}" destId="{A197D956-ED5A-46D7-AB58-5DDF7E53599C}" srcOrd="0" destOrd="0" presId="urn:microsoft.com/office/officeart/2005/8/layout/list1"/>
    <dgm:cxn modelId="{1C983350-F20D-402F-BA9A-E6D6D6C4C163}" type="presOf" srcId="{7161493C-8057-4EC3-A77C-479F08F7B25D}" destId="{05DD205B-305B-4CEF-87DD-4E885F063002}" srcOrd="1" destOrd="0" presId="urn:microsoft.com/office/officeart/2005/8/layout/list1"/>
    <dgm:cxn modelId="{0D184286-D708-4268-B840-D385F0F258D5}" type="presOf" srcId="{287169F2-5C7D-4366-8875-D21CE4D90BC3}" destId="{B2A251F2-F60D-4F7F-875C-5A0E9A872634}" srcOrd="1" destOrd="0" presId="urn:microsoft.com/office/officeart/2005/8/layout/list1"/>
    <dgm:cxn modelId="{28284D9D-A6F0-481A-9C85-87D1B790E686}" type="presOf" srcId="{F63AADBE-7CDB-4F8B-A6B9-31781052F8D9}" destId="{DDA10E9E-06A2-4C20-85F9-905393C843F8}" srcOrd="0" destOrd="0" presId="urn:microsoft.com/office/officeart/2005/8/layout/list1"/>
    <dgm:cxn modelId="{749D0DE0-4FC7-49DD-97BF-B33352BD4FF2}" srcId="{F63AADBE-7CDB-4F8B-A6B9-31781052F8D9}" destId="{7161493C-8057-4EC3-A77C-479F08F7B25D}" srcOrd="0" destOrd="0" parTransId="{A8807CB4-C244-4FD4-A918-5EF820E3B3C5}" sibTransId="{AF8EEF39-51AE-4F9B-9C70-0391C1061EA5}"/>
    <dgm:cxn modelId="{694ED8E1-D444-4795-82DD-2BAEE1BF0050}" type="presOf" srcId="{7161493C-8057-4EC3-A77C-479F08F7B25D}" destId="{BA9A6B4F-7395-451D-90EE-2E5012EF6C57}" srcOrd="0" destOrd="0" presId="urn:microsoft.com/office/officeart/2005/8/layout/list1"/>
    <dgm:cxn modelId="{F71D18E8-8C29-464A-8B8F-91F59B1DA135}" srcId="{F63AADBE-7CDB-4F8B-A6B9-31781052F8D9}" destId="{287169F2-5C7D-4366-8875-D21CE4D90BC3}" srcOrd="1" destOrd="0" parTransId="{1D58E508-2795-46E1-9624-60AE8E2BAFCE}" sibTransId="{D12751DD-F543-4C8C-9909-43FF632DA6C8}"/>
    <dgm:cxn modelId="{5060020E-F804-465F-83BA-D3A5C87261AD}" type="presParOf" srcId="{DDA10E9E-06A2-4C20-85F9-905393C843F8}" destId="{9C418869-F64A-4E03-918C-DCB0FBB3E73E}" srcOrd="0" destOrd="0" presId="urn:microsoft.com/office/officeart/2005/8/layout/list1"/>
    <dgm:cxn modelId="{E1A0D0A6-74FC-4862-9E66-6A9F4D72A72C}" type="presParOf" srcId="{9C418869-F64A-4E03-918C-DCB0FBB3E73E}" destId="{BA9A6B4F-7395-451D-90EE-2E5012EF6C57}" srcOrd="0" destOrd="0" presId="urn:microsoft.com/office/officeart/2005/8/layout/list1"/>
    <dgm:cxn modelId="{2E5EFC77-0FCC-4FF7-84D2-91DC1D135C57}" type="presParOf" srcId="{9C418869-F64A-4E03-918C-DCB0FBB3E73E}" destId="{05DD205B-305B-4CEF-87DD-4E885F063002}" srcOrd="1" destOrd="0" presId="urn:microsoft.com/office/officeart/2005/8/layout/list1"/>
    <dgm:cxn modelId="{4C71FFB3-365C-4D23-9769-EF2F22355A0E}" type="presParOf" srcId="{DDA10E9E-06A2-4C20-85F9-905393C843F8}" destId="{34655345-A04D-4106-972F-3DEA9BAAC14F}" srcOrd="1" destOrd="0" presId="urn:microsoft.com/office/officeart/2005/8/layout/list1"/>
    <dgm:cxn modelId="{3B406042-C05B-4549-87F2-743E977289AE}" type="presParOf" srcId="{DDA10E9E-06A2-4C20-85F9-905393C843F8}" destId="{AA1071AF-002E-4C3E-8049-F4368E4977D9}" srcOrd="2" destOrd="0" presId="urn:microsoft.com/office/officeart/2005/8/layout/list1"/>
    <dgm:cxn modelId="{9F6D72C1-90E6-4660-811F-E8DD1A92D591}" type="presParOf" srcId="{DDA10E9E-06A2-4C20-85F9-905393C843F8}" destId="{C8A0A920-528E-4DDB-A7E3-BC5E87633736}" srcOrd="3" destOrd="0" presId="urn:microsoft.com/office/officeart/2005/8/layout/list1"/>
    <dgm:cxn modelId="{01C4A867-FB96-42D7-90CA-53144351609E}" type="presParOf" srcId="{DDA10E9E-06A2-4C20-85F9-905393C843F8}" destId="{4677CCB4-A658-4F46-BF98-0C1EEF3FE540}" srcOrd="4" destOrd="0" presId="urn:microsoft.com/office/officeart/2005/8/layout/list1"/>
    <dgm:cxn modelId="{775D0B6C-F080-4896-86F9-5D100C3CEF38}" type="presParOf" srcId="{4677CCB4-A658-4F46-BF98-0C1EEF3FE540}" destId="{A197D956-ED5A-46D7-AB58-5DDF7E53599C}" srcOrd="0" destOrd="0" presId="urn:microsoft.com/office/officeart/2005/8/layout/list1"/>
    <dgm:cxn modelId="{64EC929B-54D5-4602-8F93-2545969A5AAA}" type="presParOf" srcId="{4677CCB4-A658-4F46-BF98-0C1EEF3FE540}" destId="{B2A251F2-F60D-4F7F-875C-5A0E9A872634}" srcOrd="1" destOrd="0" presId="urn:microsoft.com/office/officeart/2005/8/layout/list1"/>
    <dgm:cxn modelId="{309722D3-D8FB-4D97-8E5A-B2632B2FCB50}" type="presParOf" srcId="{DDA10E9E-06A2-4C20-85F9-905393C843F8}" destId="{7DE32E8E-1EDD-46EF-BA58-4B9CF7584AED}" srcOrd="5" destOrd="0" presId="urn:microsoft.com/office/officeart/2005/8/layout/list1"/>
    <dgm:cxn modelId="{F39D73A0-A7E8-4B8A-8B4C-A3BD33CA8F90}" type="presParOf" srcId="{DDA10E9E-06A2-4C20-85F9-905393C843F8}" destId="{24A05BAB-8753-4F13-A97C-7E9FFAD9768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pPr algn="r"/>
          <a:r>
            <a:rPr lang="es-ES" sz="2200" dirty="0">
              <a:latin typeface="Bw Modelica" panose="00000600000000000000" pitchFamily="50" charset="0"/>
            </a:rPr>
            <a:t>Jesús usa la metáfora de la siega para enseñar a sus discípulos sobre la evangelización…</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pPr algn="l"/>
          <a:endParaRPr lang="es-EC" sz="2200">
            <a:latin typeface="Bw Modelica" panose="00000600000000000000" pitchFamily="50" charset="0"/>
          </a:endParaRPr>
        </a:p>
      </dgm:t>
    </dgm:pt>
    <dgm:pt modelId="{99920162-EDD0-47D4-A0F8-E5888E286E5A}" type="sibTrans" cxnId="{476A9E24-7AD6-4670-9491-31A64E97D11C}">
      <dgm:prSet/>
      <dgm:spPr/>
      <dgm:t>
        <a:bodyPr/>
        <a:lstStyle/>
        <a:p>
          <a:pPr algn="l"/>
          <a:endParaRPr lang="es-EC" sz="2200">
            <a:latin typeface="Bw Modelica" panose="00000600000000000000" pitchFamily="50" charset="0"/>
          </a:endParaRPr>
        </a:p>
      </dgm:t>
    </dgm:pt>
    <dgm:pt modelId="{32AF86B9-CBA8-434C-9739-3C5052AB91D6}">
      <dgm:prSet phldrT="[Texto]" custT="1"/>
      <dgm:spPr/>
      <dgm:t>
        <a:bodyPr/>
        <a:lstStyle/>
        <a:p>
          <a:pPr algn="r"/>
          <a:r>
            <a:rPr lang="es-ES" sz="2200" dirty="0">
              <a:latin typeface="Bw Modelica" panose="00000600000000000000" pitchFamily="50" charset="0"/>
            </a:rPr>
            <a:t>…Jesús les enseña que la cosecha espiritual está lista y por tanto no hay que esperar más pues las personas están listas para recibir el evangelio…</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pPr algn="l"/>
          <a:endParaRPr lang="es-EC" sz="2200">
            <a:latin typeface="Bw Modelica" panose="00000600000000000000" pitchFamily="50" charset="0"/>
          </a:endParaRPr>
        </a:p>
      </dgm:t>
    </dgm:pt>
    <dgm:pt modelId="{86FBE4E5-F391-4A51-9931-F35E7E39B312}" type="sibTrans" cxnId="{439F6BBD-E8DF-48E8-BAD5-75E68F48F5D0}">
      <dgm:prSet/>
      <dgm:spPr/>
      <dgm:t>
        <a:bodyPr/>
        <a:lstStyle/>
        <a:p>
          <a:pPr algn="l"/>
          <a:endParaRPr lang="es-EC" sz="2200">
            <a:latin typeface="Bw Modelica" panose="00000600000000000000" pitchFamily="50" charset="0"/>
          </a:endParaRPr>
        </a:p>
      </dgm:t>
    </dgm:pt>
    <dgm:pt modelId="{34943367-AEB2-405E-933A-7C3BDFE93A34}">
      <dgm:prSet phldrT="[Texto]" custT="1"/>
      <dgm:spPr/>
      <dgm:t>
        <a:bodyPr/>
        <a:lstStyle/>
        <a:p>
          <a:pPr algn="r"/>
          <a:r>
            <a:rPr lang="es-ES" sz="2200" dirty="0">
              <a:latin typeface="Bw Modelica" panose="00000600000000000000" pitchFamily="50" charset="0"/>
            </a:rPr>
            <a:t>…les enseñó que, en la obra de Dios, algunos plantan la semilla del evangelio, otros la riegan, y otros cosechan los frutos, pero todos forman parte del plan de salvación.</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pPr algn="l"/>
          <a:endParaRPr lang="es-EC" sz="2200">
            <a:latin typeface="Bw Modelica" panose="00000600000000000000" pitchFamily="50" charset="0"/>
          </a:endParaRPr>
        </a:p>
      </dgm:t>
    </dgm:pt>
    <dgm:pt modelId="{08E503B9-6422-49D9-9C05-86F365D2E415}" type="sibTrans" cxnId="{F593315D-84DE-48F1-85C9-3F2E552B7CE9}">
      <dgm:prSet/>
      <dgm:spPr/>
      <dgm:t>
        <a:bodyPr/>
        <a:lstStyle/>
        <a:p>
          <a:pPr algn="l"/>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val="rev"/>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345091" custScaleY="284179"/>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345091" custScaleY="284179"/>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345091" custScaleY="284179"/>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mujer samaritana no era una discípula oficial ni tenía gran conocimiento de las Escrituras, pero su testimonio sobre su experiencia con Cristo fue suficiente para llevar a muchos a creer en Él.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Debemos aprender que cada creyente cuando experimenta una conversión real puede ser un instrumento de Dios para guiar a otros a tener su propio encuentro con Cristo.</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4919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46273">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Los samaritanos, después de escuchar el testimonio de la mujer y ver a Jesús, hicieron una petición especial: le rogaron que se quedase con ellos.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Los samaritanos no se conformaron con lo que la mujer les había dicho; querían escuchar directamente a Cristo y profundizar su conocimiento espiritual.</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Al principio, muchos samaritanos creyeron por el testimonio de la mujer, pero en los dos días de su estadía con ellos…</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…al escuchar directamente las enseñanzas de Cristo, su fe se afirmaba y muchos más creyeron en Él.</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37169"/>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7540"/>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6F8D6F-C284-4F71-8511-3593A9CDA82A}"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965FC647-D9AC-4050-A339-69EFFBA3EA37}">
      <dgm:prSet phldrT="[Texto]" custT="1"/>
      <dgm:spPr/>
      <dgm:t>
        <a:bodyPr/>
        <a:lstStyle/>
        <a:p>
          <a:r>
            <a:rPr lang="es-ES" sz="2200" dirty="0">
              <a:latin typeface="Bw Modelica" panose="00000600000000000000" pitchFamily="50" charset="0"/>
            </a:rPr>
            <a:t>Después de haber escuchado a Jesús y haberlo aceptado como Salvador…</a:t>
          </a:r>
          <a:endParaRPr lang="es-EC" sz="2200" dirty="0">
            <a:latin typeface="Bw Modelica" panose="00000600000000000000" pitchFamily="50" charset="0"/>
          </a:endParaRPr>
        </a:p>
      </dgm:t>
    </dgm:pt>
    <dgm:pt modelId="{5359E760-5951-4952-A0CA-64BF247BFE50}" type="parTrans" cxnId="{C7FA8C21-A304-47C7-936C-0EC21AD2D543}">
      <dgm:prSet/>
      <dgm:spPr/>
      <dgm:t>
        <a:bodyPr/>
        <a:lstStyle/>
        <a:p>
          <a:endParaRPr lang="es-EC" sz="2200">
            <a:solidFill>
              <a:schemeClr val="bg1"/>
            </a:solidFill>
            <a:latin typeface="Bw Modelica" panose="00000600000000000000" pitchFamily="50" charset="0"/>
          </a:endParaRPr>
        </a:p>
      </dgm:t>
    </dgm:pt>
    <dgm:pt modelId="{26CC45E0-221F-454B-8453-0452246B3BFA}" type="sibTrans" cxnId="{C7FA8C21-A304-47C7-936C-0EC21AD2D543}">
      <dgm:prSet/>
      <dgm:spPr/>
      <dgm:t>
        <a:bodyPr/>
        <a:lstStyle/>
        <a:p>
          <a:endParaRPr lang="es-EC" sz="2200">
            <a:solidFill>
              <a:schemeClr val="bg1"/>
            </a:solidFill>
            <a:latin typeface="Bw Modelica" panose="00000600000000000000" pitchFamily="50" charset="0"/>
          </a:endParaRPr>
        </a:p>
      </dgm:t>
    </dgm:pt>
    <dgm:pt modelId="{F40167DA-6C45-4010-87C0-E9CA059691D2}">
      <dgm:prSet phldrT="[Texto]" custT="1"/>
      <dgm:spPr/>
      <dgm:t>
        <a:bodyPr/>
        <a:lstStyle/>
        <a:p>
          <a:r>
            <a:rPr lang="es-ES" sz="2200" dirty="0">
              <a:latin typeface="Bw Modelica" panose="00000600000000000000" pitchFamily="50" charset="0"/>
            </a:rPr>
            <a:t>…declararon que su fe estaba basada en su propia experiencia con Él…</a:t>
          </a:r>
          <a:endParaRPr lang="es-EC" sz="2200" dirty="0">
            <a:latin typeface="Bw Modelica" panose="00000600000000000000" pitchFamily="50" charset="0"/>
          </a:endParaRPr>
        </a:p>
      </dgm:t>
    </dgm:pt>
    <dgm:pt modelId="{12377C13-4BF2-42DA-A081-347554CFA041}" type="parTrans" cxnId="{41839B81-BB43-4923-BDD7-031BB1DE8F6C}">
      <dgm:prSet/>
      <dgm:spPr/>
      <dgm:t>
        <a:bodyPr/>
        <a:lstStyle/>
        <a:p>
          <a:endParaRPr lang="es-EC" sz="2200">
            <a:solidFill>
              <a:schemeClr val="bg1"/>
            </a:solidFill>
            <a:latin typeface="Bw Modelica" panose="00000600000000000000" pitchFamily="50" charset="0"/>
          </a:endParaRPr>
        </a:p>
      </dgm:t>
    </dgm:pt>
    <dgm:pt modelId="{5807A121-14BD-49A6-9D16-CA3557CCBA82}" type="sibTrans" cxnId="{41839B81-BB43-4923-BDD7-031BB1DE8F6C}">
      <dgm:prSet/>
      <dgm:spPr/>
      <dgm:t>
        <a:bodyPr/>
        <a:lstStyle/>
        <a:p>
          <a:endParaRPr lang="es-EC" sz="2200">
            <a:solidFill>
              <a:schemeClr val="bg1"/>
            </a:solidFill>
            <a:latin typeface="Bw Modelica" panose="00000600000000000000" pitchFamily="50" charset="0"/>
          </a:endParaRPr>
        </a:p>
      </dgm:t>
    </dgm:pt>
    <dgm:pt modelId="{8D6C2382-7F73-4D7F-8064-C949BBE5A3A5}">
      <dgm:prSet phldrT="[Texto]" custT="1"/>
      <dgm:spPr/>
      <dgm:t>
        <a:bodyPr/>
        <a:lstStyle/>
        <a:p>
          <a:r>
            <a:rPr lang="es-ES" sz="2200" dirty="0">
              <a:latin typeface="Bw Modelica" panose="00000600000000000000" pitchFamily="50" charset="0"/>
            </a:rPr>
            <a:t>…y ya no se debía solo al testimonio de la mujer.</a:t>
          </a:r>
          <a:endParaRPr lang="es-EC" sz="2200" dirty="0">
            <a:latin typeface="Bw Modelica" panose="00000600000000000000" pitchFamily="50" charset="0"/>
          </a:endParaRPr>
        </a:p>
      </dgm:t>
    </dgm:pt>
    <dgm:pt modelId="{324F90C1-9330-4246-8164-391BE18BDAF2}" type="sibTrans" cxnId="{1322B447-4132-44EB-AEBC-AA190A950D9E}">
      <dgm:prSet/>
      <dgm:spPr/>
      <dgm:t>
        <a:bodyPr/>
        <a:lstStyle/>
        <a:p>
          <a:endParaRPr lang="es-EC" sz="2200">
            <a:solidFill>
              <a:schemeClr val="bg1"/>
            </a:solidFill>
            <a:latin typeface="Bw Modelica" panose="00000600000000000000" pitchFamily="50" charset="0"/>
          </a:endParaRPr>
        </a:p>
      </dgm:t>
    </dgm:pt>
    <dgm:pt modelId="{BC28BF1C-12EC-4FE1-9EA8-DF7979D1CE63}" type="parTrans" cxnId="{1322B447-4132-44EB-AEBC-AA190A950D9E}">
      <dgm:prSet/>
      <dgm:spPr/>
      <dgm:t>
        <a:bodyPr/>
        <a:lstStyle/>
        <a:p>
          <a:endParaRPr lang="es-EC" sz="2200">
            <a:solidFill>
              <a:schemeClr val="bg1"/>
            </a:solidFill>
            <a:latin typeface="Bw Modelica" panose="00000600000000000000" pitchFamily="50" charset="0"/>
          </a:endParaRPr>
        </a:p>
      </dgm:t>
    </dgm:pt>
    <dgm:pt modelId="{ACC67BEB-1B2B-4515-BC12-174E638E4229}" type="pres">
      <dgm:prSet presAssocID="{8E6F8D6F-C284-4F71-8511-3593A9CDA82A}" presName="rootnode" presStyleCnt="0">
        <dgm:presLayoutVars>
          <dgm:chMax/>
          <dgm:chPref/>
          <dgm:dir/>
          <dgm:animLvl val="lvl"/>
        </dgm:presLayoutVars>
      </dgm:prSet>
      <dgm:spPr/>
    </dgm:pt>
    <dgm:pt modelId="{6F36870F-5E7E-44F1-8167-457BBC483119}" type="pres">
      <dgm:prSet presAssocID="{965FC647-D9AC-4050-A339-69EFFBA3EA37}" presName="composite" presStyleCnt="0"/>
      <dgm:spPr/>
    </dgm:pt>
    <dgm:pt modelId="{B69AD1B9-A639-4B21-80B9-1C3C48E68D81}" type="pres">
      <dgm:prSet presAssocID="{965FC647-D9AC-4050-A339-69EFFBA3EA37}" presName="LShape" presStyleLbl="alignNode1" presStyleIdx="0" presStyleCnt="5"/>
      <dgm:spPr/>
    </dgm:pt>
    <dgm:pt modelId="{D78C7DE7-7C1F-4216-B894-6E264BF1D9B0}" type="pres">
      <dgm:prSet presAssocID="{965FC647-D9AC-4050-A339-69EFFBA3EA37}" presName="ParentText" presStyleLbl="revTx" presStyleIdx="0" presStyleCnt="3" custScaleX="104111" custLinFactNeighborX="3824">
        <dgm:presLayoutVars>
          <dgm:chMax val="0"/>
          <dgm:chPref val="0"/>
          <dgm:bulletEnabled val="1"/>
        </dgm:presLayoutVars>
      </dgm:prSet>
      <dgm:spPr/>
    </dgm:pt>
    <dgm:pt modelId="{F885587C-E1F0-4A23-83BA-9B91B41464C8}" type="pres">
      <dgm:prSet presAssocID="{965FC647-D9AC-4050-A339-69EFFBA3EA37}" presName="Triangle" presStyleLbl="alignNode1" presStyleIdx="1" presStyleCnt="5"/>
      <dgm:spPr/>
    </dgm:pt>
    <dgm:pt modelId="{CC40A1D1-0667-41D8-A5F5-4A920ABE5C4B}" type="pres">
      <dgm:prSet presAssocID="{26CC45E0-221F-454B-8453-0452246B3BFA}" presName="sibTrans" presStyleCnt="0"/>
      <dgm:spPr/>
    </dgm:pt>
    <dgm:pt modelId="{AABD2525-CCFE-4F2F-901F-70A2CF80D8E7}" type="pres">
      <dgm:prSet presAssocID="{26CC45E0-221F-454B-8453-0452246B3BFA}" presName="space" presStyleCnt="0"/>
      <dgm:spPr/>
    </dgm:pt>
    <dgm:pt modelId="{CDD0AB39-3A96-4C12-87A0-5BDE54CA094F}" type="pres">
      <dgm:prSet presAssocID="{F40167DA-6C45-4010-87C0-E9CA059691D2}" presName="composite" presStyleCnt="0"/>
      <dgm:spPr/>
    </dgm:pt>
    <dgm:pt modelId="{876BE2D3-05D5-4F02-8AB9-6681ECB1416C}" type="pres">
      <dgm:prSet presAssocID="{F40167DA-6C45-4010-87C0-E9CA059691D2}" presName="LShape" presStyleLbl="alignNode1" presStyleIdx="2" presStyleCnt="5"/>
      <dgm:spPr/>
    </dgm:pt>
    <dgm:pt modelId="{BD10DE9B-5FF2-409D-B94E-D2E6591CB256}" type="pres">
      <dgm:prSet presAssocID="{F40167DA-6C45-4010-87C0-E9CA059691D2}" presName="ParentText" presStyleLbl="revTx" presStyleIdx="1" presStyleCnt="3" custScaleX="107110" custLinFactNeighborX="1912">
        <dgm:presLayoutVars>
          <dgm:chMax val="0"/>
          <dgm:chPref val="0"/>
          <dgm:bulletEnabled val="1"/>
        </dgm:presLayoutVars>
      </dgm:prSet>
      <dgm:spPr/>
    </dgm:pt>
    <dgm:pt modelId="{5088C7EE-8BC0-43D0-B20D-20C4B562828D}" type="pres">
      <dgm:prSet presAssocID="{F40167DA-6C45-4010-87C0-E9CA059691D2}" presName="Triangle" presStyleLbl="alignNode1" presStyleIdx="3" presStyleCnt="5"/>
      <dgm:spPr/>
    </dgm:pt>
    <dgm:pt modelId="{92478751-82CF-4F0D-BA56-6CCD3436E5CF}" type="pres">
      <dgm:prSet presAssocID="{5807A121-14BD-49A6-9D16-CA3557CCBA82}" presName="sibTrans" presStyleCnt="0"/>
      <dgm:spPr/>
    </dgm:pt>
    <dgm:pt modelId="{24F2C524-C17F-4DE2-950D-0EF5B31F089E}" type="pres">
      <dgm:prSet presAssocID="{5807A121-14BD-49A6-9D16-CA3557CCBA82}" presName="space" presStyleCnt="0"/>
      <dgm:spPr/>
    </dgm:pt>
    <dgm:pt modelId="{DECCEF63-4916-43DE-AD2C-F97B04AB042A}" type="pres">
      <dgm:prSet presAssocID="{8D6C2382-7F73-4D7F-8064-C949BBE5A3A5}" presName="composite" presStyleCnt="0"/>
      <dgm:spPr/>
    </dgm:pt>
    <dgm:pt modelId="{39EC0AE9-CDCF-4B21-9503-C7E872BBED72}" type="pres">
      <dgm:prSet presAssocID="{8D6C2382-7F73-4D7F-8064-C949BBE5A3A5}" presName="LShape" presStyleLbl="alignNode1" presStyleIdx="4" presStyleCnt="5"/>
      <dgm:spPr/>
    </dgm:pt>
    <dgm:pt modelId="{3E3A15F9-98BB-4CF0-8414-64BD14E1815B}" type="pres">
      <dgm:prSet presAssocID="{8D6C2382-7F73-4D7F-8064-C949BBE5A3A5}" presName="ParentText" presStyleLbl="revTx" presStyleIdx="2" presStyleCnt="3">
        <dgm:presLayoutVars>
          <dgm:chMax val="0"/>
          <dgm:chPref val="0"/>
          <dgm:bulletEnabled val="1"/>
        </dgm:presLayoutVars>
      </dgm:prSet>
      <dgm:spPr/>
    </dgm:pt>
  </dgm:ptLst>
  <dgm:cxnLst>
    <dgm:cxn modelId="{C7FA8C21-A304-47C7-936C-0EC21AD2D543}" srcId="{8E6F8D6F-C284-4F71-8511-3593A9CDA82A}" destId="{965FC647-D9AC-4050-A339-69EFFBA3EA37}" srcOrd="0" destOrd="0" parTransId="{5359E760-5951-4952-A0CA-64BF247BFE50}" sibTransId="{26CC45E0-221F-454B-8453-0452246B3BFA}"/>
    <dgm:cxn modelId="{7DADAE32-C5F3-4C34-BAA7-FF12C0703B9C}" type="presOf" srcId="{8E6F8D6F-C284-4F71-8511-3593A9CDA82A}" destId="{ACC67BEB-1B2B-4515-BC12-174E638E4229}" srcOrd="0" destOrd="0" presId="urn:microsoft.com/office/officeart/2009/3/layout/StepUpProcess"/>
    <dgm:cxn modelId="{1322B447-4132-44EB-AEBC-AA190A950D9E}" srcId="{8E6F8D6F-C284-4F71-8511-3593A9CDA82A}" destId="{8D6C2382-7F73-4D7F-8064-C949BBE5A3A5}" srcOrd="2" destOrd="0" parTransId="{BC28BF1C-12EC-4FE1-9EA8-DF7979D1CE63}" sibTransId="{324F90C1-9330-4246-8164-391BE18BDAF2}"/>
    <dgm:cxn modelId="{8AD06C72-5FA5-4BAE-B0E2-6321AACACC66}" type="presOf" srcId="{965FC647-D9AC-4050-A339-69EFFBA3EA37}" destId="{D78C7DE7-7C1F-4216-B894-6E264BF1D9B0}" srcOrd="0" destOrd="0" presId="urn:microsoft.com/office/officeart/2009/3/layout/StepUpProcess"/>
    <dgm:cxn modelId="{3BFB4E79-9003-429C-B638-4620877847BB}" type="presOf" srcId="{F40167DA-6C45-4010-87C0-E9CA059691D2}" destId="{BD10DE9B-5FF2-409D-B94E-D2E6591CB256}" srcOrd="0" destOrd="0" presId="urn:microsoft.com/office/officeart/2009/3/layout/StepUpProcess"/>
    <dgm:cxn modelId="{41839B81-BB43-4923-BDD7-031BB1DE8F6C}" srcId="{8E6F8D6F-C284-4F71-8511-3593A9CDA82A}" destId="{F40167DA-6C45-4010-87C0-E9CA059691D2}" srcOrd="1" destOrd="0" parTransId="{12377C13-4BF2-42DA-A081-347554CFA041}" sibTransId="{5807A121-14BD-49A6-9D16-CA3557CCBA82}"/>
    <dgm:cxn modelId="{EEF2AB95-1895-4F1A-8886-E6224588DB74}" type="presOf" srcId="{8D6C2382-7F73-4D7F-8064-C949BBE5A3A5}" destId="{3E3A15F9-98BB-4CF0-8414-64BD14E1815B}" srcOrd="0" destOrd="0" presId="urn:microsoft.com/office/officeart/2009/3/layout/StepUpProcess"/>
    <dgm:cxn modelId="{5FD89437-A9C0-4676-B3B0-62585595D045}" type="presParOf" srcId="{ACC67BEB-1B2B-4515-BC12-174E638E4229}" destId="{6F36870F-5E7E-44F1-8167-457BBC483119}" srcOrd="0" destOrd="0" presId="urn:microsoft.com/office/officeart/2009/3/layout/StepUpProcess"/>
    <dgm:cxn modelId="{A13C43F6-683C-49EA-9466-4F2532704CEE}" type="presParOf" srcId="{6F36870F-5E7E-44F1-8167-457BBC483119}" destId="{B69AD1B9-A639-4B21-80B9-1C3C48E68D81}" srcOrd="0" destOrd="0" presId="urn:microsoft.com/office/officeart/2009/3/layout/StepUpProcess"/>
    <dgm:cxn modelId="{D0EEA3B9-E524-4D55-B507-7A5CA7243F6B}" type="presParOf" srcId="{6F36870F-5E7E-44F1-8167-457BBC483119}" destId="{D78C7DE7-7C1F-4216-B894-6E264BF1D9B0}" srcOrd="1" destOrd="0" presId="urn:microsoft.com/office/officeart/2009/3/layout/StepUpProcess"/>
    <dgm:cxn modelId="{3C0D0D26-0DB0-4B3D-AFE3-EE416491EE68}" type="presParOf" srcId="{6F36870F-5E7E-44F1-8167-457BBC483119}" destId="{F885587C-E1F0-4A23-83BA-9B91B41464C8}" srcOrd="2" destOrd="0" presId="urn:microsoft.com/office/officeart/2009/3/layout/StepUpProcess"/>
    <dgm:cxn modelId="{52814E1C-0230-47B3-B5B9-A98335594EF1}" type="presParOf" srcId="{ACC67BEB-1B2B-4515-BC12-174E638E4229}" destId="{CC40A1D1-0667-41D8-A5F5-4A920ABE5C4B}" srcOrd="1" destOrd="0" presId="urn:microsoft.com/office/officeart/2009/3/layout/StepUpProcess"/>
    <dgm:cxn modelId="{5C879CDA-6FB1-4CA0-88FE-FD0C78DC7269}" type="presParOf" srcId="{CC40A1D1-0667-41D8-A5F5-4A920ABE5C4B}" destId="{AABD2525-CCFE-4F2F-901F-70A2CF80D8E7}" srcOrd="0" destOrd="0" presId="urn:microsoft.com/office/officeart/2009/3/layout/StepUpProcess"/>
    <dgm:cxn modelId="{0CD321E5-C421-40D3-9718-138B30B12536}" type="presParOf" srcId="{ACC67BEB-1B2B-4515-BC12-174E638E4229}" destId="{CDD0AB39-3A96-4C12-87A0-5BDE54CA094F}" srcOrd="2" destOrd="0" presId="urn:microsoft.com/office/officeart/2009/3/layout/StepUpProcess"/>
    <dgm:cxn modelId="{65C6DC61-94F8-42F1-A080-D4EB3E3350F6}" type="presParOf" srcId="{CDD0AB39-3A96-4C12-87A0-5BDE54CA094F}" destId="{876BE2D3-05D5-4F02-8AB9-6681ECB1416C}" srcOrd="0" destOrd="0" presId="urn:microsoft.com/office/officeart/2009/3/layout/StepUpProcess"/>
    <dgm:cxn modelId="{B05945DB-5DDE-47F5-ACB3-3D4390748D08}" type="presParOf" srcId="{CDD0AB39-3A96-4C12-87A0-5BDE54CA094F}" destId="{BD10DE9B-5FF2-409D-B94E-D2E6591CB256}" srcOrd="1" destOrd="0" presId="urn:microsoft.com/office/officeart/2009/3/layout/StepUpProcess"/>
    <dgm:cxn modelId="{1B177178-E8DF-45BC-98D3-BD17FF7F7415}" type="presParOf" srcId="{CDD0AB39-3A96-4C12-87A0-5BDE54CA094F}" destId="{5088C7EE-8BC0-43D0-B20D-20C4B562828D}" srcOrd="2" destOrd="0" presId="urn:microsoft.com/office/officeart/2009/3/layout/StepUpProcess"/>
    <dgm:cxn modelId="{8EA1F354-8CE6-4E0E-8930-CC90CB2B9D7B}" type="presParOf" srcId="{ACC67BEB-1B2B-4515-BC12-174E638E4229}" destId="{92478751-82CF-4F0D-BA56-6CCD3436E5CF}" srcOrd="3" destOrd="0" presId="urn:microsoft.com/office/officeart/2009/3/layout/StepUpProcess"/>
    <dgm:cxn modelId="{856087C8-2064-4EE0-B281-7E1B278C90B7}" type="presParOf" srcId="{92478751-82CF-4F0D-BA56-6CCD3436E5CF}" destId="{24F2C524-C17F-4DE2-950D-0EF5B31F089E}" srcOrd="0" destOrd="0" presId="urn:microsoft.com/office/officeart/2009/3/layout/StepUpProcess"/>
    <dgm:cxn modelId="{B0FF12A5-4E10-436A-B1D4-A315D44369CD}" type="presParOf" srcId="{ACC67BEB-1B2B-4515-BC12-174E638E4229}" destId="{DECCEF63-4916-43DE-AD2C-F97B04AB042A}" srcOrd="4" destOrd="0" presId="urn:microsoft.com/office/officeart/2009/3/layout/StepUpProcess"/>
    <dgm:cxn modelId="{46EA0FC7-45CF-4149-A54B-0995D727D347}" type="presParOf" srcId="{DECCEF63-4916-43DE-AD2C-F97B04AB042A}" destId="{39EC0AE9-CDCF-4B21-9503-C7E872BBED72}" srcOrd="0" destOrd="0" presId="urn:microsoft.com/office/officeart/2009/3/layout/StepUpProcess"/>
    <dgm:cxn modelId="{6BDFEBD0-AC66-48B6-886D-753CCCAEEF43}" type="presParOf" srcId="{DECCEF63-4916-43DE-AD2C-F97B04AB042A}" destId="{3E3A15F9-98BB-4CF0-8414-64BD14E1815B}"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samaritanos creían que el Mesías había de venir como Redentor, no solo de los judíos sino del mundo; su fe se basaba en las profecías de Jacob y Abraham.</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Por medio de Jacob se declaraba que el Mesías reuniría a todas las naciones bajo su liderazgo; y por medio de Abrahán, que todas las naciones de la tierra serían benditas en Él. </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5830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65307">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 pesar de la historia de conflicto con los judíos, los samaritanos no rechazaron a Jesús, sino que estuvieron dispuestos a escucharlo y conocer la verdad…</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…así mismo, Jesús no evitó predicar en Samaria, aunque no era un lugar tradicionalmente receptivo por los judíos… </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C6E94BFC-DEE9-4193-9C0A-80F0EC308503}">
      <dgm:prSet custT="1"/>
      <dgm:spPr/>
      <dgm:t>
        <a:bodyPr/>
        <a:lstStyle/>
        <a:p>
          <a:r>
            <a:rPr lang="es-ES" sz="2200" dirty="0">
              <a:latin typeface="Bw Modelica" panose="00000600000000000000" pitchFamily="50" charset="0"/>
            </a:rPr>
            <a:t>…esto nos enseña a no cerrarnos a la luz por prejuicios, ni a esperar condiciones perfectas para sembrar la semilla del Evangelio pues Dios obra en formas inesperadas y debemos confiar en su plan.</a:t>
          </a:r>
          <a:endParaRPr lang="es-EC" sz="2200" dirty="0">
            <a:latin typeface="Bw Modelica" panose="00000600000000000000" pitchFamily="50" charset="0"/>
          </a:endParaRPr>
        </a:p>
      </dgm:t>
    </dgm:pt>
    <dgm:pt modelId="{CA0942CD-70B3-414E-BA6C-F5C03D9F3E11}" type="parTrans" cxnId="{B9574288-DB53-4C58-93D5-6E4F7F4FE932}">
      <dgm:prSet/>
      <dgm:spPr/>
      <dgm:t>
        <a:bodyPr/>
        <a:lstStyle/>
        <a:p>
          <a:endParaRPr lang="es-EC"/>
        </a:p>
      </dgm:t>
    </dgm:pt>
    <dgm:pt modelId="{DD528ADC-4A08-4E4F-B2E4-D0DF119F66EF}" type="sibTrans" cxnId="{B9574288-DB53-4C58-93D5-6E4F7F4FE932}">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5604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48334">
        <dgm:presLayoutVars>
          <dgm:chMax val="1"/>
          <dgm:bulletEnabled val="1"/>
        </dgm:presLayoutVars>
      </dgm:prSet>
      <dgm:spPr>
        <a:prstGeom prst="roundRect">
          <a:avLst/>
        </a:prstGeom>
      </dgm:spPr>
    </dgm:pt>
    <dgm:pt modelId="{349A059E-92AA-453B-B916-7BF475A839B2}" type="pres">
      <dgm:prSet presAssocID="{8054A7A7-2C65-4232-A11B-5224673DBAD0}" presName="sp" presStyleCnt="0"/>
      <dgm:spPr/>
    </dgm:pt>
    <dgm:pt modelId="{0CD8C6D5-E245-4803-8BDA-A33F246C0BAC}" type="pres">
      <dgm:prSet presAssocID="{C6E94BFC-DEE9-4193-9C0A-80F0EC308503}" presName="linNode" presStyleCnt="0"/>
      <dgm:spPr/>
    </dgm:pt>
    <dgm:pt modelId="{BE2C890D-4A46-4320-93DF-CCA66207CE81}" type="pres">
      <dgm:prSet presAssocID="{C6E94BFC-DEE9-4193-9C0A-80F0EC308503}" presName="parentText" presStyleLbl="node1" presStyleIdx="2" presStyleCnt="3" custScaleX="277778" custScaleY="62322">
        <dgm:presLayoutVars>
          <dgm:chMax val="1"/>
          <dgm:bulletEnabled val="1"/>
        </dgm:presLayoutVars>
      </dgm:prSet>
      <dgm:spPr/>
    </dgm:pt>
  </dgm:ptLst>
  <dgm:cxnLst>
    <dgm:cxn modelId="{1350330E-3E7E-4B7E-AF75-B1048CE05FCB}" type="presOf" srcId="{C6E94BFC-DEE9-4193-9C0A-80F0EC308503}" destId="{BE2C890D-4A46-4320-93DF-CCA66207CE81}"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B9574288-DB53-4C58-93D5-6E4F7F4FE932}" srcId="{DE777566-25ED-412B-861E-9EE5B3378A4C}" destId="{C6E94BFC-DEE9-4193-9C0A-80F0EC308503}" srcOrd="2" destOrd="0" parTransId="{CA0942CD-70B3-414E-BA6C-F5C03D9F3E11}" sibTransId="{DD528ADC-4A08-4E4F-B2E4-D0DF119F66EF}"/>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C83C4BF7-3F89-4855-AF4A-069F81A552D1}" type="presParOf" srcId="{0FCAC325-AD87-4A69-B81C-C68275993DBD}" destId="{349A059E-92AA-453B-B916-7BF475A839B2}" srcOrd="3" destOrd="0" presId="urn:microsoft.com/office/officeart/2005/8/layout/vList5"/>
    <dgm:cxn modelId="{E9B9F830-39C5-463B-B977-48C3848F1487}" type="presParOf" srcId="{0FCAC325-AD87-4A69-B81C-C68275993DBD}" destId="{0CD8C6D5-E245-4803-8BDA-A33F246C0BAC}" srcOrd="4" destOrd="0" presId="urn:microsoft.com/office/officeart/2005/8/layout/vList5"/>
    <dgm:cxn modelId="{E04E4882-91DA-4245-9C94-13CD3241F2CA}" type="presParOf" srcId="{0CD8C6D5-E245-4803-8BDA-A33F246C0BAC}" destId="{BE2C890D-4A46-4320-93DF-CCA66207CE81}"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78B0530-F6C6-449B-9433-576F4B01DC2D}" type="doc">
      <dgm:prSet loTypeId="urn:microsoft.com/office/officeart/2005/8/layout/process1" loCatId="process" qsTypeId="urn:microsoft.com/office/officeart/2005/8/quickstyle/simple1" qsCatId="simple" csTypeId="urn:microsoft.com/office/officeart/2005/8/colors/accent0_2" csCatId="mainScheme" phldr="1"/>
      <dgm:spPr/>
    </dgm:pt>
    <dgm:pt modelId="{AA036B5D-938D-41ED-8A97-DDD9FACEC4C3}">
      <dgm:prSet phldrT="[Texto]" custT="1"/>
      <dgm:spPr/>
      <dgm:t>
        <a:bodyPr/>
        <a:lstStyle/>
        <a:p>
          <a:r>
            <a:rPr lang="es-ES" sz="2200" dirty="0">
              <a:latin typeface="Bw Modelica" panose="00000600000000000000" pitchFamily="50" charset="0"/>
            </a:rPr>
            <a:t>Su vida es transformada y se convierte en un misionero, testigo de las cosas que el Señor ha hecho consigo y de su misericordia…</a:t>
          </a:r>
          <a:endParaRPr lang="es-EC" sz="2200" dirty="0">
            <a:latin typeface="Bw Modelica" panose="00000600000000000000" pitchFamily="50" charset="0"/>
          </a:endParaRPr>
        </a:p>
      </dgm:t>
    </dgm:pt>
    <dgm:pt modelId="{81FB24A6-A386-403E-A6AE-B41236A5D00D}" type="parTrans" cxnId="{E6DB20EC-E494-4FB9-A957-3FBB9AE65C28}">
      <dgm:prSet/>
      <dgm:spPr/>
      <dgm:t>
        <a:bodyPr/>
        <a:lstStyle/>
        <a:p>
          <a:endParaRPr lang="es-EC" sz="2200">
            <a:latin typeface="Bw Modelica" panose="00000600000000000000" pitchFamily="50" charset="0"/>
          </a:endParaRPr>
        </a:p>
      </dgm:t>
    </dgm:pt>
    <dgm:pt modelId="{D71F6E8C-6FD5-4D27-AF67-025E2891CDFC}" type="sibTrans" cxnId="{E6DB20EC-E494-4FB9-A957-3FBB9AE65C28}">
      <dgm:prSet custT="1"/>
      <dgm:spPr/>
      <dgm:t>
        <a:bodyPr/>
        <a:lstStyle/>
        <a:p>
          <a:endParaRPr lang="es-EC" sz="2200">
            <a:latin typeface="Bw Modelica" panose="00000600000000000000" pitchFamily="50" charset="0"/>
          </a:endParaRPr>
        </a:p>
      </dgm:t>
    </dgm:pt>
    <dgm:pt modelId="{140E4236-8C03-42DD-9305-AABD8F95BC52}">
      <dgm:prSet phldrT="[Texto]" custT="1"/>
      <dgm:spPr/>
      <dgm:t>
        <a:bodyPr/>
        <a:lstStyle/>
        <a:p>
          <a:r>
            <a:rPr lang="es-ES" sz="2200" dirty="0">
              <a:latin typeface="Bw Modelica" panose="00000600000000000000" pitchFamily="50" charset="0"/>
            </a:rPr>
            <a:t>…esta experiencia tuvo el endemoniado gadareno y el sordomudo, quienes después de ser restaurados compartieron a otros el poder y amor de Dios.</a:t>
          </a:r>
          <a:endParaRPr lang="es-EC" sz="2200" dirty="0">
            <a:latin typeface="Bw Modelica" panose="00000600000000000000" pitchFamily="50" charset="0"/>
          </a:endParaRPr>
        </a:p>
      </dgm:t>
    </dgm:pt>
    <dgm:pt modelId="{A3EF52BB-804E-4E96-8CEB-B65EEAE3B636}" type="parTrans" cxnId="{39F09C54-8BA7-45D5-9366-5168DAA47463}">
      <dgm:prSet/>
      <dgm:spPr/>
      <dgm:t>
        <a:bodyPr/>
        <a:lstStyle/>
        <a:p>
          <a:endParaRPr lang="es-EC" sz="2200">
            <a:latin typeface="Bw Modelica" panose="00000600000000000000" pitchFamily="50" charset="0"/>
          </a:endParaRPr>
        </a:p>
      </dgm:t>
    </dgm:pt>
    <dgm:pt modelId="{E59E6BB0-9431-4613-AB7E-DD8E62709901}" type="sibTrans" cxnId="{39F09C54-8BA7-45D5-9366-5168DAA47463}">
      <dgm:prSet/>
      <dgm:spPr/>
      <dgm:t>
        <a:bodyPr/>
        <a:lstStyle/>
        <a:p>
          <a:endParaRPr lang="es-EC" sz="2200">
            <a:latin typeface="Bw Modelica" panose="00000600000000000000" pitchFamily="50" charset="0"/>
          </a:endParaRPr>
        </a:p>
      </dgm:t>
    </dgm:pt>
    <dgm:pt modelId="{65A636FB-225D-427F-A8E7-72FE00052C33}" type="pres">
      <dgm:prSet presAssocID="{378B0530-F6C6-449B-9433-576F4B01DC2D}" presName="Name0" presStyleCnt="0">
        <dgm:presLayoutVars>
          <dgm:dir/>
          <dgm:resizeHandles val="exact"/>
        </dgm:presLayoutVars>
      </dgm:prSet>
      <dgm:spPr/>
    </dgm:pt>
    <dgm:pt modelId="{A1D5E0F0-6CFA-47B0-9EFB-FC8EDD09698B}" type="pres">
      <dgm:prSet presAssocID="{AA036B5D-938D-41ED-8A97-DDD9FACEC4C3}" presName="node" presStyleLbl="node1" presStyleIdx="0" presStyleCnt="2">
        <dgm:presLayoutVars>
          <dgm:bulletEnabled val="1"/>
        </dgm:presLayoutVars>
      </dgm:prSet>
      <dgm:spPr/>
    </dgm:pt>
    <dgm:pt modelId="{BF4BEA69-2180-42CD-8691-234C1EF36901}" type="pres">
      <dgm:prSet presAssocID="{D71F6E8C-6FD5-4D27-AF67-025E2891CDFC}" presName="sibTrans" presStyleLbl="sibTrans2D1" presStyleIdx="0" presStyleCnt="1"/>
      <dgm:spPr/>
    </dgm:pt>
    <dgm:pt modelId="{0C97A8B6-61D6-4B04-A375-60797AE52895}" type="pres">
      <dgm:prSet presAssocID="{D71F6E8C-6FD5-4D27-AF67-025E2891CDFC}" presName="connectorText" presStyleLbl="sibTrans2D1" presStyleIdx="0" presStyleCnt="1"/>
      <dgm:spPr/>
    </dgm:pt>
    <dgm:pt modelId="{E95C1025-A5C0-45A1-A4F7-7ADCE9079C2B}" type="pres">
      <dgm:prSet presAssocID="{140E4236-8C03-42DD-9305-AABD8F95BC52}" presName="node" presStyleLbl="node1" presStyleIdx="1" presStyleCnt="2">
        <dgm:presLayoutVars>
          <dgm:bulletEnabled val="1"/>
        </dgm:presLayoutVars>
      </dgm:prSet>
      <dgm:spPr/>
    </dgm:pt>
  </dgm:ptLst>
  <dgm:cxnLst>
    <dgm:cxn modelId="{86996D18-14E3-44CC-B11D-82F3C6D5F83D}" type="presOf" srcId="{D71F6E8C-6FD5-4D27-AF67-025E2891CDFC}" destId="{0C97A8B6-61D6-4B04-A375-60797AE52895}" srcOrd="1" destOrd="0" presId="urn:microsoft.com/office/officeart/2005/8/layout/process1"/>
    <dgm:cxn modelId="{2A70104E-5304-4509-81D3-024BC42CD1D0}" type="presOf" srcId="{D71F6E8C-6FD5-4D27-AF67-025E2891CDFC}" destId="{BF4BEA69-2180-42CD-8691-234C1EF36901}" srcOrd="0" destOrd="0" presId="urn:microsoft.com/office/officeart/2005/8/layout/process1"/>
    <dgm:cxn modelId="{39F09C54-8BA7-45D5-9366-5168DAA47463}" srcId="{378B0530-F6C6-449B-9433-576F4B01DC2D}" destId="{140E4236-8C03-42DD-9305-AABD8F95BC52}" srcOrd="1" destOrd="0" parTransId="{A3EF52BB-804E-4E96-8CEB-B65EEAE3B636}" sibTransId="{E59E6BB0-9431-4613-AB7E-DD8E62709901}"/>
    <dgm:cxn modelId="{167EE586-8889-4641-86AA-AE6D48AAE0F9}" type="presOf" srcId="{AA036B5D-938D-41ED-8A97-DDD9FACEC4C3}" destId="{A1D5E0F0-6CFA-47B0-9EFB-FC8EDD09698B}" srcOrd="0" destOrd="0" presId="urn:microsoft.com/office/officeart/2005/8/layout/process1"/>
    <dgm:cxn modelId="{6FC6F995-3C51-4558-9FBF-89CCB58877DC}" type="presOf" srcId="{140E4236-8C03-42DD-9305-AABD8F95BC52}" destId="{E95C1025-A5C0-45A1-A4F7-7ADCE9079C2B}" srcOrd="0" destOrd="0" presId="urn:microsoft.com/office/officeart/2005/8/layout/process1"/>
    <dgm:cxn modelId="{806078C2-4D7B-41D9-B95D-ED0F076C4099}" type="presOf" srcId="{378B0530-F6C6-449B-9433-576F4B01DC2D}" destId="{65A636FB-225D-427F-A8E7-72FE00052C33}" srcOrd="0" destOrd="0" presId="urn:microsoft.com/office/officeart/2005/8/layout/process1"/>
    <dgm:cxn modelId="{E6DB20EC-E494-4FB9-A957-3FBB9AE65C28}" srcId="{378B0530-F6C6-449B-9433-576F4B01DC2D}" destId="{AA036B5D-938D-41ED-8A97-DDD9FACEC4C3}" srcOrd="0" destOrd="0" parTransId="{81FB24A6-A386-403E-A6AE-B41236A5D00D}" sibTransId="{D71F6E8C-6FD5-4D27-AF67-025E2891CDFC}"/>
    <dgm:cxn modelId="{35D950BB-8C92-414E-A690-36ADDB59F9DA}" type="presParOf" srcId="{65A636FB-225D-427F-A8E7-72FE00052C33}" destId="{A1D5E0F0-6CFA-47B0-9EFB-FC8EDD09698B}" srcOrd="0" destOrd="0" presId="urn:microsoft.com/office/officeart/2005/8/layout/process1"/>
    <dgm:cxn modelId="{08C0CB8C-8A0C-4993-97B4-B8B15126AE5B}" type="presParOf" srcId="{65A636FB-225D-427F-A8E7-72FE00052C33}" destId="{BF4BEA69-2180-42CD-8691-234C1EF36901}" srcOrd="1" destOrd="0" presId="urn:microsoft.com/office/officeart/2005/8/layout/process1"/>
    <dgm:cxn modelId="{B4263CD9-20A9-4F76-AAC5-E3B9F0B2AF97}" type="presParOf" srcId="{BF4BEA69-2180-42CD-8691-234C1EF36901}" destId="{0C97A8B6-61D6-4B04-A375-60797AE52895}" srcOrd="0" destOrd="0" presId="urn:microsoft.com/office/officeart/2005/8/layout/process1"/>
    <dgm:cxn modelId="{84446FB1-A814-474A-99C0-566E496B07B6}" type="presParOf" srcId="{65A636FB-225D-427F-A8E7-72FE00052C33}" destId="{E95C1025-A5C0-45A1-A4F7-7ADCE9079C2B}" srcOrd="2"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La mujer samaritana no pudo guardar para sí misma su encuentro con Jesús, tan pronto como halló al Salvador y experimentó su amor, trajo otros a Él. </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Esta mujer representa la obra de una fe práctica en Cristo, ella nos enseña que cada verdadero discípulo motivado por el amor de Dios nace en su reino como misionero y como testigo de lo que Dios ha hecho en su vida.</a:t>
          </a:r>
          <a:endParaRPr lang="es-EC" sz="2200" dirty="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2" custScaleX="147254" custScaleY="44899"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1"/>
      <dgm:spPr/>
    </dgm:pt>
    <dgm:pt modelId="{9843F216-2588-45A5-B28C-EC4ADBB3CAF2}" type="pres">
      <dgm:prSet presAssocID="{AFD13841-8006-4ABE-AC70-9CF68B85233C}" presName="connectorText" presStyleLbl="sibTrans2D1" presStyleIdx="0" presStyleCnt="1"/>
      <dgm:spPr/>
    </dgm:pt>
    <dgm:pt modelId="{3EB48448-FEE4-47B9-9F4F-4153067AF1C5}" type="pres">
      <dgm:prSet presAssocID="{0CA0E410-7C5E-49CD-9784-7E9F8730C67C}" presName="node" presStyleLbl="node1" presStyleIdx="1" presStyleCnt="2" custScaleX="147254" custScaleY="56256"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BF7B1FBB-B67A-459E-871A-CA26DECD941A}" srcId="{79DE9423-7379-436F-B446-160F5061BF4A}" destId="{B1FC4017-AD91-4A40-9915-E812CED5BBF0}" srcOrd="0" destOrd="0" parTransId="{123B55D4-6122-48C1-90C9-3CBFF55B6318}" sibTransId="{AFD13841-8006-4ABE-AC70-9CF68B85233C}"/>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38DE590-7CB9-4FEC-8EDA-392C9CB81323}"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2AFD17D6-2875-4A32-AC45-F52D659D2F5A}">
      <dgm:prSet phldrT="[Texto]" custT="1"/>
      <dgm:spPr/>
      <dgm:t>
        <a:bodyPr/>
        <a:lstStyle/>
        <a:p>
          <a:r>
            <a:rPr lang="es-ES" sz="2200" dirty="0">
              <a:latin typeface="Bw Modelica" panose="00000600000000000000" pitchFamily="50" charset="0"/>
            </a:rPr>
            <a:t>Constreñidos por el amor de Dios, debemos aprovechar cada oportunidad para hablar de Cristo…</a:t>
          </a:r>
          <a:endParaRPr lang="es-EC" sz="2200" dirty="0">
            <a:latin typeface="Bw Modelica" panose="00000600000000000000" pitchFamily="50" charset="0"/>
          </a:endParaRPr>
        </a:p>
      </dgm:t>
    </dgm:pt>
    <dgm:pt modelId="{BC7AE771-161F-43B3-B665-39C0195B1859}" type="parTrans" cxnId="{7BBD8B86-CD0C-4DCA-9390-4D1C782CF5B9}">
      <dgm:prSet/>
      <dgm:spPr/>
      <dgm:t>
        <a:bodyPr/>
        <a:lstStyle/>
        <a:p>
          <a:endParaRPr lang="es-EC" sz="2200">
            <a:latin typeface="Bw Modelica" panose="00000600000000000000" pitchFamily="50" charset="0"/>
          </a:endParaRPr>
        </a:p>
      </dgm:t>
    </dgm:pt>
    <dgm:pt modelId="{95902270-7784-40EC-92DF-987AB32BF2A5}" type="sibTrans" cxnId="{7BBD8B86-CD0C-4DCA-9390-4D1C782CF5B9}">
      <dgm:prSet custT="1"/>
      <dgm:spPr/>
      <dgm:t>
        <a:bodyPr/>
        <a:lstStyle/>
        <a:p>
          <a:endParaRPr lang="es-EC" sz="2200">
            <a:latin typeface="Bw Modelica" panose="00000600000000000000" pitchFamily="50" charset="0"/>
          </a:endParaRPr>
        </a:p>
      </dgm:t>
    </dgm:pt>
    <dgm:pt modelId="{9E98618D-0EDA-4873-84E4-44C5C50B2C4D}">
      <dgm:prSet phldrT="[Texto]" custT="1"/>
      <dgm:spPr/>
      <dgm:t>
        <a:bodyPr/>
        <a:lstStyle/>
        <a:p>
          <a:r>
            <a:rPr lang="es-ES" sz="2200" dirty="0">
              <a:latin typeface="Bw Modelica" panose="00000600000000000000" pitchFamily="50" charset="0"/>
            </a:rPr>
            <a:t>…a nuestro alrededor hay campos que están blancos para la siega, en el hogar, trabajo, iglesia, etc.…</a:t>
          </a:r>
          <a:endParaRPr lang="es-EC" sz="2200" dirty="0">
            <a:latin typeface="Bw Modelica" panose="00000600000000000000" pitchFamily="50" charset="0"/>
          </a:endParaRPr>
        </a:p>
      </dgm:t>
    </dgm:pt>
    <dgm:pt modelId="{09E6214E-5BF1-42B6-AB87-9745C7E1B6F7}" type="parTrans" cxnId="{2F18A979-4A7B-40ED-ABE2-3E06FE15C6EA}">
      <dgm:prSet/>
      <dgm:spPr/>
      <dgm:t>
        <a:bodyPr/>
        <a:lstStyle/>
        <a:p>
          <a:endParaRPr lang="es-EC" sz="2200">
            <a:latin typeface="Bw Modelica" panose="00000600000000000000" pitchFamily="50" charset="0"/>
          </a:endParaRPr>
        </a:p>
      </dgm:t>
    </dgm:pt>
    <dgm:pt modelId="{C6817771-08D1-4BE5-BF05-06DC5F7D31F5}" type="sibTrans" cxnId="{2F18A979-4A7B-40ED-ABE2-3E06FE15C6EA}">
      <dgm:prSet custT="1"/>
      <dgm:spPr/>
      <dgm:t>
        <a:bodyPr/>
        <a:lstStyle/>
        <a:p>
          <a:endParaRPr lang="es-EC" sz="2200">
            <a:latin typeface="Bw Modelica" panose="00000600000000000000" pitchFamily="50" charset="0"/>
          </a:endParaRPr>
        </a:p>
      </dgm:t>
    </dgm:pt>
    <dgm:pt modelId="{BDAE257D-0DD8-4ED8-BF41-DA6B4CB0702F}">
      <dgm:prSet phldrT="[Texto]" custT="1"/>
      <dgm:spPr/>
      <dgm:t>
        <a:bodyPr/>
        <a:lstStyle/>
        <a:p>
          <a:r>
            <a:rPr lang="es-ES" sz="2200" dirty="0">
              <a:latin typeface="Bw Modelica" panose="00000600000000000000" pitchFamily="50" charset="0"/>
            </a:rPr>
            <a:t>…no sabemos el impacto que puede tener nuestra evangelización, pero Dios se encarga de dar el crecimiento.</a:t>
          </a:r>
          <a:endParaRPr lang="es-EC" sz="2200" dirty="0">
            <a:latin typeface="Bw Modelica" panose="00000600000000000000" pitchFamily="50" charset="0"/>
          </a:endParaRPr>
        </a:p>
      </dgm:t>
    </dgm:pt>
    <dgm:pt modelId="{98F8C294-E78A-4544-BA5E-D962B52339F2}" type="parTrans" cxnId="{473305C9-7D03-4AD2-8856-3D731B2B2B0C}">
      <dgm:prSet/>
      <dgm:spPr/>
      <dgm:t>
        <a:bodyPr/>
        <a:lstStyle/>
        <a:p>
          <a:endParaRPr lang="es-EC" sz="2200">
            <a:latin typeface="Bw Modelica" panose="00000600000000000000" pitchFamily="50" charset="0"/>
          </a:endParaRPr>
        </a:p>
      </dgm:t>
    </dgm:pt>
    <dgm:pt modelId="{3DF16C85-346D-400D-9838-42C85D6CF16B}" type="sibTrans" cxnId="{473305C9-7D03-4AD2-8856-3D731B2B2B0C}">
      <dgm:prSet/>
      <dgm:spPr/>
      <dgm:t>
        <a:bodyPr/>
        <a:lstStyle/>
        <a:p>
          <a:endParaRPr lang="es-EC" sz="2200">
            <a:latin typeface="Bw Modelica" panose="00000600000000000000" pitchFamily="50" charset="0"/>
          </a:endParaRPr>
        </a:p>
      </dgm:t>
    </dgm:pt>
    <dgm:pt modelId="{604C690A-75B5-4DBE-8FFA-A361CAE07E98}" type="pres">
      <dgm:prSet presAssocID="{638DE590-7CB9-4FEC-8EDA-392C9CB81323}" presName="outerComposite" presStyleCnt="0">
        <dgm:presLayoutVars>
          <dgm:chMax val="5"/>
          <dgm:dir/>
          <dgm:resizeHandles val="exact"/>
        </dgm:presLayoutVars>
      </dgm:prSet>
      <dgm:spPr/>
    </dgm:pt>
    <dgm:pt modelId="{7FADF7C9-33A8-4029-A1B1-D424B97AF508}" type="pres">
      <dgm:prSet presAssocID="{638DE590-7CB9-4FEC-8EDA-392C9CB81323}" presName="dummyMaxCanvas" presStyleCnt="0">
        <dgm:presLayoutVars/>
      </dgm:prSet>
      <dgm:spPr/>
    </dgm:pt>
    <dgm:pt modelId="{5F394FDD-F1FE-4C77-9668-EF2A796758D8}" type="pres">
      <dgm:prSet presAssocID="{638DE590-7CB9-4FEC-8EDA-392C9CB81323}" presName="ThreeNodes_1" presStyleLbl="node1" presStyleIdx="0" presStyleCnt="3">
        <dgm:presLayoutVars>
          <dgm:bulletEnabled val="1"/>
        </dgm:presLayoutVars>
      </dgm:prSet>
      <dgm:spPr/>
    </dgm:pt>
    <dgm:pt modelId="{5324B203-2F1E-455E-817B-1F9F9200105A}" type="pres">
      <dgm:prSet presAssocID="{638DE590-7CB9-4FEC-8EDA-392C9CB81323}" presName="ThreeNodes_2" presStyleLbl="node1" presStyleIdx="1" presStyleCnt="3">
        <dgm:presLayoutVars>
          <dgm:bulletEnabled val="1"/>
        </dgm:presLayoutVars>
      </dgm:prSet>
      <dgm:spPr/>
    </dgm:pt>
    <dgm:pt modelId="{12697A23-D856-4508-9F05-36902DC7A397}" type="pres">
      <dgm:prSet presAssocID="{638DE590-7CB9-4FEC-8EDA-392C9CB81323}" presName="ThreeNodes_3" presStyleLbl="node1" presStyleIdx="2" presStyleCnt="3">
        <dgm:presLayoutVars>
          <dgm:bulletEnabled val="1"/>
        </dgm:presLayoutVars>
      </dgm:prSet>
      <dgm:spPr/>
    </dgm:pt>
    <dgm:pt modelId="{C1BBD3FB-0D08-4CB6-B25F-50594698213C}" type="pres">
      <dgm:prSet presAssocID="{638DE590-7CB9-4FEC-8EDA-392C9CB81323}" presName="ThreeConn_1-2" presStyleLbl="fgAccFollowNode1" presStyleIdx="0" presStyleCnt="2">
        <dgm:presLayoutVars>
          <dgm:bulletEnabled val="1"/>
        </dgm:presLayoutVars>
      </dgm:prSet>
      <dgm:spPr/>
    </dgm:pt>
    <dgm:pt modelId="{00E46591-DF9A-4EC0-A8B2-B2D898727E8B}" type="pres">
      <dgm:prSet presAssocID="{638DE590-7CB9-4FEC-8EDA-392C9CB81323}" presName="ThreeConn_2-3" presStyleLbl="fgAccFollowNode1" presStyleIdx="1" presStyleCnt="2">
        <dgm:presLayoutVars>
          <dgm:bulletEnabled val="1"/>
        </dgm:presLayoutVars>
      </dgm:prSet>
      <dgm:spPr/>
    </dgm:pt>
    <dgm:pt modelId="{061D5BE9-D0A3-4711-923F-3141C0A6B566}" type="pres">
      <dgm:prSet presAssocID="{638DE590-7CB9-4FEC-8EDA-392C9CB81323}" presName="ThreeNodes_1_text" presStyleLbl="node1" presStyleIdx="2" presStyleCnt="3">
        <dgm:presLayoutVars>
          <dgm:bulletEnabled val="1"/>
        </dgm:presLayoutVars>
      </dgm:prSet>
      <dgm:spPr/>
    </dgm:pt>
    <dgm:pt modelId="{FFF7E9C1-CF74-45CD-913C-6C1CA59B2625}" type="pres">
      <dgm:prSet presAssocID="{638DE590-7CB9-4FEC-8EDA-392C9CB81323}" presName="ThreeNodes_2_text" presStyleLbl="node1" presStyleIdx="2" presStyleCnt="3">
        <dgm:presLayoutVars>
          <dgm:bulletEnabled val="1"/>
        </dgm:presLayoutVars>
      </dgm:prSet>
      <dgm:spPr/>
    </dgm:pt>
    <dgm:pt modelId="{4D602969-5592-4D77-9204-04BFD450D5CE}" type="pres">
      <dgm:prSet presAssocID="{638DE590-7CB9-4FEC-8EDA-392C9CB81323}" presName="ThreeNodes_3_text" presStyleLbl="node1" presStyleIdx="2" presStyleCnt="3">
        <dgm:presLayoutVars>
          <dgm:bulletEnabled val="1"/>
        </dgm:presLayoutVars>
      </dgm:prSet>
      <dgm:spPr/>
    </dgm:pt>
  </dgm:ptLst>
  <dgm:cxnLst>
    <dgm:cxn modelId="{963A0A0B-FE70-42E2-A6D1-18B0F16CA96C}" type="presOf" srcId="{9E98618D-0EDA-4873-84E4-44C5C50B2C4D}" destId="{FFF7E9C1-CF74-45CD-913C-6C1CA59B2625}" srcOrd="1" destOrd="0" presId="urn:microsoft.com/office/officeart/2005/8/layout/vProcess5"/>
    <dgm:cxn modelId="{8D805711-54B1-4D86-ADEF-380CB746EF16}" type="presOf" srcId="{95902270-7784-40EC-92DF-987AB32BF2A5}" destId="{C1BBD3FB-0D08-4CB6-B25F-50594698213C}" srcOrd="0" destOrd="0" presId="urn:microsoft.com/office/officeart/2005/8/layout/vProcess5"/>
    <dgm:cxn modelId="{2ABCBC1F-74F0-47E5-8415-E9BF79E6B3E8}" type="presOf" srcId="{BDAE257D-0DD8-4ED8-BF41-DA6B4CB0702F}" destId="{4D602969-5592-4D77-9204-04BFD450D5CE}" srcOrd="1" destOrd="0" presId="urn:microsoft.com/office/officeart/2005/8/layout/vProcess5"/>
    <dgm:cxn modelId="{AE123932-76C9-452B-A778-7458FEF7B138}" type="presOf" srcId="{C6817771-08D1-4BE5-BF05-06DC5F7D31F5}" destId="{00E46591-DF9A-4EC0-A8B2-B2D898727E8B}" srcOrd="0" destOrd="0" presId="urn:microsoft.com/office/officeart/2005/8/layout/vProcess5"/>
    <dgm:cxn modelId="{AEB27034-FEF2-443C-AF86-50D2DEC5462C}" type="presOf" srcId="{9E98618D-0EDA-4873-84E4-44C5C50B2C4D}" destId="{5324B203-2F1E-455E-817B-1F9F9200105A}" srcOrd="0" destOrd="0" presId="urn:microsoft.com/office/officeart/2005/8/layout/vProcess5"/>
    <dgm:cxn modelId="{D746E274-A6CF-4BEB-AD44-B9211CB3384E}" type="presOf" srcId="{2AFD17D6-2875-4A32-AC45-F52D659D2F5A}" destId="{061D5BE9-D0A3-4711-923F-3141C0A6B566}" srcOrd="1" destOrd="0" presId="urn:microsoft.com/office/officeart/2005/8/layout/vProcess5"/>
    <dgm:cxn modelId="{1D6D2556-9D69-4CAB-8A84-F1CC06026354}" type="presOf" srcId="{BDAE257D-0DD8-4ED8-BF41-DA6B4CB0702F}" destId="{12697A23-D856-4508-9F05-36902DC7A397}" srcOrd="0" destOrd="0" presId="urn:microsoft.com/office/officeart/2005/8/layout/vProcess5"/>
    <dgm:cxn modelId="{2F18A979-4A7B-40ED-ABE2-3E06FE15C6EA}" srcId="{638DE590-7CB9-4FEC-8EDA-392C9CB81323}" destId="{9E98618D-0EDA-4873-84E4-44C5C50B2C4D}" srcOrd="1" destOrd="0" parTransId="{09E6214E-5BF1-42B6-AB87-9745C7E1B6F7}" sibTransId="{C6817771-08D1-4BE5-BF05-06DC5F7D31F5}"/>
    <dgm:cxn modelId="{7BBD8B86-CD0C-4DCA-9390-4D1C782CF5B9}" srcId="{638DE590-7CB9-4FEC-8EDA-392C9CB81323}" destId="{2AFD17D6-2875-4A32-AC45-F52D659D2F5A}" srcOrd="0" destOrd="0" parTransId="{BC7AE771-161F-43B3-B665-39C0195B1859}" sibTransId="{95902270-7784-40EC-92DF-987AB32BF2A5}"/>
    <dgm:cxn modelId="{FE57908C-30FA-4914-9724-9C83524CEA2D}" type="presOf" srcId="{2AFD17D6-2875-4A32-AC45-F52D659D2F5A}" destId="{5F394FDD-F1FE-4C77-9668-EF2A796758D8}" srcOrd="0" destOrd="0" presId="urn:microsoft.com/office/officeart/2005/8/layout/vProcess5"/>
    <dgm:cxn modelId="{5B72C3B5-9707-4E05-8DBC-756191BE1191}" type="presOf" srcId="{638DE590-7CB9-4FEC-8EDA-392C9CB81323}" destId="{604C690A-75B5-4DBE-8FFA-A361CAE07E98}" srcOrd="0" destOrd="0" presId="urn:microsoft.com/office/officeart/2005/8/layout/vProcess5"/>
    <dgm:cxn modelId="{473305C9-7D03-4AD2-8856-3D731B2B2B0C}" srcId="{638DE590-7CB9-4FEC-8EDA-392C9CB81323}" destId="{BDAE257D-0DD8-4ED8-BF41-DA6B4CB0702F}" srcOrd="2" destOrd="0" parTransId="{98F8C294-E78A-4544-BA5E-D962B52339F2}" sibTransId="{3DF16C85-346D-400D-9838-42C85D6CF16B}"/>
    <dgm:cxn modelId="{DEFB245D-E566-4DB0-B798-55535AF8492C}" type="presParOf" srcId="{604C690A-75B5-4DBE-8FFA-A361CAE07E98}" destId="{7FADF7C9-33A8-4029-A1B1-D424B97AF508}" srcOrd="0" destOrd="0" presId="urn:microsoft.com/office/officeart/2005/8/layout/vProcess5"/>
    <dgm:cxn modelId="{21C0836A-0888-4215-9D39-4F31B4DB7691}" type="presParOf" srcId="{604C690A-75B5-4DBE-8FFA-A361CAE07E98}" destId="{5F394FDD-F1FE-4C77-9668-EF2A796758D8}" srcOrd="1" destOrd="0" presId="urn:microsoft.com/office/officeart/2005/8/layout/vProcess5"/>
    <dgm:cxn modelId="{59329FBE-91A3-4399-B5C6-88D9B338CBAC}" type="presParOf" srcId="{604C690A-75B5-4DBE-8FFA-A361CAE07E98}" destId="{5324B203-2F1E-455E-817B-1F9F9200105A}" srcOrd="2" destOrd="0" presId="urn:microsoft.com/office/officeart/2005/8/layout/vProcess5"/>
    <dgm:cxn modelId="{23AE29B9-7924-4C11-9AF2-53344A2AB351}" type="presParOf" srcId="{604C690A-75B5-4DBE-8FFA-A361CAE07E98}" destId="{12697A23-D856-4508-9F05-36902DC7A397}" srcOrd="3" destOrd="0" presId="urn:microsoft.com/office/officeart/2005/8/layout/vProcess5"/>
    <dgm:cxn modelId="{C93502C0-1EA9-407D-B681-AAE3FC41E998}" type="presParOf" srcId="{604C690A-75B5-4DBE-8FFA-A361CAE07E98}" destId="{C1BBD3FB-0D08-4CB6-B25F-50594698213C}" srcOrd="4" destOrd="0" presId="urn:microsoft.com/office/officeart/2005/8/layout/vProcess5"/>
    <dgm:cxn modelId="{AADAB1FD-F6E6-4E62-A6D4-433EDC36285E}" type="presParOf" srcId="{604C690A-75B5-4DBE-8FFA-A361CAE07E98}" destId="{00E46591-DF9A-4EC0-A8B2-B2D898727E8B}" srcOrd="5" destOrd="0" presId="urn:microsoft.com/office/officeart/2005/8/layout/vProcess5"/>
    <dgm:cxn modelId="{797AB50B-A563-4EAA-9B72-90E80008848E}" type="presParOf" srcId="{604C690A-75B5-4DBE-8FFA-A361CAE07E98}" destId="{061D5BE9-D0A3-4711-923F-3141C0A6B566}" srcOrd="6" destOrd="0" presId="urn:microsoft.com/office/officeart/2005/8/layout/vProcess5"/>
    <dgm:cxn modelId="{DF383EB2-EFD2-4ACC-9037-88C0B9587C8C}" type="presParOf" srcId="{604C690A-75B5-4DBE-8FFA-A361CAE07E98}" destId="{FFF7E9C1-CF74-45CD-913C-6C1CA59B2625}" srcOrd="7" destOrd="0" presId="urn:microsoft.com/office/officeart/2005/8/layout/vProcess5"/>
    <dgm:cxn modelId="{CF214C25-768C-411B-AEFA-3465F9A53C5E}" type="presParOf" srcId="{604C690A-75B5-4DBE-8FFA-A361CAE07E98}" destId="{4D602969-5592-4D77-9204-04BFD450D5CE}"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886" y="306852"/>
          <a:ext cx="6515672" cy="155911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 La mujer, al comprender que había encontrado al Mesías, dejó su tarea cotidiana, se olvidó de lo que la había traído al pozo, se olvidó hasta de la sed del Salvador…</a:t>
          </a:r>
          <a:endParaRPr lang="es-EC" sz="2200" kern="1200" dirty="0">
            <a:latin typeface="Bw Modelica" panose="00000600000000000000" pitchFamily="50" charset="0"/>
          </a:endParaRPr>
        </a:p>
      </dsp:txBody>
      <dsp:txXfrm>
        <a:off x="106996" y="382962"/>
        <a:ext cx="6363452" cy="1406894"/>
      </dsp:txXfrm>
    </dsp:sp>
    <dsp:sp modelId="{9D041828-6AD9-46A5-9720-92B6CDC6F09B}">
      <dsp:nvSpPr>
        <dsp:cNvPr id="0" name=""/>
        <dsp:cNvSpPr/>
      </dsp:nvSpPr>
      <dsp:spPr>
        <a:xfrm>
          <a:off x="30886" y="2054339"/>
          <a:ext cx="6515672" cy="14099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con corazón rebosante de alegría, se apresuró a impartir a otros la preciosa luz que había recibido de Cristo.</a:t>
          </a:r>
          <a:endParaRPr lang="es-EC" sz="2200" kern="1200" dirty="0">
            <a:latin typeface="Bw Modelica" panose="00000600000000000000" pitchFamily="50" charset="0"/>
          </a:endParaRPr>
        </a:p>
      </dsp:txBody>
      <dsp:txXfrm>
        <a:off x="99713" y="2123166"/>
        <a:ext cx="6378018" cy="12722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071AF-002E-4C3E-8049-F4368E4977D9}">
      <dsp:nvSpPr>
        <dsp:cNvPr id="0" name=""/>
        <dsp:cNvSpPr/>
      </dsp:nvSpPr>
      <dsp:spPr>
        <a:xfrm>
          <a:off x="0" y="1148930"/>
          <a:ext cx="3721918"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D205B-305B-4CEF-87DD-4E885F063002}">
      <dsp:nvSpPr>
        <dsp:cNvPr id="0" name=""/>
        <dsp:cNvSpPr/>
      </dsp:nvSpPr>
      <dsp:spPr>
        <a:xfrm>
          <a:off x="186095" y="52423"/>
          <a:ext cx="3321082" cy="179022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476" tIns="0" rIns="98476"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encuentro de Cristo con la mujer samaritana produjo en ella un cambio en todo su aspecto…</a:t>
          </a:r>
          <a:endParaRPr lang="es-EC" sz="2200" kern="1200" dirty="0">
            <a:latin typeface="Bw Modelica" panose="00000600000000000000" pitchFamily="50" charset="0"/>
          </a:endParaRPr>
        </a:p>
      </dsp:txBody>
      <dsp:txXfrm>
        <a:off x="273487" y="139815"/>
        <a:ext cx="3146298" cy="1615443"/>
      </dsp:txXfrm>
    </dsp:sp>
    <dsp:sp modelId="{24A05BAB-8753-4F13-A97C-7E9FFAD97685}">
      <dsp:nvSpPr>
        <dsp:cNvPr id="0" name=""/>
        <dsp:cNvSpPr/>
      </dsp:nvSpPr>
      <dsp:spPr>
        <a:xfrm>
          <a:off x="0" y="4076866"/>
          <a:ext cx="3721918"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251F2-F60D-4F7F-875C-5A0E9A872634}">
      <dsp:nvSpPr>
        <dsp:cNvPr id="0" name=""/>
        <dsp:cNvSpPr/>
      </dsp:nvSpPr>
      <dsp:spPr>
        <a:xfrm>
          <a:off x="186095" y="2587130"/>
          <a:ext cx="3321082" cy="21834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476" tIns="0" rIns="98476"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…tanto que su testimonio conmovió los corazones y motivó a los habitantes de Sicar a buscar a Jesús.</a:t>
          </a:r>
          <a:endParaRPr lang="es-EC" sz="2200" kern="1200" dirty="0">
            <a:latin typeface="Bw Modelica" panose="00000600000000000000" pitchFamily="50" charset="0"/>
          </a:endParaRPr>
        </a:p>
      </dsp:txBody>
      <dsp:txXfrm>
        <a:off x="292682" y="2693717"/>
        <a:ext cx="3107908" cy="19702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rot="10800000">
          <a:off x="43771" y="3541"/>
          <a:ext cx="5400539" cy="17789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Jesús usa la metáfora de la siega para enseñar a sus discípulos sobre la evangelización…</a:t>
          </a:r>
          <a:endParaRPr lang="es-EC" sz="2200" kern="1200" dirty="0">
            <a:latin typeface="Bw Modelica" panose="00000600000000000000" pitchFamily="50" charset="0"/>
          </a:endParaRPr>
        </a:p>
      </dsp:txBody>
      <dsp:txXfrm rot="10800000">
        <a:off x="488500" y="3541"/>
        <a:ext cx="4955810" cy="1778916"/>
      </dsp:txXfrm>
    </dsp:sp>
    <dsp:sp modelId="{06914B0A-0375-41F5-BEF7-4C75F3648993}">
      <dsp:nvSpPr>
        <dsp:cNvPr id="0" name=""/>
        <dsp:cNvSpPr/>
      </dsp:nvSpPr>
      <dsp:spPr>
        <a:xfrm rot="10800000">
          <a:off x="43771" y="1870094"/>
          <a:ext cx="5400539" cy="17789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…Jesús les enseña que la cosecha espiritual está lista y por tanto no hay que esperar más pues las personas están listas para recibir el evangelio…</a:t>
          </a:r>
          <a:endParaRPr lang="es-EC" sz="2200" kern="1200" dirty="0">
            <a:latin typeface="Bw Modelica" panose="00000600000000000000" pitchFamily="50" charset="0"/>
          </a:endParaRPr>
        </a:p>
      </dsp:txBody>
      <dsp:txXfrm rot="10800000">
        <a:off x="488500" y="1870094"/>
        <a:ext cx="4955810" cy="1778916"/>
      </dsp:txXfrm>
    </dsp:sp>
    <dsp:sp modelId="{E15BFE60-D90C-40B8-BDFC-E80FD1A7F34C}">
      <dsp:nvSpPr>
        <dsp:cNvPr id="0" name=""/>
        <dsp:cNvSpPr/>
      </dsp:nvSpPr>
      <dsp:spPr>
        <a:xfrm rot="10800000">
          <a:off x="43771" y="3736648"/>
          <a:ext cx="5400539" cy="17789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…les enseñó que, en la obra de Dios, algunos plantan la semilla del evangelio, otros la riegan, y otros cosechan los frutos, pero todos forman parte del plan de salvación.</a:t>
          </a:r>
          <a:endParaRPr lang="es-EC" sz="2200" kern="1200" dirty="0">
            <a:latin typeface="Bw Modelica" panose="00000600000000000000" pitchFamily="50" charset="0"/>
          </a:endParaRPr>
        </a:p>
      </dsp:txBody>
      <dsp:txXfrm rot="10800000">
        <a:off x="488500" y="3736648"/>
        <a:ext cx="4955810" cy="17789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76799" y="507"/>
          <a:ext cx="3853826" cy="26762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mujer samaritana no era una discípula oficial ni tenía gran conocimiento de las Escrituras, pero su testimonio sobre su experiencia con Cristo fue suficiente para llevar a muchos a creer en Él.</a:t>
          </a:r>
          <a:endParaRPr lang="es-EC" sz="2200" kern="1200" dirty="0">
            <a:latin typeface="Bw Modelica" panose="00000600000000000000" pitchFamily="50" charset="0"/>
          </a:endParaRPr>
        </a:p>
      </dsp:txBody>
      <dsp:txXfrm>
        <a:off x="76799" y="507"/>
        <a:ext cx="3853826" cy="2676211"/>
      </dsp:txXfrm>
    </dsp:sp>
    <dsp:sp modelId="{B63CE582-2D74-4F66-9F92-7E51E2F50E25}">
      <dsp:nvSpPr>
        <dsp:cNvPr id="0" name=""/>
        <dsp:cNvSpPr/>
      </dsp:nvSpPr>
      <dsp:spPr>
        <a:xfrm>
          <a:off x="76799" y="2948697"/>
          <a:ext cx="3853826" cy="2517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aprender que cada creyente cuando experimenta una conversión real puede ser un instrumento de Dios para guiar a otros a tener su propio encuentro con Cristo.</a:t>
          </a:r>
          <a:endParaRPr lang="es-EC" sz="2200" kern="1200" dirty="0">
            <a:latin typeface="Bw Modelica" panose="00000600000000000000" pitchFamily="50" charset="0"/>
          </a:endParaRPr>
        </a:p>
      </dsp:txBody>
      <dsp:txXfrm>
        <a:off x="76799" y="2948697"/>
        <a:ext cx="3853826" cy="25170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234" y="531851"/>
          <a:ext cx="6217843" cy="211307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samaritanos, después de escuchar el testimonio de la mujer y ver a Jesús, hicieron una petición especial: le rogaron que se quedase con ellos.</a:t>
          </a:r>
          <a:endParaRPr lang="es-EC" sz="2200" kern="1200" dirty="0">
            <a:latin typeface="Bw Modelica" panose="00000600000000000000" pitchFamily="50" charset="0"/>
          </a:endParaRPr>
        </a:p>
      </dsp:txBody>
      <dsp:txXfrm rot="10800000">
        <a:off x="1057773" y="531851"/>
        <a:ext cx="4104764" cy="2113079"/>
      </dsp:txXfrm>
    </dsp:sp>
    <dsp:sp modelId="{8D044741-25DB-4DE0-8341-A6CE7CF03541}">
      <dsp:nvSpPr>
        <dsp:cNvPr id="0" name=""/>
        <dsp:cNvSpPr/>
      </dsp:nvSpPr>
      <dsp:spPr>
        <a:xfrm rot="10800000">
          <a:off x="34253" y="2723681"/>
          <a:ext cx="6184824" cy="217372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samaritanos no se conformaron con lo que la mujer les había dicho; querían escuchar directamente a Cristo y profundizar su conocimiento espiritual.</a:t>
          </a:r>
          <a:endParaRPr lang="es-EC" sz="2200" kern="1200" dirty="0">
            <a:latin typeface="Bw Modelica" panose="00000600000000000000" pitchFamily="50" charset="0"/>
          </a:endParaRPr>
        </a:p>
      </dsp:txBody>
      <dsp:txXfrm rot="10800000">
        <a:off x="1121114" y="2723681"/>
        <a:ext cx="4011101" cy="21737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273992"/>
          <a:ext cx="3497760" cy="204239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escuchar directamente las enseñanzas de Cristo, su fe se afirmaba y muchos más creyeron en Él.</a:t>
          </a:r>
          <a:endParaRPr lang="es-EC" sz="2200" kern="1200" dirty="0">
            <a:latin typeface="Bw Modelica" panose="00000600000000000000" pitchFamily="50" charset="0"/>
          </a:endParaRPr>
        </a:p>
      </dsp:txBody>
      <dsp:txXfrm>
        <a:off x="0" y="3273992"/>
        <a:ext cx="3497760" cy="2042391"/>
      </dsp:txXfrm>
    </dsp:sp>
    <dsp:sp modelId="{EB05ED16-170E-4ABA-A9FC-1E534D3C8009}">
      <dsp:nvSpPr>
        <dsp:cNvPr id="0" name=""/>
        <dsp:cNvSpPr/>
      </dsp:nvSpPr>
      <dsp:spPr>
        <a:xfrm rot="10800000">
          <a:off x="0" y="183864"/>
          <a:ext cx="3497760" cy="317255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principio, muchos samaritanos creyeron por el testimonio de la mujer, pero en los dos días de su estadía con ellos…</a:t>
          </a:r>
          <a:endParaRPr lang="es-EC" sz="2200" kern="1200" dirty="0">
            <a:latin typeface="Bw Modelica" panose="00000600000000000000" pitchFamily="50" charset="0"/>
          </a:endParaRPr>
        </a:p>
      </dsp:txBody>
      <dsp:txXfrm rot="10800000">
        <a:off x="0" y="183864"/>
        <a:ext cx="3497760" cy="20614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AD1B9-A639-4B21-80B9-1C3C48E68D81}">
      <dsp:nvSpPr>
        <dsp:cNvPr id="0" name=""/>
        <dsp:cNvSpPr/>
      </dsp:nvSpPr>
      <dsp:spPr>
        <a:xfrm rot="5400000">
          <a:off x="553697" y="1495294"/>
          <a:ext cx="1664928" cy="27704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8C7DE7-7C1F-4216-B894-6E264BF1D9B0}">
      <dsp:nvSpPr>
        <dsp:cNvPr id="0" name=""/>
        <dsp:cNvSpPr/>
      </dsp:nvSpPr>
      <dsp:spPr>
        <a:xfrm>
          <a:off x="320012" y="2323047"/>
          <a:ext cx="2603957" cy="2192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Después de haber escuchado a Jesús y haberlo aceptado como Salvador…</a:t>
          </a:r>
          <a:endParaRPr lang="es-EC" sz="2200" kern="1200" dirty="0">
            <a:latin typeface="Bw Modelica" panose="00000600000000000000" pitchFamily="50" charset="0"/>
          </a:endParaRPr>
        </a:p>
      </dsp:txBody>
      <dsp:txXfrm>
        <a:off x="320012" y="2323047"/>
        <a:ext cx="2603957" cy="2192392"/>
      </dsp:txXfrm>
    </dsp:sp>
    <dsp:sp modelId="{F885587C-E1F0-4A23-83BA-9B91B41464C8}">
      <dsp:nvSpPr>
        <dsp:cNvPr id="0" name=""/>
        <dsp:cNvSpPr/>
      </dsp:nvSpPr>
      <dsp:spPr>
        <a:xfrm>
          <a:off x="2305003" y="1291333"/>
          <a:ext cx="471912" cy="471912"/>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6BE2D3-05D5-4F02-8AB9-6681ECB1416C}">
      <dsp:nvSpPr>
        <dsp:cNvPr id="0" name=""/>
        <dsp:cNvSpPr/>
      </dsp:nvSpPr>
      <dsp:spPr>
        <a:xfrm rot="5400000">
          <a:off x="3666987" y="737629"/>
          <a:ext cx="1664928" cy="27704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10DE9B-5FF2-409D-B94E-D2E6591CB256}">
      <dsp:nvSpPr>
        <dsp:cNvPr id="0" name=""/>
        <dsp:cNvSpPr/>
      </dsp:nvSpPr>
      <dsp:spPr>
        <a:xfrm>
          <a:off x="3347976" y="1565382"/>
          <a:ext cx="2678966" cy="2192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…declararon que su fe estaba basada en su propia experiencia con Él…</a:t>
          </a:r>
          <a:endParaRPr lang="es-EC" sz="2200" kern="1200" dirty="0">
            <a:latin typeface="Bw Modelica" panose="00000600000000000000" pitchFamily="50" charset="0"/>
          </a:endParaRPr>
        </a:p>
      </dsp:txBody>
      <dsp:txXfrm>
        <a:off x="3347976" y="1565382"/>
        <a:ext cx="2678966" cy="2192392"/>
      </dsp:txXfrm>
    </dsp:sp>
    <dsp:sp modelId="{5088C7EE-8BC0-43D0-B20D-20C4B562828D}">
      <dsp:nvSpPr>
        <dsp:cNvPr id="0" name=""/>
        <dsp:cNvSpPr/>
      </dsp:nvSpPr>
      <dsp:spPr>
        <a:xfrm>
          <a:off x="5418293" y="533668"/>
          <a:ext cx="471912" cy="471912"/>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C0AE9-CDCF-4B21-9503-C7E872BBED72}">
      <dsp:nvSpPr>
        <dsp:cNvPr id="0" name=""/>
        <dsp:cNvSpPr/>
      </dsp:nvSpPr>
      <dsp:spPr>
        <a:xfrm rot="5400000">
          <a:off x="6780277" y="-20035"/>
          <a:ext cx="1664928" cy="27704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3A15F9-98BB-4CF0-8414-64BD14E1815B}">
      <dsp:nvSpPr>
        <dsp:cNvPr id="0" name=""/>
        <dsp:cNvSpPr/>
      </dsp:nvSpPr>
      <dsp:spPr>
        <a:xfrm>
          <a:off x="6502359" y="807718"/>
          <a:ext cx="2501135" cy="2192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…y ya no se debía solo al testimonio de la mujer.</a:t>
          </a:r>
          <a:endParaRPr lang="es-EC" sz="2200" kern="1200" dirty="0">
            <a:latin typeface="Bw Modelica" panose="00000600000000000000" pitchFamily="50" charset="0"/>
          </a:endParaRPr>
        </a:p>
      </dsp:txBody>
      <dsp:txXfrm>
        <a:off x="6502359" y="807718"/>
        <a:ext cx="2501135" cy="21923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091" y="544"/>
          <a:ext cx="5293283" cy="18554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samaritanos creían que el Mesías había de venir como Redentor, no solo de los judíos sino del mundo; su fe se basaba en las profecías de Jacob y Abraham.</a:t>
          </a:r>
          <a:endParaRPr lang="es-EC" sz="2200" kern="1200" dirty="0">
            <a:latin typeface="Bw Modelica" panose="00000600000000000000" pitchFamily="50" charset="0"/>
          </a:endParaRPr>
        </a:p>
      </dsp:txBody>
      <dsp:txXfrm>
        <a:off x="25091" y="544"/>
        <a:ext cx="5293283" cy="1855421"/>
      </dsp:txXfrm>
    </dsp:sp>
    <dsp:sp modelId="{9D041828-6AD9-46A5-9720-92B6CDC6F09B}">
      <dsp:nvSpPr>
        <dsp:cNvPr id="0" name=""/>
        <dsp:cNvSpPr/>
      </dsp:nvSpPr>
      <dsp:spPr>
        <a:xfrm>
          <a:off x="25091" y="2015087"/>
          <a:ext cx="5293283" cy="20783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medio de Jacob se declaraba que el Mesías reuniría a todas las naciones bajo su liderazgo; y por medio de Abrahán, que todas las naciones de la tierra serían benditas en Él. </a:t>
          </a:r>
          <a:endParaRPr lang="es-EC" sz="2200" kern="1200" dirty="0">
            <a:latin typeface="Bw Modelica" panose="00000600000000000000" pitchFamily="50" charset="0"/>
          </a:endParaRPr>
        </a:p>
      </dsp:txBody>
      <dsp:txXfrm>
        <a:off x="25091" y="2015087"/>
        <a:ext cx="5293283" cy="20783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79" y="2516"/>
          <a:ext cx="5238078" cy="17558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pesar de la historia de conflicto con los judíos, los samaritanos no rechazaron a Jesús, sino que estuvieron dispuestos a escucharlo y conocer la verdad…</a:t>
          </a:r>
          <a:endParaRPr lang="es-EC" sz="2200" kern="1200" dirty="0">
            <a:latin typeface="Bw Modelica" panose="00000600000000000000" pitchFamily="50" charset="0"/>
          </a:endParaRPr>
        </a:p>
      </dsp:txBody>
      <dsp:txXfrm>
        <a:off x="88292" y="88229"/>
        <a:ext cx="5066652" cy="1584419"/>
      </dsp:txXfrm>
    </dsp:sp>
    <dsp:sp modelId="{9D041828-6AD9-46A5-9720-92B6CDC6F09B}">
      <dsp:nvSpPr>
        <dsp:cNvPr id="0" name=""/>
        <dsp:cNvSpPr/>
      </dsp:nvSpPr>
      <dsp:spPr>
        <a:xfrm>
          <a:off x="2579" y="1915022"/>
          <a:ext cx="5238078" cy="151440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mismo, Jesús no evitó predicar en Samaria, aunque no era un lugar tradicionalmente receptivo por los judíos… </a:t>
          </a:r>
          <a:endParaRPr lang="es-EC" sz="2200" kern="1200" dirty="0">
            <a:latin typeface="Bw Modelica" panose="00000600000000000000" pitchFamily="50" charset="0"/>
          </a:endParaRPr>
        </a:p>
      </dsp:txBody>
      <dsp:txXfrm>
        <a:off x="76506" y="1988949"/>
        <a:ext cx="5090224" cy="1366547"/>
      </dsp:txXfrm>
    </dsp:sp>
    <dsp:sp modelId="{BE2C890D-4A46-4320-93DF-CCA66207CE81}">
      <dsp:nvSpPr>
        <dsp:cNvPr id="0" name=""/>
        <dsp:cNvSpPr/>
      </dsp:nvSpPr>
      <dsp:spPr>
        <a:xfrm>
          <a:off x="2579" y="3586083"/>
          <a:ext cx="5282579" cy="195267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…esto nos enseña a no cerrarnos a la luz por prejuicios, ni a esperar condiciones perfectas para sembrar la semilla del Evangelio pues Dios obra en formas inesperadas y debemos confiar en su plan.</a:t>
          </a:r>
          <a:endParaRPr lang="es-EC" sz="2200" kern="1200" dirty="0">
            <a:latin typeface="Bw Modelica" panose="00000600000000000000" pitchFamily="50" charset="0"/>
          </a:endParaRPr>
        </a:p>
      </dsp:txBody>
      <dsp:txXfrm>
        <a:off x="97901" y="3681405"/>
        <a:ext cx="5091935" cy="17620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5E0F0-6CFA-47B0-9EFB-FC8EDD09698B}">
      <dsp:nvSpPr>
        <dsp:cNvPr id="0" name=""/>
        <dsp:cNvSpPr/>
      </dsp:nvSpPr>
      <dsp:spPr>
        <a:xfrm>
          <a:off x="8194" y="0"/>
          <a:ext cx="4989436" cy="156559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vida es transformada y se convierte en un misionero, testigo de las cosas que el Señor ha hecho consigo y de su misericordia…</a:t>
          </a:r>
          <a:endParaRPr lang="es-EC" sz="2200" kern="1200" dirty="0">
            <a:latin typeface="Bw Modelica" panose="00000600000000000000" pitchFamily="50" charset="0"/>
          </a:endParaRPr>
        </a:p>
      </dsp:txBody>
      <dsp:txXfrm>
        <a:off x="54049" y="45855"/>
        <a:ext cx="4897726" cy="1473885"/>
      </dsp:txXfrm>
    </dsp:sp>
    <dsp:sp modelId="{BF4BEA69-2180-42CD-8691-234C1EF36901}">
      <dsp:nvSpPr>
        <dsp:cNvPr id="0" name=""/>
        <dsp:cNvSpPr/>
      </dsp:nvSpPr>
      <dsp:spPr>
        <a:xfrm>
          <a:off x="5496574" y="164107"/>
          <a:ext cx="1057760" cy="12373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5496574" y="411583"/>
        <a:ext cx="740432" cy="742428"/>
      </dsp:txXfrm>
    </dsp:sp>
    <dsp:sp modelId="{E95C1025-A5C0-45A1-A4F7-7ADCE9079C2B}">
      <dsp:nvSpPr>
        <dsp:cNvPr id="0" name=""/>
        <dsp:cNvSpPr/>
      </dsp:nvSpPr>
      <dsp:spPr>
        <a:xfrm>
          <a:off x="6993405" y="0"/>
          <a:ext cx="4989436" cy="156559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experiencia tuvo el endemoniado gadareno y el sordomudo, quienes después de ser restaurados compartieron a otros el poder y amor de Dios.</a:t>
          </a:r>
          <a:endParaRPr lang="es-EC" sz="2200" kern="1200" dirty="0">
            <a:latin typeface="Bw Modelica" panose="00000600000000000000" pitchFamily="50" charset="0"/>
          </a:endParaRPr>
        </a:p>
      </dsp:txBody>
      <dsp:txXfrm>
        <a:off x="7039260" y="45855"/>
        <a:ext cx="4897726" cy="14738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73448"/>
          <a:ext cx="5710584" cy="16520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mujer samaritana no pudo guardar para sí misma su encuentro con Jesús, tan pronto como halló al Salvador y experimentó su amor, trajo otros a Él. </a:t>
          </a:r>
          <a:endParaRPr lang="es-EC" sz="2200" kern="1200" dirty="0">
            <a:latin typeface="Bw Modelica" panose="00000600000000000000" pitchFamily="50" charset="0"/>
          </a:endParaRPr>
        </a:p>
      </dsp:txBody>
      <dsp:txXfrm>
        <a:off x="48386" y="121834"/>
        <a:ext cx="5613812" cy="1555260"/>
      </dsp:txXfrm>
    </dsp:sp>
    <dsp:sp modelId="{F7EB5FF6-31DA-44C7-B24E-30203D729F57}">
      <dsp:nvSpPr>
        <dsp:cNvPr id="0" name=""/>
        <dsp:cNvSpPr/>
      </dsp:nvSpPr>
      <dsp:spPr>
        <a:xfrm rot="5400000">
          <a:off x="2189512" y="1785312"/>
          <a:ext cx="1331558" cy="165574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358568" y="1947407"/>
        <a:ext cx="993448" cy="932091"/>
      </dsp:txXfrm>
    </dsp:sp>
    <dsp:sp modelId="{3EB48448-FEE4-47B9-9F4F-4153067AF1C5}">
      <dsp:nvSpPr>
        <dsp:cNvPr id="0" name=""/>
        <dsp:cNvSpPr/>
      </dsp:nvSpPr>
      <dsp:spPr>
        <a:xfrm>
          <a:off x="0" y="3500893"/>
          <a:ext cx="5710584" cy="206990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mujer representa la obra de una fe práctica en Cristo, ella nos enseña que cada verdadero discípulo motivado por el amor de Dios nace en su reino como misionero y como testigo de lo que Dios ha hecho en su vida.</a:t>
          </a:r>
          <a:endParaRPr lang="es-EC" sz="2200" kern="1200" dirty="0">
            <a:latin typeface="Bw Modelica" panose="00000600000000000000" pitchFamily="50" charset="0"/>
          </a:endParaRPr>
        </a:p>
      </dsp:txBody>
      <dsp:txXfrm>
        <a:off x="60625" y="3561518"/>
        <a:ext cx="5589334" cy="19486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94FDD-F1FE-4C77-9668-EF2A796758D8}">
      <dsp:nvSpPr>
        <dsp:cNvPr id="0" name=""/>
        <dsp:cNvSpPr/>
      </dsp:nvSpPr>
      <dsp:spPr>
        <a:xfrm>
          <a:off x="0" y="0"/>
          <a:ext cx="5200539" cy="166165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Constreñidos por el amor de Dios, debemos aprovechar cada oportunidad para hablar de Cristo…</a:t>
          </a:r>
          <a:endParaRPr lang="es-EC" sz="2200" kern="1200" dirty="0">
            <a:latin typeface="Bw Modelica" panose="00000600000000000000" pitchFamily="50" charset="0"/>
          </a:endParaRPr>
        </a:p>
      </dsp:txBody>
      <dsp:txXfrm>
        <a:off x="48668" y="48668"/>
        <a:ext cx="3407482" cy="1564320"/>
      </dsp:txXfrm>
    </dsp:sp>
    <dsp:sp modelId="{5324B203-2F1E-455E-817B-1F9F9200105A}">
      <dsp:nvSpPr>
        <dsp:cNvPr id="0" name=""/>
        <dsp:cNvSpPr/>
      </dsp:nvSpPr>
      <dsp:spPr>
        <a:xfrm>
          <a:off x="458871" y="1938599"/>
          <a:ext cx="5200539" cy="166165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 nuestro alrededor hay campos que están blancos para la siega, en el hogar, trabajo, iglesia, etc.…</a:t>
          </a:r>
          <a:endParaRPr lang="es-EC" sz="2200" kern="1200" dirty="0">
            <a:latin typeface="Bw Modelica" panose="00000600000000000000" pitchFamily="50" charset="0"/>
          </a:endParaRPr>
        </a:p>
      </dsp:txBody>
      <dsp:txXfrm>
        <a:off x="507539" y="1987267"/>
        <a:ext cx="3564255" cy="1564320"/>
      </dsp:txXfrm>
    </dsp:sp>
    <dsp:sp modelId="{12697A23-D856-4508-9F05-36902DC7A397}">
      <dsp:nvSpPr>
        <dsp:cNvPr id="0" name=""/>
        <dsp:cNvSpPr/>
      </dsp:nvSpPr>
      <dsp:spPr>
        <a:xfrm>
          <a:off x="917742" y="3877199"/>
          <a:ext cx="5200539" cy="166165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…no sabemos el impacto que puede tener nuestra evangelización, pero Dios se encarga de dar el crecimiento.</a:t>
          </a:r>
          <a:endParaRPr lang="es-EC" sz="2200" kern="1200" dirty="0">
            <a:latin typeface="Bw Modelica" panose="00000600000000000000" pitchFamily="50" charset="0"/>
          </a:endParaRPr>
        </a:p>
      </dsp:txBody>
      <dsp:txXfrm>
        <a:off x="966410" y="3925867"/>
        <a:ext cx="3564255" cy="1564320"/>
      </dsp:txXfrm>
    </dsp:sp>
    <dsp:sp modelId="{C1BBD3FB-0D08-4CB6-B25F-50594698213C}">
      <dsp:nvSpPr>
        <dsp:cNvPr id="0" name=""/>
        <dsp:cNvSpPr/>
      </dsp:nvSpPr>
      <dsp:spPr>
        <a:xfrm>
          <a:off x="4120462" y="1260089"/>
          <a:ext cx="1080076" cy="1080076"/>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363479" y="1260089"/>
        <a:ext cx="594042" cy="812757"/>
      </dsp:txXfrm>
    </dsp:sp>
    <dsp:sp modelId="{00E46591-DF9A-4EC0-A8B2-B2D898727E8B}">
      <dsp:nvSpPr>
        <dsp:cNvPr id="0" name=""/>
        <dsp:cNvSpPr/>
      </dsp:nvSpPr>
      <dsp:spPr>
        <a:xfrm>
          <a:off x="4579333" y="3187611"/>
          <a:ext cx="1080076" cy="1080076"/>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822350" y="3187611"/>
        <a:ext cx="594042" cy="8127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26/2/2025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517168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76E7-071D-B8CE-8544-A9C78CF0D46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C52A94D-77A1-C5AB-191F-777EE3FD34C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41EE59-0049-328C-2D88-A5DAF9BFB36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5A10DEB9-E7CA-E6BF-C0E2-59D8F1CBA64E}"/>
              </a:ext>
            </a:extLst>
          </p:cNvPr>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3029608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26/2/2025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3.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7.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5.jpeg"/><Relationship Id="rId7" Type="http://schemas.openxmlformats.org/officeDocument/2006/relationships/image" Target="../media/image29.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diagramColors" Target="../diagrams/colors3.xml"/><Relationship Id="rId5" Type="http://schemas.openxmlformats.org/officeDocument/2006/relationships/image" Target="../media/image28.png"/><Relationship Id="rId10" Type="http://schemas.openxmlformats.org/officeDocument/2006/relationships/diagramQuickStyle" Target="../diagrams/quickStyle3.xml"/><Relationship Id="rId4"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5.jpeg"/><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32.jpeg"/><Relationship Id="rId4" Type="http://schemas.openxmlformats.org/officeDocument/2006/relationships/image" Target="../media/image18.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5.jpeg"/><Relationship Id="rId7" Type="http://schemas.openxmlformats.org/officeDocument/2006/relationships/diagramQuickStyle" Target="../diagrams/quickStyle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0.xml"/><Relationship Id="rId11" Type="http://schemas.openxmlformats.org/officeDocument/2006/relationships/image" Target="../media/image37.png"/><Relationship Id="rId5" Type="http://schemas.openxmlformats.org/officeDocument/2006/relationships/diagramData" Target="../diagrams/data10.xml"/><Relationship Id="rId10" Type="http://schemas.openxmlformats.org/officeDocument/2006/relationships/image" Target="../media/image36.png"/><Relationship Id="rId4" Type="http://schemas.openxmlformats.org/officeDocument/2006/relationships/image" Target="../media/image18.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5.jpeg"/><Relationship Id="rId7" Type="http://schemas.openxmlformats.org/officeDocument/2006/relationships/diagramQuickStyle" Target="../diagrams/quickStyle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10" Type="http://schemas.openxmlformats.org/officeDocument/2006/relationships/image" Target="../media/image38.png"/><Relationship Id="rId4" Type="http://schemas.openxmlformats.org/officeDocument/2006/relationships/image" Target="../media/image18.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39.png"/><Relationship Id="rId7" Type="http://schemas.openxmlformats.org/officeDocument/2006/relationships/diagramLayout" Target="../diagrams/layout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18.png"/><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8 de marzo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38415" y="4398520"/>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Felipe y el Etíope</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45C31E89-86DD-3D03-12D4-CADBF7CAAB95}"/>
              </a:ext>
            </a:extLst>
          </p:cNvPr>
          <p:cNvPicPr>
            <a:picLocks noChangeAspect="1"/>
          </p:cNvPicPr>
          <p:nvPr/>
        </p:nvPicPr>
        <p:blipFill>
          <a:blip r:embed="rId5"/>
          <a:stretch>
            <a:fillRect/>
          </a:stretch>
        </p:blipFill>
        <p:spPr>
          <a:xfrm>
            <a:off x="4764124" y="313925"/>
            <a:ext cx="6469695" cy="3639204"/>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37B994D-D28D-1831-7559-BA11E0AD1F96}"/>
              </a:ext>
            </a:extLst>
          </p:cNvPr>
          <p:cNvPicPr>
            <a:picLocks noChangeAspect="1"/>
          </p:cNvPicPr>
          <p:nvPr/>
        </p:nvPicPr>
        <p:blipFill>
          <a:blip r:embed="rId3"/>
          <a:stretch>
            <a:fillRect/>
          </a:stretch>
        </p:blipFill>
        <p:spPr>
          <a:xfrm>
            <a:off x="0" y="-1204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9</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91240" y="3669187"/>
            <a:ext cx="11870736" cy="2123658"/>
          </a:xfrm>
          <a:prstGeom prst="rect">
            <a:avLst/>
          </a:prstGeom>
          <a:noFill/>
        </p:spPr>
        <p:txBody>
          <a:bodyPr wrap="square">
            <a:spAutoFit/>
          </a:bodyPr>
          <a:lstStyle/>
          <a:p>
            <a:pPr lvl="0" algn="ctr"/>
            <a:r>
              <a:rPr lang="es-MX" sz="6600" b="1" dirty="0">
                <a:ln w="38100">
                  <a:noFill/>
                </a:ln>
                <a:solidFill>
                  <a:schemeClr val="bg1"/>
                </a:solidFill>
                <a:effectLst>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El Nacimiento de una Misionera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marzo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2800" b="1" dirty="0"/>
              <a:t>“</a:t>
            </a:r>
            <a:r>
              <a:rPr lang="es-ES" sz="2800" b="1" dirty="0"/>
              <a:t>Jesús había empezado a derribar el muro de separación existente entre judíos y gentiles, y a predicar la salvación al mundo. Aunque era judío, trataba libremente con los samaritanos, y anulaba así las costumbres farisaicas de su nación.</a:t>
            </a:r>
            <a:r>
              <a:rPr lang="es-MX" sz="2800" b="1" dirty="0"/>
              <a:t>”</a:t>
            </a:r>
            <a:endParaRPr lang="es-EC" sz="2800" b="1" dirty="0"/>
          </a:p>
          <a:p>
            <a:r>
              <a:rPr lang="es-ES" sz="1600" i="1" dirty="0"/>
              <a:t>El Deseado de Todas las Gentes, p. 164</a:t>
            </a:r>
            <a:r>
              <a:rPr lang="en-US" sz="1600" i="1" dirty="0"/>
              <a:t>.</a:t>
            </a:r>
            <a:endParaRPr lang="es-EC" sz="16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200" b="1" dirty="0">
                <a:solidFill>
                  <a:schemeClr val="bg1"/>
                </a:solidFill>
              </a:rPr>
              <a:t>“¿No decís vosotros: Aún faltan cuatro meses para que llegue la siega? He aquí os digo: Alzad vuestros ojos y mirad los campos, porque ya están blancos para la siega.</a:t>
            </a:r>
            <a:r>
              <a:rPr lang="es-MX" sz="3200" b="1" dirty="0">
                <a:solidFill>
                  <a:schemeClr val="bg1"/>
                </a:solidFill>
              </a:rPr>
              <a:t>”</a:t>
            </a:r>
            <a:endParaRPr lang="es-ES" sz="3200" b="1" dirty="0">
              <a:solidFill>
                <a:schemeClr val="bg1"/>
              </a:solidFill>
            </a:endParaRPr>
          </a:p>
          <a:p>
            <a:pPr>
              <a:lnSpc>
                <a:spcPct val="100000"/>
              </a:lnSpc>
            </a:pPr>
            <a:r>
              <a:rPr lang="es-EC" sz="1800" b="1" dirty="0">
                <a:solidFill>
                  <a:schemeClr val="bg1"/>
                </a:solidFill>
              </a:rPr>
              <a:t>(Juan 4:35)</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778FD4C-4AEB-4066-7A16-565642AD823E}"/>
              </a:ext>
            </a:extLst>
          </p:cNvPr>
          <p:cNvPicPr>
            <a:picLocks noChangeAspect="1"/>
          </p:cNvPicPr>
          <p:nvPr/>
        </p:nvPicPr>
        <p:blipFill rotWithShape="1">
          <a:blip r:embed="rId3"/>
          <a:srcRect l="57528"/>
          <a:stretch/>
        </p:blipFill>
        <p:spPr>
          <a:xfrm>
            <a:off x="0" y="0"/>
            <a:ext cx="5178136" cy="6096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Nueva vida, nuevas prioridades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254439" y="71413"/>
            <a:ext cx="6881452"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Al reconocer a Jesús como el Mesías, ¿qué hizo inmediatamente la mujer samaritana?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8A8849B3-4894-3291-CEF7-1E371D8685AF}"/>
              </a:ext>
            </a:extLst>
          </p:cNvPr>
          <p:cNvGraphicFramePr/>
          <p:nvPr>
            <p:extLst>
              <p:ext uri="{D42A27DB-BD31-4B8C-83A1-F6EECF244321}">
                <p14:modId xmlns:p14="http://schemas.microsoft.com/office/powerpoint/2010/main" val="1696706381"/>
              </p:ext>
            </p:extLst>
          </p:nvPr>
        </p:nvGraphicFramePr>
        <p:xfrm>
          <a:off x="5392882" y="1953821"/>
          <a:ext cx="6577445" cy="377111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57A0DCC-5B10-5DBE-44FC-4AE178B7EA25}"/>
              </a:ext>
            </a:extLst>
          </p:cNvPr>
          <p:cNvPicPr>
            <a:picLocks noChangeAspect="1"/>
          </p:cNvPicPr>
          <p:nvPr/>
        </p:nvPicPr>
        <p:blipFill rotWithShape="1">
          <a:blip r:embed="rId3"/>
          <a:srcRect r="5980"/>
          <a:stretch/>
        </p:blipFill>
        <p:spPr>
          <a:xfrm>
            <a:off x="3958936" y="1063322"/>
            <a:ext cx="8233064" cy="492320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Nueva vida, nuevas prioridades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3599238" y="9176"/>
            <a:ext cx="8546985"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hicieron los habitantes de Sicar al oír el testimonio de su conciudadana?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35F68F38-5F54-84F3-DF75-1BA748A68367}"/>
              </a:ext>
            </a:extLst>
          </p:cNvPr>
          <p:cNvGraphicFramePr/>
          <p:nvPr>
            <p:extLst>
              <p:ext uri="{D42A27DB-BD31-4B8C-83A1-F6EECF244321}">
                <p14:modId xmlns:p14="http://schemas.microsoft.com/office/powerpoint/2010/main" val="407457833"/>
              </p:ext>
            </p:extLst>
          </p:nvPr>
        </p:nvGraphicFramePr>
        <p:xfrm>
          <a:off x="118510" y="339669"/>
          <a:ext cx="3721918" cy="53136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05DD205B-305B-4CEF-87DD-4E885F06300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A1071AF-002E-4C3E-8049-F4368E4977D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2A251F2-F60D-4F7F-875C-5A0E9A87263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24A05BAB-8753-4F13-A97C-7E9FFAD976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mies y los segadores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105691" y="4082827"/>
            <a:ext cx="6571601" cy="1569660"/>
          </a:xfrm>
          <a:prstGeom prst="rect">
            <a:avLst/>
          </a:prstGeom>
          <a:noFill/>
        </p:spPr>
        <p:txBody>
          <a:bodyPr wrap="square">
            <a:spAutoFit/>
          </a:bodyPr>
          <a:lstStyle/>
          <a:p>
            <a:pPr lvl="0">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Cuando Jesús vio venir a los habitantes de Sicar, ¿qué dijo a sus discípulos?</a:t>
            </a:r>
            <a:endParaRPr lang="es-EC"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4"/>
            <a:extLst>
              <a:ext uri="{FF2B5EF4-FFF2-40B4-BE49-F238E27FC236}">
                <a16:creationId xmlns:a16="http://schemas.microsoft.com/office/drawing/2014/main" id="{D42F91B1-198C-0DAA-6087-205795CE22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3" name="Imagen 2">
            <a:extLst>
              <a:ext uri="{FF2B5EF4-FFF2-40B4-BE49-F238E27FC236}">
                <a16:creationId xmlns:a16="http://schemas.microsoft.com/office/drawing/2014/main" id="{74A8BAB7-160C-8FA3-BD2C-8C76CA5D3A9D}"/>
              </a:ext>
            </a:extLst>
          </p:cNvPr>
          <p:cNvPicPr>
            <a:picLocks noChangeAspect="1"/>
          </p:cNvPicPr>
          <p:nvPr/>
        </p:nvPicPr>
        <p:blipFill rotWithShape="1">
          <a:blip r:embed="rId7"/>
          <a:srcRect l="6483" r="11518"/>
          <a:stretch/>
        </p:blipFill>
        <p:spPr>
          <a:xfrm>
            <a:off x="-19706" y="-2892"/>
            <a:ext cx="6702137" cy="4086750"/>
          </a:xfrm>
          <a:prstGeom prst="rect">
            <a:avLst/>
          </a:prstGeom>
        </p:spPr>
      </p:pic>
      <p:graphicFrame>
        <p:nvGraphicFramePr>
          <p:cNvPr id="4" name="Diagrama 3">
            <a:extLst>
              <a:ext uri="{FF2B5EF4-FFF2-40B4-BE49-F238E27FC236}">
                <a16:creationId xmlns:a16="http://schemas.microsoft.com/office/drawing/2014/main" id="{C5C7D544-C598-1066-FCC1-52C162848365}"/>
              </a:ext>
            </a:extLst>
          </p:cNvPr>
          <p:cNvGraphicFramePr/>
          <p:nvPr>
            <p:extLst>
              <p:ext uri="{D42A27DB-BD31-4B8C-83A1-F6EECF244321}">
                <p14:modId xmlns:p14="http://schemas.microsoft.com/office/powerpoint/2010/main" val="1119579851"/>
              </p:ext>
            </p:extLst>
          </p:nvPr>
        </p:nvGraphicFramePr>
        <p:xfrm>
          <a:off x="6598228" y="114502"/>
          <a:ext cx="5488082" cy="55191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EC19A7A-773F-4B5E-7D5E-4A765C283ABF}"/>
              </a:ext>
            </a:extLst>
          </p:cNvPr>
          <p:cNvPicPr>
            <a:picLocks noChangeAspect="1"/>
          </p:cNvPicPr>
          <p:nvPr/>
        </p:nvPicPr>
        <p:blipFill rotWithShape="1">
          <a:blip r:embed="rId3"/>
          <a:srcRect l="5414"/>
          <a:stretch/>
        </p:blipFill>
        <p:spPr>
          <a:xfrm>
            <a:off x="4083626" y="1683959"/>
            <a:ext cx="8108373" cy="51435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mies y los segadores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3927765" y="62344"/>
            <a:ext cx="8208126"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fue el efecto del testimonio de la mujer acerca de Cristo, y qué podemos aprender del impacto que tuvo?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1682909174"/>
              </p:ext>
            </p:extLst>
          </p:nvPr>
        </p:nvGraphicFramePr>
        <p:xfrm>
          <a:off x="20780" y="173177"/>
          <a:ext cx="4007425" cy="546625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A5244245-8336-105D-3449-4366C5E26504}"/>
              </a:ext>
            </a:extLst>
          </p:cNvPr>
          <p:cNvSpPr txBox="1"/>
          <p:nvPr/>
        </p:nvSpPr>
        <p:spPr>
          <a:xfrm>
            <a:off x="6976455" y="1683959"/>
            <a:ext cx="5215545"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“Si estamos conectados con la Luz, seremos conductos de luz y reflejaremos la luz al mundo en nuestras palabras y obras…”</a:t>
            </a:r>
            <a:endParaRPr lang="es-EC" dirty="0">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B63CE582-2D74-4F66-9F92-7E51E2F50E2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or qué es importante para Jesús el Reino de Dios?">
            <a:extLst>
              <a:ext uri="{FF2B5EF4-FFF2-40B4-BE49-F238E27FC236}">
                <a16:creationId xmlns:a16="http://schemas.microsoft.com/office/drawing/2014/main" id="{35ED4FCB-CAB8-5B2B-3BF3-75FE799755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022" r="11547"/>
          <a:stretch/>
        </p:blipFill>
        <p:spPr bwMode="auto">
          <a:xfrm>
            <a:off x="0" y="0"/>
            <a:ext cx="6197824" cy="4278371"/>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presencia de Jesús en Samaria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4382" y="4296408"/>
            <a:ext cx="653189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petición hicieron los samaritanos a Jesús, y por qué?</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229725021"/>
              </p:ext>
            </p:extLst>
          </p:nvPr>
        </p:nvGraphicFramePr>
        <p:xfrm>
          <a:off x="5794513" y="114502"/>
          <a:ext cx="6220313" cy="54292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presencia de Jesús en Samaria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3627783" y="4556297"/>
            <a:ext cx="8564216" cy="1015663"/>
          </a:xfrm>
          <a:prstGeom prst="rect">
            <a:avLst/>
          </a:prstGeom>
          <a:noFill/>
        </p:spPr>
        <p:txBody>
          <a:bodyPr wrap="square">
            <a:spAutoFit/>
          </a:bodyPr>
          <a:lstStyle/>
          <a:p>
            <a:pPr lvl="0" algn="r">
              <a:tabLst>
                <a:tab pos="1435100" algn="l"/>
                <a:tab pos="3771900" algn="l"/>
              </a:tabLst>
            </a:pPr>
            <a:r>
              <a:rPr lang="es-ES" sz="3000" dirty="0">
                <a:ln w="0"/>
                <a:latin typeface="Noto Sans ExtBd" panose="020B0902040504020204"/>
              </a:rPr>
              <a:t>Describe el resultado de la estadía de Cristo en Samaria</a:t>
            </a:r>
            <a:endParaRPr lang="es-EC" sz="30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413316181"/>
              </p:ext>
            </p:extLst>
          </p:nvPr>
        </p:nvGraphicFramePr>
        <p:xfrm>
          <a:off x="194734" y="114299"/>
          <a:ext cx="3497760" cy="55002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28" name="Picture 4" descr="Multimedia de la sección 2 — BIBLIOTECA EN LÍNEA Watchtower">
            <a:extLst>
              <a:ext uri="{FF2B5EF4-FFF2-40B4-BE49-F238E27FC236}">
                <a16:creationId xmlns:a16="http://schemas.microsoft.com/office/drawing/2014/main" id="{EA416C40-B1C3-A330-2FB5-96C192BB2B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3391" y="0"/>
            <a:ext cx="8112101" cy="455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9FF29A3-467C-8F7E-BE96-7ECE4B05F31F}"/>
              </a:ext>
            </a:extLst>
          </p:cNvPr>
          <p:cNvPicPr>
            <a:picLocks noChangeAspect="1"/>
          </p:cNvPicPr>
          <p:nvPr/>
        </p:nvPicPr>
        <p:blipFill>
          <a:blip r:embed="rId3"/>
          <a:srcRect l="48311"/>
          <a:stretch/>
        </p:blipFill>
        <p:spPr>
          <a:xfrm>
            <a:off x="0" y="-4932"/>
            <a:ext cx="2838405"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presencia de Jesús en Samaria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2842629" y="4773308"/>
            <a:ext cx="9329110" cy="1015663"/>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¿Qué declararon muchos samaritanos después de haber aceptado a Jesús como el Mesías?</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39FA613A-1234-D804-718E-4168641DC2E5}"/>
              </a:ext>
            </a:extLst>
          </p:cNvPr>
          <p:cNvGraphicFramePr/>
          <p:nvPr>
            <p:extLst>
              <p:ext uri="{D42A27DB-BD31-4B8C-83A1-F6EECF244321}">
                <p14:modId xmlns:p14="http://schemas.microsoft.com/office/powerpoint/2010/main" val="3240158546"/>
              </p:ext>
            </p:extLst>
          </p:nvPr>
        </p:nvGraphicFramePr>
        <p:xfrm>
          <a:off x="3057520" y="0"/>
          <a:ext cx="9004456" cy="50481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F885587C-E1F0-4A23-83BA-9B91B41464C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B69AD1B9-A639-4B21-80B9-1C3C48E68D81}"/>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D78C7DE7-7C1F-4216-B894-6E264BF1D9B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5088C7EE-8BC0-43D0-B20D-20C4B562828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876BE2D3-05D5-4F02-8AB9-6681ECB1416C}"/>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BD10DE9B-5FF2-409D-B94E-D2E6591CB256}"/>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39EC0AE9-CDCF-4B21-9503-C7E872BBED72}"/>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3E3A15F9-98BB-4CF0-8414-64BD14E1815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CDDE70E-A560-A6A7-1F4F-D8E5BB268544}"/>
              </a:ext>
            </a:extLst>
          </p:cNvPr>
          <p:cNvPicPr>
            <a:picLocks noChangeAspect="1"/>
          </p:cNvPicPr>
          <p:nvPr/>
        </p:nvPicPr>
        <p:blipFill>
          <a:blip r:embed="rId3"/>
          <a:srcRect r="27078"/>
          <a:stretch/>
        </p:blipFill>
        <p:spPr>
          <a:xfrm>
            <a:off x="5565409" y="0"/>
            <a:ext cx="6653784" cy="585254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poder de la profecía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40248" y="41329"/>
            <a:ext cx="5414718"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¿En qué profecía basaban los samaritanos su fe en el Mesías prometido?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3250900748"/>
              </p:ext>
            </p:extLst>
          </p:nvPr>
        </p:nvGraphicFramePr>
        <p:xfrm>
          <a:off x="118932" y="1610989"/>
          <a:ext cx="5343467" cy="40939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98CCF4E-D032-0C08-4D98-64A2D4F19C12}"/>
              </a:ext>
            </a:extLst>
          </p:cNvPr>
          <p:cNvPicPr>
            <a:picLocks noChangeAspect="1"/>
          </p:cNvPicPr>
          <p:nvPr/>
        </p:nvPicPr>
        <p:blipFill>
          <a:blip r:embed="rId3"/>
          <a:srcRect l="5423" r="4599" b="12255"/>
          <a:stretch/>
        </p:blipFill>
        <p:spPr>
          <a:xfrm>
            <a:off x="0" y="-7459"/>
            <a:ext cx="6698974" cy="369735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poder de la profecía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9707" y="3721280"/>
            <a:ext cx="6897928"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podemos aprender hoy del hecho de que los samaritanos estuvieran maravillosamente abiertos a la verdad?</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3C9C5546-164D-CCE5-2D47-F2EE0DF13DC5}"/>
              </a:ext>
            </a:extLst>
          </p:cNvPr>
          <p:cNvGraphicFramePr/>
          <p:nvPr>
            <p:extLst>
              <p:ext uri="{D42A27DB-BD31-4B8C-83A1-F6EECF244321}">
                <p14:modId xmlns:p14="http://schemas.microsoft.com/office/powerpoint/2010/main" val="1198785286"/>
              </p:ext>
            </p:extLst>
          </p:nvPr>
        </p:nvGraphicFramePr>
        <p:xfrm>
          <a:off x="6774237" y="114502"/>
          <a:ext cx="5287739" cy="55412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BE2C890D-4A46-4320-93DF-CCA66207CE8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poder de la profecía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25146" y="34372"/>
            <a:ext cx="1199324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¿En qué se convierten los individuos cuando reciben verdaderamente a Cristo? Cita ejemplos.</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F46EEF8E-42E7-9CB1-4B32-93A52D7283CF}"/>
              </a:ext>
            </a:extLst>
          </p:cNvPr>
          <p:cNvGraphicFramePr/>
          <p:nvPr>
            <p:extLst>
              <p:ext uri="{D42A27DB-BD31-4B8C-83A1-F6EECF244321}">
                <p14:modId xmlns:p14="http://schemas.microsoft.com/office/powerpoint/2010/main" val="3216415928"/>
              </p:ext>
            </p:extLst>
          </p:nvPr>
        </p:nvGraphicFramePr>
        <p:xfrm>
          <a:off x="125146" y="4143142"/>
          <a:ext cx="11991037" cy="15655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Imagen 5">
            <a:extLst>
              <a:ext uri="{FF2B5EF4-FFF2-40B4-BE49-F238E27FC236}">
                <a16:creationId xmlns:a16="http://schemas.microsoft.com/office/drawing/2014/main" id="{0A5F56FC-2C52-A0EE-3813-62AE89456FB8}"/>
              </a:ext>
            </a:extLst>
          </p:cNvPr>
          <p:cNvPicPr>
            <a:picLocks noChangeAspect="1"/>
          </p:cNvPicPr>
          <p:nvPr/>
        </p:nvPicPr>
        <p:blipFill>
          <a:blip r:embed="rId10"/>
          <a:stretch>
            <a:fillRect/>
          </a:stretch>
        </p:blipFill>
        <p:spPr>
          <a:xfrm>
            <a:off x="0" y="1103408"/>
            <a:ext cx="5274365" cy="2966830"/>
          </a:xfrm>
          <a:prstGeom prst="rect">
            <a:avLst/>
          </a:prstGeom>
        </p:spPr>
      </p:pic>
      <p:pic>
        <p:nvPicPr>
          <p:cNvPr id="7" name="Imagen 6">
            <a:extLst>
              <a:ext uri="{FF2B5EF4-FFF2-40B4-BE49-F238E27FC236}">
                <a16:creationId xmlns:a16="http://schemas.microsoft.com/office/drawing/2014/main" id="{C0C7CAB1-F771-341E-20E8-87BEDFB9F72B}"/>
              </a:ext>
            </a:extLst>
          </p:cNvPr>
          <p:cNvPicPr>
            <a:picLocks noChangeAspect="1"/>
          </p:cNvPicPr>
          <p:nvPr/>
        </p:nvPicPr>
        <p:blipFill>
          <a:blip r:embed="rId11"/>
          <a:stretch>
            <a:fillRect/>
          </a:stretch>
        </p:blipFill>
        <p:spPr>
          <a:xfrm>
            <a:off x="6917637" y="1105792"/>
            <a:ext cx="5274365" cy="2966831"/>
          </a:xfrm>
          <a:prstGeom prst="rect">
            <a:avLst/>
          </a:prstGeom>
        </p:spPr>
      </p:pic>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A1D5E0F0-6CFA-47B0-9EFB-FC8EDD09698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BF4BEA69-2180-42CD-8691-234C1EF3690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graphicEl>
                                              <a:dgm id="{E95C1025-A5C0-45A1-A4F7-7ADCE9079C2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Cristianos misioneros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5406887" y="4282886"/>
            <a:ext cx="6709296"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lecciones hemos aprendido de la mujer samaritana?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338300380"/>
              </p:ext>
            </p:extLst>
          </p:nvPr>
        </p:nvGraphicFramePr>
        <p:xfrm>
          <a:off x="133625" y="65008"/>
          <a:ext cx="5710584" cy="5570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Imagen 2">
            <a:extLst>
              <a:ext uri="{FF2B5EF4-FFF2-40B4-BE49-F238E27FC236}">
                <a16:creationId xmlns:a16="http://schemas.microsoft.com/office/drawing/2014/main" id="{B80E2CCF-10BE-0F11-8761-2E6A0657B7D9}"/>
              </a:ext>
            </a:extLst>
          </p:cNvPr>
          <p:cNvPicPr>
            <a:picLocks noChangeAspect="1"/>
          </p:cNvPicPr>
          <p:nvPr/>
        </p:nvPicPr>
        <p:blipFill>
          <a:blip r:embed="rId10"/>
          <a:srcRect l="19575" r="8889"/>
          <a:stretch/>
        </p:blipFill>
        <p:spPr>
          <a:xfrm>
            <a:off x="6059557" y="0"/>
            <a:ext cx="6132443" cy="4286250"/>
          </a:xfrm>
          <a:prstGeom prst="rect">
            <a:avLst/>
          </a:prstGeom>
        </p:spPr>
      </p:pic>
    </p:spTree>
    <p:extLst>
      <p:ext uri="{BB962C8B-B14F-4D97-AF65-F5344CB8AC3E}">
        <p14:creationId xmlns:p14="http://schemas.microsoft.com/office/powerpoint/2010/main" val="35636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D9710BCF-0C4A-4100-9A57-AE9C91E4C48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F7EB5FF6-31DA-44C7-B24E-30203D729F57}"/>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3EB48448-FEE4-47B9-9F4F-4153067AF1C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1B155-0497-94A7-03E0-12EBD651C354}"/>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98A0F2CF-8522-1E3C-6DA7-ADBD42B22FA7}"/>
              </a:ext>
            </a:extLst>
          </p:cNvPr>
          <p:cNvPicPr>
            <a:picLocks noChangeAspect="1"/>
          </p:cNvPicPr>
          <p:nvPr/>
        </p:nvPicPr>
        <p:blipFill rotWithShape="1">
          <a:blip r:embed="rId3"/>
          <a:srcRect l="50456"/>
          <a:stretch/>
        </p:blipFill>
        <p:spPr>
          <a:xfrm>
            <a:off x="-19707" y="0"/>
            <a:ext cx="5842405" cy="5896180"/>
          </a:xfrm>
          <a:prstGeom prst="rect">
            <a:avLst/>
          </a:prstGeom>
        </p:spPr>
      </p:pic>
      <p:grpSp>
        <p:nvGrpSpPr>
          <p:cNvPr id="27" name="Grupo 26">
            <a:extLst>
              <a:ext uri="{FF2B5EF4-FFF2-40B4-BE49-F238E27FC236}">
                <a16:creationId xmlns:a16="http://schemas.microsoft.com/office/drawing/2014/main" id="{2A695E36-67A1-FC9B-F4DC-D1DA573E80A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428864-AC1E-14EF-8BB8-1703ECE71F70}"/>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26C1CAD6-444F-7269-0432-A2A7112CDF9C}"/>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A695E04C-C5E8-5D7E-ADE3-397CF177D92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CEECCA9D-992D-5F51-C67C-AABBE5632F1A}"/>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724C7EFE-F71A-926F-85E6-757F7402598D}"/>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26B6326D-942A-DEB7-D485-12B6AD92235C}"/>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Cristianos misioneros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A3FD0F76-68EC-CD28-D45F-448FC794E2EC}"/>
              </a:ext>
            </a:extLst>
          </p:cNvPr>
          <p:cNvSpPr txBox="1"/>
          <p:nvPr/>
        </p:nvSpPr>
        <p:spPr>
          <a:xfrm>
            <a:off x="262640" y="0"/>
            <a:ext cx="5681054" cy="1077218"/>
          </a:xfrm>
          <a:prstGeom prst="rect">
            <a:avLst/>
          </a:prstGeom>
          <a:noFill/>
        </p:spPr>
        <p:txBody>
          <a:bodyPr wrap="square">
            <a:spAutoFit/>
          </a:bodyPr>
          <a:lstStyle/>
          <a:p>
            <a:pPr lvl="0">
              <a:tabLst>
                <a:tab pos="1435100" algn="l"/>
                <a:tab pos="3771900" algn="l"/>
              </a:tabLst>
            </a:pPr>
            <a:r>
              <a:rPr lang="es-ES" sz="3200" dirty="0">
                <a:effectLst>
                  <a:glow rad="101600">
                    <a:schemeClr val="bg1">
                      <a:alpha val="40000"/>
                    </a:schemeClr>
                  </a:glow>
                </a:effectLst>
                <a:latin typeface="Noto Sans ExtBd" panose="020B0902040504020204" pitchFamily="34"/>
                <a:ea typeface="Noto Sans ExtBd" panose="020B0902040504020204" pitchFamily="34"/>
                <a:cs typeface="Noto Sans ExtBd" panose="020B0902040504020204" pitchFamily="34"/>
              </a:rPr>
              <a:t>¿Cómo puede motivarnos hoy esta experiencia?</a:t>
            </a:r>
            <a:endParaRPr lang="es-EC" sz="3200" dirty="0">
              <a:ln w="0"/>
              <a:effectLst>
                <a:glow rad="101600">
                  <a:schemeClr val="bg1">
                    <a:alpha val="40000"/>
                  </a:schemeClr>
                </a:glow>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4A5B173C-34EC-3D0F-9FCE-3ABAA4F4F1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7C2B2A50-8FEE-6FAB-1FFF-11544E411356}"/>
              </a:ext>
            </a:extLst>
          </p:cNvPr>
          <p:cNvGraphicFramePr/>
          <p:nvPr>
            <p:extLst>
              <p:ext uri="{D42A27DB-BD31-4B8C-83A1-F6EECF244321}">
                <p14:modId xmlns:p14="http://schemas.microsoft.com/office/powerpoint/2010/main" val="1717450720"/>
              </p:ext>
            </p:extLst>
          </p:nvPr>
        </p:nvGraphicFramePr>
        <p:xfrm>
          <a:off x="5943694" y="114503"/>
          <a:ext cx="6118282" cy="55388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2131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5F394FDD-F1FE-4C77-9668-EF2A796758D8}"/>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C1BBD3FB-0D08-4CB6-B25F-50594698213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5324B203-2F1E-455E-817B-1F9F9200105A}"/>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graphicEl>
                                              <a:dgm id="{00E46591-DF9A-4EC0-A8B2-B2D898727E8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12697A23-D856-4508-9F05-36902DC7A3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62991" y="381783"/>
            <a:ext cx="237133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Quienes aceptan a Jesús reciben gozo, propósito y un nuevo sentido de vida. Su presencia renueva el corazón, rompe cadenas del pasado y despierta el deseo de testificar de su amor a los demás.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3053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Después de reconocer a Jesús como el Mesías, la prioridad de la mujer samaritana fue compartir prontamente su experiencia con los demás. Dejó su cántaro y corrió a la ciudad para invitar a todos a conocer a Cristo.</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76947" y="381783"/>
            <a:ext cx="227244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Cuando Jesús dijo que “los campos ya están blancos para la siega”, estaba enseñando que el tiempo para la evangelización es ahora, pues las  personas están listas para recibir el mensaje de salvación.</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10030" y="381783"/>
            <a:ext cx="2354605"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 través del testimonio de la mujer samaritana, muchos creyeron en Jesús, pero cuando lo escucharon personalmente, su fe se consolidó y lo reconocieron como el Salvador del mundo.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12574" y="381783"/>
            <a:ext cx="2502478"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profecía de Jacob que indicaba que vendría un gobernante de Judá, fundamentó la fe de los samaritanos y los indujo a aceptar las palabras de Cristo y a reconocerlo como el Mesías.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5754" y="3587263"/>
            <a:ext cx="6358318" cy="1938992"/>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ser misionero, llevando el amor de Cristo a cada persona, derribando barreras y extendiendo la salvación a todos!</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96198" y="205118"/>
            <a:ext cx="6777430" cy="332398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el llamado de Jesús a mirar los campos listos para la siega nos invita a reconocer la necesidad urgente de compartir su mensaje de salvación con todos, sin importar su origen o cultura.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1238503</TotalTime>
  <Words>1477</Words>
  <Application>Microsoft Office PowerPoint</Application>
  <PresentationFormat>Panorámica</PresentationFormat>
  <Paragraphs>128</Paragraphs>
  <Slides>21</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8677</cp:revision>
  <dcterms:created xsi:type="dcterms:W3CDTF">2017-06-02T15:34:13Z</dcterms:created>
  <dcterms:modified xsi:type="dcterms:W3CDTF">2025-02-27T01:54:33Z</dcterms:modified>
</cp:coreProperties>
</file>