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395" r:id="rId2"/>
    <p:sldId id="256" r:id="rId3"/>
    <p:sldId id="340" r:id="rId4"/>
    <p:sldId id="544" r:id="rId5"/>
    <p:sldId id="392" r:id="rId6"/>
    <p:sldId id="274" r:id="rId7"/>
    <p:sldId id="557" r:id="rId8"/>
    <p:sldId id="565" r:id="rId9"/>
    <p:sldId id="537" r:id="rId10"/>
    <p:sldId id="550" r:id="rId11"/>
    <p:sldId id="558" r:id="rId12"/>
    <p:sldId id="538" r:id="rId13"/>
    <p:sldId id="551" r:id="rId14"/>
    <p:sldId id="566" r:id="rId15"/>
    <p:sldId id="567" r:id="rId16"/>
    <p:sldId id="569" r:id="rId17"/>
    <p:sldId id="276" r:id="rId18"/>
    <p:sldId id="265" r:id="rId19"/>
    <p:sldId id="393" r:id="rId20"/>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C0B2"/>
    <a:srgbClr val="0A2560"/>
    <a:srgbClr val="FCF7F3"/>
    <a:srgbClr val="F8EFE6"/>
    <a:srgbClr val="F9EBCF"/>
    <a:srgbClr val="F6E1B9"/>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35" autoAdjust="0"/>
    <p:restoredTop sz="93621" autoAdjust="0"/>
  </p:normalViewPr>
  <p:slideViewPr>
    <p:cSldViewPr snapToGrid="0">
      <p:cViewPr varScale="1">
        <p:scale>
          <a:sx n="74" d="100"/>
          <a:sy n="74" d="100"/>
        </p:scale>
        <p:origin x="1046" y="4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Después de pasar dos días con los samaritanos en </a:t>
          </a:r>
          <a:r>
            <a:rPr lang="es-ES" sz="2200" dirty="0" err="1">
              <a:latin typeface="Bw Modelica" panose="00000600000000000000" pitchFamily="50" charset="0"/>
            </a:rPr>
            <a:t>Sicar</a:t>
          </a:r>
          <a:r>
            <a:rPr lang="es-ES" sz="2200" dirty="0">
              <a:latin typeface="Bw Modelica" panose="00000600000000000000" pitchFamily="50" charset="0"/>
            </a:rPr>
            <a:t>, Jesús fue a Galilea; su regreso atrajo la atención de los galileos puesto que habían visto los milagros que hizo Jesús en Jerusalén. </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En Capernaúm, la noticia atrajo la atención de un  noble judío que era oficial del rey, cuyo hijo estaba enfermo.</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48430">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35231">
        <dgm:presLayoutVars>
          <dgm:chMax val="1"/>
          <dgm:bulletEnabled val="1"/>
        </dgm:presLayoutVars>
      </dgm:prSet>
      <dgm:spPr>
        <a:prstGeom prst="round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ctr"/>
          <a:r>
            <a:rPr lang="es-ES" sz="2200" dirty="0">
              <a:latin typeface="Bw Modelica" panose="00000600000000000000" pitchFamily="50" charset="0"/>
            </a:rPr>
            <a:t>El oficial fue a ver a Jesús porque su hijo aquejaba una enfermedad que parecía incurable, la sabiduría y la habilidad humana ya no podían hacer algo por él…</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ctr"/>
          <a:r>
            <a:rPr lang="es-ES" sz="2200" dirty="0">
              <a:latin typeface="Bw Modelica" panose="00000600000000000000" pitchFamily="50" charset="0"/>
            </a:rPr>
            <a:t>…entonces al escuchar que Jesús había llegado a Galilea, buscó desesperadamente su ayuda, hizo arreglos para entrevistarse con Él y le rogó que fuera a Capernaúm a sanar a su hijo.</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043F3812-5CF2-4D5E-924C-1599EB812F02}" type="pres">
      <dgm:prSet presAssocID="{8B688827-D66A-4C90-9932-ED11D76A0A27}" presName="Name0" presStyleCnt="0">
        <dgm:presLayoutVars>
          <dgm:chPref val="3"/>
          <dgm:dir val="rev"/>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442157" custScaleY="375658"/>
      <dgm:spPr>
        <a:prstGeom prst="chevron">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439809" custScaleY="386439"/>
      <dgm:spPr>
        <a:prstGeom prst="chevron">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El oficial había resuelto aceptar a Jesús como el Mesías siempre que accediera a su pedido, Jesús detectó sus motivos egoístas y al confrontarlo con esta verdad, desnudó su fe débil...</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A21332D3-0F4B-4E17-A123-8E440A5D4EB4}">
      <dgm:prSet phldrT="[Texto]" custT="1"/>
      <dgm:spPr/>
      <dgm:t>
        <a:bodyPr/>
        <a:lstStyle/>
        <a:p>
          <a:r>
            <a:rPr lang="es-ES" sz="2200" dirty="0">
              <a:latin typeface="Bw Modelica" panose="00000600000000000000" pitchFamily="50" charset="0"/>
            </a:rPr>
            <a:t>…Jesús le pidió que creyera antes de que viera, pues no podía hacer nada hasta que estuviera dispuesto a ser movido por una fe confiada, por eso Jesús no le contestó ni si ni no.</a:t>
          </a:r>
          <a:endParaRPr lang="es-EC" sz="2200" dirty="0">
            <a:latin typeface="Bw Modelica" panose="00000600000000000000" pitchFamily="50" charset="0"/>
          </a:endParaRPr>
        </a:p>
      </dgm:t>
    </dgm:pt>
    <dgm:pt modelId="{F8F67ECA-76AE-4BAF-B960-0AE5CA4768F9}" type="parTrans" cxnId="{08E8E9DE-5AC4-46DC-B7EE-752286EBB2C5}">
      <dgm:prSet/>
      <dgm:spPr/>
      <dgm:t>
        <a:bodyPr/>
        <a:lstStyle/>
        <a:p>
          <a:endParaRPr lang="es-EC" sz="2200">
            <a:latin typeface="Bw Modelica" panose="00000600000000000000" pitchFamily="50" charset="0"/>
          </a:endParaRPr>
        </a:p>
      </dgm:t>
    </dgm:pt>
    <dgm:pt modelId="{C3248712-FFC0-4FD3-A737-D7F0679B8B66}" type="sibTrans" cxnId="{08E8E9DE-5AC4-46DC-B7EE-752286EBB2C5}">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67131" custScaleY="51833">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01871877-1F62-40CE-9979-9DF715AAB65D}" type="pres">
      <dgm:prSet presAssocID="{A21332D3-0F4B-4E17-A123-8E440A5D4EB4}" presName="linNode" presStyleCnt="0"/>
      <dgm:spPr/>
    </dgm:pt>
    <dgm:pt modelId="{B63CE582-2D74-4F66-9F92-7E51E2F50E25}" type="pres">
      <dgm:prSet presAssocID="{A21332D3-0F4B-4E17-A123-8E440A5D4EB4}" presName="parentText" presStyleLbl="node1" presStyleIdx="1" presStyleCnt="2" custScaleX="267131" custScaleY="46273">
        <dgm:presLayoutVars>
          <dgm:chMax val="1"/>
          <dgm:bulletEnabled val="1"/>
        </dgm:presLayoutVars>
      </dgm:prSet>
      <dgm:spPr>
        <a:prstGeom prst="rect">
          <a:avLst/>
        </a:prstGeom>
      </dgm:spPr>
    </dgm:pt>
  </dgm:ptLst>
  <dgm:cxnLst>
    <dgm:cxn modelId="{D7FD405D-C5E4-4A37-8426-ABC3D0B84438}" type="presOf" srcId="{DE777566-25ED-412B-861E-9EE5B3378A4C}" destId="{0FCAC325-AD87-4A69-B81C-C68275993DBD}" srcOrd="0" destOrd="0" presId="urn:microsoft.com/office/officeart/2005/8/layout/vList5"/>
    <dgm:cxn modelId="{2BD48D65-246B-4764-8D31-EDE3C382D18E}" type="presOf" srcId="{A21332D3-0F4B-4E17-A123-8E440A5D4EB4}" destId="{B63CE582-2D74-4F66-9F92-7E51E2F50E25}"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8E8E9DE-5AC4-46DC-B7EE-752286EBB2C5}" srcId="{DE777566-25ED-412B-861E-9EE5B3378A4C}" destId="{A21332D3-0F4B-4E17-A123-8E440A5D4EB4}" srcOrd="1" destOrd="0" parTransId="{F8F67ECA-76AE-4BAF-B960-0AE5CA4768F9}" sibTransId="{C3248712-FFC0-4FD3-A737-D7F0679B8B66}"/>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4E104517-7831-40DE-BA40-384848B307B6}" type="presParOf" srcId="{0FCAC325-AD87-4A69-B81C-C68275993DBD}" destId="{01871877-1F62-40CE-9979-9DF715AAB65D}" srcOrd="2" destOrd="0" presId="urn:microsoft.com/office/officeart/2005/8/layout/vList5"/>
    <dgm:cxn modelId="{2CC82DB8-92F2-44F0-AE17-5B4CCED551BA}" type="presParOf" srcId="{01871877-1F62-40CE-9979-9DF715AAB65D}" destId="{B63CE582-2D74-4F66-9F92-7E51E2F50E25}" srcOrd="0"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La verdadera razón por la que los escribas y fariseos se negaban a aceptar a Cristo era porque realmente no habían aceptado las escrituras que testificaban de él.</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Debemos recordar que la verdadera fe no depende de señales, sino de la confianza en la palabra de Dios, y la señal que debería ser evidente siempre es la obra del Espíritu Santo para lograr que la Palabra impresione las mentes de los hombres.</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46246"/>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3047"/>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En Nazaret, su propia tierra, a pesar de escuchar su enseñanza y reconocer su sabiduría y milagros, dudaron de Él debido a su origen humilde.</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Los samaritanos creyeron en Jesús por el testimonio de la mujer y luego por escuchar sus palabras, no pidieron señales, sino que aceptaron su mensaje y lo reconocieron como el Salvador.</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50021">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56374">
        <dgm:presLayoutVars>
          <dgm:chMax val="1"/>
          <dgm:bulletEnabled val="1"/>
        </dgm:presLayoutVars>
      </dgm:prSet>
      <dgm:spPr>
        <a:prstGeom prst="round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63AADBE-7CDB-4F8B-A6B9-31781052F8D9}"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7161493C-8057-4EC3-A77C-479F08F7B25D}">
      <dgm:prSet phldrT="[Texto]" custT="1"/>
      <dgm:spPr/>
      <dgm:t>
        <a:bodyPr/>
        <a:lstStyle/>
        <a:p>
          <a:r>
            <a:rPr lang="es-ES" sz="2200" dirty="0">
              <a:latin typeface="Bw Modelica" panose="00000600000000000000" pitchFamily="50" charset="0"/>
            </a:rPr>
            <a:t>El profeta describe su sufrimiento al proclamar el mensaje de Dios. Él enfrentó burla, persecución, traición y desprecio, porque su mensaje no era popular.</a:t>
          </a:r>
          <a:endParaRPr lang="es-EC" sz="2200" dirty="0">
            <a:latin typeface="Bw Modelica" panose="00000600000000000000" pitchFamily="50" charset="0"/>
          </a:endParaRPr>
        </a:p>
      </dgm:t>
    </dgm:pt>
    <dgm:pt modelId="{A8807CB4-C244-4FD4-A918-5EF820E3B3C5}" type="parTrans" cxnId="{749D0DE0-4FC7-49DD-97BF-B33352BD4FF2}">
      <dgm:prSet/>
      <dgm:spPr/>
      <dgm:t>
        <a:bodyPr/>
        <a:lstStyle/>
        <a:p>
          <a:endParaRPr lang="es-EC" sz="2200">
            <a:latin typeface="Bw Modelica" panose="00000600000000000000" pitchFamily="50" charset="0"/>
          </a:endParaRPr>
        </a:p>
      </dgm:t>
    </dgm:pt>
    <dgm:pt modelId="{AF8EEF39-51AE-4F9B-9C70-0391C1061EA5}" type="sibTrans" cxnId="{749D0DE0-4FC7-49DD-97BF-B33352BD4FF2}">
      <dgm:prSet/>
      <dgm:spPr/>
      <dgm:t>
        <a:bodyPr/>
        <a:lstStyle/>
        <a:p>
          <a:endParaRPr lang="es-EC" sz="2200">
            <a:latin typeface="Bw Modelica" panose="00000600000000000000" pitchFamily="50" charset="0"/>
          </a:endParaRPr>
        </a:p>
      </dgm:t>
    </dgm:pt>
    <dgm:pt modelId="{287169F2-5C7D-4366-8875-D21CE4D90BC3}">
      <dgm:prSet phldrT="[Texto]" custT="1"/>
      <dgm:spPr/>
      <dgm:t>
        <a:bodyPr/>
        <a:lstStyle/>
        <a:p>
          <a:r>
            <a:rPr lang="es-ES" sz="2200" dirty="0">
              <a:latin typeface="Bw Modelica" panose="00000600000000000000" pitchFamily="50" charset="0"/>
            </a:rPr>
            <a:t>El remanente que proclama la verdad presente hoy también enfrentará oposición, incluso dentro del mismo pueblo de Dios; sin embargo, al igual que Jeremías, debemos recordar que Dios es nuestro defensor.</a:t>
          </a:r>
          <a:endParaRPr lang="es-EC" sz="2200" dirty="0">
            <a:latin typeface="Bw Modelica" panose="00000600000000000000" pitchFamily="50" charset="0"/>
          </a:endParaRPr>
        </a:p>
      </dgm:t>
    </dgm:pt>
    <dgm:pt modelId="{1D58E508-2795-46E1-9624-60AE8E2BAFCE}" type="parTrans" cxnId="{F71D18E8-8C29-464A-8B8F-91F59B1DA135}">
      <dgm:prSet/>
      <dgm:spPr/>
      <dgm:t>
        <a:bodyPr/>
        <a:lstStyle/>
        <a:p>
          <a:endParaRPr lang="es-EC" sz="2200">
            <a:latin typeface="Bw Modelica" panose="00000600000000000000" pitchFamily="50" charset="0"/>
          </a:endParaRPr>
        </a:p>
      </dgm:t>
    </dgm:pt>
    <dgm:pt modelId="{D12751DD-F543-4C8C-9909-43FF632DA6C8}" type="sibTrans" cxnId="{F71D18E8-8C29-464A-8B8F-91F59B1DA135}">
      <dgm:prSet/>
      <dgm:spPr/>
      <dgm:t>
        <a:bodyPr/>
        <a:lstStyle/>
        <a:p>
          <a:endParaRPr lang="es-EC" sz="2200">
            <a:latin typeface="Bw Modelica" panose="00000600000000000000" pitchFamily="50" charset="0"/>
          </a:endParaRPr>
        </a:p>
      </dgm:t>
    </dgm:pt>
    <dgm:pt modelId="{DDA10E9E-06A2-4C20-85F9-905393C843F8}" type="pres">
      <dgm:prSet presAssocID="{F63AADBE-7CDB-4F8B-A6B9-31781052F8D9}" presName="linear" presStyleCnt="0">
        <dgm:presLayoutVars>
          <dgm:dir/>
          <dgm:animLvl val="lvl"/>
          <dgm:resizeHandles val="exact"/>
        </dgm:presLayoutVars>
      </dgm:prSet>
      <dgm:spPr/>
    </dgm:pt>
    <dgm:pt modelId="{9C418869-F64A-4E03-918C-DCB0FBB3E73E}" type="pres">
      <dgm:prSet presAssocID="{7161493C-8057-4EC3-A77C-479F08F7B25D}" presName="parentLin" presStyleCnt="0"/>
      <dgm:spPr/>
    </dgm:pt>
    <dgm:pt modelId="{BA9A6B4F-7395-451D-90EE-2E5012EF6C57}" type="pres">
      <dgm:prSet presAssocID="{7161493C-8057-4EC3-A77C-479F08F7B25D}" presName="parentLeftMargin" presStyleLbl="node1" presStyleIdx="0" presStyleCnt="2"/>
      <dgm:spPr/>
    </dgm:pt>
    <dgm:pt modelId="{05DD205B-305B-4CEF-87DD-4E885F063002}" type="pres">
      <dgm:prSet presAssocID="{7161493C-8057-4EC3-A77C-479F08F7B25D}" presName="parentText" presStyleLbl="node1" presStyleIdx="0" presStyleCnt="2" custScaleX="127472" custScaleY="157724">
        <dgm:presLayoutVars>
          <dgm:chMax val="0"/>
          <dgm:bulletEnabled val="1"/>
        </dgm:presLayoutVars>
      </dgm:prSet>
      <dgm:spPr/>
    </dgm:pt>
    <dgm:pt modelId="{34655345-A04D-4106-972F-3DEA9BAAC14F}" type="pres">
      <dgm:prSet presAssocID="{7161493C-8057-4EC3-A77C-479F08F7B25D}" presName="negativeSpace" presStyleCnt="0"/>
      <dgm:spPr/>
    </dgm:pt>
    <dgm:pt modelId="{AA1071AF-002E-4C3E-8049-F4368E4977D9}" type="pres">
      <dgm:prSet presAssocID="{7161493C-8057-4EC3-A77C-479F08F7B25D}" presName="childText" presStyleLbl="conFgAcc1" presStyleIdx="0" presStyleCnt="2">
        <dgm:presLayoutVars>
          <dgm:bulletEnabled val="1"/>
        </dgm:presLayoutVars>
      </dgm:prSet>
      <dgm:spPr/>
    </dgm:pt>
    <dgm:pt modelId="{C8A0A920-528E-4DDB-A7E3-BC5E87633736}" type="pres">
      <dgm:prSet presAssocID="{AF8EEF39-51AE-4F9B-9C70-0391C1061EA5}" presName="spaceBetweenRectangles" presStyleCnt="0"/>
      <dgm:spPr/>
    </dgm:pt>
    <dgm:pt modelId="{4677CCB4-A658-4F46-BF98-0C1EEF3FE540}" type="pres">
      <dgm:prSet presAssocID="{287169F2-5C7D-4366-8875-D21CE4D90BC3}" presName="parentLin" presStyleCnt="0"/>
      <dgm:spPr/>
    </dgm:pt>
    <dgm:pt modelId="{A197D956-ED5A-46D7-AB58-5DDF7E53599C}" type="pres">
      <dgm:prSet presAssocID="{287169F2-5C7D-4366-8875-D21CE4D90BC3}" presName="parentLeftMargin" presStyleLbl="node1" presStyleIdx="0" presStyleCnt="2"/>
      <dgm:spPr/>
    </dgm:pt>
    <dgm:pt modelId="{B2A251F2-F60D-4F7F-875C-5A0E9A872634}" type="pres">
      <dgm:prSet presAssocID="{287169F2-5C7D-4366-8875-D21CE4D90BC3}" presName="parentText" presStyleLbl="node1" presStyleIdx="1" presStyleCnt="2" custScaleX="127472" custScaleY="180551">
        <dgm:presLayoutVars>
          <dgm:chMax val="0"/>
          <dgm:bulletEnabled val="1"/>
        </dgm:presLayoutVars>
      </dgm:prSet>
      <dgm:spPr/>
    </dgm:pt>
    <dgm:pt modelId="{7DE32E8E-1EDD-46EF-BA58-4B9CF7584AED}" type="pres">
      <dgm:prSet presAssocID="{287169F2-5C7D-4366-8875-D21CE4D90BC3}" presName="negativeSpace" presStyleCnt="0"/>
      <dgm:spPr/>
    </dgm:pt>
    <dgm:pt modelId="{24A05BAB-8753-4F13-A97C-7E9FFAD97685}" type="pres">
      <dgm:prSet presAssocID="{287169F2-5C7D-4366-8875-D21CE4D90BC3}" presName="childText" presStyleLbl="conFgAcc1" presStyleIdx="1" presStyleCnt="2">
        <dgm:presLayoutVars>
          <dgm:bulletEnabled val="1"/>
        </dgm:presLayoutVars>
      </dgm:prSet>
      <dgm:spPr/>
    </dgm:pt>
  </dgm:ptLst>
  <dgm:cxnLst>
    <dgm:cxn modelId="{8CD56969-7C84-4264-B8F3-B95C4F7A3048}" type="presOf" srcId="{287169F2-5C7D-4366-8875-D21CE4D90BC3}" destId="{A197D956-ED5A-46D7-AB58-5DDF7E53599C}" srcOrd="0" destOrd="0" presId="urn:microsoft.com/office/officeart/2005/8/layout/list1"/>
    <dgm:cxn modelId="{1C983350-F20D-402F-BA9A-E6D6D6C4C163}" type="presOf" srcId="{7161493C-8057-4EC3-A77C-479F08F7B25D}" destId="{05DD205B-305B-4CEF-87DD-4E885F063002}" srcOrd="1" destOrd="0" presId="urn:microsoft.com/office/officeart/2005/8/layout/list1"/>
    <dgm:cxn modelId="{0D184286-D708-4268-B840-D385F0F258D5}" type="presOf" srcId="{287169F2-5C7D-4366-8875-D21CE4D90BC3}" destId="{B2A251F2-F60D-4F7F-875C-5A0E9A872634}" srcOrd="1" destOrd="0" presId="urn:microsoft.com/office/officeart/2005/8/layout/list1"/>
    <dgm:cxn modelId="{28284D9D-A6F0-481A-9C85-87D1B790E686}" type="presOf" srcId="{F63AADBE-7CDB-4F8B-A6B9-31781052F8D9}" destId="{DDA10E9E-06A2-4C20-85F9-905393C843F8}" srcOrd="0" destOrd="0" presId="urn:microsoft.com/office/officeart/2005/8/layout/list1"/>
    <dgm:cxn modelId="{749D0DE0-4FC7-49DD-97BF-B33352BD4FF2}" srcId="{F63AADBE-7CDB-4F8B-A6B9-31781052F8D9}" destId="{7161493C-8057-4EC3-A77C-479F08F7B25D}" srcOrd="0" destOrd="0" parTransId="{A8807CB4-C244-4FD4-A918-5EF820E3B3C5}" sibTransId="{AF8EEF39-51AE-4F9B-9C70-0391C1061EA5}"/>
    <dgm:cxn modelId="{694ED8E1-D444-4795-82DD-2BAEE1BF0050}" type="presOf" srcId="{7161493C-8057-4EC3-A77C-479F08F7B25D}" destId="{BA9A6B4F-7395-451D-90EE-2E5012EF6C57}" srcOrd="0" destOrd="0" presId="urn:microsoft.com/office/officeart/2005/8/layout/list1"/>
    <dgm:cxn modelId="{F71D18E8-8C29-464A-8B8F-91F59B1DA135}" srcId="{F63AADBE-7CDB-4F8B-A6B9-31781052F8D9}" destId="{287169F2-5C7D-4366-8875-D21CE4D90BC3}" srcOrd="1" destOrd="0" parTransId="{1D58E508-2795-46E1-9624-60AE8E2BAFCE}" sibTransId="{D12751DD-F543-4C8C-9909-43FF632DA6C8}"/>
    <dgm:cxn modelId="{5060020E-F804-465F-83BA-D3A5C87261AD}" type="presParOf" srcId="{DDA10E9E-06A2-4C20-85F9-905393C843F8}" destId="{9C418869-F64A-4E03-918C-DCB0FBB3E73E}" srcOrd="0" destOrd="0" presId="urn:microsoft.com/office/officeart/2005/8/layout/list1"/>
    <dgm:cxn modelId="{E1A0D0A6-74FC-4862-9E66-6A9F4D72A72C}" type="presParOf" srcId="{9C418869-F64A-4E03-918C-DCB0FBB3E73E}" destId="{BA9A6B4F-7395-451D-90EE-2E5012EF6C57}" srcOrd="0" destOrd="0" presId="urn:microsoft.com/office/officeart/2005/8/layout/list1"/>
    <dgm:cxn modelId="{2E5EFC77-0FCC-4FF7-84D2-91DC1D135C57}" type="presParOf" srcId="{9C418869-F64A-4E03-918C-DCB0FBB3E73E}" destId="{05DD205B-305B-4CEF-87DD-4E885F063002}" srcOrd="1" destOrd="0" presId="urn:microsoft.com/office/officeart/2005/8/layout/list1"/>
    <dgm:cxn modelId="{4C71FFB3-365C-4D23-9769-EF2F22355A0E}" type="presParOf" srcId="{DDA10E9E-06A2-4C20-85F9-905393C843F8}" destId="{34655345-A04D-4106-972F-3DEA9BAAC14F}" srcOrd="1" destOrd="0" presId="urn:microsoft.com/office/officeart/2005/8/layout/list1"/>
    <dgm:cxn modelId="{3B406042-C05B-4549-87F2-743E977289AE}" type="presParOf" srcId="{DDA10E9E-06A2-4C20-85F9-905393C843F8}" destId="{AA1071AF-002E-4C3E-8049-F4368E4977D9}" srcOrd="2" destOrd="0" presId="urn:microsoft.com/office/officeart/2005/8/layout/list1"/>
    <dgm:cxn modelId="{9F6D72C1-90E6-4660-811F-E8DD1A92D591}" type="presParOf" srcId="{DDA10E9E-06A2-4C20-85F9-905393C843F8}" destId="{C8A0A920-528E-4DDB-A7E3-BC5E87633736}" srcOrd="3" destOrd="0" presId="urn:microsoft.com/office/officeart/2005/8/layout/list1"/>
    <dgm:cxn modelId="{01C4A867-FB96-42D7-90CA-53144351609E}" type="presParOf" srcId="{DDA10E9E-06A2-4C20-85F9-905393C843F8}" destId="{4677CCB4-A658-4F46-BF98-0C1EEF3FE540}" srcOrd="4" destOrd="0" presId="urn:microsoft.com/office/officeart/2005/8/layout/list1"/>
    <dgm:cxn modelId="{775D0B6C-F080-4896-86F9-5D100C3CEF38}" type="presParOf" srcId="{4677CCB4-A658-4F46-BF98-0C1EEF3FE540}" destId="{A197D956-ED5A-46D7-AB58-5DDF7E53599C}" srcOrd="0" destOrd="0" presId="urn:microsoft.com/office/officeart/2005/8/layout/list1"/>
    <dgm:cxn modelId="{64EC929B-54D5-4602-8F93-2545969A5AAA}" type="presParOf" srcId="{4677CCB4-A658-4F46-BF98-0C1EEF3FE540}" destId="{B2A251F2-F60D-4F7F-875C-5A0E9A872634}" srcOrd="1" destOrd="0" presId="urn:microsoft.com/office/officeart/2005/8/layout/list1"/>
    <dgm:cxn modelId="{309722D3-D8FB-4D97-8E5A-B2632B2FCB50}" type="presParOf" srcId="{DDA10E9E-06A2-4C20-85F9-905393C843F8}" destId="{7DE32E8E-1EDD-46EF-BA58-4B9CF7584AED}" srcOrd="5" destOrd="0" presId="urn:microsoft.com/office/officeart/2005/8/layout/list1"/>
    <dgm:cxn modelId="{F39D73A0-A7E8-4B8A-8B4C-A3BD33CA8F90}" type="presParOf" srcId="{DDA10E9E-06A2-4C20-85F9-905393C843F8}" destId="{24A05BAB-8753-4F13-A97C-7E9FFAD97685}"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El noble entendió que se hallaba ante la presencia de un Ser para quien todo era posible…</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…es así como su fe se aferró a Cristo y ahora suplicó a Jesús con dependencia absoluta…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5C316BDB-B9BF-4412-B9D6-C5B1AC4F934C}">
      <dgm:prSet custT="1"/>
      <dgm:spPr/>
      <dgm:t>
        <a:bodyPr/>
        <a:lstStyle/>
        <a:p>
          <a:r>
            <a:rPr lang="es-ES" sz="2200" dirty="0">
              <a:latin typeface="Bw Modelica" panose="00000600000000000000" pitchFamily="50" charset="0"/>
            </a:rPr>
            <a:t>…su insistencia mostraba confianza en que solo Jesús podía salvarlo.</a:t>
          </a:r>
          <a:endParaRPr lang="es-EC" sz="2200" dirty="0">
            <a:latin typeface="Bw Modelica" panose="00000600000000000000" pitchFamily="50" charset="0"/>
          </a:endParaRPr>
        </a:p>
      </dgm:t>
    </dgm:pt>
    <dgm:pt modelId="{105A24FE-2B2A-4810-90EA-E78DA3DDBBC9}" type="parTrans" cxnId="{CC9BA3CF-9FC1-423B-AC8A-70D6B42C4D15}">
      <dgm:prSet/>
      <dgm:spPr/>
      <dgm:t>
        <a:bodyPr/>
        <a:lstStyle/>
        <a:p>
          <a:endParaRPr lang="es-EC"/>
        </a:p>
      </dgm:t>
    </dgm:pt>
    <dgm:pt modelId="{651FD346-D3DA-4A2F-A8B2-0A1C830461B4}" type="sibTrans" cxnId="{CC9BA3CF-9FC1-423B-AC8A-70D6B42C4D1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50021">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50504">
        <dgm:presLayoutVars>
          <dgm:chMax val="1"/>
          <dgm:bulletEnabled val="1"/>
        </dgm:presLayoutVars>
      </dgm:prSet>
      <dgm:spPr>
        <a:prstGeom prst="roundRect">
          <a:avLst/>
        </a:prstGeom>
      </dgm:spPr>
    </dgm:pt>
    <dgm:pt modelId="{A5C0AA39-AD97-4628-9E9F-D4CF63916EBB}" type="pres">
      <dgm:prSet presAssocID="{8054A7A7-2C65-4232-A11B-5224673DBAD0}" presName="sp" presStyleCnt="0"/>
      <dgm:spPr/>
    </dgm:pt>
    <dgm:pt modelId="{57ED7295-DE88-4AA0-AC95-2F0B3AECBE86}" type="pres">
      <dgm:prSet presAssocID="{5C316BDB-B9BF-4412-B9D6-C5B1AC4F934C}" presName="linNode" presStyleCnt="0"/>
      <dgm:spPr/>
    </dgm:pt>
    <dgm:pt modelId="{AEFE45F1-9FE0-449F-8EDC-EB0C2D451A22}" type="pres">
      <dgm:prSet presAssocID="{5C316BDB-B9BF-4412-B9D6-C5B1AC4F934C}" presName="parentText" presStyleLbl="node1" presStyleIdx="2" presStyleCnt="3" custScaleX="277778" custScaleY="42047">
        <dgm:presLayoutVars>
          <dgm:chMax val="1"/>
          <dgm:bulletEnabled val="1"/>
        </dgm:presLayoutVars>
      </dgm:prSet>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71D40E99-8FAB-447C-8B64-D82D9DA13569}" type="presOf" srcId="{5C316BDB-B9BF-4412-B9D6-C5B1AC4F934C}" destId="{AEFE45F1-9FE0-449F-8EDC-EB0C2D451A22}" srcOrd="0" destOrd="0" presId="urn:microsoft.com/office/officeart/2005/8/layout/vList5"/>
    <dgm:cxn modelId="{CC9BA3CF-9FC1-423B-AC8A-70D6B42C4D15}" srcId="{DE777566-25ED-412B-861E-9EE5B3378A4C}" destId="{5C316BDB-B9BF-4412-B9D6-C5B1AC4F934C}" srcOrd="2" destOrd="0" parTransId="{105A24FE-2B2A-4810-90EA-E78DA3DDBBC9}" sibTransId="{651FD346-D3DA-4A2F-A8B2-0A1C830461B4}"/>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E1D498B2-8639-4133-96CA-18F51C49ED3D}" type="presParOf" srcId="{0FCAC325-AD87-4A69-B81C-C68275993DBD}" destId="{A5C0AA39-AD97-4628-9E9F-D4CF63916EBB}" srcOrd="3" destOrd="0" presId="urn:microsoft.com/office/officeart/2005/8/layout/vList5"/>
    <dgm:cxn modelId="{4C4B5DCB-FFDD-4DEB-80B6-FBF71C2D07D7}" type="presParOf" srcId="{0FCAC325-AD87-4A69-B81C-C68275993DBD}" destId="{57ED7295-DE88-4AA0-AC95-2F0B3AECBE86}" srcOrd="4" destOrd="0" presId="urn:microsoft.com/office/officeart/2005/8/layout/vList5"/>
    <dgm:cxn modelId="{BEF9D30B-C53A-498F-BEBD-BE72F316685B}" type="presParOf" srcId="{57ED7295-DE88-4AA0-AC95-2F0B3AECBE86}" destId="{AEFE45F1-9FE0-449F-8EDC-EB0C2D451A22}"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Jesús no fue físicamente a la casa del noble, sino que simplemente habló y el noble confió en su palabra… </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…así Cristo demostró que su poder no tiene límites y que está presto para el alma que le invoca…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5C316BDB-B9BF-4412-B9D6-C5B1AC4F934C}">
      <dgm:prSet custT="1"/>
      <dgm:spPr/>
      <dgm:t>
        <a:bodyPr/>
        <a:lstStyle/>
        <a:p>
          <a:r>
            <a:rPr lang="es-ES" sz="2200" dirty="0">
              <a:latin typeface="Bw Modelica" panose="00000600000000000000" pitchFamily="50" charset="0"/>
            </a:rPr>
            <a:t>…pero para eso debemos aprender a tomar la palabra de Cristo como segura y suficiente.</a:t>
          </a:r>
          <a:endParaRPr lang="es-EC" sz="2200" dirty="0">
            <a:latin typeface="Bw Modelica" panose="00000600000000000000" pitchFamily="50" charset="0"/>
          </a:endParaRPr>
        </a:p>
      </dgm:t>
    </dgm:pt>
    <dgm:pt modelId="{105A24FE-2B2A-4810-90EA-E78DA3DDBBC9}" type="parTrans" cxnId="{CC9BA3CF-9FC1-423B-AC8A-70D6B42C4D15}">
      <dgm:prSet/>
      <dgm:spPr/>
      <dgm:t>
        <a:bodyPr/>
        <a:lstStyle/>
        <a:p>
          <a:endParaRPr lang="es-EC"/>
        </a:p>
      </dgm:t>
    </dgm:pt>
    <dgm:pt modelId="{651FD346-D3DA-4A2F-A8B2-0A1C830461B4}" type="sibTrans" cxnId="{CC9BA3CF-9FC1-423B-AC8A-70D6B42C4D1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50021">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50504">
        <dgm:presLayoutVars>
          <dgm:chMax val="1"/>
          <dgm:bulletEnabled val="1"/>
        </dgm:presLayoutVars>
      </dgm:prSet>
      <dgm:spPr>
        <a:prstGeom prst="rect">
          <a:avLst/>
        </a:prstGeom>
      </dgm:spPr>
    </dgm:pt>
    <dgm:pt modelId="{A5C0AA39-AD97-4628-9E9F-D4CF63916EBB}" type="pres">
      <dgm:prSet presAssocID="{8054A7A7-2C65-4232-A11B-5224673DBAD0}" presName="sp" presStyleCnt="0"/>
      <dgm:spPr/>
    </dgm:pt>
    <dgm:pt modelId="{57ED7295-DE88-4AA0-AC95-2F0B3AECBE86}" type="pres">
      <dgm:prSet presAssocID="{5C316BDB-B9BF-4412-B9D6-C5B1AC4F934C}" presName="linNode" presStyleCnt="0"/>
      <dgm:spPr/>
    </dgm:pt>
    <dgm:pt modelId="{AEFE45F1-9FE0-449F-8EDC-EB0C2D451A22}" type="pres">
      <dgm:prSet presAssocID="{5C316BDB-B9BF-4412-B9D6-C5B1AC4F934C}" presName="parentText" presStyleLbl="node1" presStyleIdx="2" presStyleCnt="3" custScaleX="277778" custScaleY="50593">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71D40E99-8FAB-447C-8B64-D82D9DA13569}" type="presOf" srcId="{5C316BDB-B9BF-4412-B9D6-C5B1AC4F934C}" destId="{AEFE45F1-9FE0-449F-8EDC-EB0C2D451A22}" srcOrd="0" destOrd="0" presId="urn:microsoft.com/office/officeart/2005/8/layout/vList5"/>
    <dgm:cxn modelId="{CC9BA3CF-9FC1-423B-AC8A-70D6B42C4D15}" srcId="{DE777566-25ED-412B-861E-9EE5B3378A4C}" destId="{5C316BDB-B9BF-4412-B9D6-C5B1AC4F934C}" srcOrd="2" destOrd="0" parTransId="{105A24FE-2B2A-4810-90EA-E78DA3DDBBC9}" sibTransId="{651FD346-D3DA-4A2F-A8B2-0A1C830461B4}"/>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E1D498B2-8639-4133-96CA-18F51C49ED3D}" type="presParOf" srcId="{0FCAC325-AD87-4A69-B81C-C68275993DBD}" destId="{A5C0AA39-AD97-4628-9E9F-D4CF63916EBB}" srcOrd="3" destOrd="0" presId="urn:microsoft.com/office/officeart/2005/8/layout/vList5"/>
    <dgm:cxn modelId="{4C4B5DCB-FFDD-4DEB-80B6-FBF71C2D07D7}" type="presParOf" srcId="{0FCAC325-AD87-4A69-B81C-C68275993DBD}" destId="{57ED7295-DE88-4AA0-AC95-2F0B3AECBE86}" srcOrd="4" destOrd="0" presId="urn:microsoft.com/office/officeart/2005/8/layout/vList5"/>
    <dgm:cxn modelId="{BEF9D30B-C53A-498F-BEBD-BE72F316685B}" type="presParOf" srcId="{57ED7295-DE88-4AA0-AC95-2F0B3AECBE86}" destId="{AEFE45F1-9FE0-449F-8EDC-EB0C2D451A22}"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78B0530-F6C6-449B-9433-576F4B01DC2D}" type="doc">
      <dgm:prSet loTypeId="urn:microsoft.com/office/officeart/2005/8/layout/process1" loCatId="process" qsTypeId="urn:microsoft.com/office/officeart/2005/8/quickstyle/simple1" qsCatId="simple" csTypeId="urn:microsoft.com/office/officeart/2005/8/colors/accent0_2" csCatId="mainScheme" phldr="1"/>
      <dgm:spPr/>
    </dgm:pt>
    <dgm:pt modelId="{AA036B5D-938D-41ED-8A97-DDD9FACEC4C3}">
      <dgm:prSet phldrT="[Texto]" custT="1"/>
      <dgm:spPr/>
      <dgm:t>
        <a:bodyPr/>
        <a:lstStyle/>
        <a:p>
          <a:pPr algn="ctr"/>
          <a:r>
            <a:rPr lang="es-ES" sz="2200" dirty="0">
              <a:latin typeface="Bw Modelica" panose="00000600000000000000" pitchFamily="50" charset="0"/>
            </a:rPr>
            <a:t>Esta experiencia nos recuerda que Dios obra más allá de lo que pedimos o imaginamos, y que su respuesta siempre es la mejor…</a:t>
          </a:r>
          <a:endParaRPr lang="es-EC" sz="2200" dirty="0">
            <a:latin typeface="Bw Modelica" panose="00000600000000000000" pitchFamily="50" charset="0"/>
          </a:endParaRPr>
        </a:p>
      </dgm:t>
    </dgm:pt>
    <dgm:pt modelId="{81FB24A6-A386-403E-A6AE-B41236A5D00D}" type="parTrans" cxnId="{E6DB20EC-E494-4FB9-A957-3FBB9AE65C28}">
      <dgm:prSet/>
      <dgm:spPr/>
      <dgm:t>
        <a:bodyPr/>
        <a:lstStyle/>
        <a:p>
          <a:endParaRPr lang="es-EC" sz="2200">
            <a:latin typeface="Bw Modelica" panose="00000600000000000000" pitchFamily="50" charset="0"/>
          </a:endParaRPr>
        </a:p>
      </dgm:t>
    </dgm:pt>
    <dgm:pt modelId="{D71F6E8C-6FD5-4D27-AF67-025E2891CDFC}" type="sibTrans" cxnId="{E6DB20EC-E494-4FB9-A957-3FBB9AE65C28}">
      <dgm:prSet custT="1"/>
      <dgm:spPr/>
      <dgm:t>
        <a:bodyPr/>
        <a:lstStyle/>
        <a:p>
          <a:endParaRPr lang="es-EC" sz="2200">
            <a:latin typeface="Bw Modelica" panose="00000600000000000000" pitchFamily="50" charset="0"/>
          </a:endParaRPr>
        </a:p>
      </dgm:t>
    </dgm:pt>
    <dgm:pt modelId="{140E4236-8C03-42DD-9305-AABD8F95BC52}">
      <dgm:prSet phldrT="[Texto]" custT="1"/>
      <dgm:spPr/>
      <dgm:t>
        <a:bodyPr/>
        <a:lstStyle/>
        <a:p>
          <a:r>
            <a:rPr lang="es-ES" sz="2200" dirty="0">
              <a:latin typeface="Bw Modelica" panose="00000600000000000000" pitchFamily="50" charset="0"/>
            </a:rPr>
            <a:t>…debemos confiar plenamente en la palabra de Cristo y en el poder de Dios, que siempre obra de manera perfecta para nuestro bien y su gloria.</a:t>
          </a:r>
          <a:endParaRPr lang="es-EC" sz="2200" dirty="0">
            <a:latin typeface="Bw Modelica" panose="00000600000000000000" pitchFamily="50" charset="0"/>
          </a:endParaRPr>
        </a:p>
      </dgm:t>
    </dgm:pt>
    <dgm:pt modelId="{A3EF52BB-804E-4E96-8CEB-B65EEAE3B636}" type="parTrans" cxnId="{39F09C54-8BA7-45D5-9366-5168DAA47463}">
      <dgm:prSet/>
      <dgm:spPr/>
      <dgm:t>
        <a:bodyPr/>
        <a:lstStyle/>
        <a:p>
          <a:endParaRPr lang="es-EC" sz="2200">
            <a:latin typeface="Bw Modelica" panose="00000600000000000000" pitchFamily="50" charset="0"/>
          </a:endParaRPr>
        </a:p>
      </dgm:t>
    </dgm:pt>
    <dgm:pt modelId="{E59E6BB0-9431-4613-AB7E-DD8E62709901}" type="sibTrans" cxnId="{39F09C54-8BA7-45D5-9366-5168DAA47463}">
      <dgm:prSet/>
      <dgm:spPr/>
      <dgm:t>
        <a:bodyPr/>
        <a:lstStyle/>
        <a:p>
          <a:endParaRPr lang="es-EC" sz="2200">
            <a:latin typeface="Bw Modelica" panose="00000600000000000000" pitchFamily="50" charset="0"/>
          </a:endParaRPr>
        </a:p>
      </dgm:t>
    </dgm:pt>
    <dgm:pt modelId="{65A636FB-225D-427F-A8E7-72FE00052C33}" type="pres">
      <dgm:prSet presAssocID="{378B0530-F6C6-449B-9433-576F4B01DC2D}" presName="Name0" presStyleCnt="0">
        <dgm:presLayoutVars>
          <dgm:dir/>
          <dgm:resizeHandles val="exact"/>
        </dgm:presLayoutVars>
      </dgm:prSet>
      <dgm:spPr/>
    </dgm:pt>
    <dgm:pt modelId="{A1D5E0F0-6CFA-47B0-9EFB-FC8EDD09698B}" type="pres">
      <dgm:prSet presAssocID="{AA036B5D-938D-41ED-8A97-DDD9FACEC4C3}" presName="node" presStyleLbl="node1" presStyleIdx="0" presStyleCnt="2">
        <dgm:presLayoutVars>
          <dgm:bulletEnabled val="1"/>
        </dgm:presLayoutVars>
      </dgm:prSet>
      <dgm:spPr/>
    </dgm:pt>
    <dgm:pt modelId="{BF4BEA69-2180-42CD-8691-234C1EF36901}" type="pres">
      <dgm:prSet presAssocID="{D71F6E8C-6FD5-4D27-AF67-025E2891CDFC}" presName="sibTrans" presStyleLbl="sibTrans2D1" presStyleIdx="0" presStyleCnt="1"/>
      <dgm:spPr/>
    </dgm:pt>
    <dgm:pt modelId="{0C97A8B6-61D6-4B04-A375-60797AE52895}" type="pres">
      <dgm:prSet presAssocID="{D71F6E8C-6FD5-4D27-AF67-025E2891CDFC}" presName="connectorText" presStyleLbl="sibTrans2D1" presStyleIdx="0" presStyleCnt="1"/>
      <dgm:spPr/>
    </dgm:pt>
    <dgm:pt modelId="{E95C1025-A5C0-45A1-A4F7-7ADCE9079C2B}" type="pres">
      <dgm:prSet presAssocID="{140E4236-8C03-42DD-9305-AABD8F95BC52}" presName="node" presStyleLbl="node1" presStyleIdx="1" presStyleCnt="2">
        <dgm:presLayoutVars>
          <dgm:bulletEnabled val="1"/>
        </dgm:presLayoutVars>
      </dgm:prSet>
      <dgm:spPr/>
    </dgm:pt>
  </dgm:ptLst>
  <dgm:cxnLst>
    <dgm:cxn modelId="{86996D18-14E3-44CC-B11D-82F3C6D5F83D}" type="presOf" srcId="{D71F6E8C-6FD5-4D27-AF67-025E2891CDFC}" destId="{0C97A8B6-61D6-4B04-A375-60797AE52895}" srcOrd="1" destOrd="0" presId="urn:microsoft.com/office/officeart/2005/8/layout/process1"/>
    <dgm:cxn modelId="{2A70104E-5304-4509-81D3-024BC42CD1D0}" type="presOf" srcId="{D71F6E8C-6FD5-4D27-AF67-025E2891CDFC}" destId="{BF4BEA69-2180-42CD-8691-234C1EF36901}" srcOrd="0" destOrd="0" presId="urn:microsoft.com/office/officeart/2005/8/layout/process1"/>
    <dgm:cxn modelId="{39F09C54-8BA7-45D5-9366-5168DAA47463}" srcId="{378B0530-F6C6-449B-9433-576F4B01DC2D}" destId="{140E4236-8C03-42DD-9305-AABD8F95BC52}" srcOrd="1" destOrd="0" parTransId="{A3EF52BB-804E-4E96-8CEB-B65EEAE3B636}" sibTransId="{E59E6BB0-9431-4613-AB7E-DD8E62709901}"/>
    <dgm:cxn modelId="{167EE586-8889-4641-86AA-AE6D48AAE0F9}" type="presOf" srcId="{AA036B5D-938D-41ED-8A97-DDD9FACEC4C3}" destId="{A1D5E0F0-6CFA-47B0-9EFB-FC8EDD09698B}" srcOrd="0" destOrd="0" presId="urn:microsoft.com/office/officeart/2005/8/layout/process1"/>
    <dgm:cxn modelId="{6FC6F995-3C51-4558-9FBF-89CCB58877DC}" type="presOf" srcId="{140E4236-8C03-42DD-9305-AABD8F95BC52}" destId="{E95C1025-A5C0-45A1-A4F7-7ADCE9079C2B}" srcOrd="0" destOrd="0" presId="urn:microsoft.com/office/officeart/2005/8/layout/process1"/>
    <dgm:cxn modelId="{806078C2-4D7B-41D9-B95D-ED0F076C4099}" type="presOf" srcId="{378B0530-F6C6-449B-9433-576F4B01DC2D}" destId="{65A636FB-225D-427F-A8E7-72FE00052C33}" srcOrd="0" destOrd="0" presId="urn:microsoft.com/office/officeart/2005/8/layout/process1"/>
    <dgm:cxn modelId="{E6DB20EC-E494-4FB9-A957-3FBB9AE65C28}" srcId="{378B0530-F6C6-449B-9433-576F4B01DC2D}" destId="{AA036B5D-938D-41ED-8A97-DDD9FACEC4C3}" srcOrd="0" destOrd="0" parTransId="{81FB24A6-A386-403E-A6AE-B41236A5D00D}" sibTransId="{D71F6E8C-6FD5-4D27-AF67-025E2891CDFC}"/>
    <dgm:cxn modelId="{35D950BB-8C92-414E-A690-36ADDB59F9DA}" type="presParOf" srcId="{65A636FB-225D-427F-A8E7-72FE00052C33}" destId="{A1D5E0F0-6CFA-47B0-9EFB-FC8EDD09698B}" srcOrd="0" destOrd="0" presId="urn:microsoft.com/office/officeart/2005/8/layout/process1"/>
    <dgm:cxn modelId="{08C0CB8C-8A0C-4993-97B4-B8B15126AE5B}" type="presParOf" srcId="{65A636FB-225D-427F-A8E7-72FE00052C33}" destId="{BF4BEA69-2180-42CD-8691-234C1EF36901}" srcOrd="1" destOrd="0" presId="urn:microsoft.com/office/officeart/2005/8/layout/process1"/>
    <dgm:cxn modelId="{B4263CD9-20A9-4F76-AAC5-E3B9F0B2AF97}" type="presParOf" srcId="{BF4BEA69-2180-42CD-8691-234C1EF36901}" destId="{0C97A8B6-61D6-4B04-A375-60797AE52895}" srcOrd="0" destOrd="0" presId="urn:microsoft.com/office/officeart/2005/8/layout/process1"/>
    <dgm:cxn modelId="{84446FB1-A814-474A-99C0-566E496B07B6}" type="presParOf" srcId="{65A636FB-225D-427F-A8E7-72FE00052C33}" destId="{E95C1025-A5C0-45A1-A4F7-7ADCE9079C2B}" srcOrd="2"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En el instante en que la fe del padre aceptó la palabra de Jesús “Tu hijo vive”…</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A21332D3-0F4B-4E17-A123-8E440A5D4EB4}">
      <dgm:prSet phldrT="[Texto]" custT="1"/>
      <dgm:spPr/>
      <dgm:t>
        <a:bodyPr/>
        <a:lstStyle/>
        <a:p>
          <a:r>
            <a:rPr lang="es-ES" sz="2200" dirty="0">
              <a:latin typeface="Bw Modelica" panose="00000600000000000000" pitchFamily="50" charset="0"/>
            </a:rPr>
            <a:t>…el amor divino había tocado al niño moribundo y no quedaron rastros de su enfermedad.</a:t>
          </a:r>
          <a:endParaRPr lang="es-EC" sz="2200" dirty="0">
            <a:latin typeface="Bw Modelica" panose="00000600000000000000" pitchFamily="50" charset="0"/>
          </a:endParaRPr>
        </a:p>
      </dgm:t>
    </dgm:pt>
    <dgm:pt modelId="{F8F67ECA-76AE-4BAF-B960-0AE5CA4768F9}" type="parTrans" cxnId="{08E8E9DE-5AC4-46DC-B7EE-752286EBB2C5}">
      <dgm:prSet/>
      <dgm:spPr/>
      <dgm:t>
        <a:bodyPr/>
        <a:lstStyle/>
        <a:p>
          <a:endParaRPr lang="es-EC" sz="2200">
            <a:latin typeface="Bw Modelica" panose="00000600000000000000" pitchFamily="50" charset="0"/>
          </a:endParaRPr>
        </a:p>
      </dgm:t>
    </dgm:pt>
    <dgm:pt modelId="{C3248712-FFC0-4FD3-A737-D7F0679B8B66}" type="sibTrans" cxnId="{08E8E9DE-5AC4-46DC-B7EE-752286EBB2C5}">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67131" custScaleY="47459">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01871877-1F62-40CE-9979-9DF715AAB65D}" type="pres">
      <dgm:prSet presAssocID="{A21332D3-0F4B-4E17-A123-8E440A5D4EB4}" presName="linNode" presStyleCnt="0"/>
      <dgm:spPr/>
    </dgm:pt>
    <dgm:pt modelId="{B63CE582-2D74-4F66-9F92-7E51E2F50E25}" type="pres">
      <dgm:prSet presAssocID="{A21332D3-0F4B-4E17-A123-8E440A5D4EB4}" presName="parentText" presStyleLbl="node1" presStyleIdx="1" presStyleCnt="2" custScaleX="267131" custScaleY="46273">
        <dgm:presLayoutVars>
          <dgm:chMax val="1"/>
          <dgm:bulletEnabled val="1"/>
        </dgm:presLayoutVars>
      </dgm:prSet>
      <dgm:spPr>
        <a:prstGeom prst="rect">
          <a:avLst/>
        </a:prstGeom>
      </dgm:spPr>
    </dgm:pt>
  </dgm:ptLst>
  <dgm:cxnLst>
    <dgm:cxn modelId="{D7FD405D-C5E4-4A37-8426-ABC3D0B84438}" type="presOf" srcId="{DE777566-25ED-412B-861E-9EE5B3378A4C}" destId="{0FCAC325-AD87-4A69-B81C-C68275993DBD}" srcOrd="0" destOrd="0" presId="urn:microsoft.com/office/officeart/2005/8/layout/vList5"/>
    <dgm:cxn modelId="{2BD48D65-246B-4764-8D31-EDE3C382D18E}" type="presOf" srcId="{A21332D3-0F4B-4E17-A123-8E440A5D4EB4}" destId="{B63CE582-2D74-4F66-9F92-7E51E2F50E25}"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8E8E9DE-5AC4-46DC-B7EE-752286EBB2C5}" srcId="{DE777566-25ED-412B-861E-9EE5B3378A4C}" destId="{A21332D3-0F4B-4E17-A123-8E440A5D4EB4}" srcOrd="1" destOrd="0" parTransId="{F8F67ECA-76AE-4BAF-B960-0AE5CA4768F9}" sibTransId="{C3248712-FFC0-4FD3-A737-D7F0679B8B66}"/>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4E104517-7831-40DE-BA40-384848B307B6}" type="presParOf" srcId="{0FCAC325-AD87-4A69-B81C-C68275993DBD}" destId="{01871877-1F62-40CE-9979-9DF715AAB65D}" srcOrd="2" destOrd="0" presId="urn:microsoft.com/office/officeart/2005/8/layout/vList5"/>
    <dgm:cxn modelId="{2CC82DB8-92F2-44F0-AE17-5B4CCED551BA}" type="presParOf" srcId="{01871877-1F62-40CE-9979-9DF715AAB65D}" destId="{B63CE582-2D74-4F66-9F92-7E51E2F50E25}" srcOrd="0" destOrd="0" presId="urn:microsoft.com/office/officeart/2005/8/layout/vList5"/>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528AEC8-6284-43A0-A5CB-15A5CE7ABD59}"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950CAF12-6516-424B-972C-E55A5677E153}">
      <dgm:prSet phldrT="[Texto]" custT="1"/>
      <dgm:spPr/>
      <dgm:t>
        <a:bodyPr/>
        <a:lstStyle/>
        <a:p>
          <a:pPr algn="l"/>
          <a:r>
            <a:rPr lang="es-ES" sz="2200" dirty="0">
              <a:latin typeface="Bw Modelica" panose="00000600000000000000" pitchFamily="50" charset="0"/>
            </a:rPr>
            <a:t>Jesús les responde con una invitación, Él invita a todos a acudir a Él, no hay excepción, sino que abre sus brazos de amor a todos…</a:t>
          </a:r>
          <a:endParaRPr lang="es-EC" sz="2200" dirty="0">
            <a:latin typeface="Bw Modelica" panose="00000600000000000000" pitchFamily="50" charset="0"/>
          </a:endParaRPr>
        </a:p>
      </dgm:t>
    </dgm:pt>
    <dgm:pt modelId="{12CA7985-457F-4CF7-86F2-F92C242436D0}" type="parTrans" cxnId="{476A9E24-7AD6-4670-9491-31A64E97D11C}">
      <dgm:prSet/>
      <dgm:spPr/>
      <dgm:t>
        <a:bodyPr/>
        <a:lstStyle/>
        <a:p>
          <a:pPr algn="l"/>
          <a:endParaRPr lang="es-EC" sz="2200">
            <a:latin typeface="Bw Modelica" panose="00000600000000000000" pitchFamily="50" charset="0"/>
          </a:endParaRPr>
        </a:p>
      </dgm:t>
    </dgm:pt>
    <dgm:pt modelId="{99920162-EDD0-47D4-A0F8-E5888E286E5A}" type="sibTrans" cxnId="{476A9E24-7AD6-4670-9491-31A64E97D11C}">
      <dgm:prSet/>
      <dgm:spPr/>
      <dgm:t>
        <a:bodyPr/>
        <a:lstStyle/>
        <a:p>
          <a:pPr algn="l"/>
          <a:endParaRPr lang="es-EC" sz="2200">
            <a:latin typeface="Bw Modelica" panose="00000600000000000000" pitchFamily="50" charset="0"/>
          </a:endParaRPr>
        </a:p>
      </dgm:t>
    </dgm:pt>
    <dgm:pt modelId="{32AF86B9-CBA8-434C-9739-3C5052AB91D6}">
      <dgm:prSet phldrT="[Texto]" custT="1"/>
      <dgm:spPr/>
      <dgm:t>
        <a:bodyPr/>
        <a:lstStyle/>
        <a:p>
          <a:pPr algn="l"/>
          <a:r>
            <a:rPr lang="es-ES" sz="2200" dirty="0">
              <a:latin typeface="Bw Modelica" panose="00000600000000000000" pitchFamily="50" charset="0"/>
            </a:rPr>
            <a:t>…su respuesta promete descanso profundo y alivio para el alma en medio de las dificultades, Él ha prometido caminar con nosotros…</a:t>
          </a:r>
          <a:endParaRPr lang="es-EC" sz="2200" dirty="0">
            <a:latin typeface="Bw Modelica" panose="00000600000000000000" pitchFamily="50" charset="0"/>
          </a:endParaRPr>
        </a:p>
      </dgm:t>
    </dgm:pt>
    <dgm:pt modelId="{F91FA282-D83E-4CE4-8277-FA69F3C03748}" type="parTrans" cxnId="{439F6BBD-E8DF-48E8-BAD5-75E68F48F5D0}">
      <dgm:prSet/>
      <dgm:spPr/>
      <dgm:t>
        <a:bodyPr/>
        <a:lstStyle/>
        <a:p>
          <a:pPr algn="l"/>
          <a:endParaRPr lang="es-EC" sz="2200">
            <a:latin typeface="Bw Modelica" panose="00000600000000000000" pitchFamily="50" charset="0"/>
          </a:endParaRPr>
        </a:p>
      </dgm:t>
    </dgm:pt>
    <dgm:pt modelId="{86FBE4E5-F391-4A51-9931-F35E7E39B312}" type="sibTrans" cxnId="{439F6BBD-E8DF-48E8-BAD5-75E68F48F5D0}">
      <dgm:prSet/>
      <dgm:spPr/>
      <dgm:t>
        <a:bodyPr/>
        <a:lstStyle/>
        <a:p>
          <a:pPr algn="l"/>
          <a:endParaRPr lang="es-EC" sz="2200">
            <a:latin typeface="Bw Modelica" panose="00000600000000000000" pitchFamily="50" charset="0"/>
          </a:endParaRPr>
        </a:p>
      </dgm:t>
    </dgm:pt>
    <dgm:pt modelId="{34943367-AEB2-405E-933A-7C3BDFE93A34}">
      <dgm:prSet phldrT="[Texto]" custT="1"/>
      <dgm:spPr/>
      <dgm:t>
        <a:bodyPr/>
        <a:lstStyle/>
        <a:p>
          <a:pPr algn="l"/>
          <a:r>
            <a:rPr lang="es-ES" sz="2200" dirty="0">
              <a:latin typeface="Bw Modelica" panose="00000600000000000000" pitchFamily="50" charset="0"/>
            </a:rPr>
            <a:t>…Cristo está listo para recibirnos, pero debemos renunciar a toda dependencia de nosotros mismos y confiar plenamente en Él.</a:t>
          </a:r>
          <a:endParaRPr lang="es-EC" sz="2200" dirty="0">
            <a:latin typeface="Bw Modelica" panose="00000600000000000000" pitchFamily="50" charset="0"/>
          </a:endParaRPr>
        </a:p>
      </dgm:t>
    </dgm:pt>
    <dgm:pt modelId="{C6C19D49-98CE-44B9-8F8C-02274BE69DCE}" type="parTrans" cxnId="{F593315D-84DE-48F1-85C9-3F2E552B7CE9}">
      <dgm:prSet/>
      <dgm:spPr/>
      <dgm:t>
        <a:bodyPr/>
        <a:lstStyle/>
        <a:p>
          <a:pPr algn="l"/>
          <a:endParaRPr lang="es-EC" sz="2200">
            <a:latin typeface="Bw Modelica" panose="00000600000000000000" pitchFamily="50" charset="0"/>
          </a:endParaRPr>
        </a:p>
      </dgm:t>
    </dgm:pt>
    <dgm:pt modelId="{08E503B9-6422-49D9-9C05-86F365D2E415}" type="sibTrans" cxnId="{F593315D-84DE-48F1-85C9-3F2E552B7CE9}">
      <dgm:prSet/>
      <dgm:spPr/>
      <dgm:t>
        <a:bodyPr/>
        <a:lstStyle/>
        <a:p>
          <a:pPr algn="l"/>
          <a:endParaRPr lang="es-EC" sz="2200">
            <a:latin typeface="Bw Modelica" panose="00000600000000000000" pitchFamily="50" charset="0"/>
          </a:endParaRPr>
        </a:p>
      </dgm:t>
    </dgm:pt>
    <dgm:pt modelId="{4FCE543E-3957-4948-ACE5-77E6C0D0C278}" type="pres">
      <dgm:prSet presAssocID="{A528AEC8-6284-43A0-A5CB-15A5CE7ABD59}" presName="Name0" presStyleCnt="0">
        <dgm:presLayoutVars>
          <dgm:chPref val="3"/>
          <dgm:dir/>
          <dgm:animLvl val="lvl"/>
          <dgm:resizeHandles/>
        </dgm:presLayoutVars>
      </dgm:prSet>
      <dgm:spPr/>
    </dgm:pt>
    <dgm:pt modelId="{6A394989-D5D9-422D-A778-96645142A344}" type="pres">
      <dgm:prSet presAssocID="{950CAF12-6516-424B-972C-E55A5677E153}" presName="horFlow" presStyleCnt="0"/>
      <dgm:spPr/>
    </dgm:pt>
    <dgm:pt modelId="{E34A5948-1528-4163-89B1-3982AB1E7CD5}" type="pres">
      <dgm:prSet presAssocID="{950CAF12-6516-424B-972C-E55A5677E153}" presName="bigChev" presStyleLbl="node1" presStyleIdx="0" presStyleCnt="3" custScaleX="448580" custScaleY="284179"/>
      <dgm:spPr>
        <a:prstGeom prst="homePlate">
          <a:avLst/>
        </a:prstGeom>
      </dgm:spPr>
    </dgm:pt>
    <dgm:pt modelId="{BEA33471-DEA0-49B5-8218-A8B791EA088D}" type="pres">
      <dgm:prSet presAssocID="{950CAF12-6516-424B-972C-E55A5677E153}" presName="vSp" presStyleCnt="0"/>
      <dgm:spPr/>
    </dgm:pt>
    <dgm:pt modelId="{D5A4FD69-BBCD-4F43-B78C-398C72A87A93}" type="pres">
      <dgm:prSet presAssocID="{32AF86B9-CBA8-434C-9739-3C5052AB91D6}" presName="horFlow" presStyleCnt="0"/>
      <dgm:spPr/>
    </dgm:pt>
    <dgm:pt modelId="{06914B0A-0375-41F5-BEF7-4C75F3648993}" type="pres">
      <dgm:prSet presAssocID="{32AF86B9-CBA8-434C-9739-3C5052AB91D6}" presName="bigChev" presStyleLbl="node1" presStyleIdx="1" presStyleCnt="3" custScaleX="448580" custScaleY="284179"/>
      <dgm:spPr>
        <a:prstGeom prst="homePlate">
          <a:avLst/>
        </a:prstGeom>
      </dgm:spPr>
    </dgm:pt>
    <dgm:pt modelId="{233E3C8D-F32A-4F4C-92F3-BDE03F29D762}" type="pres">
      <dgm:prSet presAssocID="{32AF86B9-CBA8-434C-9739-3C5052AB91D6}" presName="vSp" presStyleCnt="0"/>
      <dgm:spPr/>
    </dgm:pt>
    <dgm:pt modelId="{28F23FFB-9A9A-4BD4-81C7-48F1C54DB7C1}" type="pres">
      <dgm:prSet presAssocID="{34943367-AEB2-405E-933A-7C3BDFE93A34}" presName="horFlow" presStyleCnt="0"/>
      <dgm:spPr/>
    </dgm:pt>
    <dgm:pt modelId="{E15BFE60-D90C-40B8-BDFC-E80FD1A7F34C}" type="pres">
      <dgm:prSet presAssocID="{34943367-AEB2-405E-933A-7C3BDFE93A34}" presName="bigChev" presStyleLbl="node1" presStyleIdx="2" presStyleCnt="3" custScaleX="448580" custScaleY="284179"/>
      <dgm:spPr>
        <a:prstGeom prst="homePlate">
          <a:avLst/>
        </a:prstGeom>
      </dgm:spPr>
    </dgm:pt>
  </dgm:ptLst>
  <dgm:cxnLst>
    <dgm:cxn modelId="{63E8D901-65D3-4949-873E-4AADF2A5E97C}" type="presOf" srcId="{950CAF12-6516-424B-972C-E55A5677E153}" destId="{E34A5948-1528-4163-89B1-3982AB1E7CD5}" srcOrd="0" destOrd="0" presId="urn:microsoft.com/office/officeart/2005/8/layout/lProcess3"/>
    <dgm:cxn modelId="{476A9E24-7AD6-4670-9491-31A64E97D11C}" srcId="{A528AEC8-6284-43A0-A5CB-15A5CE7ABD59}" destId="{950CAF12-6516-424B-972C-E55A5677E153}" srcOrd="0" destOrd="0" parTransId="{12CA7985-457F-4CF7-86F2-F92C242436D0}" sibTransId="{99920162-EDD0-47D4-A0F8-E5888E286E5A}"/>
    <dgm:cxn modelId="{A1131728-12E5-4F83-8FAE-AB90F7F3D641}" type="presOf" srcId="{32AF86B9-CBA8-434C-9739-3C5052AB91D6}" destId="{06914B0A-0375-41F5-BEF7-4C75F3648993}" srcOrd="0" destOrd="0" presId="urn:microsoft.com/office/officeart/2005/8/layout/lProcess3"/>
    <dgm:cxn modelId="{F593315D-84DE-48F1-85C9-3F2E552B7CE9}" srcId="{A528AEC8-6284-43A0-A5CB-15A5CE7ABD59}" destId="{34943367-AEB2-405E-933A-7C3BDFE93A34}" srcOrd="2" destOrd="0" parTransId="{C6C19D49-98CE-44B9-8F8C-02274BE69DCE}" sibTransId="{08E503B9-6422-49D9-9C05-86F365D2E415}"/>
    <dgm:cxn modelId="{439F6BBD-E8DF-48E8-BAD5-75E68F48F5D0}" srcId="{A528AEC8-6284-43A0-A5CB-15A5CE7ABD59}" destId="{32AF86B9-CBA8-434C-9739-3C5052AB91D6}" srcOrd="1" destOrd="0" parTransId="{F91FA282-D83E-4CE4-8277-FA69F3C03748}" sibTransId="{86FBE4E5-F391-4A51-9931-F35E7E39B312}"/>
    <dgm:cxn modelId="{348767DB-6444-4B24-9CE1-65DAF8CADC22}" type="presOf" srcId="{A528AEC8-6284-43A0-A5CB-15A5CE7ABD59}" destId="{4FCE543E-3957-4948-ACE5-77E6C0D0C278}" srcOrd="0" destOrd="0" presId="urn:microsoft.com/office/officeart/2005/8/layout/lProcess3"/>
    <dgm:cxn modelId="{EE9C6FEC-AE88-4ABC-AA70-65B221EBEBD5}" type="presOf" srcId="{34943367-AEB2-405E-933A-7C3BDFE93A34}" destId="{E15BFE60-D90C-40B8-BDFC-E80FD1A7F34C}" srcOrd="0" destOrd="0" presId="urn:microsoft.com/office/officeart/2005/8/layout/lProcess3"/>
    <dgm:cxn modelId="{FEFC6BE7-9431-48F1-9235-CDF9633B977E}" type="presParOf" srcId="{4FCE543E-3957-4948-ACE5-77E6C0D0C278}" destId="{6A394989-D5D9-422D-A778-96645142A344}" srcOrd="0" destOrd="0" presId="urn:microsoft.com/office/officeart/2005/8/layout/lProcess3"/>
    <dgm:cxn modelId="{240EA519-5F5C-4159-AF45-02D218EC5B82}" type="presParOf" srcId="{6A394989-D5D9-422D-A778-96645142A344}" destId="{E34A5948-1528-4163-89B1-3982AB1E7CD5}" srcOrd="0" destOrd="0" presId="urn:microsoft.com/office/officeart/2005/8/layout/lProcess3"/>
    <dgm:cxn modelId="{21A7828F-896D-4BB5-AB27-C613E5119379}" type="presParOf" srcId="{4FCE543E-3957-4948-ACE5-77E6C0D0C278}" destId="{BEA33471-DEA0-49B5-8218-A8B791EA088D}" srcOrd="1" destOrd="0" presId="urn:microsoft.com/office/officeart/2005/8/layout/lProcess3"/>
    <dgm:cxn modelId="{0EA9C892-0848-41EF-97A9-DF49A430FFEC}" type="presParOf" srcId="{4FCE543E-3957-4948-ACE5-77E6C0D0C278}" destId="{D5A4FD69-BBCD-4F43-B78C-398C72A87A93}" srcOrd="2" destOrd="0" presId="urn:microsoft.com/office/officeart/2005/8/layout/lProcess3"/>
    <dgm:cxn modelId="{174D45E4-F716-4EC9-9BEE-2F70F8C3A859}" type="presParOf" srcId="{D5A4FD69-BBCD-4F43-B78C-398C72A87A93}" destId="{06914B0A-0375-41F5-BEF7-4C75F3648993}" srcOrd="0" destOrd="0" presId="urn:microsoft.com/office/officeart/2005/8/layout/lProcess3"/>
    <dgm:cxn modelId="{F76533F0-C042-4B4C-9DE5-E747C2211C91}" type="presParOf" srcId="{4FCE543E-3957-4948-ACE5-77E6C0D0C278}" destId="{233E3C8D-F32A-4F4C-92F3-BDE03F29D762}" srcOrd="3" destOrd="0" presId="urn:microsoft.com/office/officeart/2005/8/layout/lProcess3"/>
    <dgm:cxn modelId="{E3003BDE-D94A-4AB7-8502-A692AFCC3953}" type="presParOf" srcId="{4FCE543E-3957-4948-ACE5-77E6C0D0C278}" destId="{28F23FFB-9A9A-4BD4-81C7-48F1C54DB7C1}" srcOrd="4" destOrd="0" presId="urn:microsoft.com/office/officeart/2005/8/layout/lProcess3"/>
    <dgm:cxn modelId="{F635ED2A-B565-4A7E-8CBF-1F35930EFBC5}" type="presParOf" srcId="{28F23FFB-9A9A-4BD4-81C7-48F1C54DB7C1}" destId="{E15BFE60-D90C-40B8-BDFC-E80FD1A7F34C}"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18944" y="313694"/>
          <a:ext cx="3996479" cy="265673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Después de pasar dos días con los samaritanos en </a:t>
          </a:r>
          <a:r>
            <a:rPr lang="es-ES" sz="2200" kern="1200" dirty="0" err="1">
              <a:latin typeface="Bw Modelica" panose="00000600000000000000" pitchFamily="50" charset="0"/>
            </a:rPr>
            <a:t>Sicar</a:t>
          </a:r>
          <a:r>
            <a:rPr lang="es-ES" sz="2200" kern="1200" dirty="0">
              <a:latin typeface="Bw Modelica" panose="00000600000000000000" pitchFamily="50" charset="0"/>
            </a:rPr>
            <a:t>, Jesús fue a Galilea; su regreso atrajo la atención de los galileos puesto que habían visto los milagros que hizo Jesús en Jerusalén. </a:t>
          </a:r>
          <a:endParaRPr lang="es-EC" sz="2200" kern="1200" dirty="0">
            <a:latin typeface="Bw Modelica" panose="00000600000000000000" pitchFamily="50" charset="0"/>
          </a:endParaRPr>
        </a:p>
      </dsp:txBody>
      <dsp:txXfrm>
        <a:off x="148635" y="443385"/>
        <a:ext cx="3737097" cy="2397357"/>
      </dsp:txXfrm>
    </dsp:sp>
    <dsp:sp modelId="{9D041828-6AD9-46A5-9720-92B6CDC6F09B}">
      <dsp:nvSpPr>
        <dsp:cNvPr id="0" name=""/>
        <dsp:cNvSpPr/>
      </dsp:nvSpPr>
      <dsp:spPr>
        <a:xfrm>
          <a:off x="18944" y="3244720"/>
          <a:ext cx="3996479" cy="193267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Capernaúm, la noticia atrajo la atención de un  noble judío que era oficial del rey, cuyo hijo estaba enfermo.</a:t>
          </a:r>
          <a:endParaRPr lang="es-EC" sz="2200" kern="1200" dirty="0">
            <a:latin typeface="Bw Modelica" panose="00000600000000000000" pitchFamily="50" charset="0"/>
          </a:endParaRPr>
        </a:p>
      </dsp:txBody>
      <dsp:txXfrm>
        <a:off x="113290" y="3339066"/>
        <a:ext cx="3807787" cy="17439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rot="10800000">
          <a:off x="1301" y="488081"/>
          <a:ext cx="6553369" cy="2227105"/>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oficial fue a ver a Jesús porque su hijo aquejaba una enfermedad que parecía incurable, la sabiduría y la habilidad humana ya no podían hacer algo por él…</a:t>
          </a:r>
          <a:endParaRPr lang="es-EC" sz="2200" kern="1200" dirty="0">
            <a:latin typeface="Bw Modelica" panose="00000600000000000000" pitchFamily="50" charset="0"/>
          </a:endParaRPr>
        </a:p>
      </dsp:txBody>
      <dsp:txXfrm rot="10800000">
        <a:off x="1114853" y="488081"/>
        <a:ext cx="4326264" cy="2227105"/>
      </dsp:txXfrm>
    </dsp:sp>
    <dsp:sp modelId="{8D044741-25DB-4DE0-8341-A6CE7CF03541}">
      <dsp:nvSpPr>
        <dsp:cNvPr id="0" name=""/>
        <dsp:cNvSpPr/>
      </dsp:nvSpPr>
      <dsp:spPr>
        <a:xfrm rot="10800000">
          <a:off x="36101" y="2798186"/>
          <a:ext cx="6518568" cy="2291020"/>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…entonces al escuchar que Jesús había llegado a Galilea, buscó desesperadamente su ayuda, hizo arreglos para entrevistarse con Él y le rogó que fuera a Capernaúm a sanar a su hijo.</a:t>
          </a:r>
          <a:endParaRPr lang="es-EC" sz="2200" kern="1200" dirty="0">
            <a:latin typeface="Bw Modelica" panose="00000600000000000000" pitchFamily="50" charset="0"/>
          </a:endParaRPr>
        </a:p>
      </dsp:txBody>
      <dsp:txXfrm rot="10800000">
        <a:off x="1181611" y="2798186"/>
        <a:ext cx="4227548" cy="22910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128654" y="246"/>
          <a:ext cx="6455961" cy="160967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oficial había resuelto aceptar a Jesús como el Mesías siempre que accediera a su pedido, Jesús detectó sus motivos egoístas y al confrontarlo con esta verdad, desnudó su fe débil...</a:t>
          </a:r>
          <a:endParaRPr lang="es-EC" sz="2200" kern="1200" dirty="0">
            <a:latin typeface="Bw Modelica" panose="00000600000000000000" pitchFamily="50" charset="0"/>
          </a:endParaRPr>
        </a:p>
      </dsp:txBody>
      <dsp:txXfrm>
        <a:off x="128654" y="246"/>
        <a:ext cx="6455961" cy="1609670"/>
      </dsp:txXfrm>
    </dsp:sp>
    <dsp:sp modelId="{B63CE582-2D74-4F66-9F92-7E51E2F50E25}">
      <dsp:nvSpPr>
        <dsp:cNvPr id="0" name=""/>
        <dsp:cNvSpPr/>
      </dsp:nvSpPr>
      <dsp:spPr>
        <a:xfrm>
          <a:off x="128654" y="1765191"/>
          <a:ext cx="6455961" cy="143700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le pidió que creyera antes de que viera, pues no podía hacer nada hasta que estuviera dispuesto a ser movido por una fe confiada, por eso Jesús no le contestó ni si ni no.</a:t>
          </a:r>
          <a:endParaRPr lang="es-EC" sz="2200" kern="1200" dirty="0">
            <a:latin typeface="Bw Modelica" panose="00000600000000000000" pitchFamily="50" charset="0"/>
          </a:endParaRPr>
        </a:p>
      </dsp:txBody>
      <dsp:txXfrm>
        <a:off x="128654" y="1765191"/>
        <a:ext cx="6455961" cy="14370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2930050"/>
          <a:ext cx="5037721" cy="262658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Debemos recordar que la verdadera fe no depende de señales, sino de la confianza en la palabra de Dios, y la señal que debería ser evidente siempre es la obra del Espíritu Santo para lograr que la Palabra impresione las mentes de los hombres.</a:t>
          </a:r>
          <a:endParaRPr lang="es-EC" sz="2200" kern="1200" dirty="0">
            <a:latin typeface="Bw Modelica" panose="00000600000000000000" pitchFamily="50" charset="0"/>
          </a:endParaRPr>
        </a:p>
      </dsp:txBody>
      <dsp:txXfrm>
        <a:off x="0" y="2930050"/>
        <a:ext cx="5037721" cy="2626588"/>
      </dsp:txXfrm>
    </dsp:sp>
    <dsp:sp modelId="{EB05ED16-170E-4ABA-A9FC-1E534D3C8009}">
      <dsp:nvSpPr>
        <dsp:cNvPr id="0" name=""/>
        <dsp:cNvSpPr/>
      </dsp:nvSpPr>
      <dsp:spPr>
        <a:xfrm rot="10800000">
          <a:off x="0" y="128514"/>
          <a:ext cx="5037721" cy="2886730"/>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verdadera razón por la que los escribas y fariseos se negaban a aceptar a Cristo era porque realmente no habían aceptado las escrituras que testificaban de él.</a:t>
          </a:r>
          <a:endParaRPr lang="es-EC" sz="2200" kern="1200" dirty="0">
            <a:latin typeface="Bw Modelica" panose="00000600000000000000" pitchFamily="50" charset="0"/>
          </a:endParaRPr>
        </a:p>
      </dsp:txBody>
      <dsp:txXfrm rot="10800000">
        <a:off x="0" y="128514"/>
        <a:ext cx="5037721" cy="1875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1645" y="615"/>
          <a:ext cx="4566276" cy="202206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Nazaret, su propia tierra, a pesar de escuchar su enseñanza y reconocer su sabiduría y milagros, dudaron de Él debido a su origen humilde.</a:t>
          </a:r>
          <a:endParaRPr lang="es-EC" sz="2200" kern="1200" dirty="0">
            <a:latin typeface="Bw Modelica" panose="00000600000000000000" pitchFamily="50" charset="0"/>
          </a:endParaRPr>
        </a:p>
      </dsp:txBody>
      <dsp:txXfrm>
        <a:off x="120354" y="99324"/>
        <a:ext cx="4368858" cy="1824650"/>
      </dsp:txXfrm>
    </dsp:sp>
    <dsp:sp modelId="{9D041828-6AD9-46A5-9720-92B6CDC6F09B}">
      <dsp:nvSpPr>
        <dsp:cNvPr id="0" name=""/>
        <dsp:cNvSpPr/>
      </dsp:nvSpPr>
      <dsp:spPr>
        <a:xfrm>
          <a:off x="21645" y="2224805"/>
          <a:ext cx="4566276" cy="227888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samaritanos creyeron en Jesús por el testimonio de la mujer y luego por escuchar sus palabras, no pidieron señales, sino que aceptaron su mensaje y lo reconocieron como el Salvador.</a:t>
          </a:r>
          <a:endParaRPr lang="es-EC" sz="2200" kern="1200" dirty="0">
            <a:latin typeface="Bw Modelica" panose="00000600000000000000" pitchFamily="50" charset="0"/>
          </a:endParaRPr>
        </a:p>
      </dsp:txBody>
      <dsp:txXfrm>
        <a:off x="132891" y="2336051"/>
        <a:ext cx="4343784" cy="20563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1071AF-002E-4C3E-8049-F4368E4977D9}">
      <dsp:nvSpPr>
        <dsp:cNvPr id="0" name=""/>
        <dsp:cNvSpPr/>
      </dsp:nvSpPr>
      <dsp:spPr>
        <a:xfrm>
          <a:off x="0" y="1143603"/>
          <a:ext cx="6461275" cy="8820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DD205B-305B-4CEF-87DD-4E885F063002}">
      <dsp:nvSpPr>
        <dsp:cNvPr id="0" name=""/>
        <dsp:cNvSpPr/>
      </dsp:nvSpPr>
      <dsp:spPr>
        <a:xfrm>
          <a:off x="323063" y="30598"/>
          <a:ext cx="5765421" cy="162960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955" tIns="0" rIns="170955"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El profeta describe su sufrimiento al proclamar el mensaje de Dios. Él enfrentó burla, persecución, traición y desprecio, porque su mensaje no era popular.</a:t>
          </a:r>
          <a:endParaRPr lang="es-EC" sz="2200" kern="1200" dirty="0">
            <a:latin typeface="Bw Modelica" panose="00000600000000000000" pitchFamily="50" charset="0"/>
          </a:endParaRPr>
        </a:p>
      </dsp:txBody>
      <dsp:txXfrm>
        <a:off x="402614" y="110149"/>
        <a:ext cx="5606319" cy="1470502"/>
      </dsp:txXfrm>
    </dsp:sp>
    <dsp:sp modelId="{24A05BAB-8753-4F13-A97C-7E9FFAD97685}">
      <dsp:nvSpPr>
        <dsp:cNvPr id="0" name=""/>
        <dsp:cNvSpPr/>
      </dsp:nvSpPr>
      <dsp:spPr>
        <a:xfrm>
          <a:off x="0" y="3563456"/>
          <a:ext cx="6461275" cy="8820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A251F2-F60D-4F7F-875C-5A0E9A872634}">
      <dsp:nvSpPr>
        <dsp:cNvPr id="0" name=""/>
        <dsp:cNvSpPr/>
      </dsp:nvSpPr>
      <dsp:spPr>
        <a:xfrm>
          <a:off x="323063" y="2214603"/>
          <a:ext cx="5765421" cy="186545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955" tIns="0" rIns="170955"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El remanente que proclama la verdad presente hoy también enfrentará oposición, incluso dentro del mismo pueblo de Dios; sin embargo, al igual que Jeremías, debemos recordar que Dios es nuestro defensor.</a:t>
          </a:r>
          <a:endParaRPr lang="es-EC" sz="2200" kern="1200" dirty="0">
            <a:latin typeface="Bw Modelica" panose="00000600000000000000" pitchFamily="50" charset="0"/>
          </a:endParaRPr>
        </a:p>
      </dsp:txBody>
      <dsp:txXfrm>
        <a:off x="414127" y="2305667"/>
        <a:ext cx="5583293" cy="168332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069" y="481"/>
          <a:ext cx="4202166" cy="133520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noble entendió que se hallaba ante la presencia de un Ser para quien todo era posible…</a:t>
          </a:r>
          <a:endParaRPr lang="es-EC" sz="2200" kern="1200" dirty="0">
            <a:latin typeface="Bw Modelica" panose="00000600000000000000" pitchFamily="50" charset="0"/>
          </a:endParaRPr>
        </a:p>
      </dsp:txBody>
      <dsp:txXfrm>
        <a:off x="67249" y="65661"/>
        <a:ext cx="4071806" cy="1204849"/>
      </dsp:txXfrm>
    </dsp:sp>
    <dsp:sp modelId="{9D041828-6AD9-46A5-9720-92B6CDC6F09B}">
      <dsp:nvSpPr>
        <dsp:cNvPr id="0" name=""/>
        <dsp:cNvSpPr/>
      </dsp:nvSpPr>
      <dsp:spPr>
        <a:xfrm>
          <a:off x="2069" y="1469154"/>
          <a:ext cx="4202166" cy="134810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 así como su fe se aferró a Cristo y ahora suplicó a Jesús con dependencia absoluta…</a:t>
          </a:r>
          <a:endParaRPr lang="es-EC" sz="2200" kern="1200" dirty="0">
            <a:latin typeface="Bw Modelica" panose="00000600000000000000" pitchFamily="50" charset="0"/>
          </a:endParaRPr>
        </a:p>
      </dsp:txBody>
      <dsp:txXfrm>
        <a:off x="67878" y="1534963"/>
        <a:ext cx="4070548" cy="1216483"/>
      </dsp:txXfrm>
    </dsp:sp>
    <dsp:sp modelId="{AEFE45F1-9FE0-449F-8EDC-EB0C2D451A22}">
      <dsp:nvSpPr>
        <dsp:cNvPr id="0" name=""/>
        <dsp:cNvSpPr/>
      </dsp:nvSpPr>
      <dsp:spPr>
        <a:xfrm>
          <a:off x="2069" y="2950721"/>
          <a:ext cx="4237866" cy="112235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…su insistencia mostraba confianza en que solo Jesús podía salvarlo.</a:t>
          </a:r>
          <a:endParaRPr lang="es-EC" sz="2200" kern="1200" dirty="0">
            <a:latin typeface="Bw Modelica" panose="00000600000000000000" pitchFamily="50" charset="0"/>
          </a:endParaRPr>
        </a:p>
      </dsp:txBody>
      <dsp:txXfrm>
        <a:off x="56858" y="3005510"/>
        <a:ext cx="4128288" cy="101278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069" y="1791"/>
          <a:ext cx="4202166" cy="126357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no fue físicamente a la casa del noble, sino que simplemente habló y el noble confió en su palabra… </a:t>
          </a:r>
          <a:endParaRPr lang="es-EC" sz="2200" kern="1200" dirty="0">
            <a:latin typeface="Bw Modelica" panose="00000600000000000000" pitchFamily="50" charset="0"/>
          </a:endParaRPr>
        </a:p>
      </dsp:txBody>
      <dsp:txXfrm>
        <a:off x="2069" y="1791"/>
        <a:ext cx="4202166" cy="1263573"/>
      </dsp:txXfrm>
    </dsp:sp>
    <dsp:sp modelId="{9D041828-6AD9-46A5-9720-92B6CDC6F09B}">
      <dsp:nvSpPr>
        <dsp:cNvPr id="0" name=""/>
        <dsp:cNvSpPr/>
      </dsp:nvSpPr>
      <dsp:spPr>
        <a:xfrm>
          <a:off x="2069" y="1391669"/>
          <a:ext cx="4202166" cy="127577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…así Cristo demostró que su poder no tiene límites y que está presto para el alma que le invoca…</a:t>
          </a:r>
          <a:endParaRPr lang="es-EC" sz="2200" kern="1200" dirty="0">
            <a:latin typeface="Bw Modelica" panose="00000600000000000000" pitchFamily="50" charset="0"/>
          </a:endParaRPr>
        </a:p>
      </dsp:txBody>
      <dsp:txXfrm>
        <a:off x="2069" y="1391669"/>
        <a:ext cx="4202166" cy="1275774"/>
      </dsp:txXfrm>
    </dsp:sp>
    <dsp:sp modelId="{AEFE45F1-9FE0-449F-8EDC-EB0C2D451A22}">
      <dsp:nvSpPr>
        <dsp:cNvPr id="0" name=""/>
        <dsp:cNvSpPr/>
      </dsp:nvSpPr>
      <dsp:spPr>
        <a:xfrm>
          <a:off x="2069" y="2793747"/>
          <a:ext cx="4237866" cy="127802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…pero para eso debemos aprender a tomar la palabra de Cristo como segura y suficiente.</a:t>
          </a:r>
          <a:endParaRPr lang="es-EC" sz="2200" kern="1200" dirty="0">
            <a:latin typeface="Bw Modelica" panose="00000600000000000000" pitchFamily="50" charset="0"/>
          </a:endParaRPr>
        </a:p>
      </dsp:txBody>
      <dsp:txXfrm>
        <a:off x="2069" y="2793747"/>
        <a:ext cx="4237866" cy="127802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D5E0F0-6CFA-47B0-9EFB-FC8EDD09698B}">
      <dsp:nvSpPr>
        <dsp:cNvPr id="0" name=""/>
        <dsp:cNvSpPr/>
      </dsp:nvSpPr>
      <dsp:spPr>
        <a:xfrm>
          <a:off x="6311" y="0"/>
          <a:ext cx="3842737" cy="1996015"/>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Esta experiencia nos recuerda que Dios obra más allá de lo que pedimos o imaginamos, y que su respuesta siempre es la mejor…</a:t>
          </a:r>
          <a:endParaRPr lang="es-EC" sz="2200" kern="1200" dirty="0">
            <a:latin typeface="Bw Modelica" panose="00000600000000000000" pitchFamily="50" charset="0"/>
          </a:endParaRPr>
        </a:p>
      </dsp:txBody>
      <dsp:txXfrm>
        <a:off x="64772" y="58461"/>
        <a:ext cx="3725815" cy="1879093"/>
      </dsp:txXfrm>
    </dsp:sp>
    <dsp:sp modelId="{BF4BEA69-2180-42CD-8691-234C1EF36901}">
      <dsp:nvSpPr>
        <dsp:cNvPr id="0" name=""/>
        <dsp:cNvSpPr/>
      </dsp:nvSpPr>
      <dsp:spPr>
        <a:xfrm>
          <a:off x="4233322" y="521508"/>
          <a:ext cx="814660" cy="952998"/>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4233322" y="712108"/>
        <a:ext cx="570262" cy="571798"/>
      </dsp:txXfrm>
    </dsp:sp>
    <dsp:sp modelId="{E95C1025-A5C0-45A1-A4F7-7ADCE9079C2B}">
      <dsp:nvSpPr>
        <dsp:cNvPr id="0" name=""/>
        <dsp:cNvSpPr/>
      </dsp:nvSpPr>
      <dsp:spPr>
        <a:xfrm>
          <a:off x="5386144" y="0"/>
          <a:ext cx="3842737" cy="1996015"/>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…debemos confiar plenamente en la palabra de Cristo y en el poder de Dios, que siempre obra de manera perfecta para nuestro bien y su gloria.</a:t>
          </a:r>
          <a:endParaRPr lang="es-EC" sz="2200" kern="1200" dirty="0">
            <a:latin typeface="Bw Modelica" panose="00000600000000000000" pitchFamily="50" charset="0"/>
          </a:endParaRPr>
        </a:p>
      </dsp:txBody>
      <dsp:txXfrm>
        <a:off x="5444605" y="58461"/>
        <a:ext cx="3725815" cy="187909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94874" y="16979"/>
          <a:ext cx="4760862" cy="118005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el instante en que la fe del padre aceptó la palabra de Jesús “Tu hijo vive”…</a:t>
          </a:r>
          <a:endParaRPr lang="es-EC" sz="2200" kern="1200" dirty="0">
            <a:latin typeface="Bw Modelica" panose="00000600000000000000" pitchFamily="50" charset="0"/>
          </a:endParaRPr>
        </a:p>
      </dsp:txBody>
      <dsp:txXfrm>
        <a:off x="94874" y="16979"/>
        <a:ext cx="4760862" cy="1180051"/>
      </dsp:txXfrm>
    </dsp:sp>
    <dsp:sp modelId="{B63CE582-2D74-4F66-9F92-7E51E2F50E25}">
      <dsp:nvSpPr>
        <dsp:cNvPr id="0" name=""/>
        <dsp:cNvSpPr/>
      </dsp:nvSpPr>
      <dsp:spPr>
        <a:xfrm>
          <a:off x="94874" y="1321353"/>
          <a:ext cx="4760862" cy="115056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amor divino había tocado al niño moribundo y no quedaron rastros de su enfermedad.</a:t>
          </a:r>
          <a:endParaRPr lang="es-EC" sz="2200" kern="1200" dirty="0">
            <a:latin typeface="Bw Modelica" panose="00000600000000000000" pitchFamily="50" charset="0"/>
          </a:endParaRPr>
        </a:p>
      </dsp:txBody>
      <dsp:txXfrm>
        <a:off x="94874" y="1321353"/>
        <a:ext cx="4760862" cy="115056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4A5948-1528-4163-89B1-3982AB1E7CD5}">
      <dsp:nvSpPr>
        <dsp:cNvPr id="0" name=""/>
        <dsp:cNvSpPr/>
      </dsp:nvSpPr>
      <dsp:spPr>
        <a:xfrm>
          <a:off x="133345" y="1394"/>
          <a:ext cx="5657774" cy="1433698"/>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Jesús les responde con una invitación, Él invita a todos a acudir a Él, no hay excepción, sino que abre sus brazos de amor a todos…</a:t>
          </a:r>
          <a:endParaRPr lang="es-EC" sz="2200" kern="1200" dirty="0">
            <a:latin typeface="Bw Modelica" panose="00000600000000000000" pitchFamily="50" charset="0"/>
          </a:endParaRPr>
        </a:p>
      </dsp:txBody>
      <dsp:txXfrm>
        <a:off x="133345" y="1394"/>
        <a:ext cx="5299350" cy="1433698"/>
      </dsp:txXfrm>
    </dsp:sp>
    <dsp:sp modelId="{06914B0A-0375-41F5-BEF7-4C75F3648993}">
      <dsp:nvSpPr>
        <dsp:cNvPr id="0" name=""/>
        <dsp:cNvSpPr/>
      </dsp:nvSpPr>
      <dsp:spPr>
        <a:xfrm>
          <a:off x="133345" y="1505722"/>
          <a:ext cx="5657774" cy="1433698"/>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…su respuesta promete descanso profundo y alivio para el alma en medio de las dificultades, Él ha prometido caminar con nosotros…</a:t>
          </a:r>
          <a:endParaRPr lang="es-EC" sz="2200" kern="1200" dirty="0">
            <a:latin typeface="Bw Modelica" panose="00000600000000000000" pitchFamily="50" charset="0"/>
          </a:endParaRPr>
        </a:p>
      </dsp:txBody>
      <dsp:txXfrm>
        <a:off x="133345" y="1505722"/>
        <a:ext cx="5299350" cy="1433698"/>
      </dsp:txXfrm>
    </dsp:sp>
    <dsp:sp modelId="{E15BFE60-D90C-40B8-BDFC-E80FD1A7F34C}">
      <dsp:nvSpPr>
        <dsp:cNvPr id="0" name=""/>
        <dsp:cNvSpPr/>
      </dsp:nvSpPr>
      <dsp:spPr>
        <a:xfrm>
          <a:off x="133345" y="3010051"/>
          <a:ext cx="5657774" cy="1433698"/>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…Cristo está listo para recibirnos, pero debemos renunciar a toda dependencia de nosotros mismos y confiar plenamente en Él.</a:t>
          </a:r>
          <a:endParaRPr lang="es-EC" sz="2200" kern="1200" dirty="0">
            <a:latin typeface="Bw Modelica" panose="00000600000000000000" pitchFamily="50" charset="0"/>
          </a:endParaRPr>
        </a:p>
      </dsp:txBody>
      <dsp:txXfrm>
        <a:off x="133345" y="3010051"/>
        <a:ext cx="5299350" cy="143369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6/3/2025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1275922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44ECF-8F42-6E87-9D6D-CEBEB4F335D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77BC99C-1BA5-8057-51D5-31A45678A94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C079E50-335C-E45A-788A-7F7C5CE7B711}"/>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9029FD4-FDA6-6580-D7FB-10151AFF40C7}"/>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845207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6/3/2025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6/3/2025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6/3/2025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6/3/2025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6/3/2025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6/3/2025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6/3/2025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6/3/2025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6/3/2025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6/3/2025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6/3/2025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6/3/2025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7.png"/><Relationship Id="rId7" Type="http://schemas.openxmlformats.org/officeDocument/2006/relationships/diagramLayout" Target="../diagrams/layout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3.png"/><Relationship Id="rId7" Type="http://schemas.openxmlformats.org/officeDocument/2006/relationships/diagramLayout" Target="../diagrams/layout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18.png"/><Relationship Id="rId10" Type="http://schemas.microsoft.com/office/2007/relationships/diagramDrawing" Target="../diagrams/drawing2.xml"/><Relationship Id="rId4" Type="http://schemas.openxmlformats.org/officeDocument/2006/relationships/image" Target="../media/image15.jpeg"/><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image" Target="../media/image28.png"/><Relationship Id="rId7" Type="http://schemas.openxmlformats.org/officeDocument/2006/relationships/image" Target="../media/image18.png"/><Relationship Id="rId12"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diagramColors" Target="../diagrams/colors3.xml"/><Relationship Id="rId5" Type="http://schemas.openxmlformats.org/officeDocument/2006/relationships/hyperlink" Target="https://www.google.com/imgres?q=perdonarse&amp;imgurl=https%3A%2F%2Fi.ytimg.com%2Fvi%2FQAg2lksQpdA%2Fmaxresdefault.jpg&amp;imgrefurl=https%3A%2F%2Fwww.youtube.com%2Fwatch%3Fv%3DQAg2lksQpdA&amp;docid=HJTRRYdSz_6EfM&amp;tbnid=ZrYyVFBMQzdGmM&amp;vet=12ahUKEwiq-LGRjqyHAxXUcDABHeq_CAoQM3oECGAQAA..i&amp;w=1280&amp;h=720&amp;hcb=2&amp;ved=2ahUKEwiq-LGRjqyHAxXUcDABHeq_CAoQM3oECGAQAA" TargetMode="External"/><Relationship Id="rId10" Type="http://schemas.openxmlformats.org/officeDocument/2006/relationships/diagramQuickStyle" Target="../diagrams/quickStyle3.xml"/><Relationship Id="rId4" Type="http://schemas.openxmlformats.org/officeDocument/2006/relationships/image" Target="../media/image15.jpeg"/><Relationship Id="rId9"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30.png"/><Relationship Id="rId7" Type="http://schemas.openxmlformats.org/officeDocument/2006/relationships/diagramLayout" Target="../diagrams/layout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15.jpeg"/><Relationship Id="rId7" Type="http://schemas.openxmlformats.org/officeDocument/2006/relationships/diagramLayout" Target="../diagrams/layout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5.xml"/><Relationship Id="rId11" Type="http://schemas.openxmlformats.org/officeDocument/2006/relationships/image" Target="../media/image32.png"/><Relationship Id="rId5" Type="http://schemas.openxmlformats.org/officeDocument/2006/relationships/image" Target="../media/image31.png"/><Relationship Id="rId10" Type="http://schemas.microsoft.com/office/2007/relationships/diagramDrawing" Target="../diagrams/drawing5.xml"/><Relationship Id="rId4" Type="http://schemas.openxmlformats.org/officeDocument/2006/relationships/image" Target="../media/image18.png"/><Relationship Id="rId9" Type="http://schemas.openxmlformats.org/officeDocument/2006/relationships/diagramColors" Target="../diagrams/colors5.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33.png"/><Relationship Id="rId7" Type="http://schemas.openxmlformats.org/officeDocument/2006/relationships/diagramLayout" Target="../diagrams/layout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18.png"/><Relationship Id="rId10" Type="http://schemas.microsoft.com/office/2007/relationships/diagramDrawing" Target="../diagrams/drawing6.xml"/><Relationship Id="rId4" Type="http://schemas.openxmlformats.org/officeDocument/2006/relationships/image" Target="../media/image15.jpeg"/><Relationship Id="rId9" Type="http://schemas.openxmlformats.org/officeDocument/2006/relationships/diagramColors" Target="../diagrams/colors6.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23.png"/><Relationship Id="rId7" Type="http://schemas.openxmlformats.org/officeDocument/2006/relationships/diagramLayout" Target="../diagrams/layout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23.png"/><Relationship Id="rId7" Type="http://schemas.openxmlformats.org/officeDocument/2006/relationships/diagramLayout" Target="../diagrams/layout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9.xml"/><Relationship Id="rId13" Type="http://schemas.openxmlformats.org/officeDocument/2006/relationships/diagramQuickStyle" Target="../diagrams/quickStyle10.xml"/><Relationship Id="rId3" Type="http://schemas.openxmlformats.org/officeDocument/2006/relationships/image" Target="../media/image15.jpeg"/><Relationship Id="rId7" Type="http://schemas.openxmlformats.org/officeDocument/2006/relationships/diagramLayout" Target="../diagrams/layout9.xml"/><Relationship Id="rId12" Type="http://schemas.openxmlformats.org/officeDocument/2006/relationships/diagramLayout" Target="../diagrams/layout10.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9.xml"/><Relationship Id="rId11" Type="http://schemas.openxmlformats.org/officeDocument/2006/relationships/diagramData" Target="../diagrams/data10.xml"/><Relationship Id="rId5" Type="http://schemas.openxmlformats.org/officeDocument/2006/relationships/image" Target="../media/image34.png"/><Relationship Id="rId15" Type="http://schemas.microsoft.com/office/2007/relationships/diagramDrawing" Target="../diagrams/drawing10.xml"/><Relationship Id="rId10" Type="http://schemas.microsoft.com/office/2007/relationships/diagramDrawing" Target="../diagrams/drawing9.xml"/><Relationship Id="rId4" Type="http://schemas.openxmlformats.org/officeDocument/2006/relationships/image" Target="../media/image18.png"/><Relationship Id="rId9" Type="http://schemas.openxmlformats.org/officeDocument/2006/relationships/diagramColors" Target="../diagrams/colors9.xml"/><Relationship Id="rId14" Type="http://schemas.openxmlformats.org/officeDocument/2006/relationships/diagramColors" Target="../diagrams/colors10.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image" Target="../media/image35.png"/><Relationship Id="rId7" Type="http://schemas.openxmlformats.org/officeDocument/2006/relationships/diagramLayout" Target="../diagrams/layout1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11.xml"/><Relationship Id="rId5" Type="http://schemas.openxmlformats.org/officeDocument/2006/relationships/image" Target="../media/image18.png"/><Relationship Id="rId10" Type="http://schemas.microsoft.com/office/2007/relationships/diagramDrawing" Target="../diagrams/drawing11.xml"/><Relationship Id="rId4" Type="http://schemas.openxmlformats.org/officeDocument/2006/relationships/image" Target="../media/image15.jpeg"/><Relationship Id="rId9" Type="http://schemas.openxmlformats.org/officeDocument/2006/relationships/diagramColors" Target="../diagrams/colors11.xml"/></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432760" y="5633988"/>
            <a:ext cx="2146494" cy="1010327"/>
            <a:chOff x="12726909" y="2788005"/>
            <a:chExt cx="2146494" cy="1010327"/>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369332"/>
            </a:xfrm>
            <a:prstGeom prst="rect">
              <a:avLst/>
            </a:prstGeom>
            <a:noFill/>
          </p:spPr>
          <p:txBody>
            <a:bodyPr wrap="square" rtlCol="0">
              <a:spAutoFit/>
            </a:bodyPr>
            <a:lstStyle/>
            <a:p>
              <a:r>
                <a:rPr lang="es-EC" b="1" dirty="0">
                  <a:solidFill>
                    <a:srgbClr val="189E0E"/>
                  </a:solidFill>
                </a:rPr>
                <a:t>(+593)988959107</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8 de marzo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4"/>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538415" y="4398520"/>
            <a:ext cx="9653228" cy="923330"/>
          </a:xfrm>
          <a:prstGeom prst="rect">
            <a:avLst/>
          </a:prstGeom>
          <a:noFill/>
        </p:spPr>
        <p:txBody>
          <a:bodyPr wrap="square">
            <a:spAutoFit/>
          </a:bodyPr>
          <a:lstStyle/>
          <a:p>
            <a:pPr lvl="0" algn="ctr"/>
            <a:r>
              <a:rPr lang="es-MX" sz="5400" b="1" dirty="0">
                <a:latin typeface="Bw Modelica ExtraBold" panose="00000900000000000000" pitchFamily="50" charset="0"/>
                <a:ea typeface="Noto Sans ExtBd" panose="020B0902040504020204" pitchFamily="34"/>
                <a:cs typeface="Noto Sans ExtBd" panose="020B0902040504020204" pitchFamily="34"/>
              </a:rPr>
              <a:t>La conversión de Pablo</a:t>
            </a:r>
            <a:endParaRPr lang="es-EC" sz="54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DAE0BE7E-E046-1902-843D-CFC80670A293}"/>
              </a:ext>
            </a:extLst>
          </p:cNvPr>
          <p:cNvPicPr>
            <a:picLocks noChangeAspect="1"/>
          </p:cNvPicPr>
          <p:nvPr/>
        </p:nvPicPr>
        <p:blipFill>
          <a:blip r:embed="rId5"/>
          <a:stretch>
            <a:fillRect/>
          </a:stretch>
        </p:blipFill>
        <p:spPr>
          <a:xfrm>
            <a:off x="4413829" y="530093"/>
            <a:ext cx="6996545" cy="3498273"/>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3B640EF-8F5C-6888-D4AE-D05D4D0EFF6B}"/>
              </a:ext>
            </a:extLst>
          </p:cNvPr>
          <p:cNvPicPr>
            <a:picLocks noChangeAspect="1"/>
          </p:cNvPicPr>
          <p:nvPr/>
        </p:nvPicPr>
        <p:blipFill>
          <a:blip r:embed="rId3"/>
          <a:stretch>
            <a:fillRect/>
          </a:stretch>
        </p:blipFill>
        <p:spPr>
          <a:xfrm>
            <a:off x="0" y="0"/>
            <a:ext cx="12192000" cy="6096000"/>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76531"/>
            <a:ext cx="12191999" cy="1347314"/>
            <a:chOff x="0" y="5665899"/>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10</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8 de marzo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191240" y="281751"/>
            <a:ext cx="6905751" cy="2123658"/>
          </a:xfrm>
          <a:prstGeom prst="rect">
            <a:avLst/>
          </a:prstGeom>
          <a:noFill/>
        </p:spPr>
        <p:txBody>
          <a:bodyPr wrap="square">
            <a:spAutoFit/>
          </a:bodyPr>
          <a:lstStyle/>
          <a:p>
            <a:pPr lvl="0" algn="ctr"/>
            <a:r>
              <a:rPr lang="es-MX" sz="6600" b="1" dirty="0">
                <a:ln w="38100">
                  <a:noFill/>
                </a:ln>
                <a:latin typeface="Bw Modelica" panose="00000600000000000000" pitchFamily="50" charset="0"/>
                <a:ea typeface="Noto Sans ExtBd" panose="020B0902040504020204" pitchFamily="34"/>
                <a:cs typeface="Noto Sans ExtBd" panose="020B0902040504020204" pitchFamily="34"/>
              </a:rPr>
              <a:t>Jesús y el Hijo del Noble</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8 de marzo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b="1" dirty="0"/>
              <a:t>“</a:t>
            </a:r>
            <a:r>
              <a:rPr lang="es-ES" b="1" dirty="0"/>
              <a:t>Nuestra fe en Cristo no debe estribar en que veamos o sintamos que él nos oye. Debemos confiar en sus promesas. Cuando acudimos a él con fe, toda petición alcanza al corazón de Dios. Cuando hemos pedido su bendición, debemos creer que la recibimos y agradecerle de que la hemos recibido. Luego debemos atender nuestros deberes, seguros de que la bendición se realizará cuando más la necesitemos.</a:t>
            </a:r>
            <a:r>
              <a:rPr lang="es-MX" b="1" dirty="0"/>
              <a:t>”</a:t>
            </a:r>
            <a:endParaRPr lang="es-EC" b="1" dirty="0"/>
          </a:p>
          <a:p>
            <a:r>
              <a:rPr lang="es-ES" sz="1400" i="1" dirty="0"/>
              <a:t>El Deseado de Todas las Gentes, p. 170</a:t>
            </a:r>
            <a:r>
              <a:rPr lang="en-US" sz="1400" i="1" dirty="0"/>
              <a:t>.</a:t>
            </a:r>
            <a:endParaRPr lang="es-EC" sz="14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2800" b="1" dirty="0">
                <a:solidFill>
                  <a:schemeClr val="bg1"/>
                </a:solidFill>
              </a:rPr>
              <a:t>“Y a Aquel que es poderoso para hacer todas las cosas mucho más abundantemente de lo que pedimos o entendemos, según el poder que actúa en nosotros, a él sea gloria en la iglesia en Cristo Jesús por todas las edades, por los siglos de los siglos. Amén</a:t>
            </a:r>
            <a:r>
              <a:rPr lang="es-MX" sz="2800" b="1" dirty="0">
                <a:solidFill>
                  <a:schemeClr val="bg1"/>
                </a:solidFill>
              </a:rPr>
              <a:t>”</a:t>
            </a:r>
            <a:endParaRPr lang="es-ES" sz="2800" b="1" dirty="0">
              <a:solidFill>
                <a:schemeClr val="bg1"/>
              </a:solidFill>
            </a:endParaRPr>
          </a:p>
          <a:p>
            <a:pPr>
              <a:lnSpc>
                <a:spcPct val="100000"/>
              </a:lnSpc>
            </a:pPr>
            <a:r>
              <a:rPr lang="es-EC" sz="1600" b="1" dirty="0">
                <a:solidFill>
                  <a:schemeClr val="bg1"/>
                </a:solidFill>
              </a:rPr>
              <a:t>(Efesios 3:20, 21)</a:t>
            </a:r>
            <a:endParaRPr lang="es-EC" sz="16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0728396-55EC-DD80-519D-C5F4C183E65C}"/>
              </a:ext>
            </a:extLst>
          </p:cNvPr>
          <p:cNvPicPr>
            <a:picLocks noChangeAspect="1"/>
          </p:cNvPicPr>
          <p:nvPr/>
        </p:nvPicPr>
        <p:blipFill rotWithShape="1">
          <a:blip r:embed="rId3"/>
          <a:srcRect l="12747" b="6323"/>
          <a:stretch/>
        </p:blipFill>
        <p:spPr>
          <a:xfrm>
            <a:off x="4264950" y="-6537"/>
            <a:ext cx="7927050" cy="4255361"/>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Llamando la atención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4264950" y="4249281"/>
            <a:ext cx="7975987"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Después de pasar dos días con los samaritanos, ¿adónde fue Jesús, y a quién atrajo esta noticia?</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9" name="Diagrama 8">
            <a:extLst>
              <a:ext uri="{FF2B5EF4-FFF2-40B4-BE49-F238E27FC236}">
                <a16:creationId xmlns:a16="http://schemas.microsoft.com/office/drawing/2014/main" id="{8A8849B3-4894-3291-CEF7-1E371D8685AF}"/>
              </a:ext>
            </a:extLst>
          </p:cNvPr>
          <p:cNvGraphicFramePr/>
          <p:nvPr>
            <p:extLst>
              <p:ext uri="{D42A27DB-BD31-4B8C-83A1-F6EECF244321}">
                <p14:modId xmlns:p14="http://schemas.microsoft.com/office/powerpoint/2010/main" val="192664894"/>
              </p:ext>
            </p:extLst>
          </p:nvPr>
        </p:nvGraphicFramePr>
        <p:xfrm>
          <a:off x="115291" y="49185"/>
          <a:ext cx="4034369" cy="549109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9"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5A06277-BA24-2CC0-4410-EB5FBD49F9DB}"/>
              </a:ext>
            </a:extLst>
          </p:cNvPr>
          <p:cNvPicPr>
            <a:picLocks noChangeAspect="1"/>
          </p:cNvPicPr>
          <p:nvPr/>
        </p:nvPicPr>
        <p:blipFill rotWithShape="1">
          <a:blip r:embed="rId3"/>
          <a:srcRect l="38182"/>
          <a:stretch/>
        </p:blipFill>
        <p:spPr>
          <a:xfrm>
            <a:off x="0" y="-13789"/>
            <a:ext cx="7536873" cy="609600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Llamando la atención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20262" y="23689"/>
            <a:ext cx="3954732"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¿Por qué el oficial fue a ver a Jesús?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9" name="Diagrama 8">
            <a:extLst>
              <a:ext uri="{FF2B5EF4-FFF2-40B4-BE49-F238E27FC236}">
                <a16:creationId xmlns:a16="http://schemas.microsoft.com/office/drawing/2014/main" id="{97484437-ADFE-C414-693F-C9155AEF0EF7}"/>
              </a:ext>
            </a:extLst>
          </p:cNvPr>
          <p:cNvGraphicFramePr/>
          <p:nvPr>
            <p:extLst>
              <p:ext uri="{D42A27DB-BD31-4B8C-83A1-F6EECF244321}">
                <p14:modId xmlns:p14="http://schemas.microsoft.com/office/powerpoint/2010/main" val="196467521"/>
              </p:ext>
            </p:extLst>
          </p:nvPr>
        </p:nvGraphicFramePr>
        <p:xfrm>
          <a:off x="5579919" y="114502"/>
          <a:ext cx="6555972" cy="557728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69CB3537-3962-4F1A-A099-3BAC22EEA96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9"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BFF66A73-33DD-4599-C7C9-F41B0E67E5D6}"/>
              </a:ext>
            </a:extLst>
          </p:cNvPr>
          <p:cNvPicPr>
            <a:picLocks noChangeAspect="1"/>
          </p:cNvPicPr>
          <p:nvPr/>
        </p:nvPicPr>
        <p:blipFill rotWithShape="1">
          <a:blip r:embed="rId3"/>
          <a:srcRect l="13917" r="1"/>
          <a:stretch/>
        </p:blipFill>
        <p:spPr>
          <a:xfrm>
            <a:off x="6734050" y="-13105"/>
            <a:ext cx="5457950" cy="5921895"/>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85350" y="5747076"/>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indicio de duda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AF98D25E-3D5D-1789-FDE9-C6EE849C9902}"/>
              </a:ext>
            </a:extLst>
          </p:cNvPr>
          <p:cNvSpPr txBox="1"/>
          <p:nvPr/>
        </p:nvSpPr>
        <p:spPr>
          <a:xfrm>
            <a:off x="57150" y="7256"/>
            <a:ext cx="6637452" cy="2554545"/>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 Describe cómo Cristo reveló la agonía interior del corazón en el noble que lo buscaba para que sanara a su hijo en Capernaúm.</a:t>
            </a:r>
            <a:endParaRPr lang="es-EC"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1031" name="Picture 7">
            <a:hlinkClick r:id="rId5"/>
            <a:extLst>
              <a:ext uri="{FF2B5EF4-FFF2-40B4-BE49-F238E27FC236}">
                <a16:creationId xmlns:a16="http://schemas.microsoft.com/office/drawing/2014/main" id="{D42F91B1-198C-0DAA-6087-205795CE22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 y="7056438"/>
            <a:ext cx="114300" cy="11430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D112A748-8EBA-F506-9EAC-8732619283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7" name="Diagrama 6">
            <a:extLst>
              <a:ext uri="{FF2B5EF4-FFF2-40B4-BE49-F238E27FC236}">
                <a16:creationId xmlns:a16="http://schemas.microsoft.com/office/drawing/2014/main" id="{3197200D-AA9E-F455-4CAD-9EB674260F9A}"/>
              </a:ext>
            </a:extLst>
          </p:cNvPr>
          <p:cNvGraphicFramePr/>
          <p:nvPr>
            <p:extLst>
              <p:ext uri="{D42A27DB-BD31-4B8C-83A1-F6EECF244321}">
                <p14:modId xmlns:p14="http://schemas.microsoft.com/office/powerpoint/2010/main" val="3289679980"/>
              </p:ext>
            </p:extLst>
          </p:nvPr>
        </p:nvGraphicFramePr>
        <p:xfrm>
          <a:off x="20780" y="2541440"/>
          <a:ext cx="6713270" cy="320244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Bocadillo: rectángulo 7">
            <a:extLst>
              <a:ext uri="{FF2B5EF4-FFF2-40B4-BE49-F238E27FC236}">
                <a16:creationId xmlns:a16="http://schemas.microsoft.com/office/drawing/2014/main" id="{B715BCB0-7742-E995-2074-8D16CF949DEF}"/>
              </a:ext>
            </a:extLst>
          </p:cNvPr>
          <p:cNvSpPr/>
          <p:nvPr/>
        </p:nvSpPr>
        <p:spPr>
          <a:xfrm>
            <a:off x="9131739" y="112342"/>
            <a:ext cx="2930237" cy="737755"/>
          </a:xfrm>
          <a:prstGeom prst="wedgeRectCallout">
            <a:avLst>
              <a:gd name="adj1" fmla="val 18883"/>
              <a:gd name="adj2" fmla="val 77993"/>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900" dirty="0">
                <a:solidFill>
                  <a:schemeClr val="tx1"/>
                </a:solidFill>
                <a:latin typeface="Bw Modelica" panose="00000600000000000000" pitchFamily="50" charset="0"/>
              </a:rPr>
              <a:t>Si  no viereis señales y prodigios, no creeréis.</a:t>
            </a:r>
            <a:endParaRPr lang="es-EC" sz="19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47129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B63CE582-2D74-4F66-9F92-7E51E2F50E2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7" grpId="0">
        <p:bldSub>
          <a:bldDgm bld="one"/>
        </p:bldSub>
      </p:bldGraphic>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4B6C6D2-30DD-CAFD-88B0-42A1EB7912D8}"/>
              </a:ext>
            </a:extLst>
          </p:cNvPr>
          <p:cNvPicPr>
            <a:picLocks noChangeAspect="1"/>
          </p:cNvPicPr>
          <p:nvPr/>
        </p:nvPicPr>
        <p:blipFill rotWithShape="1">
          <a:blip r:embed="rId3"/>
          <a:srcRect l="23236" r="6101"/>
          <a:stretch/>
        </p:blipFill>
        <p:spPr>
          <a:xfrm>
            <a:off x="0" y="1485735"/>
            <a:ext cx="6909956" cy="4889312"/>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indicio de duda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20262" y="-32853"/>
            <a:ext cx="6889694"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Cuando tengamos la tentación de buscar señales, ¿qué debemos recordar?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8" name="Bocadillo: rectángulo 7">
            <a:extLst>
              <a:ext uri="{FF2B5EF4-FFF2-40B4-BE49-F238E27FC236}">
                <a16:creationId xmlns:a16="http://schemas.microsoft.com/office/drawing/2014/main" id="{D08788ED-886A-A5EE-B0BC-9BDB3A0E6E3B}"/>
              </a:ext>
            </a:extLst>
          </p:cNvPr>
          <p:cNvSpPr/>
          <p:nvPr/>
        </p:nvSpPr>
        <p:spPr>
          <a:xfrm>
            <a:off x="4119997" y="1536807"/>
            <a:ext cx="2654876" cy="562157"/>
          </a:xfrm>
          <a:prstGeom prst="wedgeRectCallou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Bw Modelica" panose="00000600000000000000" pitchFamily="50" charset="0"/>
              </a:rPr>
              <a:t>1. </a:t>
            </a:r>
            <a:r>
              <a:rPr lang="es-ES" dirty="0">
                <a:solidFill>
                  <a:schemeClr val="tx1"/>
                </a:solidFill>
                <a:latin typeface="Bw Modelica" panose="00000600000000000000" pitchFamily="50" charset="0"/>
              </a:rPr>
              <a:t>Maestro, deseamos ver de ti señal.</a:t>
            </a:r>
            <a:endParaRPr lang="es-EC" dirty="0">
              <a:solidFill>
                <a:schemeClr val="tx1"/>
              </a:solidFill>
              <a:latin typeface="Bw Modelica" panose="00000600000000000000" pitchFamily="50" charset="0"/>
            </a:endParaRPr>
          </a:p>
        </p:txBody>
      </p:sp>
      <p:sp>
        <p:nvSpPr>
          <p:cNvPr id="9" name="Bocadillo: rectángulo 8">
            <a:extLst>
              <a:ext uri="{FF2B5EF4-FFF2-40B4-BE49-F238E27FC236}">
                <a16:creationId xmlns:a16="http://schemas.microsoft.com/office/drawing/2014/main" id="{D9F25163-8F52-A820-C3B7-36D35B11A570}"/>
              </a:ext>
            </a:extLst>
          </p:cNvPr>
          <p:cNvSpPr/>
          <p:nvPr/>
        </p:nvSpPr>
        <p:spPr>
          <a:xfrm>
            <a:off x="811606" y="1572823"/>
            <a:ext cx="2462645" cy="948706"/>
          </a:xfrm>
          <a:prstGeom prst="wedgeRectCallou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Bw Modelica" panose="00000600000000000000" pitchFamily="50" charset="0"/>
              </a:rPr>
              <a:t>2. </a:t>
            </a:r>
            <a:r>
              <a:rPr lang="es-ES" dirty="0">
                <a:solidFill>
                  <a:schemeClr val="tx1"/>
                </a:solidFill>
                <a:latin typeface="Bw Modelica" panose="00000600000000000000" pitchFamily="50" charset="0"/>
              </a:rPr>
              <a:t>La generación mala y adúltera demanda señal...</a:t>
            </a:r>
            <a:endParaRPr lang="es-EC" dirty="0">
              <a:solidFill>
                <a:schemeClr val="tx1"/>
              </a:solidFill>
              <a:latin typeface="Bw Modelica" panose="00000600000000000000" pitchFamily="50" charset="0"/>
            </a:endParaRPr>
          </a:p>
        </p:txBody>
      </p:sp>
      <p:graphicFrame>
        <p:nvGraphicFramePr>
          <p:cNvPr id="10" name="Diagrama 9">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1183607365"/>
              </p:ext>
            </p:extLst>
          </p:nvPr>
        </p:nvGraphicFramePr>
        <p:xfrm>
          <a:off x="7024255" y="-32854"/>
          <a:ext cx="5037721" cy="568515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EB05ED16-170E-4ABA-A9FC-1E534D3C800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animBg="1"/>
      <p:bldP spid="9" grpId="0" animBg="1"/>
      <p:bldGraphic spid="10"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Actitudes opuestas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20262" y="4665672"/>
            <a:ext cx="11870735"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Explica la diferencia entre los judíos y los samaritanos respecto a su creencia en Jesús.</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pic>
        <p:nvPicPr>
          <p:cNvPr id="6" name="Imagen 5">
            <a:extLst>
              <a:ext uri="{FF2B5EF4-FFF2-40B4-BE49-F238E27FC236}">
                <a16:creationId xmlns:a16="http://schemas.microsoft.com/office/drawing/2014/main" id="{8FA4268D-1042-236F-552E-662BD78F3E83}"/>
              </a:ext>
            </a:extLst>
          </p:cNvPr>
          <p:cNvPicPr>
            <a:picLocks noChangeAspect="1"/>
          </p:cNvPicPr>
          <p:nvPr/>
        </p:nvPicPr>
        <p:blipFill>
          <a:blip r:embed="rId5"/>
          <a:stretch>
            <a:fillRect/>
          </a:stretch>
        </p:blipFill>
        <p:spPr>
          <a:xfrm>
            <a:off x="8470083" y="-2834"/>
            <a:ext cx="3721917" cy="4648260"/>
          </a:xfrm>
          <a:prstGeom prst="rect">
            <a:avLst/>
          </a:prstGeom>
        </p:spPr>
      </p:pic>
      <p:graphicFrame>
        <p:nvGraphicFramePr>
          <p:cNvPr id="13" name="Diagrama 12">
            <a:extLst>
              <a:ext uri="{FF2B5EF4-FFF2-40B4-BE49-F238E27FC236}">
                <a16:creationId xmlns:a16="http://schemas.microsoft.com/office/drawing/2014/main" id="{7D8237AA-996A-4B34-74B7-400F3E3375B8}"/>
              </a:ext>
            </a:extLst>
          </p:cNvPr>
          <p:cNvGraphicFramePr/>
          <p:nvPr>
            <p:extLst>
              <p:ext uri="{D42A27DB-BD31-4B8C-83A1-F6EECF244321}">
                <p14:modId xmlns:p14="http://schemas.microsoft.com/office/powerpoint/2010/main" val="2063227522"/>
              </p:ext>
            </p:extLst>
          </p:nvPr>
        </p:nvGraphicFramePr>
        <p:xfrm>
          <a:off x="3721918" y="161366"/>
          <a:ext cx="4609568" cy="450430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8" name="Imagen 7">
            <a:extLst>
              <a:ext uri="{FF2B5EF4-FFF2-40B4-BE49-F238E27FC236}">
                <a16:creationId xmlns:a16="http://schemas.microsoft.com/office/drawing/2014/main" id="{9BF33D6B-B976-A149-0C7E-9CE5E3672F17}"/>
              </a:ext>
            </a:extLst>
          </p:cNvPr>
          <p:cNvPicPr>
            <a:picLocks noChangeAspect="1"/>
          </p:cNvPicPr>
          <p:nvPr/>
        </p:nvPicPr>
        <p:blipFill rotWithShape="1">
          <a:blip r:embed="rId11"/>
          <a:srcRect l="45845" r="16441"/>
          <a:stretch/>
        </p:blipFill>
        <p:spPr>
          <a:xfrm>
            <a:off x="-35849" y="-2834"/>
            <a:ext cx="3521327" cy="4668506"/>
          </a:xfrm>
          <a:prstGeom prst="rect">
            <a:avLst/>
          </a:prstGeom>
        </p:spPr>
      </p:pic>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3"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6E39AFD-EB89-F982-1D46-D406BF30BAD9}"/>
              </a:ext>
            </a:extLst>
          </p:cNvPr>
          <p:cNvPicPr>
            <a:picLocks noChangeAspect="1"/>
          </p:cNvPicPr>
          <p:nvPr/>
        </p:nvPicPr>
        <p:blipFill rotWithShape="1">
          <a:blip r:embed="rId3"/>
          <a:srcRect r="35432"/>
          <a:stretch/>
        </p:blipFill>
        <p:spPr>
          <a:xfrm>
            <a:off x="0" y="1595852"/>
            <a:ext cx="5488082" cy="4249882"/>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Actitudes opuestas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38186" y="26192"/>
            <a:ext cx="12115628" cy="1569660"/>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Describe la experiencia de muchos que han hablado la verdad presente al profeso pueblo de Dios a través de los tiempos.</a:t>
            </a:r>
            <a:endParaRPr lang="es-EC" sz="3200" dirty="0">
              <a:ln w="0"/>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0" name="Diagrama 9">
            <a:extLst>
              <a:ext uri="{FF2B5EF4-FFF2-40B4-BE49-F238E27FC236}">
                <a16:creationId xmlns:a16="http://schemas.microsoft.com/office/drawing/2014/main" id="{35F68F38-5F54-84F3-DF75-1BA748A68367}"/>
              </a:ext>
            </a:extLst>
          </p:cNvPr>
          <p:cNvGraphicFramePr/>
          <p:nvPr>
            <p:extLst>
              <p:ext uri="{D42A27DB-BD31-4B8C-83A1-F6EECF244321}">
                <p14:modId xmlns:p14="http://schemas.microsoft.com/office/powerpoint/2010/main" val="2179057763"/>
              </p:ext>
            </p:extLst>
          </p:nvPr>
        </p:nvGraphicFramePr>
        <p:xfrm>
          <a:off x="5600700" y="1215735"/>
          <a:ext cx="6461275" cy="447605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05DD205B-305B-4CEF-87DD-4E885F06300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AA1071AF-002E-4C3E-8049-F4368E4977D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B2A251F2-F60D-4F7F-875C-5A0E9A872634}"/>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24A05BAB-8753-4F13-A97C-7E9FFAD9768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0"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7C5ADEC-44B5-EAAF-7F39-7CD6A2F0E2FD}"/>
              </a:ext>
            </a:extLst>
          </p:cNvPr>
          <p:cNvPicPr>
            <a:picLocks noChangeAspect="1"/>
          </p:cNvPicPr>
          <p:nvPr/>
        </p:nvPicPr>
        <p:blipFill>
          <a:blip r:embed="rId3"/>
          <a:stretch>
            <a:fillRect/>
          </a:stretch>
        </p:blipFill>
        <p:spPr>
          <a:xfrm>
            <a:off x="-1" y="-1"/>
            <a:ext cx="12208144" cy="6104073"/>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súplica de humildad</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4" name="CuadroTexto 3">
            <a:extLst>
              <a:ext uri="{FF2B5EF4-FFF2-40B4-BE49-F238E27FC236}">
                <a16:creationId xmlns:a16="http://schemas.microsoft.com/office/drawing/2014/main" id="{3FED3BC7-1C71-0A9C-5BA0-158B944A8A04}"/>
              </a:ext>
            </a:extLst>
          </p:cNvPr>
          <p:cNvSpPr txBox="1"/>
          <p:nvPr/>
        </p:nvSpPr>
        <p:spPr>
          <a:xfrm>
            <a:off x="0" y="0"/>
            <a:ext cx="8635639" cy="1015663"/>
          </a:xfrm>
          <a:prstGeom prst="rect">
            <a:avLst/>
          </a:prstGeom>
          <a:noFill/>
        </p:spPr>
        <p:txBody>
          <a:bodyPr wrap="square">
            <a:spAutoFit/>
          </a:bodyPr>
          <a:lstStyle/>
          <a:p>
            <a:pPr lvl="0">
              <a:tabLst>
                <a:tab pos="1435100" algn="l"/>
                <a:tab pos="3771900" algn="l"/>
              </a:tabLst>
            </a:pPr>
            <a:r>
              <a:rPr lang="es-ES" sz="3000" dirty="0">
                <a:latin typeface="Noto Sans ExtBd" panose="020B0902040504020204" pitchFamily="34"/>
                <a:ea typeface="Noto Sans ExtBd" panose="020B0902040504020204" pitchFamily="34"/>
                <a:cs typeface="Noto Sans ExtBd" panose="020B0902040504020204" pitchFamily="34"/>
              </a:rPr>
              <a:t>Cuando la fe del noble se arraigó en Cristo, ¿cómo reiteró su súplica?</a:t>
            </a:r>
            <a:endParaRPr lang="es-EC" sz="3000" dirty="0">
              <a:ln w="0"/>
              <a:latin typeface="Noto Sans ExtBd" panose="020B0902040504020204" pitchFamily="34"/>
              <a:ea typeface="Noto Sans ExtBd" panose="020B0902040504020204" pitchFamily="34"/>
              <a:cs typeface="Noto Sans ExtBd" panose="020B0902040504020204" pitchFamily="34"/>
            </a:endParaRPr>
          </a:p>
        </p:txBody>
      </p:sp>
      <p:sp>
        <p:nvSpPr>
          <p:cNvPr id="8" name="Bocadillo: rectángulo 7">
            <a:extLst>
              <a:ext uri="{FF2B5EF4-FFF2-40B4-BE49-F238E27FC236}">
                <a16:creationId xmlns:a16="http://schemas.microsoft.com/office/drawing/2014/main" id="{3FCE26E9-B0D7-DA36-1DAC-79A983D83227}"/>
              </a:ext>
            </a:extLst>
          </p:cNvPr>
          <p:cNvSpPr/>
          <p:nvPr/>
        </p:nvSpPr>
        <p:spPr>
          <a:xfrm>
            <a:off x="4520129" y="1127680"/>
            <a:ext cx="2462645" cy="948706"/>
          </a:xfrm>
          <a:prstGeom prst="wedgeRectCallout">
            <a:avLst>
              <a:gd name="adj1" fmla="val 20939"/>
              <a:gd name="adj2" fmla="val 106311"/>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900" dirty="0">
                <a:solidFill>
                  <a:schemeClr val="tx1"/>
                </a:solidFill>
                <a:latin typeface="Bw Modelica" panose="00000600000000000000" pitchFamily="50" charset="0"/>
              </a:rPr>
              <a:t>Señor, desciende antes que mi hijo muera.</a:t>
            </a:r>
            <a:endParaRPr lang="es-EC" sz="1900" dirty="0">
              <a:solidFill>
                <a:schemeClr val="tx1"/>
              </a:solidFill>
              <a:latin typeface="Bw Modelica" panose="00000600000000000000" pitchFamily="50" charset="0"/>
            </a:endParaRPr>
          </a:p>
        </p:txBody>
      </p:sp>
      <p:graphicFrame>
        <p:nvGraphicFramePr>
          <p:cNvPr id="9" name="Diagrama 8">
            <a:extLst>
              <a:ext uri="{FF2B5EF4-FFF2-40B4-BE49-F238E27FC236}">
                <a16:creationId xmlns:a16="http://schemas.microsoft.com/office/drawing/2014/main" id="{A41D718F-DBD8-A38F-24F6-C855319730AE}"/>
              </a:ext>
            </a:extLst>
          </p:cNvPr>
          <p:cNvGraphicFramePr/>
          <p:nvPr>
            <p:extLst>
              <p:ext uri="{D42A27DB-BD31-4B8C-83A1-F6EECF244321}">
                <p14:modId xmlns:p14="http://schemas.microsoft.com/office/powerpoint/2010/main" val="3500445334"/>
              </p:ext>
            </p:extLst>
          </p:nvPr>
        </p:nvGraphicFramePr>
        <p:xfrm>
          <a:off x="153349" y="1562246"/>
          <a:ext cx="4242006" cy="407356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9D041828-6AD9-46A5-9720-92B6CDC6F09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dgm id="{AEFE45F1-9FE0-449F-8EDC-EB0C2D451A2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Graphic spid="9"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609C65C1-06AD-1E26-966E-748E7308E00F}"/>
              </a:ext>
            </a:extLst>
          </p:cNvPr>
          <p:cNvPicPr>
            <a:picLocks noChangeAspect="1"/>
          </p:cNvPicPr>
          <p:nvPr/>
        </p:nvPicPr>
        <p:blipFill>
          <a:blip r:embed="rId3"/>
          <a:stretch>
            <a:fillRect/>
          </a:stretch>
        </p:blipFill>
        <p:spPr>
          <a:xfrm flipH="1">
            <a:off x="-1" y="-1"/>
            <a:ext cx="12208144" cy="6104073"/>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súplica de humildad</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3704713" y="0"/>
            <a:ext cx="8411470" cy="1077218"/>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debemos aprender de lo que hizo Jesús en lugar de ir a la casa del noble?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7" name="Bocadillo: rectángulo 6">
            <a:extLst>
              <a:ext uri="{FF2B5EF4-FFF2-40B4-BE49-F238E27FC236}">
                <a16:creationId xmlns:a16="http://schemas.microsoft.com/office/drawing/2014/main" id="{846BA63A-16E5-0C2F-D1B9-8CC8D36440B6}"/>
              </a:ext>
            </a:extLst>
          </p:cNvPr>
          <p:cNvSpPr/>
          <p:nvPr/>
        </p:nvSpPr>
        <p:spPr>
          <a:xfrm>
            <a:off x="2060035" y="2370525"/>
            <a:ext cx="1994970" cy="647980"/>
          </a:xfrm>
          <a:prstGeom prst="wedgeRectCallout">
            <a:avLst>
              <a:gd name="adj1" fmla="val 9125"/>
              <a:gd name="adj2" fmla="val -1182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900" dirty="0">
                <a:solidFill>
                  <a:schemeClr val="tx1"/>
                </a:solidFill>
                <a:latin typeface="Bw Modelica" panose="00000600000000000000" pitchFamily="50" charset="0"/>
              </a:rPr>
              <a:t>Ve, tu hijo vive.</a:t>
            </a:r>
            <a:endParaRPr lang="es-EC" sz="1900" dirty="0">
              <a:solidFill>
                <a:schemeClr val="tx1"/>
              </a:solidFill>
              <a:latin typeface="Bw Modelica" panose="00000600000000000000" pitchFamily="50" charset="0"/>
            </a:endParaRPr>
          </a:p>
        </p:txBody>
      </p:sp>
      <p:graphicFrame>
        <p:nvGraphicFramePr>
          <p:cNvPr id="8" name="Diagrama 7">
            <a:extLst>
              <a:ext uri="{FF2B5EF4-FFF2-40B4-BE49-F238E27FC236}">
                <a16:creationId xmlns:a16="http://schemas.microsoft.com/office/drawing/2014/main" id="{86485289-E917-8928-238A-0F91A5D70CB1}"/>
              </a:ext>
            </a:extLst>
          </p:cNvPr>
          <p:cNvGraphicFramePr/>
          <p:nvPr>
            <p:extLst>
              <p:ext uri="{D42A27DB-BD31-4B8C-83A1-F6EECF244321}">
                <p14:modId xmlns:p14="http://schemas.microsoft.com/office/powerpoint/2010/main" val="3223001978"/>
              </p:ext>
            </p:extLst>
          </p:nvPr>
        </p:nvGraphicFramePr>
        <p:xfrm>
          <a:off x="7819970" y="1366207"/>
          <a:ext cx="4242006" cy="407356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9D041828-6AD9-46A5-9720-92B6CDC6F09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dgm id="{AEFE45F1-9FE0-449F-8EDC-EB0C2D451A2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Graphic spid="8"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Curación y salvación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19707" y="3721280"/>
            <a:ext cx="2889748" cy="2062103"/>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realidad nos recuerda esto?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pic>
        <p:nvPicPr>
          <p:cNvPr id="3" name="Imagen 2">
            <a:extLst>
              <a:ext uri="{FF2B5EF4-FFF2-40B4-BE49-F238E27FC236}">
                <a16:creationId xmlns:a16="http://schemas.microsoft.com/office/drawing/2014/main" id="{C722B3DF-8B4D-3660-8CD6-C83BA7BE4BB8}"/>
              </a:ext>
            </a:extLst>
          </p:cNvPr>
          <p:cNvPicPr>
            <a:picLocks noChangeAspect="1"/>
          </p:cNvPicPr>
          <p:nvPr/>
        </p:nvPicPr>
        <p:blipFill>
          <a:blip r:embed="rId5"/>
          <a:stretch>
            <a:fillRect/>
          </a:stretch>
        </p:blipFill>
        <p:spPr>
          <a:xfrm>
            <a:off x="-19706" y="0"/>
            <a:ext cx="7147410" cy="3573705"/>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7221682" y="0"/>
            <a:ext cx="4950611"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¿De qué manera sanó Jesús al hijo del noble?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0" name="Diagrama 9">
            <a:extLst>
              <a:ext uri="{FF2B5EF4-FFF2-40B4-BE49-F238E27FC236}">
                <a16:creationId xmlns:a16="http://schemas.microsoft.com/office/drawing/2014/main" id="{F46EEF8E-42E7-9CB1-4B32-93A52D7283CF}"/>
              </a:ext>
            </a:extLst>
          </p:cNvPr>
          <p:cNvGraphicFramePr/>
          <p:nvPr>
            <p:extLst>
              <p:ext uri="{D42A27DB-BD31-4B8C-83A1-F6EECF244321}">
                <p14:modId xmlns:p14="http://schemas.microsoft.com/office/powerpoint/2010/main" val="2812410747"/>
              </p:ext>
            </p:extLst>
          </p:nvPr>
        </p:nvGraphicFramePr>
        <p:xfrm>
          <a:off x="2826783" y="3695776"/>
          <a:ext cx="9235193" cy="19960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7" name="Diagrama 6">
            <a:extLst>
              <a:ext uri="{FF2B5EF4-FFF2-40B4-BE49-F238E27FC236}">
                <a16:creationId xmlns:a16="http://schemas.microsoft.com/office/drawing/2014/main" id="{17754213-1CB0-FDC5-D8DF-74DE85FB00A5}"/>
              </a:ext>
            </a:extLst>
          </p:cNvPr>
          <p:cNvGraphicFramePr/>
          <p:nvPr>
            <p:extLst>
              <p:ext uri="{D42A27DB-BD31-4B8C-83A1-F6EECF244321}">
                <p14:modId xmlns:p14="http://schemas.microsoft.com/office/powerpoint/2010/main" val="3959113469"/>
              </p:ext>
            </p:extLst>
          </p:nvPr>
        </p:nvGraphicFramePr>
        <p:xfrm>
          <a:off x="7221681" y="1059306"/>
          <a:ext cx="4950611" cy="2488895"/>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B63CE582-2D74-4F66-9F92-7E51E2F50E2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A1D5E0F0-6CFA-47B0-9EFB-FC8EDD09698B}"/>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graphicEl>
                                              <a:dgm id="{BF4BEA69-2180-42CD-8691-234C1EF36901}"/>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graphicEl>
                                              <a:dgm id="{E95C1025-A5C0-45A1-A4F7-7ADCE9079C2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Graphic spid="10" grpId="0">
        <p:bldSub>
          <a:bldDgm bld="one"/>
        </p:bldSub>
      </p:bldGraphic>
      <p:bldGraphic spid="7"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E49CA-702F-6ED7-0BBE-DCB0F9006190}"/>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0956DF3E-4A52-7748-5C7D-7D85038FC720}"/>
              </a:ext>
            </a:extLst>
          </p:cNvPr>
          <p:cNvPicPr>
            <a:picLocks noChangeAspect="1"/>
          </p:cNvPicPr>
          <p:nvPr/>
        </p:nvPicPr>
        <p:blipFill>
          <a:blip r:embed="rId3"/>
          <a:stretch>
            <a:fillRect/>
          </a:stretch>
        </p:blipFill>
        <p:spPr>
          <a:xfrm>
            <a:off x="6229350" y="0"/>
            <a:ext cx="5962650" cy="5962650"/>
          </a:xfrm>
          <a:prstGeom prst="rect">
            <a:avLst/>
          </a:prstGeom>
        </p:spPr>
      </p:pic>
      <p:grpSp>
        <p:nvGrpSpPr>
          <p:cNvPr id="27" name="Grupo 26">
            <a:extLst>
              <a:ext uri="{FF2B5EF4-FFF2-40B4-BE49-F238E27FC236}">
                <a16:creationId xmlns:a16="http://schemas.microsoft.com/office/drawing/2014/main" id="{F0090C86-E651-7B38-D853-E95C24484F0B}"/>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E107F277-A854-63F7-BDA1-3133A1458D9F}"/>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C0B30228-E707-12E8-E4AA-88E9DF233633}"/>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BDA44511-F2C0-9608-6A39-6162B66146DB}"/>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36279885-6FFA-82E0-7AEC-25D78E71D7A1}"/>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CFF50F11-E983-0F72-3BC8-EDDDD12BAE1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8773629F-CBC4-D7AC-2C70-7B0366CD9803}"/>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Curación y salvación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DE01DC2F-DE40-F7B7-F873-80AD3259EBDD}"/>
              </a:ext>
            </a:extLst>
          </p:cNvPr>
          <p:cNvSpPr txBox="1"/>
          <p:nvPr/>
        </p:nvSpPr>
        <p:spPr>
          <a:xfrm>
            <a:off x="125147" y="34372"/>
            <a:ext cx="6104204"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responde Jesús a quien le suplica ayuda?</a:t>
            </a:r>
            <a:endParaRPr lang="es-EC" sz="3200" dirty="0">
              <a:ln w="0"/>
              <a:effectLst/>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1DB6D2B1-015E-F384-535E-DF999C9FF2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8" name="Diagrama 7">
            <a:extLst>
              <a:ext uri="{FF2B5EF4-FFF2-40B4-BE49-F238E27FC236}">
                <a16:creationId xmlns:a16="http://schemas.microsoft.com/office/drawing/2014/main" id="{C5C7D544-C598-1066-FCC1-52C162848365}"/>
              </a:ext>
            </a:extLst>
          </p:cNvPr>
          <p:cNvGraphicFramePr/>
          <p:nvPr>
            <p:extLst>
              <p:ext uri="{D42A27DB-BD31-4B8C-83A1-F6EECF244321}">
                <p14:modId xmlns:p14="http://schemas.microsoft.com/office/powerpoint/2010/main" val="2753504420"/>
              </p:ext>
            </p:extLst>
          </p:nvPr>
        </p:nvGraphicFramePr>
        <p:xfrm>
          <a:off x="171534" y="1111590"/>
          <a:ext cx="5924466" cy="444514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22401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E34A5948-1528-4163-89B1-3982AB1E7CD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06914B0A-0375-41F5-BEF7-4C75F3648993}"/>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E15BFE60-D90C-40B8-BDFC-E80FD1A7F34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8"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62991" y="381783"/>
            <a:ext cx="2371337"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Jesús promete a todos los que aceptan su invitación tanto curación como salvación, su promesa no se limita a la curación temporal, sino que abarca la salvación definitiva para quienes confían en su palabra.</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96530" y="381783"/>
            <a:ext cx="2330535"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regreso de Jesús a Galilea llamó la atención de los galileos, su fama se había extendido debido a los milagros que realizó en Jerusalén, es así como su regreso infundía esperanza a los dolientes y angustiados.</a:t>
            </a:r>
            <a:endParaRPr lang="es-EC" sz="2000" dirty="0">
              <a:solidFill>
                <a:schemeClr val="tx1"/>
              </a:solidFill>
              <a:latin typeface="Eras Demi ITC" panose="020B0805030504020804" pitchFamily="34" charset="0"/>
            </a:endParaRP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476947" y="381783"/>
            <a:ext cx="2272447"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Jesús discernió que el noble, al igual que muchos otros, estaba más inclinado a creer en Él solo si veía milagros, pero las palabras de Jesús “Si no viereis señales y prodigios, no creeréis”, lo llevaron a creer antes de ver.</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810030" y="381783"/>
            <a:ext cx="2437073"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Los judíos y los samaritanos se diferenciaron en su creencia en Jesús porque, mientras los judíos demandaban señales para creer en Él, los samaritanos aceptaron su palabra con fe sincera, sin exigir pruebas visibles.</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95042" y="381783"/>
            <a:ext cx="2420010"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Después de haber sido descubierto por Jesús en su fe limitada, el noble experimentó un cambio profundo en su confianza en Cristo, eligió creer sin ver señales inmediatas y aceptó la palabra de Jesús como suficiente.</a:t>
            </a:r>
            <a:endParaRPr lang="es-EC"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05754" y="2693643"/>
            <a:ext cx="6358318" cy="2862322"/>
          </a:xfrm>
          <a:prstGeom prst="rect">
            <a:avLst/>
          </a:prstGeom>
        </p:spPr>
        <p:txBody>
          <a:bodyPr wrap="square">
            <a:spAutoFit/>
          </a:bodyPr>
          <a:lstStyle/>
          <a:p>
            <a:pPr algn="ctr"/>
            <a:r>
              <a:rPr lang="es-MX" sz="3000" dirty="0">
                <a:solidFill>
                  <a:schemeClr val="accent4">
                    <a:lumMod val="75000"/>
                  </a:schemeClr>
                </a:solidFill>
                <a:latin typeface="Eras Demi ITC" panose="020B0805030504020804" pitchFamily="34" charset="0"/>
              </a:rPr>
              <a:t>¡</a:t>
            </a:r>
            <a:r>
              <a:rPr lang="es-ES" sz="3000" dirty="0">
                <a:solidFill>
                  <a:schemeClr val="accent4">
                    <a:lumMod val="75000"/>
                  </a:schemeClr>
                </a:solidFill>
                <a:latin typeface="Eras Demi ITC" panose="020B0805030504020804" pitchFamily="34" charset="0"/>
              </a:rPr>
              <a:t>Decido confiar plenamente en las promesas de Dios, creer que nuestras oraciones son escuchadas, y actuar con la certeza de que Él nos bendecirá en el momento adecuado!</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296198" y="205118"/>
            <a:ext cx="6777430" cy="2400657"/>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Creo que la fe en Cristo no depende de nuestras percepciones, sino de confiar en sus promesas y saber que Él escucha nuestras oraciones. </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1239251</TotalTime>
  <Words>1489</Words>
  <Application>Microsoft Office PowerPoint</Application>
  <PresentationFormat>Panorámica</PresentationFormat>
  <Paragraphs>122</Paragraphs>
  <Slides>19</Slides>
  <Notes>13</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19</vt:i4>
      </vt:variant>
    </vt:vector>
  </HeadingPairs>
  <TitlesOfParts>
    <vt:vector size="39"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Joffre Castro Martinez</dc:creator>
  <cp:lastModifiedBy>Secretaría Unión Ecuatoriana</cp:lastModifiedBy>
  <cp:revision>8704</cp:revision>
  <dcterms:created xsi:type="dcterms:W3CDTF">2017-06-02T15:34:13Z</dcterms:created>
  <dcterms:modified xsi:type="dcterms:W3CDTF">2025-03-06T20:01:09Z</dcterms:modified>
</cp:coreProperties>
</file>