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2.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3.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4.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5.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3"/>
  </p:notesMasterIdLst>
  <p:sldIdLst>
    <p:sldId id="395" r:id="rId2"/>
    <p:sldId id="256" r:id="rId3"/>
    <p:sldId id="340" r:id="rId4"/>
    <p:sldId id="544" r:id="rId5"/>
    <p:sldId id="392" r:id="rId6"/>
    <p:sldId id="274" r:id="rId7"/>
    <p:sldId id="557" r:id="rId8"/>
    <p:sldId id="565" r:id="rId9"/>
    <p:sldId id="537" r:id="rId10"/>
    <p:sldId id="550" r:id="rId11"/>
    <p:sldId id="558" r:id="rId12"/>
    <p:sldId id="538" r:id="rId13"/>
    <p:sldId id="551" r:id="rId14"/>
    <p:sldId id="566" r:id="rId15"/>
    <p:sldId id="567" r:id="rId16"/>
    <p:sldId id="569" r:id="rId17"/>
    <p:sldId id="570" r:id="rId18"/>
    <p:sldId id="571" r:id="rId19"/>
    <p:sldId id="276" r:id="rId20"/>
    <p:sldId id="265" r:id="rId21"/>
    <p:sldId id="393" r:id="rId22"/>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ffre Castro Martinez" initials="JCM" lastIdx="4" clrIdx="0">
    <p:extLst>
      <p:ext uri="{19B8F6BF-5375-455C-9EA6-DF929625EA0E}">
        <p15:presenceInfo xmlns:p15="http://schemas.microsoft.com/office/powerpoint/2012/main" userId="096c435c7e837a1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C0B2"/>
    <a:srgbClr val="0A2560"/>
    <a:srgbClr val="FCF7F3"/>
    <a:srgbClr val="F8EFE6"/>
    <a:srgbClr val="F9EBCF"/>
    <a:srgbClr val="F6E1B9"/>
    <a:srgbClr val="FFFFFF"/>
    <a:srgbClr val="F5EEE6"/>
    <a:srgbClr val="F1EAE4"/>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235" autoAdjust="0"/>
    <p:restoredTop sz="93621" autoAdjust="0"/>
  </p:normalViewPr>
  <p:slideViewPr>
    <p:cSldViewPr snapToGrid="0">
      <p:cViewPr varScale="1">
        <p:scale>
          <a:sx n="74" d="100"/>
          <a:sy n="74" d="100"/>
        </p:scale>
        <p:origin x="1046" y="14"/>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326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3AADBE-7CDB-4F8B-A6B9-31781052F8D9}" type="doc">
      <dgm:prSet loTypeId="urn:microsoft.com/office/officeart/2005/8/layout/list1" loCatId="list" qsTypeId="urn:microsoft.com/office/officeart/2005/8/quickstyle/simple1" qsCatId="simple" csTypeId="urn:microsoft.com/office/officeart/2005/8/colors/accent0_3" csCatId="mainScheme" phldr="1"/>
      <dgm:spPr/>
      <dgm:t>
        <a:bodyPr/>
        <a:lstStyle/>
        <a:p>
          <a:endParaRPr lang="es-EC"/>
        </a:p>
      </dgm:t>
    </dgm:pt>
    <dgm:pt modelId="{7161493C-8057-4EC3-A77C-479F08F7B25D}">
      <dgm:prSet phldrT="[Texto]" custT="1"/>
      <dgm:spPr/>
      <dgm:t>
        <a:bodyPr/>
        <a:lstStyle/>
        <a:p>
          <a:r>
            <a:rPr lang="es-ES" sz="2200" dirty="0">
              <a:latin typeface="Bw Modelica" panose="00000600000000000000" pitchFamily="50" charset="0"/>
            </a:rPr>
            <a:t>Muchos lisiados/discapacitados iban a Jerusalén con la esperanza de ser sanados en el estanque de Betesda; el cuál se traduce como “casa de  misericordia”… </a:t>
          </a:r>
          <a:endParaRPr lang="es-EC" sz="2200" dirty="0">
            <a:latin typeface="Bw Modelica" panose="00000600000000000000" pitchFamily="50" charset="0"/>
          </a:endParaRPr>
        </a:p>
      </dgm:t>
    </dgm:pt>
    <dgm:pt modelId="{A8807CB4-C244-4FD4-A918-5EF820E3B3C5}" type="parTrans" cxnId="{749D0DE0-4FC7-49DD-97BF-B33352BD4FF2}">
      <dgm:prSet/>
      <dgm:spPr/>
      <dgm:t>
        <a:bodyPr/>
        <a:lstStyle/>
        <a:p>
          <a:endParaRPr lang="es-EC" sz="2200">
            <a:latin typeface="Bw Modelica" panose="00000600000000000000" pitchFamily="50" charset="0"/>
          </a:endParaRPr>
        </a:p>
      </dgm:t>
    </dgm:pt>
    <dgm:pt modelId="{AF8EEF39-51AE-4F9B-9C70-0391C1061EA5}" type="sibTrans" cxnId="{749D0DE0-4FC7-49DD-97BF-B33352BD4FF2}">
      <dgm:prSet/>
      <dgm:spPr/>
      <dgm:t>
        <a:bodyPr/>
        <a:lstStyle/>
        <a:p>
          <a:endParaRPr lang="es-EC" sz="2200">
            <a:latin typeface="Bw Modelica" panose="00000600000000000000" pitchFamily="50" charset="0"/>
          </a:endParaRPr>
        </a:p>
      </dgm:t>
    </dgm:pt>
    <dgm:pt modelId="{287169F2-5C7D-4366-8875-D21CE4D90BC3}">
      <dgm:prSet phldrT="[Texto]" custT="1"/>
      <dgm:spPr/>
      <dgm:t>
        <a:bodyPr/>
        <a:lstStyle/>
        <a:p>
          <a:r>
            <a:rPr lang="es-ES" sz="2200" dirty="0">
              <a:latin typeface="Bw Modelica" panose="00000600000000000000" pitchFamily="50" charset="0"/>
            </a:rPr>
            <a:t>…alrededor de este se reunían multitudes de personas sufrientes: enfermos, ciegos, cojos y paralíticos, esperando el movimiento del agua a fin de recibir curación.</a:t>
          </a:r>
          <a:endParaRPr lang="es-EC" sz="2200" dirty="0">
            <a:latin typeface="Bw Modelica" panose="00000600000000000000" pitchFamily="50" charset="0"/>
          </a:endParaRPr>
        </a:p>
      </dgm:t>
    </dgm:pt>
    <dgm:pt modelId="{1D58E508-2795-46E1-9624-60AE8E2BAFCE}" type="parTrans" cxnId="{F71D18E8-8C29-464A-8B8F-91F59B1DA135}">
      <dgm:prSet/>
      <dgm:spPr/>
      <dgm:t>
        <a:bodyPr/>
        <a:lstStyle/>
        <a:p>
          <a:endParaRPr lang="es-EC" sz="2200">
            <a:latin typeface="Bw Modelica" panose="00000600000000000000" pitchFamily="50" charset="0"/>
          </a:endParaRPr>
        </a:p>
      </dgm:t>
    </dgm:pt>
    <dgm:pt modelId="{D12751DD-F543-4C8C-9909-43FF632DA6C8}" type="sibTrans" cxnId="{F71D18E8-8C29-464A-8B8F-91F59B1DA135}">
      <dgm:prSet/>
      <dgm:spPr/>
      <dgm:t>
        <a:bodyPr/>
        <a:lstStyle/>
        <a:p>
          <a:endParaRPr lang="es-EC" sz="2200">
            <a:latin typeface="Bw Modelica" panose="00000600000000000000" pitchFamily="50" charset="0"/>
          </a:endParaRPr>
        </a:p>
      </dgm:t>
    </dgm:pt>
    <dgm:pt modelId="{DDA10E9E-06A2-4C20-85F9-905393C843F8}" type="pres">
      <dgm:prSet presAssocID="{F63AADBE-7CDB-4F8B-A6B9-31781052F8D9}" presName="linear" presStyleCnt="0">
        <dgm:presLayoutVars>
          <dgm:dir/>
          <dgm:animLvl val="lvl"/>
          <dgm:resizeHandles val="exact"/>
        </dgm:presLayoutVars>
      </dgm:prSet>
      <dgm:spPr/>
    </dgm:pt>
    <dgm:pt modelId="{9C418869-F64A-4E03-918C-DCB0FBB3E73E}" type="pres">
      <dgm:prSet presAssocID="{7161493C-8057-4EC3-A77C-479F08F7B25D}" presName="parentLin" presStyleCnt="0"/>
      <dgm:spPr/>
    </dgm:pt>
    <dgm:pt modelId="{BA9A6B4F-7395-451D-90EE-2E5012EF6C57}" type="pres">
      <dgm:prSet presAssocID="{7161493C-8057-4EC3-A77C-479F08F7B25D}" presName="parentLeftMargin" presStyleLbl="node1" presStyleIdx="0" presStyleCnt="2"/>
      <dgm:spPr/>
    </dgm:pt>
    <dgm:pt modelId="{05DD205B-305B-4CEF-87DD-4E885F063002}" type="pres">
      <dgm:prSet presAssocID="{7161493C-8057-4EC3-A77C-479F08F7B25D}" presName="parentText" presStyleLbl="node1" presStyleIdx="0" presStyleCnt="2" custScaleX="127472" custScaleY="157724">
        <dgm:presLayoutVars>
          <dgm:chMax val="0"/>
          <dgm:bulletEnabled val="1"/>
        </dgm:presLayoutVars>
      </dgm:prSet>
      <dgm:spPr/>
    </dgm:pt>
    <dgm:pt modelId="{34655345-A04D-4106-972F-3DEA9BAAC14F}" type="pres">
      <dgm:prSet presAssocID="{7161493C-8057-4EC3-A77C-479F08F7B25D}" presName="negativeSpace" presStyleCnt="0"/>
      <dgm:spPr/>
    </dgm:pt>
    <dgm:pt modelId="{AA1071AF-002E-4C3E-8049-F4368E4977D9}" type="pres">
      <dgm:prSet presAssocID="{7161493C-8057-4EC3-A77C-479F08F7B25D}" presName="childText" presStyleLbl="conFgAcc1" presStyleIdx="0" presStyleCnt="2">
        <dgm:presLayoutVars>
          <dgm:bulletEnabled val="1"/>
        </dgm:presLayoutVars>
      </dgm:prSet>
      <dgm:spPr/>
    </dgm:pt>
    <dgm:pt modelId="{C8A0A920-528E-4DDB-A7E3-BC5E87633736}" type="pres">
      <dgm:prSet presAssocID="{AF8EEF39-51AE-4F9B-9C70-0391C1061EA5}" presName="spaceBetweenRectangles" presStyleCnt="0"/>
      <dgm:spPr/>
    </dgm:pt>
    <dgm:pt modelId="{4677CCB4-A658-4F46-BF98-0C1EEF3FE540}" type="pres">
      <dgm:prSet presAssocID="{287169F2-5C7D-4366-8875-D21CE4D90BC3}" presName="parentLin" presStyleCnt="0"/>
      <dgm:spPr/>
    </dgm:pt>
    <dgm:pt modelId="{A197D956-ED5A-46D7-AB58-5DDF7E53599C}" type="pres">
      <dgm:prSet presAssocID="{287169F2-5C7D-4366-8875-D21CE4D90BC3}" presName="parentLeftMargin" presStyleLbl="node1" presStyleIdx="0" presStyleCnt="2"/>
      <dgm:spPr/>
    </dgm:pt>
    <dgm:pt modelId="{B2A251F2-F60D-4F7F-875C-5A0E9A872634}" type="pres">
      <dgm:prSet presAssocID="{287169F2-5C7D-4366-8875-D21CE4D90BC3}" presName="parentText" presStyleLbl="node1" presStyleIdx="1" presStyleCnt="2" custScaleX="127472" custScaleY="168831">
        <dgm:presLayoutVars>
          <dgm:chMax val="0"/>
          <dgm:bulletEnabled val="1"/>
        </dgm:presLayoutVars>
      </dgm:prSet>
      <dgm:spPr/>
    </dgm:pt>
    <dgm:pt modelId="{7DE32E8E-1EDD-46EF-BA58-4B9CF7584AED}" type="pres">
      <dgm:prSet presAssocID="{287169F2-5C7D-4366-8875-D21CE4D90BC3}" presName="negativeSpace" presStyleCnt="0"/>
      <dgm:spPr/>
    </dgm:pt>
    <dgm:pt modelId="{24A05BAB-8753-4F13-A97C-7E9FFAD97685}" type="pres">
      <dgm:prSet presAssocID="{287169F2-5C7D-4366-8875-D21CE4D90BC3}" presName="childText" presStyleLbl="conFgAcc1" presStyleIdx="1" presStyleCnt="2">
        <dgm:presLayoutVars>
          <dgm:bulletEnabled val="1"/>
        </dgm:presLayoutVars>
      </dgm:prSet>
      <dgm:spPr/>
    </dgm:pt>
  </dgm:ptLst>
  <dgm:cxnLst>
    <dgm:cxn modelId="{8CD56969-7C84-4264-B8F3-B95C4F7A3048}" type="presOf" srcId="{287169F2-5C7D-4366-8875-D21CE4D90BC3}" destId="{A197D956-ED5A-46D7-AB58-5DDF7E53599C}" srcOrd="0" destOrd="0" presId="urn:microsoft.com/office/officeart/2005/8/layout/list1"/>
    <dgm:cxn modelId="{1C983350-F20D-402F-BA9A-E6D6D6C4C163}" type="presOf" srcId="{7161493C-8057-4EC3-A77C-479F08F7B25D}" destId="{05DD205B-305B-4CEF-87DD-4E885F063002}" srcOrd="1" destOrd="0" presId="urn:microsoft.com/office/officeart/2005/8/layout/list1"/>
    <dgm:cxn modelId="{0D184286-D708-4268-B840-D385F0F258D5}" type="presOf" srcId="{287169F2-5C7D-4366-8875-D21CE4D90BC3}" destId="{B2A251F2-F60D-4F7F-875C-5A0E9A872634}" srcOrd="1" destOrd="0" presId="urn:microsoft.com/office/officeart/2005/8/layout/list1"/>
    <dgm:cxn modelId="{28284D9D-A6F0-481A-9C85-87D1B790E686}" type="presOf" srcId="{F63AADBE-7CDB-4F8B-A6B9-31781052F8D9}" destId="{DDA10E9E-06A2-4C20-85F9-905393C843F8}" srcOrd="0" destOrd="0" presId="urn:microsoft.com/office/officeart/2005/8/layout/list1"/>
    <dgm:cxn modelId="{749D0DE0-4FC7-49DD-97BF-B33352BD4FF2}" srcId="{F63AADBE-7CDB-4F8B-A6B9-31781052F8D9}" destId="{7161493C-8057-4EC3-A77C-479F08F7B25D}" srcOrd="0" destOrd="0" parTransId="{A8807CB4-C244-4FD4-A918-5EF820E3B3C5}" sibTransId="{AF8EEF39-51AE-4F9B-9C70-0391C1061EA5}"/>
    <dgm:cxn modelId="{694ED8E1-D444-4795-82DD-2BAEE1BF0050}" type="presOf" srcId="{7161493C-8057-4EC3-A77C-479F08F7B25D}" destId="{BA9A6B4F-7395-451D-90EE-2E5012EF6C57}" srcOrd="0" destOrd="0" presId="urn:microsoft.com/office/officeart/2005/8/layout/list1"/>
    <dgm:cxn modelId="{F71D18E8-8C29-464A-8B8F-91F59B1DA135}" srcId="{F63AADBE-7CDB-4F8B-A6B9-31781052F8D9}" destId="{287169F2-5C7D-4366-8875-D21CE4D90BC3}" srcOrd="1" destOrd="0" parTransId="{1D58E508-2795-46E1-9624-60AE8E2BAFCE}" sibTransId="{D12751DD-F543-4C8C-9909-43FF632DA6C8}"/>
    <dgm:cxn modelId="{5060020E-F804-465F-83BA-D3A5C87261AD}" type="presParOf" srcId="{DDA10E9E-06A2-4C20-85F9-905393C843F8}" destId="{9C418869-F64A-4E03-918C-DCB0FBB3E73E}" srcOrd="0" destOrd="0" presId="urn:microsoft.com/office/officeart/2005/8/layout/list1"/>
    <dgm:cxn modelId="{E1A0D0A6-74FC-4862-9E66-6A9F4D72A72C}" type="presParOf" srcId="{9C418869-F64A-4E03-918C-DCB0FBB3E73E}" destId="{BA9A6B4F-7395-451D-90EE-2E5012EF6C57}" srcOrd="0" destOrd="0" presId="urn:microsoft.com/office/officeart/2005/8/layout/list1"/>
    <dgm:cxn modelId="{2E5EFC77-0FCC-4FF7-84D2-91DC1D135C57}" type="presParOf" srcId="{9C418869-F64A-4E03-918C-DCB0FBB3E73E}" destId="{05DD205B-305B-4CEF-87DD-4E885F063002}" srcOrd="1" destOrd="0" presId="urn:microsoft.com/office/officeart/2005/8/layout/list1"/>
    <dgm:cxn modelId="{4C71FFB3-365C-4D23-9769-EF2F22355A0E}" type="presParOf" srcId="{DDA10E9E-06A2-4C20-85F9-905393C843F8}" destId="{34655345-A04D-4106-972F-3DEA9BAAC14F}" srcOrd="1" destOrd="0" presId="urn:microsoft.com/office/officeart/2005/8/layout/list1"/>
    <dgm:cxn modelId="{3B406042-C05B-4549-87F2-743E977289AE}" type="presParOf" srcId="{DDA10E9E-06A2-4C20-85F9-905393C843F8}" destId="{AA1071AF-002E-4C3E-8049-F4368E4977D9}" srcOrd="2" destOrd="0" presId="urn:microsoft.com/office/officeart/2005/8/layout/list1"/>
    <dgm:cxn modelId="{9F6D72C1-90E6-4660-811F-E8DD1A92D591}" type="presParOf" srcId="{DDA10E9E-06A2-4C20-85F9-905393C843F8}" destId="{C8A0A920-528E-4DDB-A7E3-BC5E87633736}" srcOrd="3" destOrd="0" presId="urn:microsoft.com/office/officeart/2005/8/layout/list1"/>
    <dgm:cxn modelId="{01C4A867-FB96-42D7-90CA-53144351609E}" type="presParOf" srcId="{DDA10E9E-06A2-4C20-85F9-905393C843F8}" destId="{4677CCB4-A658-4F46-BF98-0C1EEF3FE540}" srcOrd="4" destOrd="0" presId="urn:microsoft.com/office/officeart/2005/8/layout/list1"/>
    <dgm:cxn modelId="{775D0B6C-F080-4896-86F9-5D100C3CEF38}" type="presParOf" srcId="{4677CCB4-A658-4F46-BF98-0C1EEF3FE540}" destId="{A197D956-ED5A-46D7-AB58-5DDF7E53599C}" srcOrd="0" destOrd="0" presId="urn:microsoft.com/office/officeart/2005/8/layout/list1"/>
    <dgm:cxn modelId="{64EC929B-54D5-4602-8F93-2545969A5AAA}" type="presParOf" srcId="{4677CCB4-A658-4F46-BF98-0C1EEF3FE540}" destId="{B2A251F2-F60D-4F7F-875C-5A0E9A872634}" srcOrd="1" destOrd="0" presId="urn:microsoft.com/office/officeart/2005/8/layout/list1"/>
    <dgm:cxn modelId="{309722D3-D8FB-4D97-8E5A-B2632B2FCB50}" type="presParOf" srcId="{DDA10E9E-06A2-4C20-85F9-905393C843F8}" destId="{7DE32E8E-1EDD-46EF-BA58-4B9CF7584AED}" srcOrd="5" destOrd="0" presId="urn:microsoft.com/office/officeart/2005/8/layout/list1"/>
    <dgm:cxn modelId="{F39D73A0-A7E8-4B8A-8B4C-A3BD33CA8F90}" type="presParOf" srcId="{DDA10E9E-06A2-4C20-85F9-905393C843F8}" destId="{24A05BAB-8753-4F13-A97C-7E9FFAD97685}" srcOrd="6" destOrd="0" presId="urn:microsoft.com/office/officeart/2005/8/layout/lis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Sucedía que ocasionalmente se agitaba la calma del agua del estanque de Betesda y creían que ello se debía a un poder sobrenatural, y que el primero en entrar después de este evento sanaba de cualquier enfermedad… </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D803A5E4-3217-46DD-8229-A3B19F0464D7}">
      <dgm:prSet phldrT="[Texto]" custT="1"/>
      <dgm:spPr/>
      <dgm:t>
        <a:bodyPr/>
        <a:lstStyle/>
        <a:p>
          <a:r>
            <a:rPr lang="es-ES" sz="2200" dirty="0">
              <a:latin typeface="Bw Modelica" panose="00000600000000000000" pitchFamily="50" charset="0"/>
            </a:rPr>
            <a:t>…esta creencia promovía una mentalidad de competencia, pues los más fuertes atropellaban a los más débiles en su ansiedad por llegar al agua, y más de uno moría en vez de encontrar la salud.</a:t>
          </a:r>
          <a:endParaRPr lang="es-EC" sz="2200" dirty="0">
            <a:latin typeface="Bw Modelica" panose="00000600000000000000" pitchFamily="50" charset="0"/>
          </a:endParaRPr>
        </a:p>
      </dgm:t>
    </dgm:pt>
    <dgm:pt modelId="{2E193F1C-9470-44DA-8CC6-8126117A15E9}" type="parTrans" cxnId="{89801891-3AD3-432E-BED4-D621747AE5C8}">
      <dgm:prSet/>
      <dgm:spPr/>
      <dgm:t>
        <a:bodyPr/>
        <a:lstStyle/>
        <a:p>
          <a:endParaRPr lang="es-EC" sz="2200">
            <a:latin typeface="Bw Modelica" panose="00000600000000000000" pitchFamily="50" charset="0"/>
          </a:endParaRPr>
        </a:p>
      </dgm:t>
    </dgm:pt>
    <dgm:pt modelId="{8054A7A7-2C65-4232-A11B-5224673DBAD0}" type="sibTrans" cxnId="{89801891-3AD3-432E-BED4-D621747AE5C8}">
      <dgm:prSet/>
      <dgm:spPr/>
      <dgm:t>
        <a:bodyPr/>
        <a:lstStyle/>
        <a:p>
          <a:endParaRPr lang="es-EC" sz="2200">
            <a:latin typeface="Bw Modelica" panose="00000600000000000000" pitchFamily="50" charset="0"/>
          </a:endParaRPr>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5169" custScaleY="50021">
        <dgm:presLayoutVars>
          <dgm:chMax val="1"/>
          <dgm:bulletEnabled val="1"/>
        </dgm:presLayoutVars>
      </dgm:prSet>
      <dgm:spPr>
        <a:prstGeom prst="round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2" custScaleX="275169" custScaleY="47869">
        <dgm:presLayoutVars>
          <dgm:chMax val="1"/>
          <dgm:bulletEnabled val="1"/>
        </dgm:presLayoutVars>
      </dgm:prSet>
      <dgm:spPr>
        <a:prstGeom prst="roundRect">
          <a:avLst/>
        </a:prstGeom>
      </dgm:spPr>
    </dgm:pt>
  </dgm:ptLst>
  <dgm:cxnLst>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Jesús fijó su atención en un hombre que había estado enfermo durante 38 años, este hombre no solo sufría físicamente, sino que también experimentaba un abandono social…</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A21332D3-0F4B-4E17-A123-8E440A5D4EB4}">
      <dgm:prSet phldrT="[Texto]" custT="1"/>
      <dgm:spPr/>
      <dgm:t>
        <a:bodyPr/>
        <a:lstStyle/>
        <a:p>
          <a:r>
            <a:rPr lang="es-ES" sz="2200" dirty="0">
              <a:latin typeface="Bw Modelica" panose="00000600000000000000" pitchFamily="50" charset="0"/>
            </a:rPr>
            <a:t>…pero Jesús conocía su sufrimiento y le ofreció algo mejor: una sanidad inmediata y completa. </a:t>
          </a:r>
          <a:endParaRPr lang="es-EC" sz="2200" dirty="0">
            <a:latin typeface="Bw Modelica" panose="00000600000000000000" pitchFamily="50" charset="0"/>
          </a:endParaRPr>
        </a:p>
      </dgm:t>
    </dgm:pt>
    <dgm:pt modelId="{F8F67ECA-76AE-4BAF-B960-0AE5CA4768F9}" type="parTrans" cxnId="{08E8E9DE-5AC4-46DC-B7EE-752286EBB2C5}">
      <dgm:prSet/>
      <dgm:spPr/>
      <dgm:t>
        <a:bodyPr/>
        <a:lstStyle/>
        <a:p>
          <a:endParaRPr lang="es-EC" sz="2200">
            <a:latin typeface="Bw Modelica" panose="00000600000000000000" pitchFamily="50" charset="0"/>
          </a:endParaRPr>
        </a:p>
      </dgm:t>
    </dgm:pt>
    <dgm:pt modelId="{C3248712-FFC0-4FD3-A737-D7F0679B8B66}" type="sibTrans" cxnId="{08E8E9DE-5AC4-46DC-B7EE-752286EBB2C5}">
      <dgm:prSet/>
      <dgm:spPr/>
      <dgm:t>
        <a:bodyPr/>
        <a:lstStyle/>
        <a:p>
          <a:endParaRPr lang="es-EC" sz="2200">
            <a:latin typeface="Bw Modelica" panose="00000600000000000000" pitchFamily="50" charset="0"/>
          </a:endParaRPr>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67131" custScaleY="67133">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01871877-1F62-40CE-9979-9DF715AAB65D}" type="pres">
      <dgm:prSet presAssocID="{A21332D3-0F4B-4E17-A123-8E440A5D4EB4}" presName="linNode" presStyleCnt="0"/>
      <dgm:spPr/>
    </dgm:pt>
    <dgm:pt modelId="{B63CE582-2D74-4F66-9F92-7E51E2F50E25}" type="pres">
      <dgm:prSet presAssocID="{A21332D3-0F4B-4E17-A123-8E440A5D4EB4}" presName="parentText" presStyleLbl="node1" presStyleIdx="1" presStyleCnt="2" custScaleX="267131" custScaleY="39621">
        <dgm:presLayoutVars>
          <dgm:chMax val="1"/>
          <dgm:bulletEnabled val="1"/>
        </dgm:presLayoutVars>
      </dgm:prSet>
      <dgm:spPr>
        <a:prstGeom prst="rect">
          <a:avLst/>
        </a:prstGeom>
      </dgm:spPr>
    </dgm:pt>
  </dgm:ptLst>
  <dgm:cxnLst>
    <dgm:cxn modelId="{D7FD405D-C5E4-4A37-8426-ABC3D0B84438}" type="presOf" srcId="{DE777566-25ED-412B-861E-9EE5B3378A4C}" destId="{0FCAC325-AD87-4A69-B81C-C68275993DBD}" srcOrd="0" destOrd="0" presId="urn:microsoft.com/office/officeart/2005/8/layout/vList5"/>
    <dgm:cxn modelId="{2BD48D65-246B-4764-8D31-EDE3C382D18E}" type="presOf" srcId="{A21332D3-0F4B-4E17-A123-8E440A5D4EB4}" destId="{B63CE582-2D74-4F66-9F92-7E51E2F50E25}"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08E8E9DE-5AC4-46DC-B7EE-752286EBB2C5}" srcId="{DE777566-25ED-412B-861E-9EE5B3378A4C}" destId="{A21332D3-0F4B-4E17-A123-8E440A5D4EB4}" srcOrd="1" destOrd="0" parTransId="{F8F67ECA-76AE-4BAF-B960-0AE5CA4768F9}" sibTransId="{C3248712-FFC0-4FD3-A737-D7F0679B8B66}"/>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4E104517-7831-40DE-BA40-384848B307B6}" type="presParOf" srcId="{0FCAC325-AD87-4A69-B81C-C68275993DBD}" destId="{01871877-1F62-40CE-9979-9DF715AAB65D}" srcOrd="2" destOrd="0" presId="urn:microsoft.com/office/officeart/2005/8/layout/vList5"/>
    <dgm:cxn modelId="{2CC82DB8-92F2-44F0-AE17-5B4CCED551BA}" type="presParOf" srcId="{01871877-1F62-40CE-9979-9DF715AAB65D}" destId="{B63CE582-2D74-4F66-9F92-7E51E2F50E25}" srcOrd="0" destOrd="0" presId="urn:microsoft.com/office/officeart/2005/8/layout/vList5"/>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289BEEF-E05F-4763-872E-84E994A3FDE8}" type="doc">
      <dgm:prSet loTypeId="urn:microsoft.com/office/officeart/2005/8/layout/process4" loCatId="process" qsTypeId="urn:microsoft.com/office/officeart/2005/8/quickstyle/simple1" qsCatId="simple" csTypeId="urn:microsoft.com/office/officeart/2005/8/colors/accent0_3" csCatId="mainScheme" phldr="1"/>
      <dgm:spPr/>
      <dgm:t>
        <a:bodyPr/>
        <a:lstStyle/>
        <a:p>
          <a:endParaRPr lang="es-EC"/>
        </a:p>
      </dgm:t>
    </dgm:pt>
    <dgm:pt modelId="{B015E88C-6AA3-4701-9B31-130313CB4595}">
      <dgm:prSet phldrT="[Texto]" custT="1"/>
      <dgm:spPr/>
      <dgm:t>
        <a:bodyPr/>
        <a:lstStyle/>
        <a:p>
          <a:r>
            <a:rPr lang="es-ES" sz="2200" dirty="0">
              <a:latin typeface="Bw Modelica" panose="00000600000000000000" pitchFamily="50" charset="0"/>
            </a:rPr>
            <a:t>Jesús no le pidió al enfermo que ejerza fe, simplemente le dio una orden que, humanamente hablando, era imposible de cumplir…</a:t>
          </a:r>
          <a:endParaRPr lang="es-EC" sz="2200" dirty="0">
            <a:latin typeface="Bw Modelica" panose="00000600000000000000" pitchFamily="50" charset="0"/>
          </a:endParaRPr>
        </a:p>
      </dgm:t>
    </dgm:pt>
    <dgm:pt modelId="{48A293BD-7846-43A7-869B-48E64C3EF732}" type="parTrans" cxnId="{984FC748-11AF-4D32-8831-33CC413CF547}">
      <dgm:prSet/>
      <dgm:spPr/>
      <dgm:t>
        <a:bodyPr/>
        <a:lstStyle/>
        <a:p>
          <a:endParaRPr lang="es-EC" sz="2200">
            <a:latin typeface="Bw Modelica" panose="00000600000000000000" pitchFamily="50" charset="0"/>
          </a:endParaRPr>
        </a:p>
      </dgm:t>
    </dgm:pt>
    <dgm:pt modelId="{DD07D94D-08E0-49C9-8686-4F74BEB924C8}" type="sibTrans" cxnId="{984FC748-11AF-4D32-8831-33CC413CF547}">
      <dgm:prSet/>
      <dgm:spPr/>
      <dgm:t>
        <a:bodyPr/>
        <a:lstStyle/>
        <a:p>
          <a:endParaRPr lang="es-EC" sz="2200">
            <a:latin typeface="Bw Modelica" panose="00000600000000000000" pitchFamily="50" charset="0"/>
          </a:endParaRPr>
        </a:p>
      </dgm:t>
    </dgm:pt>
    <dgm:pt modelId="{BE85463C-2CC5-4D93-97AE-BD01D6BBFA82}">
      <dgm:prSet phldrT="[Texto]" custT="1"/>
      <dgm:spPr/>
      <dgm:t>
        <a:bodyPr/>
        <a:lstStyle/>
        <a:p>
          <a:r>
            <a:rPr lang="es-ES" sz="2200" dirty="0">
              <a:latin typeface="Bw Modelica" panose="00000600000000000000" pitchFamily="50" charset="0"/>
            </a:rPr>
            <a:t>…más el resultado fue inmediato y milagroso, el hombre fue sanado ya que su fe se aferró a la palabra de Jesús y sin dudarlo obedeció a la orden de Cristo.</a:t>
          </a:r>
          <a:endParaRPr lang="es-EC" sz="2200" dirty="0">
            <a:latin typeface="Bw Modelica" panose="00000600000000000000" pitchFamily="50" charset="0"/>
          </a:endParaRPr>
        </a:p>
      </dgm:t>
    </dgm:pt>
    <dgm:pt modelId="{FD3D4893-9BD4-46A4-B0D4-082A8F12C4E1}" type="parTrans" cxnId="{FFF9CE9C-0FEC-4104-A228-8E4AFD092C8B}">
      <dgm:prSet/>
      <dgm:spPr/>
      <dgm:t>
        <a:bodyPr/>
        <a:lstStyle/>
        <a:p>
          <a:endParaRPr lang="es-EC" sz="2200">
            <a:latin typeface="Bw Modelica" panose="00000600000000000000" pitchFamily="50" charset="0"/>
          </a:endParaRPr>
        </a:p>
      </dgm:t>
    </dgm:pt>
    <dgm:pt modelId="{89E59B57-FE6E-45FF-8B3C-A2C2C251FEDF}" type="sibTrans" cxnId="{FFF9CE9C-0FEC-4104-A228-8E4AFD092C8B}">
      <dgm:prSet/>
      <dgm:spPr/>
      <dgm:t>
        <a:bodyPr/>
        <a:lstStyle/>
        <a:p>
          <a:endParaRPr lang="es-EC" sz="2200">
            <a:latin typeface="Bw Modelica" panose="00000600000000000000" pitchFamily="50" charset="0"/>
          </a:endParaRPr>
        </a:p>
      </dgm:t>
    </dgm:pt>
    <dgm:pt modelId="{2B7FF8AF-14BD-4327-8786-242039EF62B1}" type="pres">
      <dgm:prSet presAssocID="{C289BEEF-E05F-4763-872E-84E994A3FDE8}" presName="Name0" presStyleCnt="0">
        <dgm:presLayoutVars>
          <dgm:dir/>
          <dgm:animLvl val="lvl"/>
          <dgm:resizeHandles val="exact"/>
        </dgm:presLayoutVars>
      </dgm:prSet>
      <dgm:spPr/>
    </dgm:pt>
    <dgm:pt modelId="{48F5FF15-AA94-4C12-82D5-F6315A0B9500}" type="pres">
      <dgm:prSet presAssocID="{BE85463C-2CC5-4D93-97AE-BD01D6BBFA82}" presName="boxAndChildren" presStyleCnt="0"/>
      <dgm:spPr/>
    </dgm:pt>
    <dgm:pt modelId="{812116EE-53DE-498E-8E86-AA93E94C6B97}" type="pres">
      <dgm:prSet presAssocID="{BE85463C-2CC5-4D93-97AE-BD01D6BBFA82}" presName="parentTextBox" presStyleLbl="node1" presStyleIdx="0" presStyleCnt="2" custScaleY="37255"/>
      <dgm:spPr/>
    </dgm:pt>
    <dgm:pt modelId="{5A8D3F90-6FDC-41D8-92F3-A5AC4A8307DC}" type="pres">
      <dgm:prSet presAssocID="{DD07D94D-08E0-49C9-8686-4F74BEB924C8}" presName="sp" presStyleCnt="0"/>
      <dgm:spPr/>
    </dgm:pt>
    <dgm:pt modelId="{6824061E-DAED-424C-872E-7CECA35A9E4C}" type="pres">
      <dgm:prSet presAssocID="{B015E88C-6AA3-4701-9B31-130313CB4595}" presName="arrowAndChildren" presStyleCnt="0"/>
      <dgm:spPr/>
    </dgm:pt>
    <dgm:pt modelId="{EB05ED16-170E-4ABA-A9FC-1E534D3C8009}" type="pres">
      <dgm:prSet presAssocID="{B015E88C-6AA3-4701-9B31-130313CB4595}" presName="parentTextArrow" presStyleLbl="node1" presStyleIdx="1" presStyleCnt="2" custScaleY="34265"/>
      <dgm:spPr/>
    </dgm:pt>
  </dgm:ptLst>
  <dgm:cxnLst>
    <dgm:cxn modelId="{4D7C1229-25AB-476D-9A5D-ADFEFA6F2628}" type="presOf" srcId="{BE85463C-2CC5-4D93-97AE-BD01D6BBFA82}" destId="{812116EE-53DE-498E-8E86-AA93E94C6B97}" srcOrd="0" destOrd="0" presId="urn:microsoft.com/office/officeart/2005/8/layout/process4"/>
    <dgm:cxn modelId="{EE23702F-F1C2-4138-BD53-074EB5184575}" type="presOf" srcId="{C289BEEF-E05F-4763-872E-84E994A3FDE8}" destId="{2B7FF8AF-14BD-4327-8786-242039EF62B1}" srcOrd="0" destOrd="0" presId="urn:microsoft.com/office/officeart/2005/8/layout/process4"/>
    <dgm:cxn modelId="{984FC748-11AF-4D32-8831-33CC413CF547}" srcId="{C289BEEF-E05F-4763-872E-84E994A3FDE8}" destId="{B015E88C-6AA3-4701-9B31-130313CB4595}" srcOrd="0" destOrd="0" parTransId="{48A293BD-7846-43A7-869B-48E64C3EF732}" sibTransId="{DD07D94D-08E0-49C9-8686-4F74BEB924C8}"/>
    <dgm:cxn modelId="{FFF9CE9C-0FEC-4104-A228-8E4AFD092C8B}" srcId="{C289BEEF-E05F-4763-872E-84E994A3FDE8}" destId="{BE85463C-2CC5-4D93-97AE-BD01D6BBFA82}" srcOrd="1" destOrd="0" parTransId="{FD3D4893-9BD4-46A4-B0D4-082A8F12C4E1}" sibTransId="{89E59B57-FE6E-45FF-8B3C-A2C2C251FEDF}"/>
    <dgm:cxn modelId="{A5CB019F-7ABC-448B-A9DA-815D14702D58}" type="presOf" srcId="{B015E88C-6AA3-4701-9B31-130313CB4595}" destId="{EB05ED16-170E-4ABA-A9FC-1E534D3C8009}" srcOrd="0" destOrd="0" presId="urn:microsoft.com/office/officeart/2005/8/layout/process4"/>
    <dgm:cxn modelId="{0E2FBCA4-53BC-418A-A0EC-59FCF1B05BD4}" type="presParOf" srcId="{2B7FF8AF-14BD-4327-8786-242039EF62B1}" destId="{48F5FF15-AA94-4C12-82D5-F6315A0B9500}" srcOrd="0" destOrd="0" presId="urn:microsoft.com/office/officeart/2005/8/layout/process4"/>
    <dgm:cxn modelId="{C51D502D-97F7-44B6-90DE-CC5856577105}" type="presParOf" srcId="{48F5FF15-AA94-4C12-82D5-F6315A0B9500}" destId="{812116EE-53DE-498E-8E86-AA93E94C6B97}" srcOrd="0" destOrd="0" presId="urn:microsoft.com/office/officeart/2005/8/layout/process4"/>
    <dgm:cxn modelId="{2CDC2372-2F75-46D1-9B8D-B5597F7D3AD0}" type="presParOf" srcId="{2B7FF8AF-14BD-4327-8786-242039EF62B1}" destId="{5A8D3F90-6FDC-41D8-92F3-A5AC4A8307DC}" srcOrd="1" destOrd="0" presId="urn:microsoft.com/office/officeart/2005/8/layout/process4"/>
    <dgm:cxn modelId="{0E428FCA-6110-44A3-8439-5A9017BD5DA6}" type="presParOf" srcId="{2B7FF8AF-14BD-4327-8786-242039EF62B1}" destId="{6824061E-DAED-424C-872E-7CECA35A9E4C}" srcOrd="2" destOrd="0" presId="urn:microsoft.com/office/officeart/2005/8/layout/process4"/>
    <dgm:cxn modelId="{B6A26D37-C7A4-4E6E-9848-F1C8168844D7}" type="presParOf" srcId="{6824061E-DAED-424C-872E-7CECA35A9E4C}" destId="{EB05ED16-170E-4ABA-A9FC-1E534D3C8009}" srcOrd="0" destOrd="0" presId="urn:microsoft.com/office/officeart/2005/8/layout/process4"/>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B688827-D66A-4C90-9932-ED11D76A0A27}" type="doc">
      <dgm:prSet loTypeId="urn:microsoft.com/office/officeart/2005/8/layout/lProcess3" loCatId="process" qsTypeId="urn:microsoft.com/office/officeart/2005/8/quickstyle/simple1" qsCatId="simple" csTypeId="urn:microsoft.com/office/officeart/2005/8/colors/accent0_3" csCatId="mainScheme" phldr="1"/>
      <dgm:spPr/>
      <dgm:t>
        <a:bodyPr/>
        <a:lstStyle/>
        <a:p>
          <a:endParaRPr lang="es-ES"/>
        </a:p>
      </dgm:t>
    </dgm:pt>
    <dgm:pt modelId="{75C96225-979E-404A-A7FF-194441CD3A7C}">
      <dgm:prSet phldrT="[Texto]" custT="1"/>
      <dgm:spPr/>
      <dgm:t>
        <a:bodyPr/>
        <a:lstStyle/>
        <a:p>
          <a:pPr algn="ctr"/>
          <a:r>
            <a:rPr lang="es-ES" sz="2200" dirty="0">
              <a:latin typeface="Bw Modelica" panose="00000600000000000000" pitchFamily="50" charset="0"/>
            </a:rPr>
            <a:t>Sin Cristo, las personas estamos espiritualmente enfermas, llenos de sufrimiento y pecado e incapaces de salvarnos a nosotros mismos...</a:t>
          </a:r>
          <a:endParaRPr lang="es-EC" sz="2200" dirty="0">
            <a:latin typeface="Bw Modelica" panose="00000600000000000000" pitchFamily="50" charset="0"/>
          </a:endParaRPr>
        </a:p>
      </dgm:t>
    </dgm:pt>
    <dgm:pt modelId="{C66C45AD-7B63-4464-9D0C-A3B534B2C43A}" type="sibTrans" cxnId="{19762EC8-93E7-4051-9EB7-E4AA7B94C4A1}">
      <dgm:prSet custT="1"/>
      <dgm:spPr/>
      <dgm:t>
        <a:bodyPr/>
        <a:lstStyle/>
        <a:p>
          <a:pPr algn="ctr"/>
          <a:endParaRPr lang="es-EC" sz="2200">
            <a:latin typeface="Bw Modelica" panose="00000600000000000000" pitchFamily="50" charset="0"/>
          </a:endParaRPr>
        </a:p>
      </dgm:t>
    </dgm:pt>
    <dgm:pt modelId="{C871CBA2-CCE1-4BE2-B853-81878CCDF332}" type="parTrans" cxnId="{19762EC8-93E7-4051-9EB7-E4AA7B94C4A1}">
      <dgm:prSet/>
      <dgm:spPr/>
      <dgm:t>
        <a:bodyPr/>
        <a:lstStyle/>
        <a:p>
          <a:pPr algn="ctr"/>
          <a:endParaRPr lang="es-EC" sz="2200">
            <a:latin typeface="Bw Modelica" panose="00000600000000000000" pitchFamily="50" charset="0"/>
          </a:endParaRPr>
        </a:p>
      </dgm:t>
    </dgm:pt>
    <dgm:pt modelId="{FC40C24D-3E42-43AA-8F5B-476FC54DA11A}">
      <dgm:prSet custT="1"/>
      <dgm:spPr/>
      <dgm:t>
        <a:bodyPr/>
        <a:lstStyle/>
        <a:p>
          <a:pPr algn="ctr"/>
          <a:r>
            <a:rPr lang="es-ES" sz="2200" dirty="0">
              <a:latin typeface="Bw Modelica" panose="00000600000000000000" pitchFamily="50" charset="0"/>
            </a:rPr>
            <a:t>…nuestra alma está paralizada y somos tan incapaces de vivir una vida santa como aquel lisiado lo era de caminar.</a:t>
          </a:r>
          <a:endParaRPr lang="es-EC" sz="2200" dirty="0">
            <a:latin typeface="Bw Modelica" panose="00000600000000000000" pitchFamily="50" charset="0"/>
          </a:endParaRPr>
        </a:p>
      </dgm:t>
    </dgm:pt>
    <dgm:pt modelId="{874ECC1B-6022-47FA-9691-F9C8462DD307}" type="parTrans" cxnId="{B1BAD1DF-D96C-46E9-91BD-0FF2298E089D}">
      <dgm:prSet/>
      <dgm:spPr/>
      <dgm:t>
        <a:bodyPr/>
        <a:lstStyle/>
        <a:p>
          <a:pPr algn="ctr"/>
          <a:endParaRPr lang="es-EC"/>
        </a:p>
      </dgm:t>
    </dgm:pt>
    <dgm:pt modelId="{5707764E-9E11-4CA4-8E19-B2DFAAA2F56C}" type="sibTrans" cxnId="{B1BAD1DF-D96C-46E9-91BD-0FF2298E089D}">
      <dgm:prSet/>
      <dgm:spPr/>
      <dgm:t>
        <a:bodyPr/>
        <a:lstStyle/>
        <a:p>
          <a:pPr algn="ctr"/>
          <a:endParaRPr lang="es-EC"/>
        </a:p>
      </dgm:t>
    </dgm:pt>
    <dgm:pt modelId="{043F3812-5CF2-4D5E-924C-1599EB812F02}" type="pres">
      <dgm:prSet presAssocID="{8B688827-D66A-4C90-9932-ED11D76A0A27}" presName="Name0" presStyleCnt="0">
        <dgm:presLayoutVars>
          <dgm:chPref val="3"/>
          <dgm:dir val="rev"/>
          <dgm:animLvl val="lvl"/>
          <dgm:resizeHandles/>
        </dgm:presLayoutVars>
      </dgm:prSet>
      <dgm:spPr/>
    </dgm:pt>
    <dgm:pt modelId="{E5B54ED4-2642-4E9C-8A60-10A0340B8702}" type="pres">
      <dgm:prSet presAssocID="{75C96225-979E-404A-A7FF-194441CD3A7C}" presName="horFlow" presStyleCnt="0"/>
      <dgm:spPr/>
    </dgm:pt>
    <dgm:pt modelId="{69CB3537-3962-4F1A-A099-3BAC22EEA96A}" type="pres">
      <dgm:prSet presAssocID="{75C96225-979E-404A-A7FF-194441CD3A7C}" presName="bigChev" presStyleLbl="node1" presStyleIdx="0" presStyleCnt="2" custScaleX="442157" custScaleY="375658"/>
      <dgm:spPr>
        <a:prstGeom prst="chevron">
          <a:avLst/>
        </a:prstGeom>
      </dgm:spPr>
    </dgm:pt>
    <dgm:pt modelId="{1D175188-883A-4E95-8EA6-CBCFEADF8DFF}" type="pres">
      <dgm:prSet presAssocID="{75C96225-979E-404A-A7FF-194441CD3A7C}" presName="vSp" presStyleCnt="0"/>
      <dgm:spPr/>
    </dgm:pt>
    <dgm:pt modelId="{3DC3A9AE-A7FD-45F8-9A56-9879B73E1D8F}" type="pres">
      <dgm:prSet presAssocID="{FC40C24D-3E42-43AA-8F5B-476FC54DA11A}" presName="horFlow" presStyleCnt="0"/>
      <dgm:spPr/>
    </dgm:pt>
    <dgm:pt modelId="{8D044741-25DB-4DE0-8341-A6CE7CF03541}" type="pres">
      <dgm:prSet presAssocID="{FC40C24D-3E42-43AA-8F5B-476FC54DA11A}" presName="bigChev" presStyleLbl="node1" presStyleIdx="1" presStyleCnt="2" custScaleX="439809" custScaleY="386439"/>
      <dgm:spPr>
        <a:prstGeom prst="chevron">
          <a:avLst/>
        </a:prstGeom>
      </dgm:spPr>
    </dgm:pt>
  </dgm:ptLst>
  <dgm:cxnLst>
    <dgm:cxn modelId="{9A917A7F-2B79-4EF0-8140-13E16082A832}" type="presOf" srcId="{75C96225-979E-404A-A7FF-194441CD3A7C}" destId="{69CB3537-3962-4F1A-A099-3BAC22EEA96A}" srcOrd="0" destOrd="0" presId="urn:microsoft.com/office/officeart/2005/8/layout/lProcess3"/>
    <dgm:cxn modelId="{441B4E93-F625-46CF-BA2E-9CC47E7E4001}" type="presOf" srcId="{8B688827-D66A-4C90-9932-ED11D76A0A27}" destId="{043F3812-5CF2-4D5E-924C-1599EB812F02}" srcOrd="0" destOrd="0" presId="urn:microsoft.com/office/officeart/2005/8/layout/lProcess3"/>
    <dgm:cxn modelId="{9EB226AA-FBEF-418F-BD15-E5521DACA8F0}" type="presOf" srcId="{FC40C24D-3E42-43AA-8F5B-476FC54DA11A}" destId="{8D044741-25DB-4DE0-8341-A6CE7CF03541}" srcOrd="0" destOrd="0" presId="urn:microsoft.com/office/officeart/2005/8/layout/lProcess3"/>
    <dgm:cxn modelId="{19762EC8-93E7-4051-9EB7-E4AA7B94C4A1}" srcId="{8B688827-D66A-4C90-9932-ED11D76A0A27}" destId="{75C96225-979E-404A-A7FF-194441CD3A7C}" srcOrd="0" destOrd="0" parTransId="{C871CBA2-CCE1-4BE2-B853-81878CCDF332}" sibTransId="{C66C45AD-7B63-4464-9D0C-A3B534B2C43A}"/>
    <dgm:cxn modelId="{B1BAD1DF-D96C-46E9-91BD-0FF2298E089D}" srcId="{8B688827-D66A-4C90-9932-ED11D76A0A27}" destId="{FC40C24D-3E42-43AA-8F5B-476FC54DA11A}" srcOrd="1" destOrd="0" parTransId="{874ECC1B-6022-47FA-9691-F9C8462DD307}" sibTransId="{5707764E-9E11-4CA4-8E19-B2DFAAA2F56C}"/>
    <dgm:cxn modelId="{B6A59019-B4F4-49F4-906A-7A8136711FEA}" type="presParOf" srcId="{043F3812-5CF2-4D5E-924C-1599EB812F02}" destId="{E5B54ED4-2642-4E9C-8A60-10A0340B8702}" srcOrd="0" destOrd="0" presId="urn:microsoft.com/office/officeart/2005/8/layout/lProcess3"/>
    <dgm:cxn modelId="{99CE3D85-5B21-4BDF-90B5-640BB9B4D947}" type="presParOf" srcId="{E5B54ED4-2642-4E9C-8A60-10A0340B8702}" destId="{69CB3537-3962-4F1A-A099-3BAC22EEA96A}" srcOrd="0" destOrd="0" presId="urn:microsoft.com/office/officeart/2005/8/layout/lProcess3"/>
    <dgm:cxn modelId="{3E7E0009-40FB-4F05-B23B-4AC99671D969}" type="presParOf" srcId="{043F3812-5CF2-4D5E-924C-1599EB812F02}" destId="{1D175188-883A-4E95-8EA6-CBCFEADF8DFF}" srcOrd="1" destOrd="0" presId="urn:microsoft.com/office/officeart/2005/8/layout/lProcess3"/>
    <dgm:cxn modelId="{ED95D48A-0126-45B8-898A-A57B4C319F82}" type="presParOf" srcId="{043F3812-5CF2-4D5E-924C-1599EB812F02}" destId="{3DC3A9AE-A7FD-45F8-9A56-9879B73E1D8F}" srcOrd="2" destOrd="0" presId="urn:microsoft.com/office/officeart/2005/8/layout/lProcess3"/>
    <dgm:cxn modelId="{36D19F61-C7C1-42DB-931A-0ED85EC699CD}" type="presParOf" srcId="{3DC3A9AE-A7FD-45F8-9A56-9879B73E1D8F}" destId="{8D044741-25DB-4DE0-8341-A6CE7CF03541}" srcOrd="0" destOrd="0" presId="urn:microsoft.com/office/officeart/2005/8/layout/lProcess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7FB3252-F3EF-4FAB-9E9E-2ED11C6C8377}" type="doc">
      <dgm:prSet loTypeId="urn:microsoft.com/office/officeart/2005/8/layout/vProcess5" loCatId="process" qsTypeId="urn:microsoft.com/office/officeart/2005/8/quickstyle/simple1" qsCatId="simple" csTypeId="urn:microsoft.com/office/officeart/2005/8/colors/accent0_3" csCatId="mainScheme" phldr="1"/>
      <dgm:spPr/>
      <dgm:t>
        <a:bodyPr/>
        <a:lstStyle/>
        <a:p>
          <a:endParaRPr lang="es-EC"/>
        </a:p>
      </dgm:t>
    </dgm:pt>
    <dgm:pt modelId="{73E89A8A-03AD-4CF4-B9D3-CDA944B1C959}">
      <dgm:prSet phldrT="[Texto]" custT="1"/>
      <dgm:spPr/>
      <dgm:t>
        <a:bodyPr/>
        <a:lstStyle/>
        <a:p>
          <a:r>
            <a:rPr lang="es-ES" sz="2200" dirty="0">
              <a:latin typeface="Bw Modelica" panose="00000600000000000000" pitchFamily="50" charset="0"/>
            </a:rPr>
            <a:t>El único remedio para la condición de pecado y desesperanza es Jesucristo…</a:t>
          </a:r>
          <a:endParaRPr lang="es-EC" sz="2200" dirty="0">
            <a:latin typeface="Bw Modelica" panose="00000600000000000000" pitchFamily="50" charset="0"/>
          </a:endParaRPr>
        </a:p>
      </dgm:t>
    </dgm:pt>
    <dgm:pt modelId="{6A44E7F5-45E8-496C-B7A0-FA99197D9B30}" type="parTrans" cxnId="{C29855D1-87D0-43D5-984F-C21EB069BE79}">
      <dgm:prSet/>
      <dgm:spPr/>
      <dgm:t>
        <a:bodyPr/>
        <a:lstStyle/>
        <a:p>
          <a:endParaRPr lang="es-EC" sz="2200">
            <a:latin typeface="Bw Modelica" panose="00000600000000000000" pitchFamily="50" charset="0"/>
          </a:endParaRPr>
        </a:p>
      </dgm:t>
    </dgm:pt>
    <dgm:pt modelId="{C6A48F40-5378-4CD6-8842-9CC90573C83C}" type="sibTrans" cxnId="{C29855D1-87D0-43D5-984F-C21EB069BE79}">
      <dgm:prSet custT="1"/>
      <dgm:spPr/>
      <dgm:t>
        <a:bodyPr/>
        <a:lstStyle/>
        <a:p>
          <a:endParaRPr lang="es-EC" sz="2200">
            <a:latin typeface="Bw Modelica" panose="00000600000000000000" pitchFamily="50" charset="0"/>
          </a:endParaRPr>
        </a:p>
      </dgm:t>
    </dgm:pt>
    <dgm:pt modelId="{DF4A0F11-8536-414A-9060-5EAA7D65A8F4}">
      <dgm:prSet phldrT="[Texto]" custT="1"/>
      <dgm:spPr/>
      <dgm:t>
        <a:bodyPr/>
        <a:lstStyle/>
        <a:p>
          <a:r>
            <a:rPr lang="es-ES" sz="2200" dirty="0">
              <a:latin typeface="Bw Modelica" panose="00000600000000000000" pitchFamily="50" charset="0"/>
            </a:rPr>
            <a:t>…Él puede y anhela librarnos, pero debemos poner nuestra voluntad de su lado y aceptarle como nuestro Salvador…</a:t>
          </a:r>
          <a:endParaRPr lang="es-EC" sz="2200" dirty="0">
            <a:latin typeface="Bw Modelica" panose="00000600000000000000" pitchFamily="50" charset="0"/>
          </a:endParaRPr>
        </a:p>
      </dgm:t>
    </dgm:pt>
    <dgm:pt modelId="{A3FBC880-81D1-404D-89E4-FFEB21E86360}" type="parTrans" cxnId="{6F622BAB-7814-4F7A-BE08-9C07F7B5B0C6}">
      <dgm:prSet/>
      <dgm:spPr/>
      <dgm:t>
        <a:bodyPr/>
        <a:lstStyle/>
        <a:p>
          <a:endParaRPr lang="es-EC" sz="2200">
            <a:latin typeface="Bw Modelica" panose="00000600000000000000" pitchFamily="50" charset="0"/>
          </a:endParaRPr>
        </a:p>
      </dgm:t>
    </dgm:pt>
    <dgm:pt modelId="{0F74B93C-0563-4800-A32E-0E421476360C}" type="sibTrans" cxnId="{6F622BAB-7814-4F7A-BE08-9C07F7B5B0C6}">
      <dgm:prSet custT="1"/>
      <dgm:spPr/>
      <dgm:t>
        <a:bodyPr/>
        <a:lstStyle/>
        <a:p>
          <a:endParaRPr lang="es-EC" sz="2200">
            <a:latin typeface="Bw Modelica" panose="00000600000000000000" pitchFamily="50" charset="0"/>
          </a:endParaRPr>
        </a:p>
      </dgm:t>
    </dgm:pt>
    <dgm:pt modelId="{DC227C30-A62C-45AB-9E6F-C3BA9962813B}">
      <dgm:prSet phldrT="[Texto]" custT="1"/>
      <dgm:spPr/>
      <dgm:t>
        <a:bodyPr/>
        <a:lstStyle/>
        <a:p>
          <a:r>
            <a:rPr lang="es-ES" sz="2200" dirty="0">
              <a:latin typeface="Bw Modelica" panose="00000600000000000000" pitchFamily="50" charset="0"/>
            </a:rPr>
            <a:t>…Él nos invita a levantarnos llenos de salud y paz, debemos creer en su palabra y obrar de acuerdo con ella.</a:t>
          </a:r>
          <a:endParaRPr lang="es-EC" sz="2200" dirty="0">
            <a:latin typeface="Bw Modelica" panose="00000600000000000000" pitchFamily="50" charset="0"/>
          </a:endParaRPr>
        </a:p>
      </dgm:t>
    </dgm:pt>
    <dgm:pt modelId="{B8709A57-9830-4C46-B005-A9963545F631}" type="sibTrans" cxnId="{9D2A2FCA-1710-4BB6-ADBA-B718F4BC113F}">
      <dgm:prSet/>
      <dgm:spPr/>
      <dgm:t>
        <a:bodyPr/>
        <a:lstStyle/>
        <a:p>
          <a:endParaRPr lang="es-EC" sz="2200">
            <a:latin typeface="Bw Modelica" panose="00000600000000000000" pitchFamily="50" charset="0"/>
          </a:endParaRPr>
        </a:p>
      </dgm:t>
    </dgm:pt>
    <dgm:pt modelId="{4F627E6A-DF94-4C25-BB18-88D1016BAEBE}" type="parTrans" cxnId="{9D2A2FCA-1710-4BB6-ADBA-B718F4BC113F}">
      <dgm:prSet/>
      <dgm:spPr/>
      <dgm:t>
        <a:bodyPr/>
        <a:lstStyle/>
        <a:p>
          <a:endParaRPr lang="es-EC" sz="2200">
            <a:latin typeface="Bw Modelica" panose="00000600000000000000" pitchFamily="50" charset="0"/>
          </a:endParaRPr>
        </a:p>
      </dgm:t>
    </dgm:pt>
    <dgm:pt modelId="{3F05BA9C-8445-4183-A30B-4CDA808FB642}" type="pres">
      <dgm:prSet presAssocID="{07FB3252-F3EF-4FAB-9E9E-2ED11C6C8377}" presName="outerComposite" presStyleCnt="0">
        <dgm:presLayoutVars>
          <dgm:chMax val="5"/>
          <dgm:dir/>
          <dgm:resizeHandles val="exact"/>
        </dgm:presLayoutVars>
      </dgm:prSet>
      <dgm:spPr/>
    </dgm:pt>
    <dgm:pt modelId="{A514020D-DF60-404F-9490-06AAB70E2881}" type="pres">
      <dgm:prSet presAssocID="{07FB3252-F3EF-4FAB-9E9E-2ED11C6C8377}" presName="dummyMaxCanvas" presStyleCnt="0">
        <dgm:presLayoutVars/>
      </dgm:prSet>
      <dgm:spPr/>
    </dgm:pt>
    <dgm:pt modelId="{35658EB5-73CE-4E96-AF44-6508579E5E2A}" type="pres">
      <dgm:prSet presAssocID="{07FB3252-F3EF-4FAB-9E9E-2ED11C6C8377}" presName="ThreeNodes_1" presStyleLbl="node1" presStyleIdx="0" presStyleCnt="3">
        <dgm:presLayoutVars>
          <dgm:bulletEnabled val="1"/>
        </dgm:presLayoutVars>
      </dgm:prSet>
      <dgm:spPr/>
    </dgm:pt>
    <dgm:pt modelId="{36E1D603-A228-46A9-97EE-E1B402D82B50}" type="pres">
      <dgm:prSet presAssocID="{07FB3252-F3EF-4FAB-9E9E-2ED11C6C8377}" presName="ThreeNodes_2" presStyleLbl="node1" presStyleIdx="1" presStyleCnt="3">
        <dgm:presLayoutVars>
          <dgm:bulletEnabled val="1"/>
        </dgm:presLayoutVars>
      </dgm:prSet>
      <dgm:spPr/>
    </dgm:pt>
    <dgm:pt modelId="{EFD0EED7-7FA8-4966-9E70-590C3D410CD5}" type="pres">
      <dgm:prSet presAssocID="{07FB3252-F3EF-4FAB-9E9E-2ED11C6C8377}" presName="ThreeNodes_3" presStyleLbl="node1" presStyleIdx="2" presStyleCnt="3">
        <dgm:presLayoutVars>
          <dgm:bulletEnabled val="1"/>
        </dgm:presLayoutVars>
      </dgm:prSet>
      <dgm:spPr/>
    </dgm:pt>
    <dgm:pt modelId="{E6E49F04-5CB0-4109-88B9-8693872E1A6A}" type="pres">
      <dgm:prSet presAssocID="{07FB3252-F3EF-4FAB-9E9E-2ED11C6C8377}" presName="ThreeConn_1-2" presStyleLbl="fgAccFollowNode1" presStyleIdx="0" presStyleCnt="2">
        <dgm:presLayoutVars>
          <dgm:bulletEnabled val="1"/>
        </dgm:presLayoutVars>
      </dgm:prSet>
      <dgm:spPr/>
    </dgm:pt>
    <dgm:pt modelId="{6EC21AED-4130-4431-B4A1-7107CA175C4B}" type="pres">
      <dgm:prSet presAssocID="{07FB3252-F3EF-4FAB-9E9E-2ED11C6C8377}" presName="ThreeConn_2-3" presStyleLbl="fgAccFollowNode1" presStyleIdx="1" presStyleCnt="2">
        <dgm:presLayoutVars>
          <dgm:bulletEnabled val="1"/>
        </dgm:presLayoutVars>
      </dgm:prSet>
      <dgm:spPr/>
    </dgm:pt>
    <dgm:pt modelId="{FC19FAB6-3954-434E-9021-263296094D2E}" type="pres">
      <dgm:prSet presAssocID="{07FB3252-F3EF-4FAB-9E9E-2ED11C6C8377}" presName="ThreeNodes_1_text" presStyleLbl="node1" presStyleIdx="2" presStyleCnt="3">
        <dgm:presLayoutVars>
          <dgm:bulletEnabled val="1"/>
        </dgm:presLayoutVars>
      </dgm:prSet>
      <dgm:spPr/>
    </dgm:pt>
    <dgm:pt modelId="{854DCB82-9E8D-4D1A-89E4-013EBB987019}" type="pres">
      <dgm:prSet presAssocID="{07FB3252-F3EF-4FAB-9E9E-2ED11C6C8377}" presName="ThreeNodes_2_text" presStyleLbl="node1" presStyleIdx="2" presStyleCnt="3">
        <dgm:presLayoutVars>
          <dgm:bulletEnabled val="1"/>
        </dgm:presLayoutVars>
      </dgm:prSet>
      <dgm:spPr/>
    </dgm:pt>
    <dgm:pt modelId="{7922F6C6-2C3A-4598-8764-BEA492A59E81}" type="pres">
      <dgm:prSet presAssocID="{07FB3252-F3EF-4FAB-9E9E-2ED11C6C8377}" presName="ThreeNodes_3_text" presStyleLbl="node1" presStyleIdx="2" presStyleCnt="3">
        <dgm:presLayoutVars>
          <dgm:bulletEnabled val="1"/>
        </dgm:presLayoutVars>
      </dgm:prSet>
      <dgm:spPr/>
    </dgm:pt>
  </dgm:ptLst>
  <dgm:cxnLst>
    <dgm:cxn modelId="{F25F3C29-6E20-489B-B925-F18B2A10FFB0}" type="presOf" srcId="{07FB3252-F3EF-4FAB-9E9E-2ED11C6C8377}" destId="{3F05BA9C-8445-4183-A30B-4CDA808FB642}" srcOrd="0" destOrd="0" presId="urn:microsoft.com/office/officeart/2005/8/layout/vProcess5"/>
    <dgm:cxn modelId="{F27CD441-30A7-45B2-BD84-6A9A8C380185}" type="presOf" srcId="{C6A48F40-5378-4CD6-8842-9CC90573C83C}" destId="{E6E49F04-5CB0-4109-88B9-8693872E1A6A}" srcOrd="0" destOrd="0" presId="urn:microsoft.com/office/officeart/2005/8/layout/vProcess5"/>
    <dgm:cxn modelId="{48D2C342-A3DE-4FF8-8891-F40834E8261D}" type="presOf" srcId="{73E89A8A-03AD-4CF4-B9D3-CDA944B1C959}" destId="{35658EB5-73CE-4E96-AF44-6508579E5E2A}" srcOrd="0" destOrd="0" presId="urn:microsoft.com/office/officeart/2005/8/layout/vProcess5"/>
    <dgm:cxn modelId="{6F622BAB-7814-4F7A-BE08-9C07F7B5B0C6}" srcId="{07FB3252-F3EF-4FAB-9E9E-2ED11C6C8377}" destId="{DF4A0F11-8536-414A-9060-5EAA7D65A8F4}" srcOrd="1" destOrd="0" parTransId="{A3FBC880-81D1-404D-89E4-FFEB21E86360}" sibTransId="{0F74B93C-0563-4800-A32E-0E421476360C}"/>
    <dgm:cxn modelId="{292914BA-071C-4256-8C8F-55E4C12817BD}" type="presOf" srcId="{DC227C30-A62C-45AB-9E6F-C3BA9962813B}" destId="{EFD0EED7-7FA8-4966-9E70-590C3D410CD5}" srcOrd="0" destOrd="0" presId="urn:microsoft.com/office/officeart/2005/8/layout/vProcess5"/>
    <dgm:cxn modelId="{72775ABE-0D7A-45B7-BB3F-526FE275BF96}" type="presOf" srcId="{73E89A8A-03AD-4CF4-B9D3-CDA944B1C959}" destId="{FC19FAB6-3954-434E-9021-263296094D2E}" srcOrd="1" destOrd="0" presId="urn:microsoft.com/office/officeart/2005/8/layout/vProcess5"/>
    <dgm:cxn modelId="{9D2A2FCA-1710-4BB6-ADBA-B718F4BC113F}" srcId="{07FB3252-F3EF-4FAB-9E9E-2ED11C6C8377}" destId="{DC227C30-A62C-45AB-9E6F-C3BA9962813B}" srcOrd="2" destOrd="0" parTransId="{4F627E6A-DF94-4C25-BB18-88D1016BAEBE}" sibTransId="{B8709A57-9830-4C46-B005-A9963545F631}"/>
    <dgm:cxn modelId="{C29855D1-87D0-43D5-984F-C21EB069BE79}" srcId="{07FB3252-F3EF-4FAB-9E9E-2ED11C6C8377}" destId="{73E89A8A-03AD-4CF4-B9D3-CDA944B1C959}" srcOrd="0" destOrd="0" parTransId="{6A44E7F5-45E8-496C-B7A0-FA99197D9B30}" sibTransId="{C6A48F40-5378-4CD6-8842-9CC90573C83C}"/>
    <dgm:cxn modelId="{143E81DE-102A-47A7-9CBC-4CAF23CB441C}" type="presOf" srcId="{DC227C30-A62C-45AB-9E6F-C3BA9962813B}" destId="{7922F6C6-2C3A-4598-8764-BEA492A59E81}" srcOrd="1" destOrd="0" presId="urn:microsoft.com/office/officeart/2005/8/layout/vProcess5"/>
    <dgm:cxn modelId="{F8323FE4-4824-4AAC-99FE-BE86BD67AAC7}" type="presOf" srcId="{DF4A0F11-8536-414A-9060-5EAA7D65A8F4}" destId="{854DCB82-9E8D-4D1A-89E4-013EBB987019}" srcOrd="1" destOrd="0" presId="urn:microsoft.com/office/officeart/2005/8/layout/vProcess5"/>
    <dgm:cxn modelId="{563C02E5-0D36-4461-8A7F-AAA4D4914A65}" type="presOf" srcId="{DF4A0F11-8536-414A-9060-5EAA7D65A8F4}" destId="{36E1D603-A228-46A9-97EE-E1B402D82B50}" srcOrd="0" destOrd="0" presId="urn:microsoft.com/office/officeart/2005/8/layout/vProcess5"/>
    <dgm:cxn modelId="{3F32AFF3-F073-4436-A516-6B75C4B05F2B}" type="presOf" srcId="{0F74B93C-0563-4800-A32E-0E421476360C}" destId="{6EC21AED-4130-4431-B4A1-7107CA175C4B}" srcOrd="0" destOrd="0" presId="urn:microsoft.com/office/officeart/2005/8/layout/vProcess5"/>
    <dgm:cxn modelId="{EA7988A6-5AD6-43CF-8785-3769F07BA909}" type="presParOf" srcId="{3F05BA9C-8445-4183-A30B-4CDA808FB642}" destId="{A514020D-DF60-404F-9490-06AAB70E2881}" srcOrd="0" destOrd="0" presId="urn:microsoft.com/office/officeart/2005/8/layout/vProcess5"/>
    <dgm:cxn modelId="{D0EC35FF-66B1-4B83-AC10-6E7133714DB7}" type="presParOf" srcId="{3F05BA9C-8445-4183-A30B-4CDA808FB642}" destId="{35658EB5-73CE-4E96-AF44-6508579E5E2A}" srcOrd="1" destOrd="0" presId="urn:microsoft.com/office/officeart/2005/8/layout/vProcess5"/>
    <dgm:cxn modelId="{CAE58D74-7C91-4E7A-830E-78B83F6AEC50}" type="presParOf" srcId="{3F05BA9C-8445-4183-A30B-4CDA808FB642}" destId="{36E1D603-A228-46A9-97EE-E1B402D82B50}" srcOrd="2" destOrd="0" presId="urn:microsoft.com/office/officeart/2005/8/layout/vProcess5"/>
    <dgm:cxn modelId="{BC44E2E6-C92B-4FF2-AE94-7F02B766C980}" type="presParOf" srcId="{3F05BA9C-8445-4183-A30B-4CDA808FB642}" destId="{EFD0EED7-7FA8-4966-9E70-590C3D410CD5}" srcOrd="3" destOrd="0" presId="urn:microsoft.com/office/officeart/2005/8/layout/vProcess5"/>
    <dgm:cxn modelId="{C5CD8B92-737D-4300-BEA7-626FE651626B}" type="presParOf" srcId="{3F05BA9C-8445-4183-A30B-4CDA808FB642}" destId="{E6E49F04-5CB0-4109-88B9-8693872E1A6A}" srcOrd="4" destOrd="0" presId="urn:microsoft.com/office/officeart/2005/8/layout/vProcess5"/>
    <dgm:cxn modelId="{0FAB6EA4-215E-48E7-90FA-A0C3BDB7A7EB}" type="presParOf" srcId="{3F05BA9C-8445-4183-A30B-4CDA808FB642}" destId="{6EC21AED-4130-4431-B4A1-7107CA175C4B}" srcOrd="5" destOrd="0" presId="urn:microsoft.com/office/officeart/2005/8/layout/vProcess5"/>
    <dgm:cxn modelId="{910D9E58-2C9F-4048-B92D-AF91FF9A4A8C}" type="presParOf" srcId="{3F05BA9C-8445-4183-A30B-4CDA808FB642}" destId="{FC19FAB6-3954-434E-9021-263296094D2E}" srcOrd="6" destOrd="0" presId="urn:microsoft.com/office/officeart/2005/8/layout/vProcess5"/>
    <dgm:cxn modelId="{E88704A8-D37E-42F6-90D0-C8CF40259F36}" type="presParOf" srcId="{3F05BA9C-8445-4183-A30B-4CDA808FB642}" destId="{854DCB82-9E8D-4D1A-89E4-013EBB987019}" srcOrd="7" destOrd="0" presId="urn:microsoft.com/office/officeart/2005/8/layout/vProcess5"/>
    <dgm:cxn modelId="{214B41F0-EEEC-4BC1-AF07-4042FA0CA36F}" type="presParOf" srcId="{3F05BA9C-8445-4183-A30B-4CDA808FB642}" destId="{7922F6C6-2C3A-4598-8764-BEA492A59E81}" srcOrd="8" destOrd="0" presId="urn:microsoft.com/office/officeart/2005/8/layout/vProcess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528AEC8-6284-43A0-A5CB-15A5CE7ABD59}" type="doc">
      <dgm:prSet loTypeId="urn:microsoft.com/office/officeart/2005/8/layout/lProcess3" loCatId="process" qsTypeId="urn:microsoft.com/office/officeart/2005/8/quickstyle/simple1" qsCatId="simple" csTypeId="urn:microsoft.com/office/officeart/2005/8/colors/accent0_3" csCatId="mainScheme" phldr="1"/>
      <dgm:spPr/>
      <dgm:t>
        <a:bodyPr/>
        <a:lstStyle/>
        <a:p>
          <a:endParaRPr lang="es-EC"/>
        </a:p>
      </dgm:t>
    </dgm:pt>
    <dgm:pt modelId="{950CAF12-6516-424B-972C-E55A5677E153}">
      <dgm:prSet phldrT="[Texto]" custT="1"/>
      <dgm:spPr/>
      <dgm:t>
        <a:bodyPr/>
        <a:lstStyle/>
        <a:p>
          <a:pPr algn="r"/>
          <a:r>
            <a:rPr lang="es-ES" sz="2200" dirty="0">
              <a:latin typeface="Bw Modelica" panose="00000600000000000000" pitchFamily="50" charset="0"/>
            </a:rPr>
            <a:t>No podemos resistir con éxito a un enemigo tan terrible a menos que la gracia y el poder de Cristo descansen sobre nosotros para guiarnos y fortalecernos…</a:t>
          </a:r>
          <a:endParaRPr lang="es-EC" sz="2200" dirty="0">
            <a:latin typeface="Bw Modelica" panose="00000600000000000000" pitchFamily="50" charset="0"/>
          </a:endParaRPr>
        </a:p>
      </dgm:t>
    </dgm:pt>
    <dgm:pt modelId="{12CA7985-457F-4CF7-86F2-F92C242436D0}" type="parTrans" cxnId="{476A9E24-7AD6-4670-9491-31A64E97D11C}">
      <dgm:prSet/>
      <dgm:spPr/>
      <dgm:t>
        <a:bodyPr/>
        <a:lstStyle/>
        <a:p>
          <a:pPr algn="r"/>
          <a:endParaRPr lang="es-EC" sz="2200">
            <a:latin typeface="Bw Modelica" panose="00000600000000000000" pitchFamily="50" charset="0"/>
          </a:endParaRPr>
        </a:p>
      </dgm:t>
    </dgm:pt>
    <dgm:pt modelId="{99920162-EDD0-47D4-A0F8-E5888E286E5A}" type="sibTrans" cxnId="{476A9E24-7AD6-4670-9491-31A64E97D11C}">
      <dgm:prSet/>
      <dgm:spPr/>
      <dgm:t>
        <a:bodyPr/>
        <a:lstStyle/>
        <a:p>
          <a:pPr algn="r"/>
          <a:endParaRPr lang="es-EC" sz="2200">
            <a:latin typeface="Bw Modelica" panose="00000600000000000000" pitchFamily="50" charset="0"/>
          </a:endParaRPr>
        </a:p>
      </dgm:t>
    </dgm:pt>
    <dgm:pt modelId="{32AF86B9-CBA8-434C-9739-3C5052AB91D6}">
      <dgm:prSet phldrT="[Texto]" custT="1"/>
      <dgm:spPr/>
      <dgm:t>
        <a:bodyPr/>
        <a:lstStyle/>
        <a:p>
          <a:pPr algn="r"/>
          <a:r>
            <a:rPr lang="es-ES" sz="2200" dirty="0">
              <a:latin typeface="Bw Modelica" panose="00000600000000000000" pitchFamily="50" charset="0"/>
            </a:rPr>
            <a:t>…Cristo nos levanta de nuestra condición de muerte espiritual, nos da una nueva vida en Él, y su gracia nos capacita para vivir en obediencia y vencer toda tentación...</a:t>
          </a:r>
          <a:endParaRPr lang="es-EC" sz="2200" dirty="0">
            <a:latin typeface="Bw Modelica" panose="00000600000000000000" pitchFamily="50" charset="0"/>
          </a:endParaRPr>
        </a:p>
      </dgm:t>
    </dgm:pt>
    <dgm:pt modelId="{F91FA282-D83E-4CE4-8277-FA69F3C03748}" type="parTrans" cxnId="{439F6BBD-E8DF-48E8-BAD5-75E68F48F5D0}">
      <dgm:prSet/>
      <dgm:spPr/>
      <dgm:t>
        <a:bodyPr/>
        <a:lstStyle/>
        <a:p>
          <a:pPr algn="r"/>
          <a:endParaRPr lang="es-EC" sz="2200">
            <a:latin typeface="Bw Modelica" panose="00000600000000000000" pitchFamily="50" charset="0"/>
          </a:endParaRPr>
        </a:p>
      </dgm:t>
    </dgm:pt>
    <dgm:pt modelId="{86FBE4E5-F391-4A51-9931-F35E7E39B312}" type="sibTrans" cxnId="{439F6BBD-E8DF-48E8-BAD5-75E68F48F5D0}">
      <dgm:prSet/>
      <dgm:spPr/>
      <dgm:t>
        <a:bodyPr/>
        <a:lstStyle/>
        <a:p>
          <a:pPr algn="r"/>
          <a:endParaRPr lang="es-EC" sz="2200">
            <a:latin typeface="Bw Modelica" panose="00000600000000000000" pitchFamily="50" charset="0"/>
          </a:endParaRPr>
        </a:p>
      </dgm:t>
    </dgm:pt>
    <dgm:pt modelId="{34943367-AEB2-405E-933A-7C3BDFE93A34}">
      <dgm:prSet phldrT="[Texto]" custT="1"/>
      <dgm:spPr/>
      <dgm:t>
        <a:bodyPr/>
        <a:lstStyle/>
        <a:p>
          <a:pPr algn="r"/>
          <a:r>
            <a:rPr lang="es-ES" sz="2200" dirty="0">
              <a:latin typeface="Bw Modelica" panose="00000600000000000000" pitchFamily="50" charset="0"/>
            </a:rPr>
            <a:t>…debemos creer en Jesús para que al participar de la naturaleza divina sea eliminado de nuestra vida todo defecto de carácter, heredado como cultivado.</a:t>
          </a:r>
          <a:endParaRPr lang="es-EC" sz="2200" dirty="0">
            <a:latin typeface="Bw Modelica" panose="00000600000000000000" pitchFamily="50" charset="0"/>
          </a:endParaRPr>
        </a:p>
      </dgm:t>
    </dgm:pt>
    <dgm:pt modelId="{C6C19D49-98CE-44B9-8F8C-02274BE69DCE}" type="parTrans" cxnId="{F593315D-84DE-48F1-85C9-3F2E552B7CE9}">
      <dgm:prSet/>
      <dgm:spPr/>
      <dgm:t>
        <a:bodyPr/>
        <a:lstStyle/>
        <a:p>
          <a:pPr algn="r"/>
          <a:endParaRPr lang="es-EC" sz="2200">
            <a:latin typeface="Bw Modelica" panose="00000600000000000000" pitchFamily="50" charset="0"/>
          </a:endParaRPr>
        </a:p>
      </dgm:t>
    </dgm:pt>
    <dgm:pt modelId="{08E503B9-6422-49D9-9C05-86F365D2E415}" type="sibTrans" cxnId="{F593315D-84DE-48F1-85C9-3F2E552B7CE9}">
      <dgm:prSet/>
      <dgm:spPr/>
      <dgm:t>
        <a:bodyPr/>
        <a:lstStyle/>
        <a:p>
          <a:pPr algn="r"/>
          <a:endParaRPr lang="es-EC" sz="2200">
            <a:latin typeface="Bw Modelica" panose="00000600000000000000" pitchFamily="50" charset="0"/>
          </a:endParaRPr>
        </a:p>
      </dgm:t>
    </dgm:pt>
    <dgm:pt modelId="{4FCE543E-3957-4948-ACE5-77E6C0D0C278}" type="pres">
      <dgm:prSet presAssocID="{A528AEC8-6284-43A0-A5CB-15A5CE7ABD59}" presName="Name0" presStyleCnt="0">
        <dgm:presLayoutVars>
          <dgm:chPref val="3"/>
          <dgm:dir val="rev"/>
          <dgm:animLvl val="lvl"/>
          <dgm:resizeHandles/>
        </dgm:presLayoutVars>
      </dgm:prSet>
      <dgm:spPr/>
    </dgm:pt>
    <dgm:pt modelId="{6A394989-D5D9-422D-A778-96645142A344}" type="pres">
      <dgm:prSet presAssocID="{950CAF12-6516-424B-972C-E55A5677E153}" presName="horFlow" presStyleCnt="0"/>
      <dgm:spPr/>
    </dgm:pt>
    <dgm:pt modelId="{E34A5948-1528-4163-89B1-3982AB1E7CD5}" type="pres">
      <dgm:prSet presAssocID="{950CAF12-6516-424B-972C-E55A5677E153}" presName="bigChev" presStyleLbl="node1" presStyleIdx="0" presStyleCnt="3" custScaleX="448580" custScaleY="284179"/>
      <dgm:spPr>
        <a:prstGeom prst="homePlate">
          <a:avLst/>
        </a:prstGeom>
      </dgm:spPr>
    </dgm:pt>
    <dgm:pt modelId="{BEA33471-DEA0-49B5-8218-A8B791EA088D}" type="pres">
      <dgm:prSet presAssocID="{950CAF12-6516-424B-972C-E55A5677E153}" presName="vSp" presStyleCnt="0"/>
      <dgm:spPr/>
    </dgm:pt>
    <dgm:pt modelId="{D5A4FD69-BBCD-4F43-B78C-398C72A87A93}" type="pres">
      <dgm:prSet presAssocID="{32AF86B9-CBA8-434C-9739-3C5052AB91D6}" presName="horFlow" presStyleCnt="0"/>
      <dgm:spPr/>
    </dgm:pt>
    <dgm:pt modelId="{06914B0A-0375-41F5-BEF7-4C75F3648993}" type="pres">
      <dgm:prSet presAssocID="{32AF86B9-CBA8-434C-9739-3C5052AB91D6}" presName="bigChev" presStyleLbl="node1" presStyleIdx="1" presStyleCnt="3" custScaleX="448580" custScaleY="284179"/>
      <dgm:spPr>
        <a:prstGeom prst="homePlate">
          <a:avLst/>
        </a:prstGeom>
      </dgm:spPr>
    </dgm:pt>
    <dgm:pt modelId="{233E3C8D-F32A-4F4C-92F3-BDE03F29D762}" type="pres">
      <dgm:prSet presAssocID="{32AF86B9-CBA8-434C-9739-3C5052AB91D6}" presName="vSp" presStyleCnt="0"/>
      <dgm:spPr/>
    </dgm:pt>
    <dgm:pt modelId="{28F23FFB-9A9A-4BD4-81C7-48F1C54DB7C1}" type="pres">
      <dgm:prSet presAssocID="{34943367-AEB2-405E-933A-7C3BDFE93A34}" presName="horFlow" presStyleCnt="0"/>
      <dgm:spPr/>
    </dgm:pt>
    <dgm:pt modelId="{E15BFE60-D90C-40B8-BDFC-E80FD1A7F34C}" type="pres">
      <dgm:prSet presAssocID="{34943367-AEB2-405E-933A-7C3BDFE93A34}" presName="bigChev" presStyleLbl="node1" presStyleIdx="2" presStyleCnt="3" custScaleX="448580" custScaleY="284179"/>
      <dgm:spPr>
        <a:prstGeom prst="homePlate">
          <a:avLst/>
        </a:prstGeom>
      </dgm:spPr>
    </dgm:pt>
  </dgm:ptLst>
  <dgm:cxnLst>
    <dgm:cxn modelId="{63E8D901-65D3-4949-873E-4AADF2A5E97C}" type="presOf" srcId="{950CAF12-6516-424B-972C-E55A5677E153}" destId="{E34A5948-1528-4163-89B1-3982AB1E7CD5}" srcOrd="0" destOrd="0" presId="urn:microsoft.com/office/officeart/2005/8/layout/lProcess3"/>
    <dgm:cxn modelId="{476A9E24-7AD6-4670-9491-31A64E97D11C}" srcId="{A528AEC8-6284-43A0-A5CB-15A5CE7ABD59}" destId="{950CAF12-6516-424B-972C-E55A5677E153}" srcOrd="0" destOrd="0" parTransId="{12CA7985-457F-4CF7-86F2-F92C242436D0}" sibTransId="{99920162-EDD0-47D4-A0F8-E5888E286E5A}"/>
    <dgm:cxn modelId="{A1131728-12E5-4F83-8FAE-AB90F7F3D641}" type="presOf" srcId="{32AF86B9-CBA8-434C-9739-3C5052AB91D6}" destId="{06914B0A-0375-41F5-BEF7-4C75F3648993}" srcOrd="0" destOrd="0" presId="urn:microsoft.com/office/officeart/2005/8/layout/lProcess3"/>
    <dgm:cxn modelId="{F593315D-84DE-48F1-85C9-3F2E552B7CE9}" srcId="{A528AEC8-6284-43A0-A5CB-15A5CE7ABD59}" destId="{34943367-AEB2-405E-933A-7C3BDFE93A34}" srcOrd="2" destOrd="0" parTransId="{C6C19D49-98CE-44B9-8F8C-02274BE69DCE}" sibTransId="{08E503B9-6422-49D9-9C05-86F365D2E415}"/>
    <dgm:cxn modelId="{439F6BBD-E8DF-48E8-BAD5-75E68F48F5D0}" srcId="{A528AEC8-6284-43A0-A5CB-15A5CE7ABD59}" destId="{32AF86B9-CBA8-434C-9739-3C5052AB91D6}" srcOrd="1" destOrd="0" parTransId="{F91FA282-D83E-4CE4-8277-FA69F3C03748}" sibTransId="{86FBE4E5-F391-4A51-9931-F35E7E39B312}"/>
    <dgm:cxn modelId="{348767DB-6444-4B24-9CE1-65DAF8CADC22}" type="presOf" srcId="{A528AEC8-6284-43A0-A5CB-15A5CE7ABD59}" destId="{4FCE543E-3957-4948-ACE5-77E6C0D0C278}" srcOrd="0" destOrd="0" presId="urn:microsoft.com/office/officeart/2005/8/layout/lProcess3"/>
    <dgm:cxn modelId="{EE9C6FEC-AE88-4ABC-AA70-65B221EBEBD5}" type="presOf" srcId="{34943367-AEB2-405E-933A-7C3BDFE93A34}" destId="{E15BFE60-D90C-40B8-BDFC-E80FD1A7F34C}" srcOrd="0" destOrd="0" presId="urn:microsoft.com/office/officeart/2005/8/layout/lProcess3"/>
    <dgm:cxn modelId="{FEFC6BE7-9431-48F1-9235-CDF9633B977E}" type="presParOf" srcId="{4FCE543E-3957-4948-ACE5-77E6C0D0C278}" destId="{6A394989-D5D9-422D-A778-96645142A344}" srcOrd="0" destOrd="0" presId="urn:microsoft.com/office/officeart/2005/8/layout/lProcess3"/>
    <dgm:cxn modelId="{240EA519-5F5C-4159-AF45-02D218EC5B82}" type="presParOf" srcId="{6A394989-D5D9-422D-A778-96645142A344}" destId="{E34A5948-1528-4163-89B1-3982AB1E7CD5}" srcOrd="0" destOrd="0" presId="urn:microsoft.com/office/officeart/2005/8/layout/lProcess3"/>
    <dgm:cxn modelId="{21A7828F-896D-4BB5-AB27-C613E5119379}" type="presParOf" srcId="{4FCE543E-3957-4948-ACE5-77E6C0D0C278}" destId="{BEA33471-DEA0-49B5-8218-A8B791EA088D}" srcOrd="1" destOrd="0" presId="urn:microsoft.com/office/officeart/2005/8/layout/lProcess3"/>
    <dgm:cxn modelId="{0EA9C892-0848-41EF-97A9-DF49A430FFEC}" type="presParOf" srcId="{4FCE543E-3957-4948-ACE5-77E6C0D0C278}" destId="{D5A4FD69-BBCD-4F43-B78C-398C72A87A93}" srcOrd="2" destOrd="0" presId="urn:microsoft.com/office/officeart/2005/8/layout/lProcess3"/>
    <dgm:cxn modelId="{174D45E4-F716-4EC9-9BEE-2F70F8C3A859}" type="presParOf" srcId="{D5A4FD69-BBCD-4F43-B78C-398C72A87A93}" destId="{06914B0A-0375-41F5-BEF7-4C75F3648993}" srcOrd="0" destOrd="0" presId="urn:microsoft.com/office/officeart/2005/8/layout/lProcess3"/>
    <dgm:cxn modelId="{F76533F0-C042-4B4C-9DE5-E747C2211C91}" type="presParOf" srcId="{4FCE543E-3957-4948-ACE5-77E6C0D0C278}" destId="{233E3C8D-F32A-4F4C-92F3-BDE03F29D762}" srcOrd="3" destOrd="0" presId="urn:microsoft.com/office/officeart/2005/8/layout/lProcess3"/>
    <dgm:cxn modelId="{E3003BDE-D94A-4AB7-8502-A692AFCC3953}" type="presParOf" srcId="{4FCE543E-3957-4948-ACE5-77E6C0D0C278}" destId="{28F23FFB-9A9A-4BD4-81C7-48F1C54DB7C1}" srcOrd="4" destOrd="0" presId="urn:microsoft.com/office/officeart/2005/8/layout/lProcess3"/>
    <dgm:cxn modelId="{F635ED2A-B565-4A7E-8CBF-1F35930EFBC5}" type="presParOf" srcId="{28F23FFB-9A9A-4BD4-81C7-48F1C54DB7C1}" destId="{E15BFE60-D90C-40B8-BDFC-E80FD1A7F34C}" srcOrd="0" destOrd="0" presId="urn:microsoft.com/office/officeart/2005/8/layout/lProcess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Se experimenta una paz espiritual que proviene de una vida rendida a Cristo, guiada por el Espíritu Santo,…</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D803A5E4-3217-46DD-8229-A3B19F0464D7}">
      <dgm:prSet phldrT="[Texto]" custT="1"/>
      <dgm:spPr/>
      <dgm:t>
        <a:bodyPr/>
        <a:lstStyle/>
        <a:p>
          <a:r>
            <a:rPr lang="es-ES" sz="2200" dirty="0">
              <a:latin typeface="Bw Modelica" panose="00000600000000000000" pitchFamily="50" charset="0"/>
            </a:rPr>
            <a:t>…cuando nos convertimos en hijos de Dios, la vida de Jesús se manifiesta en la nuestra…</a:t>
          </a:r>
          <a:endParaRPr lang="es-EC" sz="2200" dirty="0">
            <a:latin typeface="Bw Modelica" panose="00000600000000000000" pitchFamily="50" charset="0"/>
          </a:endParaRPr>
        </a:p>
      </dgm:t>
    </dgm:pt>
    <dgm:pt modelId="{2E193F1C-9470-44DA-8CC6-8126117A15E9}" type="parTrans" cxnId="{89801891-3AD3-432E-BED4-D621747AE5C8}">
      <dgm:prSet/>
      <dgm:spPr/>
      <dgm:t>
        <a:bodyPr/>
        <a:lstStyle/>
        <a:p>
          <a:endParaRPr lang="es-EC" sz="2200">
            <a:latin typeface="Bw Modelica" panose="00000600000000000000" pitchFamily="50" charset="0"/>
          </a:endParaRPr>
        </a:p>
      </dgm:t>
    </dgm:pt>
    <dgm:pt modelId="{8054A7A7-2C65-4232-A11B-5224673DBAD0}" type="sibTrans" cxnId="{89801891-3AD3-432E-BED4-D621747AE5C8}">
      <dgm:prSet/>
      <dgm:spPr/>
      <dgm:t>
        <a:bodyPr/>
        <a:lstStyle/>
        <a:p>
          <a:endParaRPr lang="es-EC" sz="2200">
            <a:latin typeface="Bw Modelica" panose="00000600000000000000" pitchFamily="50" charset="0"/>
          </a:endParaRPr>
        </a:p>
      </dgm:t>
    </dgm:pt>
    <dgm:pt modelId="{5C316BDB-B9BF-4412-B9D6-C5B1AC4F934C}">
      <dgm:prSet custT="1"/>
      <dgm:spPr/>
      <dgm:t>
        <a:bodyPr/>
        <a:lstStyle/>
        <a:p>
          <a:r>
            <a:rPr lang="es-ES" sz="2200" dirty="0">
              <a:latin typeface="Bw Modelica" panose="00000600000000000000" pitchFamily="50" charset="0"/>
            </a:rPr>
            <a:t>…y su fortaleza produce en nosotros su mismo carácter y nos mantiene en armonía con su ley.</a:t>
          </a:r>
          <a:endParaRPr lang="es-EC" sz="2200" dirty="0">
            <a:latin typeface="Bw Modelica" panose="00000600000000000000" pitchFamily="50" charset="0"/>
          </a:endParaRPr>
        </a:p>
      </dgm:t>
    </dgm:pt>
    <dgm:pt modelId="{105A24FE-2B2A-4810-90EA-E78DA3DDBBC9}" type="parTrans" cxnId="{CC9BA3CF-9FC1-423B-AC8A-70D6B42C4D15}">
      <dgm:prSet/>
      <dgm:spPr/>
      <dgm:t>
        <a:bodyPr/>
        <a:lstStyle/>
        <a:p>
          <a:endParaRPr lang="es-EC"/>
        </a:p>
      </dgm:t>
    </dgm:pt>
    <dgm:pt modelId="{651FD346-D3DA-4A2F-A8B2-0A1C830461B4}" type="sibTrans" cxnId="{CC9BA3CF-9FC1-423B-AC8A-70D6B42C4D15}">
      <dgm:prSet/>
      <dgm:spPr/>
      <dgm:t>
        <a:bodyPr/>
        <a:lstStyle/>
        <a:p>
          <a:endParaRPr lang="es-EC"/>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3" custScaleX="275169" custScaleY="50021">
        <dgm:presLayoutVars>
          <dgm:chMax val="1"/>
          <dgm:bulletEnabled val="1"/>
        </dgm:presLayoutVars>
      </dgm:prSet>
      <dgm:spPr>
        <a:prstGeom prst="round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3" custScaleX="275169" custScaleY="50504">
        <dgm:presLayoutVars>
          <dgm:chMax val="1"/>
          <dgm:bulletEnabled val="1"/>
        </dgm:presLayoutVars>
      </dgm:prSet>
      <dgm:spPr>
        <a:prstGeom prst="roundRect">
          <a:avLst/>
        </a:prstGeom>
      </dgm:spPr>
    </dgm:pt>
    <dgm:pt modelId="{A5C0AA39-AD97-4628-9E9F-D4CF63916EBB}" type="pres">
      <dgm:prSet presAssocID="{8054A7A7-2C65-4232-A11B-5224673DBAD0}" presName="sp" presStyleCnt="0"/>
      <dgm:spPr/>
    </dgm:pt>
    <dgm:pt modelId="{57ED7295-DE88-4AA0-AC95-2F0B3AECBE86}" type="pres">
      <dgm:prSet presAssocID="{5C316BDB-B9BF-4412-B9D6-C5B1AC4F934C}" presName="linNode" presStyleCnt="0"/>
      <dgm:spPr/>
    </dgm:pt>
    <dgm:pt modelId="{AEFE45F1-9FE0-449F-8EDC-EB0C2D451A22}" type="pres">
      <dgm:prSet presAssocID="{5C316BDB-B9BF-4412-B9D6-C5B1AC4F934C}" presName="parentText" presStyleLbl="node1" presStyleIdx="2" presStyleCnt="3" custScaleX="277778" custScaleY="49572">
        <dgm:presLayoutVars>
          <dgm:chMax val="1"/>
          <dgm:bulletEnabled val="1"/>
        </dgm:presLayoutVars>
      </dgm:prSet>
      <dgm:spPr/>
    </dgm:pt>
  </dgm:ptLst>
  <dgm:cxnLst>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71D40E99-8FAB-447C-8B64-D82D9DA13569}" type="presOf" srcId="{5C316BDB-B9BF-4412-B9D6-C5B1AC4F934C}" destId="{AEFE45F1-9FE0-449F-8EDC-EB0C2D451A22}" srcOrd="0" destOrd="0" presId="urn:microsoft.com/office/officeart/2005/8/layout/vList5"/>
    <dgm:cxn modelId="{CC9BA3CF-9FC1-423B-AC8A-70D6B42C4D15}" srcId="{DE777566-25ED-412B-861E-9EE5B3378A4C}" destId="{5C316BDB-B9BF-4412-B9D6-C5B1AC4F934C}" srcOrd="2" destOrd="0" parTransId="{105A24FE-2B2A-4810-90EA-E78DA3DDBBC9}" sibTransId="{651FD346-D3DA-4A2F-A8B2-0A1C830461B4}"/>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 modelId="{E1D498B2-8639-4133-96CA-18F51C49ED3D}" type="presParOf" srcId="{0FCAC325-AD87-4A69-B81C-C68275993DBD}" destId="{A5C0AA39-AD97-4628-9E9F-D4CF63916EBB}" srcOrd="3" destOrd="0" presId="urn:microsoft.com/office/officeart/2005/8/layout/vList5"/>
    <dgm:cxn modelId="{4C4B5DCB-FFDD-4DEB-80B6-FBF71C2D07D7}" type="presParOf" srcId="{0FCAC325-AD87-4A69-B81C-C68275993DBD}" destId="{57ED7295-DE88-4AA0-AC95-2F0B3AECBE86}" srcOrd="4" destOrd="0" presId="urn:microsoft.com/office/officeart/2005/8/layout/vList5"/>
    <dgm:cxn modelId="{BEF9D30B-C53A-498F-BEBD-BE72F316685B}" type="presParOf" srcId="{57ED7295-DE88-4AA0-AC95-2F0B3AECBE86}" destId="{AEFE45F1-9FE0-449F-8EDC-EB0C2D451A22}"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Los fariseos estaban más preocupados en sus tradiciones que ignoraron la misericordia de Jesús…</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D803A5E4-3217-46DD-8229-A3B19F0464D7}">
      <dgm:prSet phldrT="[Texto]" custT="1"/>
      <dgm:spPr/>
      <dgm:t>
        <a:bodyPr/>
        <a:lstStyle/>
        <a:p>
          <a:r>
            <a:rPr lang="es-ES" sz="2200" dirty="0">
              <a:latin typeface="Bw Modelica" panose="00000600000000000000" pitchFamily="50" charset="0"/>
            </a:rPr>
            <a:t>…en lugar de regocijarse junto al paralítico por su sanidad, le recordaron severamente que no era lícito llevar cargas en el día del Señor…</a:t>
          </a:r>
          <a:endParaRPr lang="es-EC" sz="2200" dirty="0">
            <a:latin typeface="Bw Modelica" panose="00000600000000000000" pitchFamily="50" charset="0"/>
          </a:endParaRPr>
        </a:p>
      </dgm:t>
    </dgm:pt>
    <dgm:pt modelId="{2E193F1C-9470-44DA-8CC6-8126117A15E9}" type="parTrans" cxnId="{89801891-3AD3-432E-BED4-D621747AE5C8}">
      <dgm:prSet/>
      <dgm:spPr/>
      <dgm:t>
        <a:bodyPr/>
        <a:lstStyle/>
        <a:p>
          <a:endParaRPr lang="es-EC" sz="2200">
            <a:latin typeface="Bw Modelica" panose="00000600000000000000" pitchFamily="50" charset="0"/>
          </a:endParaRPr>
        </a:p>
      </dgm:t>
    </dgm:pt>
    <dgm:pt modelId="{8054A7A7-2C65-4232-A11B-5224673DBAD0}" type="sibTrans" cxnId="{89801891-3AD3-432E-BED4-D621747AE5C8}">
      <dgm:prSet/>
      <dgm:spPr/>
      <dgm:t>
        <a:bodyPr/>
        <a:lstStyle/>
        <a:p>
          <a:endParaRPr lang="es-EC" sz="2200">
            <a:latin typeface="Bw Modelica" panose="00000600000000000000" pitchFamily="50" charset="0"/>
          </a:endParaRPr>
        </a:p>
      </dgm:t>
    </dgm:pt>
    <dgm:pt modelId="{5C316BDB-B9BF-4412-B9D6-C5B1AC4F934C}">
      <dgm:prSet custT="1"/>
      <dgm:spPr/>
      <dgm:t>
        <a:bodyPr/>
        <a:lstStyle/>
        <a:p>
          <a:r>
            <a:rPr lang="es-ES" sz="2200" dirty="0">
              <a:latin typeface="Bw Modelica" panose="00000600000000000000" pitchFamily="50" charset="0"/>
            </a:rPr>
            <a:t>…para ellos, Jesús no solo había quebrantando la ley sanando al enfermo en sábado, sino que había cometido sacrilegio al ordenarle que llevase su cama. </a:t>
          </a:r>
          <a:endParaRPr lang="es-EC" sz="2200" dirty="0">
            <a:latin typeface="Bw Modelica" panose="00000600000000000000" pitchFamily="50" charset="0"/>
          </a:endParaRPr>
        </a:p>
      </dgm:t>
    </dgm:pt>
    <dgm:pt modelId="{105A24FE-2B2A-4810-90EA-E78DA3DDBBC9}" type="parTrans" cxnId="{CC9BA3CF-9FC1-423B-AC8A-70D6B42C4D15}">
      <dgm:prSet/>
      <dgm:spPr/>
      <dgm:t>
        <a:bodyPr/>
        <a:lstStyle/>
        <a:p>
          <a:endParaRPr lang="es-EC"/>
        </a:p>
      </dgm:t>
    </dgm:pt>
    <dgm:pt modelId="{651FD346-D3DA-4A2F-A8B2-0A1C830461B4}" type="sibTrans" cxnId="{CC9BA3CF-9FC1-423B-AC8A-70D6B42C4D15}">
      <dgm:prSet/>
      <dgm:spPr/>
      <dgm:t>
        <a:bodyPr/>
        <a:lstStyle/>
        <a:p>
          <a:endParaRPr lang="es-EC"/>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3" custScaleX="275169" custScaleY="40505">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3" custScaleX="275169" custScaleY="50504">
        <dgm:presLayoutVars>
          <dgm:chMax val="1"/>
          <dgm:bulletEnabled val="1"/>
        </dgm:presLayoutVars>
      </dgm:prSet>
      <dgm:spPr>
        <a:prstGeom prst="rect">
          <a:avLst/>
        </a:prstGeom>
      </dgm:spPr>
    </dgm:pt>
    <dgm:pt modelId="{A5C0AA39-AD97-4628-9E9F-D4CF63916EBB}" type="pres">
      <dgm:prSet presAssocID="{8054A7A7-2C65-4232-A11B-5224673DBAD0}" presName="sp" presStyleCnt="0"/>
      <dgm:spPr/>
    </dgm:pt>
    <dgm:pt modelId="{57ED7295-DE88-4AA0-AC95-2F0B3AECBE86}" type="pres">
      <dgm:prSet presAssocID="{5C316BDB-B9BF-4412-B9D6-C5B1AC4F934C}" presName="linNode" presStyleCnt="0"/>
      <dgm:spPr/>
    </dgm:pt>
    <dgm:pt modelId="{AEFE45F1-9FE0-449F-8EDC-EB0C2D451A22}" type="pres">
      <dgm:prSet presAssocID="{5C316BDB-B9BF-4412-B9D6-C5B1AC4F934C}" presName="parentText" presStyleLbl="node1" presStyleIdx="2" presStyleCnt="3" custScaleX="277778" custScaleY="50593">
        <dgm:presLayoutVars>
          <dgm:chMax val="1"/>
          <dgm:bulletEnabled val="1"/>
        </dgm:presLayoutVars>
      </dgm:prSet>
      <dgm:spPr>
        <a:prstGeom prst="rect">
          <a:avLst/>
        </a:prstGeom>
      </dgm:spPr>
    </dgm:pt>
  </dgm:ptLst>
  <dgm:cxnLst>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71D40E99-8FAB-447C-8B64-D82D9DA13569}" type="presOf" srcId="{5C316BDB-B9BF-4412-B9D6-C5B1AC4F934C}" destId="{AEFE45F1-9FE0-449F-8EDC-EB0C2D451A22}" srcOrd="0" destOrd="0" presId="urn:microsoft.com/office/officeart/2005/8/layout/vList5"/>
    <dgm:cxn modelId="{CC9BA3CF-9FC1-423B-AC8A-70D6B42C4D15}" srcId="{DE777566-25ED-412B-861E-9EE5B3378A4C}" destId="{5C316BDB-B9BF-4412-B9D6-C5B1AC4F934C}" srcOrd="2" destOrd="0" parTransId="{105A24FE-2B2A-4810-90EA-E78DA3DDBBC9}" sibTransId="{651FD346-D3DA-4A2F-A8B2-0A1C830461B4}"/>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 modelId="{E1D498B2-8639-4133-96CA-18F51C49ED3D}" type="presParOf" srcId="{0FCAC325-AD87-4A69-B81C-C68275993DBD}" destId="{A5C0AA39-AD97-4628-9E9F-D4CF63916EBB}" srcOrd="3" destOrd="0" presId="urn:microsoft.com/office/officeart/2005/8/layout/vList5"/>
    <dgm:cxn modelId="{4C4B5DCB-FFDD-4DEB-80B6-FBF71C2D07D7}" type="presParOf" srcId="{0FCAC325-AD87-4A69-B81C-C68275993DBD}" destId="{57ED7295-DE88-4AA0-AC95-2F0B3AECBE86}" srcOrd="4" destOrd="0" presId="urn:microsoft.com/office/officeart/2005/8/layout/vList5"/>
    <dgm:cxn modelId="{BEF9D30B-C53A-498F-BEBD-BE72F316685B}" type="presParOf" srcId="{57ED7295-DE88-4AA0-AC95-2F0B3AECBE86}" destId="{AEFE45F1-9FE0-449F-8EDC-EB0C2D451A22}"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15E894B-E116-40BC-832B-0E784894897F}" type="doc">
      <dgm:prSet loTypeId="urn:microsoft.com/office/officeart/2005/8/layout/process2" loCatId="process" qsTypeId="urn:microsoft.com/office/officeart/2005/8/quickstyle/simple1" qsCatId="simple" csTypeId="urn:microsoft.com/office/officeart/2005/8/colors/accent0_3" csCatId="mainScheme" phldr="1"/>
      <dgm:spPr/>
    </dgm:pt>
    <dgm:pt modelId="{30486BA8-C6C0-43F4-A4FF-33E5B21A8DAE}">
      <dgm:prSet phldrT="[Texto]" custT="1"/>
      <dgm:spPr/>
      <dgm:t>
        <a:bodyPr/>
        <a:lstStyle/>
        <a:p>
          <a:r>
            <a:rPr lang="es-ES" sz="2200" dirty="0">
              <a:latin typeface="Bw Modelica" panose="00000600000000000000" pitchFamily="50" charset="0"/>
            </a:rPr>
            <a:t>Los judíos, especialmente los fariseos y maestros de la ley, habían convertido el sábado en una carga pesada, difícil y opresiva…</a:t>
          </a:r>
          <a:endParaRPr lang="es-EC" sz="2200" dirty="0">
            <a:latin typeface="Bw Modelica" panose="00000600000000000000" pitchFamily="50" charset="0"/>
          </a:endParaRPr>
        </a:p>
      </dgm:t>
    </dgm:pt>
    <dgm:pt modelId="{AB40B6E4-B4CC-474D-AC90-E31FA4B59698}" type="parTrans" cxnId="{EFE8BEF0-C094-4C69-9FA0-C80D16F78BC8}">
      <dgm:prSet/>
      <dgm:spPr/>
      <dgm:t>
        <a:bodyPr/>
        <a:lstStyle/>
        <a:p>
          <a:endParaRPr lang="es-EC" sz="2200">
            <a:latin typeface="Bw Modelica" panose="00000600000000000000" pitchFamily="50" charset="0"/>
          </a:endParaRPr>
        </a:p>
      </dgm:t>
    </dgm:pt>
    <dgm:pt modelId="{9C31A295-E514-4BB2-B482-02DDDD778AD0}" type="sibTrans" cxnId="{EFE8BEF0-C094-4C69-9FA0-C80D16F78BC8}">
      <dgm:prSet custT="1"/>
      <dgm:spPr/>
      <dgm:t>
        <a:bodyPr/>
        <a:lstStyle/>
        <a:p>
          <a:endParaRPr lang="es-EC" sz="2200">
            <a:latin typeface="Bw Modelica" panose="00000600000000000000" pitchFamily="50" charset="0"/>
          </a:endParaRPr>
        </a:p>
      </dgm:t>
    </dgm:pt>
    <dgm:pt modelId="{70EC81B8-9CBC-4E5E-B1F3-A1CC60CB5794}">
      <dgm:prSet phldrT="[Texto]" custT="1"/>
      <dgm:spPr/>
      <dgm:t>
        <a:bodyPr/>
        <a:lstStyle/>
        <a:p>
          <a:r>
            <a:rPr lang="es-ES" sz="2200" dirty="0">
              <a:latin typeface="Bw Modelica" panose="00000600000000000000" pitchFamily="50" charset="0"/>
            </a:rPr>
            <a:t>…habían añadido muchas reglas humanas al sábado, haciéndolo un día de restricciones sin sentido en lugar de un día de gozo y comunión con Dios.</a:t>
          </a:r>
          <a:endParaRPr lang="es-EC" sz="2200" dirty="0">
            <a:latin typeface="Bw Modelica" panose="00000600000000000000" pitchFamily="50" charset="0"/>
          </a:endParaRPr>
        </a:p>
      </dgm:t>
    </dgm:pt>
    <dgm:pt modelId="{B36F7742-E173-4F36-AD3F-4AE77E796D16}" type="parTrans" cxnId="{EA317C8D-DB36-4A27-97D6-5D2760429992}">
      <dgm:prSet/>
      <dgm:spPr/>
      <dgm:t>
        <a:bodyPr/>
        <a:lstStyle/>
        <a:p>
          <a:endParaRPr lang="es-EC" sz="2200">
            <a:latin typeface="Bw Modelica" panose="00000600000000000000" pitchFamily="50" charset="0"/>
          </a:endParaRPr>
        </a:p>
      </dgm:t>
    </dgm:pt>
    <dgm:pt modelId="{F4C6D3F3-A298-4050-B0C5-6011EEC5C226}" type="sibTrans" cxnId="{EA317C8D-DB36-4A27-97D6-5D2760429992}">
      <dgm:prSet/>
      <dgm:spPr/>
      <dgm:t>
        <a:bodyPr/>
        <a:lstStyle/>
        <a:p>
          <a:endParaRPr lang="es-EC" sz="2200">
            <a:latin typeface="Bw Modelica" panose="00000600000000000000" pitchFamily="50" charset="0"/>
          </a:endParaRPr>
        </a:p>
      </dgm:t>
    </dgm:pt>
    <dgm:pt modelId="{1F574F28-030F-4224-BDFB-F08062C8F9FE}" type="pres">
      <dgm:prSet presAssocID="{E15E894B-E116-40BC-832B-0E784894897F}" presName="linearFlow" presStyleCnt="0">
        <dgm:presLayoutVars>
          <dgm:resizeHandles val="exact"/>
        </dgm:presLayoutVars>
      </dgm:prSet>
      <dgm:spPr/>
    </dgm:pt>
    <dgm:pt modelId="{57B7B6AC-5F5D-47F9-BC9A-F299917F9C9D}" type="pres">
      <dgm:prSet presAssocID="{30486BA8-C6C0-43F4-A4FF-33E5B21A8DAE}" presName="node" presStyleLbl="node1" presStyleIdx="0" presStyleCnt="2" custScaleX="128462">
        <dgm:presLayoutVars>
          <dgm:bulletEnabled val="1"/>
        </dgm:presLayoutVars>
      </dgm:prSet>
      <dgm:spPr/>
    </dgm:pt>
    <dgm:pt modelId="{453817D1-3B94-47AE-A879-A8732AC96949}" type="pres">
      <dgm:prSet presAssocID="{9C31A295-E514-4BB2-B482-02DDDD778AD0}" presName="sibTrans" presStyleLbl="sibTrans2D1" presStyleIdx="0" presStyleCnt="1"/>
      <dgm:spPr/>
    </dgm:pt>
    <dgm:pt modelId="{1B1C5E25-339B-4B9D-B55B-6426B12A7561}" type="pres">
      <dgm:prSet presAssocID="{9C31A295-E514-4BB2-B482-02DDDD778AD0}" presName="connectorText" presStyleLbl="sibTrans2D1" presStyleIdx="0" presStyleCnt="1"/>
      <dgm:spPr/>
    </dgm:pt>
    <dgm:pt modelId="{70437E02-45D0-47C9-80E5-FE6E70D5D88D}" type="pres">
      <dgm:prSet presAssocID="{70EC81B8-9CBC-4E5E-B1F3-A1CC60CB5794}" presName="node" presStyleLbl="node1" presStyleIdx="1" presStyleCnt="2" custScaleX="128462">
        <dgm:presLayoutVars>
          <dgm:bulletEnabled val="1"/>
        </dgm:presLayoutVars>
      </dgm:prSet>
      <dgm:spPr/>
    </dgm:pt>
  </dgm:ptLst>
  <dgm:cxnLst>
    <dgm:cxn modelId="{F4F36D29-D649-47AD-9F61-5A1BA6804E6B}" type="presOf" srcId="{E15E894B-E116-40BC-832B-0E784894897F}" destId="{1F574F28-030F-4224-BDFB-F08062C8F9FE}" srcOrd="0" destOrd="0" presId="urn:microsoft.com/office/officeart/2005/8/layout/process2"/>
    <dgm:cxn modelId="{8E868248-2335-4FCA-9B4A-864D12B4A48D}" type="presOf" srcId="{70EC81B8-9CBC-4E5E-B1F3-A1CC60CB5794}" destId="{70437E02-45D0-47C9-80E5-FE6E70D5D88D}" srcOrd="0" destOrd="0" presId="urn:microsoft.com/office/officeart/2005/8/layout/process2"/>
    <dgm:cxn modelId="{D80AE787-FD12-4CDC-A9FC-1D43D253AF05}" type="presOf" srcId="{9C31A295-E514-4BB2-B482-02DDDD778AD0}" destId="{1B1C5E25-339B-4B9D-B55B-6426B12A7561}" srcOrd="1" destOrd="0" presId="urn:microsoft.com/office/officeart/2005/8/layout/process2"/>
    <dgm:cxn modelId="{EA317C8D-DB36-4A27-97D6-5D2760429992}" srcId="{E15E894B-E116-40BC-832B-0E784894897F}" destId="{70EC81B8-9CBC-4E5E-B1F3-A1CC60CB5794}" srcOrd="1" destOrd="0" parTransId="{B36F7742-E173-4F36-AD3F-4AE77E796D16}" sibTransId="{F4C6D3F3-A298-4050-B0C5-6011EEC5C226}"/>
    <dgm:cxn modelId="{E02F5AD2-D1A9-45DA-A7FF-1489F885B7C1}" type="presOf" srcId="{30486BA8-C6C0-43F4-A4FF-33E5B21A8DAE}" destId="{57B7B6AC-5F5D-47F9-BC9A-F299917F9C9D}" srcOrd="0" destOrd="0" presId="urn:microsoft.com/office/officeart/2005/8/layout/process2"/>
    <dgm:cxn modelId="{EFE8BEF0-C094-4C69-9FA0-C80D16F78BC8}" srcId="{E15E894B-E116-40BC-832B-0E784894897F}" destId="{30486BA8-C6C0-43F4-A4FF-33E5B21A8DAE}" srcOrd="0" destOrd="0" parTransId="{AB40B6E4-B4CC-474D-AC90-E31FA4B59698}" sibTransId="{9C31A295-E514-4BB2-B482-02DDDD778AD0}"/>
    <dgm:cxn modelId="{101ED7FD-C0E2-4458-9C6C-181F9C4A957C}" type="presOf" srcId="{9C31A295-E514-4BB2-B482-02DDDD778AD0}" destId="{453817D1-3B94-47AE-A879-A8732AC96949}" srcOrd="0" destOrd="0" presId="urn:microsoft.com/office/officeart/2005/8/layout/process2"/>
    <dgm:cxn modelId="{E42C54E0-F72F-448E-BB84-11C653B2E25D}" type="presParOf" srcId="{1F574F28-030F-4224-BDFB-F08062C8F9FE}" destId="{57B7B6AC-5F5D-47F9-BC9A-F299917F9C9D}" srcOrd="0" destOrd="0" presId="urn:microsoft.com/office/officeart/2005/8/layout/process2"/>
    <dgm:cxn modelId="{60600EA9-339C-45E6-A823-D0DBEEFE1C99}" type="presParOf" srcId="{1F574F28-030F-4224-BDFB-F08062C8F9FE}" destId="{453817D1-3B94-47AE-A879-A8732AC96949}" srcOrd="1" destOrd="0" presId="urn:microsoft.com/office/officeart/2005/8/layout/process2"/>
    <dgm:cxn modelId="{D7F72487-B305-4957-985B-A8B115312E76}" type="presParOf" srcId="{453817D1-3B94-47AE-A879-A8732AC96949}" destId="{1B1C5E25-339B-4B9D-B55B-6426B12A7561}" srcOrd="0" destOrd="0" presId="urn:microsoft.com/office/officeart/2005/8/layout/process2"/>
    <dgm:cxn modelId="{2955414A-1C58-4832-B31D-59AAFA362C23}" type="presParOf" srcId="{1F574F28-030F-4224-BDFB-F08062C8F9FE}" destId="{70437E02-45D0-47C9-80E5-FE6E70D5D88D}" srcOrd="2" destOrd="0" presId="urn:microsoft.com/office/officeart/2005/8/layout/process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F0B322B-BA64-46C9-B757-6F2C6AE82254}" type="doc">
      <dgm:prSet loTypeId="urn:microsoft.com/office/officeart/2005/8/layout/hProcess9" loCatId="process" qsTypeId="urn:microsoft.com/office/officeart/2005/8/quickstyle/simple1" qsCatId="simple" csTypeId="urn:microsoft.com/office/officeart/2005/8/colors/accent0_3" csCatId="mainScheme" phldr="1"/>
      <dgm:spPr/>
    </dgm:pt>
    <dgm:pt modelId="{E0E939B3-3CF4-4A9D-82D5-4778F48E1F22}">
      <dgm:prSet phldrT="[Texto]" custT="1"/>
      <dgm:spPr/>
      <dgm:t>
        <a:bodyPr/>
        <a:lstStyle/>
        <a:p>
          <a:r>
            <a:rPr lang="es-ES" sz="2200" dirty="0">
              <a:latin typeface="Bw Modelica" panose="00000600000000000000" pitchFamily="50" charset="0"/>
            </a:rPr>
            <a:t> Jesús vino a exaltar y engrandecer la ley…</a:t>
          </a:r>
          <a:endParaRPr lang="es-EC" sz="2200" dirty="0">
            <a:latin typeface="Bw Modelica" panose="00000600000000000000" pitchFamily="50" charset="0"/>
          </a:endParaRPr>
        </a:p>
      </dgm:t>
    </dgm:pt>
    <dgm:pt modelId="{FCA97609-1230-4557-8B15-EA7FC225453F}" type="parTrans" cxnId="{4B4D497A-6FA8-4EF2-947B-ABB40D17EAFB}">
      <dgm:prSet/>
      <dgm:spPr/>
      <dgm:t>
        <a:bodyPr/>
        <a:lstStyle/>
        <a:p>
          <a:endParaRPr lang="es-EC" sz="2200">
            <a:latin typeface="Bw Modelica" panose="00000600000000000000" pitchFamily="50" charset="0"/>
          </a:endParaRPr>
        </a:p>
      </dgm:t>
    </dgm:pt>
    <dgm:pt modelId="{8865BF62-5404-4A0E-AB69-072E81113B67}" type="sibTrans" cxnId="{4B4D497A-6FA8-4EF2-947B-ABB40D17EAFB}">
      <dgm:prSet/>
      <dgm:spPr/>
      <dgm:t>
        <a:bodyPr/>
        <a:lstStyle/>
        <a:p>
          <a:endParaRPr lang="es-EC" sz="2200">
            <a:latin typeface="Bw Modelica" panose="00000600000000000000" pitchFamily="50" charset="0"/>
          </a:endParaRPr>
        </a:p>
      </dgm:t>
    </dgm:pt>
    <dgm:pt modelId="{0315258D-0C84-4660-B934-49F0408A1790}">
      <dgm:prSet phldrT="[Texto]" custT="1"/>
      <dgm:spPr/>
      <dgm:t>
        <a:bodyPr/>
        <a:lstStyle/>
        <a:p>
          <a:r>
            <a:rPr lang="es-ES" sz="2200" dirty="0">
              <a:latin typeface="Bw Modelica" panose="00000600000000000000" pitchFamily="50" charset="0"/>
            </a:rPr>
            <a:t>…vino para librar al sábado de estos requerimientos gravosos…</a:t>
          </a:r>
          <a:endParaRPr lang="es-EC" sz="2200" dirty="0">
            <a:latin typeface="Bw Modelica" panose="00000600000000000000" pitchFamily="50" charset="0"/>
          </a:endParaRPr>
        </a:p>
      </dgm:t>
    </dgm:pt>
    <dgm:pt modelId="{643383EB-AABD-436F-99EA-34CBB31DE365}" type="parTrans" cxnId="{4D525B49-A59A-4AAA-8DCE-472DB88B9DCE}">
      <dgm:prSet/>
      <dgm:spPr/>
      <dgm:t>
        <a:bodyPr/>
        <a:lstStyle/>
        <a:p>
          <a:endParaRPr lang="es-EC" sz="2200">
            <a:latin typeface="Bw Modelica" panose="00000600000000000000" pitchFamily="50" charset="0"/>
          </a:endParaRPr>
        </a:p>
      </dgm:t>
    </dgm:pt>
    <dgm:pt modelId="{959FE39A-59CC-4333-B5C3-9C58E3A39C8A}" type="sibTrans" cxnId="{4D525B49-A59A-4AAA-8DCE-472DB88B9DCE}">
      <dgm:prSet/>
      <dgm:spPr/>
      <dgm:t>
        <a:bodyPr/>
        <a:lstStyle/>
        <a:p>
          <a:endParaRPr lang="es-EC" sz="2200">
            <a:latin typeface="Bw Modelica" panose="00000600000000000000" pitchFamily="50" charset="0"/>
          </a:endParaRPr>
        </a:p>
      </dgm:t>
    </dgm:pt>
    <dgm:pt modelId="{ED61533B-2B64-4D5F-B89A-B9D7BD8CB3B6}">
      <dgm:prSet phldrT="[Texto]" custT="1"/>
      <dgm:spPr/>
      <dgm:t>
        <a:bodyPr/>
        <a:lstStyle/>
        <a:p>
          <a:r>
            <a:rPr lang="es-ES" sz="2200" dirty="0">
              <a:latin typeface="Bw Modelica" panose="00000600000000000000" pitchFamily="50" charset="0"/>
            </a:rPr>
            <a:t>…y restaurarlo como un día de gozo y de bendición.</a:t>
          </a:r>
          <a:endParaRPr lang="es-EC" sz="2200" dirty="0">
            <a:latin typeface="Bw Modelica" panose="00000600000000000000" pitchFamily="50" charset="0"/>
          </a:endParaRPr>
        </a:p>
      </dgm:t>
    </dgm:pt>
    <dgm:pt modelId="{BB06449E-DB7B-44D9-9B8F-5CBAE4F3AFAA}" type="parTrans" cxnId="{8BA4D0F5-CA42-4FB2-BDA9-58F40EAD2597}">
      <dgm:prSet/>
      <dgm:spPr/>
      <dgm:t>
        <a:bodyPr/>
        <a:lstStyle/>
        <a:p>
          <a:endParaRPr lang="es-EC" sz="2200">
            <a:latin typeface="Bw Modelica" panose="00000600000000000000" pitchFamily="50" charset="0"/>
          </a:endParaRPr>
        </a:p>
      </dgm:t>
    </dgm:pt>
    <dgm:pt modelId="{C7239892-5AA6-4D7B-81BB-0F51663B5206}" type="sibTrans" cxnId="{8BA4D0F5-CA42-4FB2-BDA9-58F40EAD2597}">
      <dgm:prSet/>
      <dgm:spPr/>
      <dgm:t>
        <a:bodyPr/>
        <a:lstStyle/>
        <a:p>
          <a:endParaRPr lang="es-EC" sz="2200">
            <a:latin typeface="Bw Modelica" panose="00000600000000000000" pitchFamily="50" charset="0"/>
          </a:endParaRPr>
        </a:p>
      </dgm:t>
    </dgm:pt>
    <dgm:pt modelId="{45B603DC-8116-4579-860B-211CB5BEE11E}" type="pres">
      <dgm:prSet presAssocID="{DF0B322B-BA64-46C9-B757-6F2C6AE82254}" presName="CompostProcess" presStyleCnt="0">
        <dgm:presLayoutVars>
          <dgm:dir val="rev"/>
          <dgm:resizeHandles val="exact"/>
        </dgm:presLayoutVars>
      </dgm:prSet>
      <dgm:spPr/>
    </dgm:pt>
    <dgm:pt modelId="{BB7D0937-E02D-4828-AFB2-05B2D9AE3E32}" type="pres">
      <dgm:prSet presAssocID="{DF0B322B-BA64-46C9-B757-6F2C6AE82254}" presName="arrow" presStyleLbl="bgShp" presStyleIdx="0" presStyleCnt="1"/>
      <dgm:spPr/>
    </dgm:pt>
    <dgm:pt modelId="{17E60578-C003-4169-AADA-4B159DEE9098}" type="pres">
      <dgm:prSet presAssocID="{DF0B322B-BA64-46C9-B757-6F2C6AE82254}" presName="linearProcess" presStyleCnt="0"/>
      <dgm:spPr/>
    </dgm:pt>
    <dgm:pt modelId="{CE5C11D4-21B2-40B7-8B6E-CFC227F70666}" type="pres">
      <dgm:prSet presAssocID="{E0E939B3-3CF4-4A9D-82D5-4778F48E1F22}" presName="textNode" presStyleLbl="node1" presStyleIdx="0" presStyleCnt="3">
        <dgm:presLayoutVars>
          <dgm:bulletEnabled val="1"/>
        </dgm:presLayoutVars>
      </dgm:prSet>
      <dgm:spPr/>
    </dgm:pt>
    <dgm:pt modelId="{269ECF74-90FB-4130-8F8E-77E0B9850C34}" type="pres">
      <dgm:prSet presAssocID="{8865BF62-5404-4A0E-AB69-072E81113B67}" presName="sibTrans" presStyleCnt="0"/>
      <dgm:spPr/>
    </dgm:pt>
    <dgm:pt modelId="{0206C0A2-29FE-49DB-AC0B-2B2FEB709D9F}" type="pres">
      <dgm:prSet presAssocID="{0315258D-0C84-4660-B934-49F0408A1790}" presName="textNode" presStyleLbl="node1" presStyleIdx="1" presStyleCnt="3" custScaleX="111346">
        <dgm:presLayoutVars>
          <dgm:bulletEnabled val="1"/>
        </dgm:presLayoutVars>
      </dgm:prSet>
      <dgm:spPr/>
    </dgm:pt>
    <dgm:pt modelId="{D1E9F90B-6183-4782-B992-8A267C145D0B}" type="pres">
      <dgm:prSet presAssocID="{959FE39A-59CC-4333-B5C3-9C58E3A39C8A}" presName="sibTrans" presStyleCnt="0"/>
      <dgm:spPr/>
    </dgm:pt>
    <dgm:pt modelId="{9CDABB90-4144-419A-8F94-013967F48982}" type="pres">
      <dgm:prSet presAssocID="{ED61533B-2B64-4D5F-B89A-B9D7BD8CB3B6}" presName="textNode" presStyleLbl="node1" presStyleIdx="2" presStyleCnt="3">
        <dgm:presLayoutVars>
          <dgm:bulletEnabled val="1"/>
        </dgm:presLayoutVars>
      </dgm:prSet>
      <dgm:spPr/>
    </dgm:pt>
  </dgm:ptLst>
  <dgm:cxnLst>
    <dgm:cxn modelId="{4864BB1E-5647-416F-AB8D-26AF8A31ADCA}" type="presOf" srcId="{DF0B322B-BA64-46C9-B757-6F2C6AE82254}" destId="{45B603DC-8116-4579-860B-211CB5BEE11E}" srcOrd="0" destOrd="0" presId="urn:microsoft.com/office/officeart/2005/8/layout/hProcess9"/>
    <dgm:cxn modelId="{4D525B49-A59A-4AAA-8DCE-472DB88B9DCE}" srcId="{DF0B322B-BA64-46C9-B757-6F2C6AE82254}" destId="{0315258D-0C84-4660-B934-49F0408A1790}" srcOrd="1" destOrd="0" parTransId="{643383EB-AABD-436F-99EA-34CBB31DE365}" sibTransId="{959FE39A-59CC-4333-B5C3-9C58E3A39C8A}"/>
    <dgm:cxn modelId="{4B4D497A-6FA8-4EF2-947B-ABB40D17EAFB}" srcId="{DF0B322B-BA64-46C9-B757-6F2C6AE82254}" destId="{E0E939B3-3CF4-4A9D-82D5-4778F48E1F22}" srcOrd="0" destOrd="0" parTransId="{FCA97609-1230-4557-8B15-EA7FC225453F}" sibTransId="{8865BF62-5404-4A0E-AB69-072E81113B67}"/>
    <dgm:cxn modelId="{0267527D-095B-4E8B-9276-CF12322FE840}" type="presOf" srcId="{ED61533B-2B64-4D5F-B89A-B9D7BD8CB3B6}" destId="{9CDABB90-4144-419A-8F94-013967F48982}" srcOrd="0" destOrd="0" presId="urn:microsoft.com/office/officeart/2005/8/layout/hProcess9"/>
    <dgm:cxn modelId="{0099F193-09BC-4606-9DAE-4D96A18E9491}" type="presOf" srcId="{0315258D-0C84-4660-B934-49F0408A1790}" destId="{0206C0A2-29FE-49DB-AC0B-2B2FEB709D9F}" srcOrd="0" destOrd="0" presId="urn:microsoft.com/office/officeart/2005/8/layout/hProcess9"/>
    <dgm:cxn modelId="{56C720E0-29BE-408A-BFD9-E3A704FF9DB5}" type="presOf" srcId="{E0E939B3-3CF4-4A9D-82D5-4778F48E1F22}" destId="{CE5C11D4-21B2-40B7-8B6E-CFC227F70666}" srcOrd="0" destOrd="0" presId="urn:microsoft.com/office/officeart/2005/8/layout/hProcess9"/>
    <dgm:cxn modelId="{8BA4D0F5-CA42-4FB2-BDA9-58F40EAD2597}" srcId="{DF0B322B-BA64-46C9-B757-6F2C6AE82254}" destId="{ED61533B-2B64-4D5F-B89A-B9D7BD8CB3B6}" srcOrd="2" destOrd="0" parTransId="{BB06449E-DB7B-44D9-9B8F-5CBAE4F3AFAA}" sibTransId="{C7239892-5AA6-4D7B-81BB-0F51663B5206}"/>
    <dgm:cxn modelId="{BC176E3E-6B40-438B-BDC8-4C535331D14F}" type="presParOf" srcId="{45B603DC-8116-4579-860B-211CB5BEE11E}" destId="{BB7D0937-E02D-4828-AFB2-05B2D9AE3E32}" srcOrd="0" destOrd="0" presId="urn:microsoft.com/office/officeart/2005/8/layout/hProcess9"/>
    <dgm:cxn modelId="{0CAC49E8-D5F6-43F2-8B35-F0CA61AAD1E9}" type="presParOf" srcId="{45B603DC-8116-4579-860B-211CB5BEE11E}" destId="{17E60578-C003-4169-AADA-4B159DEE9098}" srcOrd="1" destOrd="0" presId="urn:microsoft.com/office/officeart/2005/8/layout/hProcess9"/>
    <dgm:cxn modelId="{DC260AA1-3641-4962-B520-9F5A0BB7D1E9}" type="presParOf" srcId="{17E60578-C003-4169-AADA-4B159DEE9098}" destId="{CE5C11D4-21B2-40B7-8B6E-CFC227F70666}" srcOrd="0" destOrd="0" presId="urn:microsoft.com/office/officeart/2005/8/layout/hProcess9"/>
    <dgm:cxn modelId="{7BF7DDF2-7A84-474A-8DF2-42FADD856497}" type="presParOf" srcId="{17E60578-C003-4169-AADA-4B159DEE9098}" destId="{269ECF74-90FB-4130-8F8E-77E0B9850C34}" srcOrd="1" destOrd="0" presId="urn:microsoft.com/office/officeart/2005/8/layout/hProcess9"/>
    <dgm:cxn modelId="{87FBF08E-2C72-4736-A643-1079DA0E10C1}" type="presParOf" srcId="{17E60578-C003-4169-AADA-4B159DEE9098}" destId="{0206C0A2-29FE-49DB-AC0B-2B2FEB709D9F}" srcOrd="2" destOrd="0" presId="urn:microsoft.com/office/officeart/2005/8/layout/hProcess9"/>
    <dgm:cxn modelId="{4C39C7E7-98CE-411E-9EEA-96451D49071F}" type="presParOf" srcId="{17E60578-C003-4169-AADA-4B159DEE9098}" destId="{D1E9F90B-6183-4782-B992-8A267C145D0B}" srcOrd="3" destOrd="0" presId="urn:microsoft.com/office/officeart/2005/8/layout/hProcess9"/>
    <dgm:cxn modelId="{DD00AAA3-9EE6-43C3-A7A7-E60C88987978}" type="presParOf" srcId="{17E60578-C003-4169-AADA-4B159DEE9098}" destId="{9CDABB90-4144-419A-8F94-013967F48982}" srcOrd="4" destOrd="0" presId="urn:microsoft.com/office/officeart/2005/8/layout/hProcess9"/>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A528AEC8-6284-43A0-A5CB-15A5CE7ABD59}" type="doc">
      <dgm:prSet loTypeId="urn:microsoft.com/office/officeart/2005/8/layout/lProcess3" loCatId="process" qsTypeId="urn:microsoft.com/office/officeart/2005/8/quickstyle/simple1" qsCatId="simple" csTypeId="urn:microsoft.com/office/officeart/2005/8/colors/accent0_3" csCatId="mainScheme" phldr="1"/>
      <dgm:spPr/>
      <dgm:t>
        <a:bodyPr/>
        <a:lstStyle/>
        <a:p>
          <a:endParaRPr lang="es-EC"/>
        </a:p>
      </dgm:t>
    </dgm:pt>
    <dgm:pt modelId="{950CAF12-6516-424B-972C-E55A5677E153}">
      <dgm:prSet phldrT="[Texto]" custT="1"/>
      <dgm:spPr/>
      <dgm:t>
        <a:bodyPr/>
        <a:lstStyle/>
        <a:p>
          <a:pPr algn="l"/>
          <a:r>
            <a:rPr lang="es-ES" sz="2200" dirty="0">
              <a:latin typeface="Bw Modelica" panose="00000600000000000000" pitchFamily="50" charset="0"/>
            </a:rPr>
            <a:t>El sábado es un día especial de comunión con Dios, en este día debemos dedicarlo a la adoración, la comunión con Dios y el servicio a los demás infundiendo gozo…</a:t>
          </a:r>
          <a:endParaRPr lang="es-EC" sz="2200" dirty="0">
            <a:latin typeface="Bw Modelica" panose="00000600000000000000" pitchFamily="50" charset="0"/>
          </a:endParaRPr>
        </a:p>
      </dgm:t>
    </dgm:pt>
    <dgm:pt modelId="{12CA7985-457F-4CF7-86F2-F92C242436D0}" type="parTrans" cxnId="{476A9E24-7AD6-4670-9491-31A64E97D11C}">
      <dgm:prSet/>
      <dgm:spPr/>
      <dgm:t>
        <a:bodyPr/>
        <a:lstStyle/>
        <a:p>
          <a:pPr algn="l"/>
          <a:endParaRPr lang="es-EC" sz="2200">
            <a:latin typeface="Bw Modelica" panose="00000600000000000000" pitchFamily="50" charset="0"/>
          </a:endParaRPr>
        </a:p>
      </dgm:t>
    </dgm:pt>
    <dgm:pt modelId="{99920162-EDD0-47D4-A0F8-E5888E286E5A}" type="sibTrans" cxnId="{476A9E24-7AD6-4670-9491-31A64E97D11C}">
      <dgm:prSet/>
      <dgm:spPr/>
      <dgm:t>
        <a:bodyPr/>
        <a:lstStyle/>
        <a:p>
          <a:pPr algn="l"/>
          <a:endParaRPr lang="es-EC" sz="2200">
            <a:latin typeface="Bw Modelica" panose="00000600000000000000" pitchFamily="50" charset="0"/>
          </a:endParaRPr>
        </a:p>
      </dgm:t>
    </dgm:pt>
    <dgm:pt modelId="{32AF86B9-CBA8-434C-9739-3C5052AB91D6}">
      <dgm:prSet phldrT="[Texto]" custT="1"/>
      <dgm:spPr/>
      <dgm:t>
        <a:bodyPr/>
        <a:lstStyle/>
        <a:p>
          <a:pPr algn="l"/>
          <a:r>
            <a:rPr lang="es-ES" sz="2200" dirty="0">
              <a:latin typeface="Bw Modelica" panose="00000600000000000000" pitchFamily="50" charset="0"/>
            </a:rPr>
            <a:t>…atender las necesidades de la vida, cuidar a los enfermos, proveer a los menesterosos y demás obras de misericordia están perfecta armonía con el propósito del sábado.</a:t>
          </a:r>
          <a:endParaRPr lang="es-EC" sz="2200" dirty="0">
            <a:latin typeface="Bw Modelica" panose="00000600000000000000" pitchFamily="50" charset="0"/>
          </a:endParaRPr>
        </a:p>
      </dgm:t>
    </dgm:pt>
    <dgm:pt modelId="{F91FA282-D83E-4CE4-8277-FA69F3C03748}" type="parTrans" cxnId="{439F6BBD-E8DF-48E8-BAD5-75E68F48F5D0}">
      <dgm:prSet/>
      <dgm:spPr/>
      <dgm:t>
        <a:bodyPr/>
        <a:lstStyle/>
        <a:p>
          <a:pPr algn="l"/>
          <a:endParaRPr lang="es-EC" sz="2200">
            <a:latin typeface="Bw Modelica" panose="00000600000000000000" pitchFamily="50" charset="0"/>
          </a:endParaRPr>
        </a:p>
      </dgm:t>
    </dgm:pt>
    <dgm:pt modelId="{86FBE4E5-F391-4A51-9931-F35E7E39B312}" type="sibTrans" cxnId="{439F6BBD-E8DF-48E8-BAD5-75E68F48F5D0}">
      <dgm:prSet/>
      <dgm:spPr/>
      <dgm:t>
        <a:bodyPr/>
        <a:lstStyle/>
        <a:p>
          <a:pPr algn="l"/>
          <a:endParaRPr lang="es-EC" sz="2200">
            <a:latin typeface="Bw Modelica" panose="00000600000000000000" pitchFamily="50" charset="0"/>
          </a:endParaRPr>
        </a:p>
      </dgm:t>
    </dgm:pt>
    <dgm:pt modelId="{34943367-AEB2-405E-933A-7C3BDFE93A34}">
      <dgm:prSet phldrT="[Texto]" custT="1"/>
      <dgm:spPr/>
      <dgm:t>
        <a:bodyPr/>
        <a:lstStyle/>
        <a:p>
          <a:pPr algn="l"/>
          <a:r>
            <a:rPr lang="es-ES" sz="2200" dirty="0">
              <a:latin typeface="Bw Modelica" panose="00000600000000000000" pitchFamily="50" charset="0"/>
            </a:rPr>
            <a:t>Lo que debemos evitar es dedicar el día de Dios para el trabajo cotidiano, pues las actividades seculares desvían la mente de Dios y esto dista del objetivo del sábado.</a:t>
          </a:r>
          <a:endParaRPr lang="es-EC" sz="2200" dirty="0">
            <a:latin typeface="Bw Modelica" panose="00000600000000000000" pitchFamily="50" charset="0"/>
          </a:endParaRPr>
        </a:p>
      </dgm:t>
    </dgm:pt>
    <dgm:pt modelId="{C6C19D49-98CE-44B9-8F8C-02274BE69DCE}" type="parTrans" cxnId="{F593315D-84DE-48F1-85C9-3F2E552B7CE9}">
      <dgm:prSet/>
      <dgm:spPr/>
      <dgm:t>
        <a:bodyPr/>
        <a:lstStyle/>
        <a:p>
          <a:pPr algn="l"/>
          <a:endParaRPr lang="es-EC" sz="2200">
            <a:latin typeface="Bw Modelica" panose="00000600000000000000" pitchFamily="50" charset="0"/>
          </a:endParaRPr>
        </a:p>
      </dgm:t>
    </dgm:pt>
    <dgm:pt modelId="{08E503B9-6422-49D9-9C05-86F365D2E415}" type="sibTrans" cxnId="{F593315D-84DE-48F1-85C9-3F2E552B7CE9}">
      <dgm:prSet/>
      <dgm:spPr/>
      <dgm:t>
        <a:bodyPr/>
        <a:lstStyle/>
        <a:p>
          <a:pPr algn="l"/>
          <a:endParaRPr lang="es-EC" sz="2200">
            <a:latin typeface="Bw Modelica" panose="00000600000000000000" pitchFamily="50" charset="0"/>
          </a:endParaRPr>
        </a:p>
      </dgm:t>
    </dgm:pt>
    <dgm:pt modelId="{4FCE543E-3957-4948-ACE5-77E6C0D0C278}" type="pres">
      <dgm:prSet presAssocID="{A528AEC8-6284-43A0-A5CB-15A5CE7ABD59}" presName="Name0" presStyleCnt="0">
        <dgm:presLayoutVars>
          <dgm:chPref val="3"/>
          <dgm:dir/>
          <dgm:animLvl val="lvl"/>
          <dgm:resizeHandles/>
        </dgm:presLayoutVars>
      </dgm:prSet>
      <dgm:spPr/>
    </dgm:pt>
    <dgm:pt modelId="{6A394989-D5D9-422D-A778-96645142A344}" type="pres">
      <dgm:prSet presAssocID="{950CAF12-6516-424B-972C-E55A5677E153}" presName="horFlow" presStyleCnt="0"/>
      <dgm:spPr/>
    </dgm:pt>
    <dgm:pt modelId="{E34A5948-1528-4163-89B1-3982AB1E7CD5}" type="pres">
      <dgm:prSet presAssocID="{950CAF12-6516-424B-972C-E55A5677E153}" presName="bigChev" presStyleLbl="node1" presStyleIdx="0" presStyleCnt="3" custScaleX="512576" custScaleY="284179"/>
      <dgm:spPr>
        <a:prstGeom prst="homePlate">
          <a:avLst/>
        </a:prstGeom>
      </dgm:spPr>
    </dgm:pt>
    <dgm:pt modelId="{BEA33471-DEA0-49B5-8218-A8B791EA088D}" type="pres">
      <dgm:prSet presAssocID="{950CAF12-6516-424B-972C-E55A5677E153}" presName="vSp" presStyleCnt="0"/>
      <dgm:spPr/>
    </dgm:pt>
    <dgm:pt modelId="{D5A4FD69-BBCD-4F43-B78C-398C72A87A93}" type="pres">
      <dgm:prSet presAssocID="{32AF86B9-CBA8-434C-9739-3C5052AB91D6}" presName="horFlow" presStyleCnt="0"/>
      <dgm:spPr/>
    </dgm:pt>
    <dgm:pt modelId="{06914B0A-0375-41F5-BEF7-4C75F3648993}" type="pres">
      <dgm:prSet presAssocID="{32AF86B9-CBA8-434C-9739-3C5052AB91D6}" presName="bigChev" presStyleLbl="node1" presStyleIdx="1" presStyleCnt="3" custScaleX="512576" custScaleY="284179"/>
      <dgm:spPr>
        <a:prstGeom prst="homePlate">
          <a:avLst/>
        </a:prstGeom>
      </dgm:spPr>
    </dgm:pt>
    <dgm:pt modelId="{233E3C8D-F32A-4F4C-92F3-BDE03F29D762}" type="pres">
      <dgm:prSet presAssocID="{32AF86B9-CBA8-434C-9739-3C5052AB91D6}" presName="vSp" presStyleCnt="0"/>
      <dgm:spPr/>
    </dgm:pt>
    <dgm:pt modelId="{28F23FFB-9A9A-4BD4-81C7-48F1C54DB7C1}" type="pres">
      <dgm:prSet presAssocID="{34943367-AEB2-405E-933A-7C3BDFE93A34}" presName="horFlow" presStyleCnt="0"/>
      <dgm:spPr/>
    </dgm:pt>
    <dgm:pt modelId="{E15BFE60-D90C-40B8-BDFC-E80FD1A7F34C}" type="pres">
      <dgm:prSet presAssocID="{34943367-AEB2-405E-933A-7C3BDFE93A34}" presName="bigChev" presStyleLbl="node1" presStyleIdx="2" presStyleCnt="3" custScaleX="512576" custScaleY="284179"/>
      <dgm:spPr>
        <a:prstGeom prst="homePlate">
          <a:avLst/>
        </a:prstGeom>
      </dgm:spPr>
    </dgm:pt>
  </dgm:ptLst>
  <dgm:cxnLst>
    <dgm:cxn modelId="{63E8D901-65D3-4949-873E-4AADF2A5E97C}" type="presOf" srcId="{950CAF12-6516-424B-972C-E55A5677E153}" destId="{E34A5948-1528-4163-89B1-3982AB1E7CD5}" srcOrd="0" destOrd="0" presId="urn:microsoft.com/office/officeart/2005/8/layout/lProcess3"/>
    <dgm:cxn modelId="{476A9E24-7AD6-4670-9491-31A64E97D11C}" srcId="{A528AEC8-6284-43A0-A5CB-15A5CE7ABD59}" destId="{950CAF12-6516-424B-972C-E55A5677E153}" srcOrd="0" destOrd="0" parTransId="{12CA7985-457F-4CF7-86F2-F92C242436D0}" sibTransId="{99920162-EDD0-47D4-A0F8-E5888E286E5A}"/>
    <dgm:cxn modelId="{A1131728-12E5-4F83-8FAE-AB90F7F3D641}" type="presOf" srcId="{32AF86B9-CBA8-434C-9739-3C5052AB91D6}" destId="{06914B0A-0375-41F5-BEF7-4C75F3648993}" srcOrd="0" destOrd="0" presId="urn:microsoft.com/office/officeart/2005/8/layout/lProcess3"/>
    <dgm:cxn modelId="{F593315D-84DE-48F1-85C9-3F2E552B7CE9}" srcId="{A528AEC8-6284-43A0-A5CB-15A5CE7ABD59}" destId="{34943367-AEB2-405E-933A-7C3BDFE93A34}" srcOrd="2" destOrd="0" parTransId="{C6C19D49-98CE-44B9-8F8C-02274BE69DCE}" sibTransId="{08E503B9-6422-49D9-9C05-86F365D2E415}"/>
    <dgm:cxn modelId="{439F6BBD-E8DF-48E8-BAD5-75E68F48F5D0}" srcId="{A528AEC8-6284-43A0-A5CB-15A5CE7ABD59}" destId="{32AF86B9-CBA8-434C-9739-3C5052AB91D6}" srcOrd="1" destOrd="0" parTransId="{F91FA282-D83E-4CE4-8277-FA69F3C03748}" sibTransId="{86FBE4E5-F391-4A51-9931-F35E7E39B312}"/>
    <dgm:cxn modelId="{348767DB-6444-4B24-9CE1-65DAF8CADC22}" type="presOf" srcId="{A528AEC8-6284-43A0-A5CB-15A5CE7ABD59}" destId="{4FCE543E-3957-4948-ACE5-77E6C0D0C278}" srcOrd="0" destOrd="0" presId="urn:microsoft.com/office/officeart/2005/8/layout/lProcess3"/>
    <dgm:cxn modelId="{EE9C6FEC-AE88-4ABC-AA70-65B221EBEBD5}" type="presOf" srcId="{34943367-AEB2-405E-933A-7C3BDFE93A34}" destId="{E15BFE60-D90C-40B8-BDFC-E80FD1A7F34C}" srcOrd="0" destOrd="0" presId="urn:microsoft.com/office/officeart/2005/8/layout/lProcess3"/>
    <dgm:cxn modelId="{FEFC6BE7-9431-48F1-9235-CDF9633B977E}" type="presParOf" srcId="{4FCE543E-3957-4948-ACE5-77E6C0D0C278}" destId="{6A394989-D5D9-422D-A778-96645142A344}" srcOrd="0" destOrd="0" presId="urn:microsoft.com/office/officeart/2005/8/layout/lProcess3"/>
    <dgm:cxn modelId="{240EA519-5F5C-4159-AF45-02D218EC5B82}" type="presParOf" srcId="{6A394989-D5D9-422D-A778-96645142A344}" destId="{E34A5948-1528-4163-89B1-3982AB1E7CD5}" srcOrd="0" destOrd="0" presId="urn:microsoft.com/office/officeart/2005/8/layout/lProcess3"/>
    <dgm:cxn modelId="{21A7828F-896D-4BB5-AB27-C613E5119379}" type="presParOf" srcId="{4FCE543E-3957-4948-ACE5-77E6C0D0C278}" destId="{BEA33471-DEA0-49B5-8218-A8B791EA088D}" srcOrd="1" destOrd="0" presId="urn:microsoft.com/office/officeart/2005/8/layout/lProcess3"/>
    <dgm:cxn modelId="{0EA9C892-0848-41EF-97A9-DF49A430FFEC}" type="presParOf" srcId="{4FCE543E-3957-4948-ACE5-77E6C0D0C278}" destId="{D5A4FD69-BBCD-4F43-B78C-398C72A87A93}" srcOrd="2" destOrd="0" presId="urn:microsoft.com/office/officeart/2005/8/layout/lProcess3"/>
    <dgm:cxn modelId="{174D45E4-F716-4EC9-9BEE-2F70F8C3A859}" type="presParOf" srcId="{D5A4FD69-BBCD-4F43-B78C-398C72A87A93}" destId="{06914B0A-0375-41F5-BEF7-4C75F3648993}" srcOrd="0" destOrd="0" presId="urn:microsoft.com/office/officeart/2005/8/layout/lProcess3"/>
    <dgm:cxn modelId="{F76533F0-C042-4B4C-9DE5-E747C2211C91}" type="presParOf" srcId="{4FCE543E-3957-4948-ACE5-77E6C0D0C278}" destId="{233E3C8D-F32A-4F4C-92F3-BDE03F29D762}" srcOrd="3" destOrd="0" presId="urn:microsoft.com/office/officeart/2005/8/layout/lProcess3"/>
    <dgm:cxn modelId="{E3003BDE-D94A-4AB7-8502-A692AFCC3953}" type="presParOf" srcId="{4FCE543E-3957-4948-ACE5-77E6C0D0C278}" destId="{28F23FFB-9A9A-4BD4-81C7-48F1C54DB7C1}" srcOrd="4" destOrd="0" presId="urn:microsoft.com/office/officeart/2005/8/layout/lProcess3"/>
    <dgm:cxn modelId="{F635ED2A-B565-4A7E-8CBF-1F35930EFBC5}" type="presParOf" srcId="{28F23FFB-9A9A-4BD4-81C7-48F1C54DB7C1}" destId="{E15BFE60-D90C-40B8-BDFC-E80FD1A7F34C}" srcOrd="0" destOrd="0" presId="urn:microsoft.com/office/officeart/2005/8/layout/lProcess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1071AF-002E-4C3E-8049-F4368E4977D9}">
      <dsp:nvSpPr>
        <dsp:cNvPr id="0" name=""/>
        <dsp:cNvSpPr/>
      </dsp:nvSpPr>
      <dsp:spPr>
        <a:xfrm>
          <a:off x="0" y="1481068"/>
          <a:ext cx="5538189" cy="11340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5DD205B-305B-4CEF-87DD-4E885F063002}">
      <dsp:nvSpPr>
        <dsp:cNvPr id="0" name=""/>
        <dsp:cNvSpPr/>
      </dsp:nvSpPr>
      <dsp:spPr>
        <a:xfrm>
          <a:off x="276909" y="50063"/>
          <a:ext cx="4941748" cy="209520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531" tIns="0" rIns="146531" bIns="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Muchos lisiados/discapacitados iban a Jerusalén con la esperanza de ser sanados en el estanque de Betesda; el cuál se traduce como “casa de  misericordia”… </a:t>
          </a:r>
          <a:endParaRPr lang="es-EC" sz="2200" kern="1200" dirty="0">
            <a:latin typeface="Bw Modelica" panose="00000600000000000000" pitchFamily="50" charset="0"/>
          </a:endParaRPr>
        </a:p>
      </dsp:txBody>
      <dsp:txXfrm>
        <a:off x="379188" y="152342"/>
        <a:ext cx="4737190" cy="1890647"/>
      </dsp:txXfrm>
    </dsp:sp>
    <dsp:sp modelId="{24A05BAB-8753-4F13-A97C-7E9FFAD97685}">
      <dsp:nvSpPr>
        <dsp:cNvPr id="0" name=""/>
        <dsp:cNvSpPr/>
      </dsp:nvSpPr>
      <dsp:spPr>
        <a:xfrm>
          <a:off x="0" y="4436619"/>
          <a:ext cx="5538189" cy="11340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2A251F2-F60D-4F7F-875C-5A0E9A872634}">
      <dsp:nvSpPr>
        <dsp:cNvPr id="0" name=""/>
        <dsp:cNvSpPr/>
      </dsp:nvSpPr>
      <dsp:spPr>
        <a:xfrm>
          <a:off x="276909" y="2858068"/>
          <a:ext cx="4941748" cy="2242751"/>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531" tIns="0" rIns="146531" bIns="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…alrededor de este se reunían multitudes de personas sufrientes: enfermos, ciegos, cojos y paralíticos, esperando el movimiento del agua a fin de recibir curación.</a:t>
          </a:r>
          <a:endParaRPr lang="es-EC" sz="2200" kern="1200" dirty="0">
            <a:latin typeface="Bw Modelica" panose="00000600000000000000" pitchFamily="50" charset="0"/>
          </a:endParaRPr>
        </a:p>
      </dsp:txBody>
      <dsp:txXfrm>
        <a:off x="386391" y="2967550"/>
        <a:ext cx="4722784" cy="202378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8742" y="492"/>
          <a:ext cx="6063417" cy="2004908"/>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Sucedía que ocasionalmente se agitaba la calma del agua del estanque de Betesda y creían que ello se debía a un poder sobrenatural, y que el primero en entrar después de este evento sanaba de cualquier enfermedad… </a:t>
          </a:r>
          <a:endParaRPr lang="es-EC" sz="2200" kern="1200" dirty="0">
            <a:latin typeface="Bw Modelica" panose="00000600000000000000" pitchFamily="50" charset="0"/>
          </a:endParaRPr>
        </a:p>
      </dsp:txBody>
      <dsp:txXfrm>
        <a:off x="126614" y="98364"/>
        <a:ext cx="5867673" cy="1809164"/>
      </dsp:txXfrm>
    </dsp:sp>
    <dsp:sp modelId="{9D041828-6AD9-46A5-9720-92B6CDC6F09B}">
      <dsp:nvSpPr>
        <dsp:cNvPr id="0" name=""/>
        <dsp:cNvSpPr/>
      </dsp:nvSpPr>
      <dsp:spPr>
        <a:xfrm>
          <a:off x="28742" y="2205807"/>
          <a:ext cx="6063417" cy="1918653"/>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…esta creencia promovía una mentalidad de competencia, pues los más fuertes atropellaban a los más débiles en su ansiedad por llegar al agua, y más de uno moría en vez de encontrar la salud.</a:t>
          </a:r>
          <a:endParaRPr lang="es-EC" sz="2200" kern="1200" dirty="0">
            <a:latin typeface="Bw Modelica" panose="00000600000000000000" pitchFamily="50" charset="0"/>
          </a:endParaRPr>
        </a:p>
      </dsp:txBody>
      <dsp:txXfrm>
        <a:off x="122403" y="2299468"/>
        <a:ext cx="5876095" cy="173133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91288" y="599"/>
          <a:ext cx="4580931" cy="2211003"/>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Jesús fijó su atención en un hombre que había estado enfermo durante 38 años, este hombre no solo sufría físicamente, sino que también experimentaba un abandono social…</a:t>
          </a:r>
          <a:endParaRPr lang="es-EC" sz="2200" kern="1200" dirty="0">
            <a:latin typeface="Bw Modelica" panose="00000600000000000000" pitchFamily="50" charset="0"/>
          </a:endParaRPr>
        </a:p>
      </dsp:txBody>
      <dsp:txXfrm>
        <a:off x="91288" y="599"/>
        <a:ext cx="4580931" cy="2211003"/>
      </dsp:txXfrm>
    </dsp:sp>
    <dsp:sp modelId="{B63CE582-2D74-4F66-9F92-7E51E2F50E25}">
      <dsp:nvSpPr>
        <dsp:cNvPr id="0" name=""/>
        <dsp:cNvSpPr/>
      </dsp:nvSpPr>
      <dsp:spPr>
        <a:xfrm>
          <a:off x="91288" y="2376276"/>
          <a:ext cx="4580931" cy="1304904"/>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…pero Jesús conocía su sufrimiento y le ofreció algo mejor: una sanidad inmediata y completa. </a:t>
          </a:r>
          <a:endParaRPr lang="es-EC" sz="2200" kern="1200" dirty="0">
            <a:latin typeface="Bw Modelica" panose="00000600000000000000" pitchFamily="50" charset="0"/>
          </a:endParaRPr>
        </a:p>
      </dsp:txBody>
      <dsp:txXfrm>
        <a:off x="91288" y="2376276"/>
        <a:ext cx="4580931" cy="130490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2116EE-53DE-498E-8E86-AA93E94C6B97}">
      <dsp:nvSpPr>
        <dsp:cNvPr id="0" name=""/>
        <dsp:cNvSpPr/>
      </dsp:nvSpPr>
      <dsp:spPr>
        <a:xfrm>
          <a:off x="0" y="3238574"/>
          <a:ext cx="4323755" cy="2115935"/>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…más el resultado fue inmediato y milagroso, el hombre fue sanado ya que su fe se aferró a la palabra de Jesús y sin dudarlo obedeció a la orden de Cristo.</a:t>
          </a:r>
          <a:endParaRPr lang="es-EC" sz="2200" kern="1200" dirty="0">
            <a:latin typeface="Bw Modelica" panose="00000600000000000000" pitchFamily="50" charset="0"/>
          </a:endParaRPr>
        </a:p>
      </dsp:txBody>
      <dsp:txXfrm>
        <a:off x="0" y="3238574"/>
        <a:ext cx="4323755" cy="2115935"/>
      </dsp:txXfrm>
    </dsp:sp>
    <dsp:sp modelId="{EB05ED16-170E-4ABA-A9FC-1E534D3C8009}">
      <dsp:nvSpPr>
        <dsp:cNvPr id="0" name=""/>
        <dsp:cNvSpPr/>
      </dsp:nvSpPr>
      <dsp:spPr>
        <a:xfrm rot="10800000">
          <a:off x="0" y="330643"/>
          <a:ext cx="4323755" cy="2993125"/>
        </a:xfrm>
        <a:prstGeom prst="upArrowCallou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Jesús no le pidió al enfermo que ejerza fe, simplemente le dio una orden que, humanamente hablando, era imposible de cumplir…</a:t>
          </a:r>
          <a:endParaRPr lang="es-EC" sz="2200" kern="1200" dirty="0">
            <a:latin typeface="Bw Modelica" panose="00000600000000000000" pitchFamily="50" charset="0"/>
          </a:endParaRPr>
        </a:p>
      </dsp:txBody>
      <dsp:txXfrm rot="10800000">
        <a:off x="0" y="330643"/>
        <a:ext cx="4323755" cy="194484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CB3537-3962-4F1A-A099-3BAC22EEA96A}">
      <dsp:nvSpPr>
        <dsp:cNvPr id="0" name=""/>
        <dsp:cNvSpPr/>
      </dsp:nvSpPr>
      <dsp:spPr>
        <a:xfrm rot="10800000">
          <a:off x="1160" y="203136"/>
          <a:ext cx="5845890" cy="1986674"/>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Sin Cristo, las personas estamos espiritualmente enfermas, llenos de sufrimiento y pecado e incapaces de salvarnos a nosotros mismos...</a:t>
          </a:r>
          <a:endParaRPr lang="es-EC" sz="2200" kern="1200" dirty="0">
            <a:latin typeface="Bw Modelica" panose="00000600000000000000" pitchFamily="50" charset="0"/>
          </a:endParaRPr>
        </a:p>
      </dsp:txBody>
      <dsp:txXfrm rot="10800000">
        <a:off x="994497" y="203136"/>
        <a:ext cx="3859216" cy="1986674"/>
      </dsp:txXfrm>
    </dsp:sp>
    <dsp:sp modelId="{8D044741-25DB-4DE0-8341-A6CE7CF03541}">
      <dsp:nvSpPr>
        <dsp:cNvPr id="0" name=""/>
        <dsp:cNvSpPr/>
      </dsp:nvSpPr>
      <dsp:spPr>
        <a:xfrm rot="10800000">
          <a:off x="32204" y="2263850"/>
          <a:ext cx="5814846" cy="2043690"/>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…nuestra alma está paralizada y somos tan incapaces de vivir una vida santa como aquel lisiado lo era de caminar.</a:t>
          </a:r>
          <a:endParaRPr lang="es-EC" sz="2200" kern="1200" dirty="0">
            <a:latin typeface="Bw Modelica" panose="00000600000000000000" pitchFamily="50" charset="0"/>
          </a:endParaRPr>
        </a:p>
      </dsp:txBody>
      <dsp:txXfrm rot="10800000">
        <a:off x="1054049" y="2263850"/>
        <a:ext cx="3771156" cy="204369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658EB5-73CE-4E96-AF44-6508579E5E2A}">
      <dsp:nvSpPr>
        <dsp:cNvPr id="0" name=""/>
        <dsp:cNvSpPr/>
      </dsp:nvSpPr>
      <dsp:spPr>
        <a:xfrm>
          <a:off x="0" y="0"/>
          <a:ext cx="5427314" cy="16448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El único remedio para la condición de pecado y desesperanza es Jesucristo…</a:t>
          </a:r>
          <a:endParaRPr lang="es-EC" sz="2200" kern="1200" dirty="0">
            <a:latin typeface="Bw Modelica" panose="00000600000000000000" pitchFamily="50" charset="0"/>
          </a:endParaRPr>
        </a:p>
      </dsp:txBody>
      <dsp:txXfrm>
        <a:off x="48175" y="48175"/>
        <a:ext cx="3652420" cy="1548474"/>
      </dsp:txXfrm>
    </dsp:sp>
    <dsp:sp modelId="{36E1D603-A228-46A9-97EE-E1B402D82B50}">
      <dsp:nvSpPr>
        <dsp:cNvPr id="0" name=""/>
        <dsp:cNvSpPr/>
      </dsp:nvSpPr>
      <dsp:spPr>
        <a:xfrm>
          <a:off x="478880" y="1918962"/>
          <a:ext cx="5427314" cy="16448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…Él puede y anhela librarnos, pero debemos poner nuestra voluntad de su lado y aceptarle como nuestro Salvador…</a:t>
          </a:r>
          <a:endParaRPr lang="es-EC" sz="2200" kern="1200" dirty="0">
            <a:latin typeface="Bw Modelica" panose="00000600000000000000" pitchFamily="50" charset="0"/>
          </a:endParaRPr>
        </a:p>
      </dsp:txBody>
      <dsp:txXfrm>
        <a:off x="527055" y="1967137"/>
        <a:ext cx="3782947" cy="1548474"/>
      </dsp:txXfrm>
    </dsp:sp>
    <dsp:sp modelId="{EFD0EED7-7FA8-4966-9E70-590C3D410CD5}">
      <dsp:nvSpPr>
        <dsp:cNvPr id="0" name=""/>
        <dsp:cNvSpPr/>
      </dsp:nvSpPr>
      <dsp:spPr>
        <a:xfrm>
          <a:off x="957761" y="3837924"/>
          <a:ext cx="5427314" cy="16448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…Él nos invita a levantarnos llenos de salud y paz, debemos creer en su palabra y obrar de acuerdo con ella.</a:t>
          </a:r>
          <a:endParaRPr lang="es-EC" sz="2200" kern="1200" dirty="0">
            <a:latin typeface="Bw Modelica" panose="00000600000000000000" pitchFamily="50" charset="0"/>
          </a:endParaRPr>
        </a:p>
      </dsp:txBody>
      <dsp:txXfrm>
        <a:off x="1005936" y="3886099"/>
        <a:ext cx="3782947" cy="1548474"/>
      </dsp:txXfrm>
    </dsp:sp>
    <dsp:sp modelId="{E6E49F04-5CB0-4109-88B9-8693872E1A6A}">
      <dsp:nvSpPr>
        <dsp:cNvPr id="0" name=""/>
        <dsp:cNvSpPr/>
      </dsp:nvSpPr>
      <dsp:spPr>
        <a:xfrm>
          <a:off x="4358178" y="1247325"/>
          <a:ext cx="1069136" cy="1069136"/>
        </a:xfrm>
        <a:prstGeom prst="downArrow">
          <a:avLst>
            <a:gd name="adj1" fmla="val 55000"/>
            <a:gd name="adj2" fmla="val 45000"/>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a:off x="4598734" y="1247325"/>
        <a:ext cx="588024" cy="804525"/>
      </dsp:txXfrm>
    </dsp:sp>
    <dsp:sp modelId="{6EC21AED-4130-4431-B4A1-7107CA175C4B}">
      <dsp:nvSpPr>
        <dsp:cNvPr id="0" name=""/>
        <dsp:cNvSpPr/>
      </dsp:nvSpPr>
      <dsp:spPr>
        <a:xfrm>
          <a:off x="4837059" y="3155322"/>
          <a:ext cx="1069136" cy="1069136"/>
        </a:xfrm>
        <a:prstGeom prst="downArrow">
          <a:avLst>
            <a:gd name="adj1" fmla="val 55000"/>
            <a:gd name="adj2" fmla="val 45000"/>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a:off x="5077615" y="3155322"/>
        <a:ext cx="588024" cy="80452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4A5948-1528-4163-89B1-3982AB1E7CD5}">
      <dsp:nvSpPr>
        <dsp:cNvPr id="0" name=""/>
        <dsp:cNvSpPr/>
      </dsp:nvSpPr>
      <dsp:spPr>
        <a:xfrm rot="10800000">
          <a:off x="323888" y="1826"/>
          <a:ext cx="6302426" cy="1597054"/>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r" defTabSz="977900">
            <a:lnSpc>
              <a:spcPct val="90000"/>
            </a:lnSpc>
            <a:spcBef>
              <a:spcPct val="0"/>
            </a:spcBef>
            <a:spcAft>
              <a:spcPct val="35000"/>
            </a:spcAft>
            <a:buNone/>
          </a:pPr>
          <a:r>
            <a:rPr lang="es-ES" sz="2200" kern="1200" dirty="0">
              <a:latin typeface="Bw Modelica" panose="00000600000000000000" pitchFamily="50" charset="0"/>
            </a:rPr>
            <a:t>No podemos resistir con éxito a un enemigo tan terrible a menos que la gracia y el poder de Cristo descansen sobre nosotros para guiarnos y fortalecernos…</a:t>
          </a:r>
          <a:endParaRPr lang="es-EC" sz="2200" kern="1200" dirty="0">
            <a:latin typeface="Bw Modelica" panose="00000600000000000000" pitchFamily="50" charset="0"/>
          </a:endParaRPr>
        </a:p>
      </dsp:txBody>
      <dsp:txXfrm rot="10800000">
        <a:off x="723151" y="1826"/>
        <a:ext cx="5903163" cy="1597054"/>
      </dsp:txXfrm>
    </dsp:sp>
    <dsp:sp modelId="{06914B0A-0375-41F5-BEF7-4C75F3648993}">
      <dsp:nvSpPr>
        <dsp:cNvPr id="0" name=""/>
        <dsp:cNvSpPr/>
      </dsp:nvSpPr>
      <dsp:spPr>
        <a:xfrm rot="10800000">
          <a:off x="323888" y="1677560"/>
          <a:ext cx="6302426" cy="1597054"/>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r" defTabSz="977900">
            <a:lnSpc>
              <a:spcPct val="90000"/>
            </a:lnSpc>
            <a:spcBef>
              <a:spcPct val="0"/>
            </a:spcBef>
            <a:spcAft>
              <a:spcPct val="35000"/>
            </a:spcAft>
            <a:buNone/>
          </a:pPr>
          <a:r>
            <a:rPr lang="es-ES" sz="2200" kern="1200" dirty="0">
              <a:latin typeface="Bw Modelica" panose="00000600000000000000" pitchFamily="50" charset="0"/>
            </a:rPr>
            <a:t>…Cristo nos levanta de nuestra condición de muerte espiritual, nos da una nueva vida en Él, y su gracia nos capacita para vivir en obediencia y vencer toda tentación...</a:t>
          </a:r>
          <a:endParaRPr lang="es-EC" sz="2200" kern="1200" dirty="0">
            <a:latin typeface="Bw Modelica" panose="00000600000000000000" pitchFamily="50" charset="0"/>
          </a:endParaRPr>
        </a:p>
      </dsp:txBody>
      <dsp:txXfrm rot="10800000">
        <a:off x="723151" y="1677560"/>
        <a:ext cx="5903163" cy="1597054"/>
      </dsp:txXfrm>
    </dsp:sp>
    <dsp:sp modelId="{E15BFE60-D90C-40B8-BDFC-E80FD1A7F34C}">
      <dsp:nvSpPr>
        <dsp:cNvPr id="0" name=""/>
        <dsp:cNvSpPr/>
      </dsp:nvSpPr>
      <dsp:spPr>
        <a:xfrm rot="10800000">
          <a:off x="323888" y="3353293"/>
          <a:ext cx="6302426" cy="1597054"/>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r" defTabSz="977900">
            <a:lnSpc>
              <a:spcPct val="90000"/>
            </a:lnSpc>
            <a:spcBef>
              <a:spcPct val="0"/>
            </a:spcBef>
            <a:spcAft>
              <a:spcPct val="35000"/>
            </a:spcAft>
            <a:buNone/>
          </a:pPr>
          <a:r>
            <a:rPr lang="es-ES" sz="2200" kern="1200" dirty="0">
              <a:latin typeface="Bw Modelica" panose="00000600000000000000" pitchFamily="50" charset="0"/>
            </a:rPr>
            <a:t>…debemos creer en Jesús para que al participar de la naturaleza divina sea eliminado de nuestra vida todo defecto de carácter, heredado como cultivado.</a:t>
          </a:r>
          <a:endParaRPr lang="es-EC" sz="2200" kern="1200" dirty="0">
            <a:latin typeface="Bw Modelica" panose="00000600000000000000" pitchFamily="50" charset="0"/>
          </a:endParaRPr>
        </a:p>
      </dsp:txBody>
      <dsp:txXfrm rot="10800000">
        <a:off x="723151" y="3353293"/>
        <a:ext cx="5903163" cy="159705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572" y="1746"/>
          <a:ext cx="5223778" cy="1139091"/>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Se experimenta una paz espiritual que proviene de una vida rendida a Cristo, guiada por el Espíritu Santo,…</a:t>
          </a:r>
          <a:endParaRPr lang="es-EC" sz="2200" kern="1200" dirty="0">
            <a:latin typeface="Bw Modelica" panose="00000600000000000000" pitchFamily="50" charset="0"/>
          </a:endParaRPr>
        </a:p>
      </dsp:txBody>
      <dsp:txXfrm>
        <a:off x="58178" y="57352"/>
        <a:ext cx="5112566" cy="1027879"/>
      </dsp:txXfrm>
    </dsp:sp>
    <dsp:sp modelId="{9D041828-6AD9-46A5-9720-92B6CDC6F09B}">
      <dsp:nvSpPr>
        <dsp:cNvPr id="0" name=""/>
        <dsp:cNvSpPr/>
      </dsp:nvSpPr>
      <dsp:spPr>
        <a:xfrm>
          <a:off x="2572" y="1254698"/>
          <a:ext cx="5223778" cy="115009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…cuando nos convertimos en hijos de Dios, la vida de Jesús se manifiesta en la nuestra…</a:t>
          </a:r>
          <a:endParaRPr lang="es-EC" sz="2200" kern="1200" dirty="0">
            <a:latin typeface="Bw Modelica" panose="00000600000000000000" pitchFamily="50" charset="0"/>
          </a:endParaRPr>
        </a:p>
      </dsp:txBody>
      <dsp:txXfrm>
        <a:off x="58715" y="1310841"/>
        <a:ext cx="5111492" cy="1037804"/>
      </dsp:txXfrm>
    </dsp:sp>
    <dsp:sp modelId="{AEFE45F1-9FE0-449F-8EDC-EB0C2D451A22}">
      <dsp:nvSpPr>
        <dsp:cNvPr id="0" name=""/>
        <dsp:cNvSpPr/>
      </dsp:nvSpPr>
      <dsp:spPr>
        <a:xfrm>
          <a:off x="2572" y="2518650"/>
          <a:ext cx="5268157" cy="1128866"/>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…y su fortaleza produce en nosotros su mismo carácter y nos mantiene en armonía con su ley.</a:t>
          </a:r>
          <a:endParaRPr lang="es-EC" sz="2200" kern="1200" dirty="0">
            <a:latin typeface="Bw Modelica" panose="00000600000000000000" pitchFamily="50" charset="0"/>
          </a:endParaRPr>
        </a:p>
      </dsp:txBody>
      <dsp:txXfrm>
        <a:off x="57679" y="2573757"/>
        <a:ext cx="5157943" cy="101865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3044" y="1324"/>
          <a:ext cx="6182032" cy="1055092"/>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Los fariseos estaban más preocupados en sus tradiciones que ignoraron la misericordia de Jesús…</a:t>
          </a:r>
          <a:endParaRPr lang="es-EC" sz="2200" kern="1200" dirty="0">
            <a:latin typeface="Bw Modelica" panose="00000600000000000000" pitchFamily="50" charset="0"/>
          </a:endParaRPr>
        </a:p>
      </dsp:txBody>
      <dsp:txXfrm>
        <a:off x="3044" y="1324"/>
        <a:ext cx="6182032" cy="1055092"/>
      </dsp:txXfrm>
    </dsp:sp>
    <dsp:sp modelId="{9D041828-6AD9-46A5-9720-92B6CDC6F09B}">
      <dsp:nvSpPr>
        <dsp:cNvPr id="0" name=""/>
        <dsp:cNvSpPr/>
      </dsp:nvSpPr>
      <dsp:spPr>
        <a:xfrm>
          <a:off x="3044" y="1186659"/>
          <a:ext cx="6182032" cy="1315550"/>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…en lugar de regocijarse junto al paralítico por su sanidad, le recordaron severamente que no era lícito llevar cargas en el día del Señor…</a:t>
          </a:r>
          <a:endParaRPr lang="es-EC" sz="2200" kern="1200" dirty="0">
            <a:latin typeface="Bw Modelica" panose="00000600000000000000" pitchFamily="50" charset="0"/>
          </a:endParaRPr>
        </a:p>
      </dsp:txBody>
      <dsp:txXfrm>
        <a:off x="3044" y="1186659"/>
        <a:ext cx="6182032" cy="1315550"/>
      </dsp:txXfrm>
    </dsp:sp>
    <dsp:sp modelId="{AEFE45F1-9FE0-449F-8EDC-EB0C2D451A22}">
      <dsp:nvSpPr>
        <dsp:cNvPr id="0" name=""/>
        <dsp:cNvSpPr/>
      </dsp:nvSpPr>
      <dsp:spPr>
        <a:xfrm>
          <a:off x="3044" y="2632452"/>
          <a:ext cx="6234552" cy="1317869"/>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…para ellos, Jesús no solo había quebrantando la ley sanando al enfermo en sábado, sino que había cometido sacrilegio al ordenarle que llevase su cama. </a:t>
          </a:r>
          <a:endParaRPr lang="es-EC" sz="2200" kern="1200" dirty="0">
            <a:latin typeface="Bw Modelica" panose="00000600000000000000" pitchFamily="50" charset="0"/>
          </a:endParaRPr>
        </a:p>
      </dsp:txBody>
      <dsp:txXfrm>
        <a:off x="3044" y="2632452"/>
        <a:ext cx="6234552" cy="131786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B7B6AC-5F5D-47F9-BC9A-F299917F9C9D}">
      <dsp:nvSpPr>
        <dsp:cNvPr id="0" name=""/>
        <dsp:cNvSpPr/>
      </dsp:nvSpPr>
      <dsp:spPr>
        <a:xfrm>
          <a:off x="0" y="679"/>
          <a:ext cx="3964048" cy="2224685"/>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Los judíos, especialmente los fariseos y maestros de la ley, habían convertido el sábado en una carga pesada, difícil y opresiva…</a:t>
          </a:r>
          <a:endParaRPr lang="es-EC" sz="2200" kern="1200" dirty="0">
            <a:latin typeface="Bw Modelica" panose="00000600000000000000" pitchFamily="50" charset="0"/>
          </a:endParaRPr>
        </a:p>
      </dsp:txBody>
      <dsp:txXfrm>
        <a:off x="65159" y="65838"/>
        <a:ext cx="3833730" cy="2094367"/>
      </dsp:txXfrm>
    </dsp:sp>
    <dsp:sp modelId="{453817D1-3B94-47AE-A879-A8732AC96949}">
      <dsp:nvSpPr>
        <dsp:cNvPr id="0" name=""/>
        <dsp:cNvSpPr/>
      </dsp:nvSpPr>
      <dsp:spPr>
        <a:xfrm rot="5400000">
          <a:off x="1564895" y="2280981"/>
          <a:ext cx="834257" cy="1001108"/>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rot="-5400000">
        <a:off x="1681692" y="2364407"/>
        <a:ext cx="600664" cy="583980"/>
      </dsp:txXfrm>
    </dsp:sp>
    <dsp:sp modelId="{70437E02-45D0-47C9-80E5-FE6E70D5D88D}">
      <dsp:nvSpPr>
        <dsp:cNvPr id="0" name=""/>
        <dsp:cNvSpPr/>
      </dsp:nvSpPr>
      <dsp:spPr>
        <a:xfrm>
          <a:off x="0" y="3337707"/>
          <a:ext cx="3964048" cy="2224685"/>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…habían añadido muchas reglas humanas al sábado, haciéndolo un día de restricciones sin sentido en lugar de un día de gozo y comunión con Dios.</a:t>
          </a:r>
          <a:endParaRPr lang="es-EC" sz="2200" kern="1200" dirty="0">
            <a:latin typeface="Bw Modelica" panose="00000600000000000000" pitchFamily="50" charset="0"/>
          </a:endParaRPr>
        </a:p>
      </dsp:txBody>
      <dsp:txXfrm>
        <a:off x="65159" y="3402866"/>
        <a:ext cx="3833730" cy="2094367"/>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7D0937-E02D-4828-AFB2-05B2D9AE3E32}">
      <dsp:nvSpPr>
        <dsp:cNvPr id="0" name=""/>
        <dsp:cNvSpPr/>
      </dsp:nvSpPr>
      <dsp:spPr>
        <a:xfrm>
          <a:off x="605534" y="0"/>
          <a:ext cx="6862724" cy="4610684"/>
        </a:xfrm>
        <a:prstGeom prst="leftArrow">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E5C11D4-21B2-40B7-8B6E-CFC227F70666}">
      <dsp:nvSpPr>
        <dsp:cNvPr id="0" name=""/>
        <dsp:cNvSpPr/>
      </dsp:nvSpPr>
      <dsp:spPr>
        <a:xfrm>
          <a:off x="5688207" y="1383205"/>
          <a:ext cx="2381187" cy="1844274"/>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 Jesús vino a exaltar y engrandecer la ley…</a:t>
          </a:r>
          <a:endParaRPr lang="es-EC" sz="2200" kern="1200" dirty="0">
            <a:latin typeface="Bw Modelica" panose="00000600000000000000" pitchFamily="50" charset="0"/>
          </a:endParaRPr>
        </a:p>
      </dsp:txBody>
      <dsp:txXfrm>
        <a:off x="5778237" y="1473235"/>
        <a:ext cx="2201127" cy="1664214"/>
      </dsp:txXfrm>
    </dsp:sp>
    <dsp:sp modelId="{0206C0A2-29FE-49DB-AC0B-2B2FEB709D9F}">
      <dsp:nvSpPr>
        <dsp:cNvPr id="0" name=""/>
        <dsp:cNvSpPr/>
      </dsp:nvSpPr>
      <dsp:spPr>
        <a:xfrm>
          <a:off x="2711218" y="1383205"/>
          <a:ext cx="2651356" cy="1844274"/>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…vino para librar al sábado de estos requerimientos gravosos…</a:t>
          </a:r>
          <a:endParaRPr lang="es-EC" sz="2200" kern="1200" dirty="0">
            <a:latin typeface="Bw Modelica" panose="00000600000000000000" pitchFamily="50" charset="0"/>
          </a:endParaRPr>
        </a:p>
      </dsp:txBody>
      <dsp:txXfrm>
        <a:off x="2801248" y="1473235"/>
        <a:ext cx="2471296" cy="1664214"/>
      </dsp:txXfrm>
    </dsp:sp>
    <dsp:sp modelId="{9CDABB90-4144-419A-8F94-013967F48982}">
      <dsp:nvSpPr>
        <dsp:cNvPr id="0" name=""/>
        <dsp:cNvSpPr/>
      </dsp:nvSpPr>
      <dsp:spPr>
        <a:xfrm>
          <a:off x="4398" y="1383205"/>
          <a:ext cx="2381187" cy="1844274"/>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…y restaurarlo como un día de gozo y de bendición.</a:t>
          </a:r>
          <a:endParaRPr lang="es-EC" sz="2200" kern="1200" dirty="0">
            <a:latin typeface="Bw Modelica" panose="00000600000000000000" pitchFamily="50" charset="0"/>
          </a:endParaRPr>
        </a:p>
      </dsp:txBody>
      <dsp:txXfrm>
        <a:off x="94428" y="1473235"/>
        <a:ext cx="2201127" cy="1664214"/>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4A5948-1528-4163-89B1-3982AB1E7CD5}">
      <dsp:nvSpPr>
        <dsp:cNvPr id="0" name=""/>
        <dsp:cNvSpPr/>
      </dsp:nvSpPr>
      <dsp:spPr>
        <a:xfrm>
          <a:off x="163172" y="701"/>
          <a:ext cx="6518181" cy="1445506"/>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El sábado es un día especial de comunión con Dios, en este día debemos dedicarlo a la adoración, la comunión con Dios y el servicio a los demás infundiendo gozo…</a:t>
          </a:r>
          <a:endParaRPr lang="es-EC" sz="2200" kern="1200" dirty="0">
            <a:latin typeface="Bw Modelica" panose="00000600000000000000" pitchFamily="50" charset="0"/>
          </a:endParaRPr>
        </a:p>
      </dsp:txBody>
      <dsp:txXfrm>
        <a:off x="163172" y="701"/>
        <a:ext cx="6156805" cy="1445506"/>
      </dsp:txXfrm>
    </dsp:sp>
    <dsp:sp modelId="{06914B0A-0375-41F5-BEF7-4C75F3648993}">
      <dsp:nvSpPr>
        <dsp:cNvPr id="0" name=""/>
        <dsp:cNvSpPr/>
      </dsp:nvSpPr>
      <dsp:spPr>
        <a:xfrm>
          <a:off x="163172" y="1517421"/>
          <a:ext cx="6518181" cy="1445506"/>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…atender las necesidades de la vida, cuidar a los enfermos, proveer a los menesterosos y demás obras de misericordia están perfecta armonía con el propósito del sábado.</a:t>
          </a:r>
          <a:endParaRPr lang="es-EC" sz="2200" kern="1200" dirty="0">
            <a:latin typeface="Bw Modelica" panose="00000600000000000000" pitchFamily="50" charset="0"/>
          </a:endParaRPr>
        </a:p>
      </dsp:txBody>
      <dsp:txXfrm>
        <a:off x="163172" y="1517421"/>
        <a:ext cx="6156805" cy="1445506"/>
      </dsp:txXfrm>
    </dsp:sp>
    <dsp:sp modelId="{E15BFE60-D90C-40B8-BDFC-E80FD1A7F34C}">
      <dsp:nvSpPr>
        <dsp:cNvPr id="0" name=""/>
        <dsp:cNvSpPr/>
      </dsp:nvSpPr>
      <dsp:spPr>
        <a:xfrm>
          <a:off x="163172" y="3034140"/>
          <a:ext cx="6518181" cy="1445506"/>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Lo que debemos evitar es dedicar el día de Dios para el trabajo cotidiano, pues las actividades seculares desvían la mente de Dios y esto dista del objetivo del sábado.</a:t>
          </a:r>
          <a:endParaRPr lang="es-EC" sz="2200" kern="1200" dirty="0">
            <a:latin typeface="Bw Modelica" panose="00000600000000000000" pitchFamily="50" charset="0"/>
          </a:endParaRPr>
        </a:p>
      </dsp:txBody>
      <dsp:txXfrm>
        <a:off x="163172" y="3034140"/>
        <a:ext cx="6156805" cy="1445506"/>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7.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2.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34A7BB-0907-41D9-99A7-D35765228B78}" type="datetimeFigureOut">
              <a:rPr lang="es-EC" smtClean="0"/>
              <a:t>11/3/2025</a:t>
            </a:fld>
            <a:endParaRPr lang="es-EC"/>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5E3600-437F-4CDD-92CE-E102E17D15B7}" type="slidenum">
              <a:rPr lang="es-EC" smtClean="0"/>
              <a:t>‹Nº›</a:t>
            </a:fld>
            <a:endParaRPr lang="es-EC"/>
          </a:p>
        </p:txBody>
      </p:sp>
    </p:spTree>
    <p:extLst>
      <p:ext uri="{BB962C8B-B14F-4D97-AF65-F5344CB8AC3E}">
        <p14:creationId xmlns:p14="http://schemas.microsoft.com/office/powerpoint/2010/main" val="940187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a:t>
            </a:fld>
            <a:endParaRPr lang="es-EC"/>
          </a:p>
        </p:txBody>
      </p:sp>
    </p:spTree>
    <p:extLst>
      <p:ext uri="{BB962C8B-B14F-4D97-AF65-F5344CB8AC3E}">
        <p14:creationId xmlns:p14="http://schemas.microsoft.com/office/powerpoint/2010/main" val="37237948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5</a:t>
            </a:fld>
            <a:endParaRPr lang="es-EC"/>
          </a:p>
        </p:txBody>
      </p:sp>
    </p:spTree>
    <p:extLst>
      <p:ext uri="{BB962C8B-B14F-4D97-AF65-F5344CB8AC3E}">
        <p14:creationId xmlns:p14="http://schemas.microsoft.com/office/powerpoint/2010/main" val="27214032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a:p>
        </p:txBody>
      </p:sp>
      <p:sp>
        <p:nvSpPr>
          <p:cNvPr id="4" name="Marcador de número de diapositiva 3"/>
          <p:cNvSpPr>
            <a:spLocks noGrp="1"/>
          </p:cNvSpPr>
          <p:nvPr>
            <p:ph type="sldNum" sz="quarter" idx="5"/>
          </p:nvPr>
        </p:nvSpPr>
        <p:spPr/>
        <p:txBody>
          <a:bodyPr/>
          <a:lstStyle/>
          <a:p>
            <a:fld id="{615E3600-437F-4CDD-92CE-E102E17D15B7}" type="slidenum">
              <a:rPr lang="es-EC" smtClean="0"/>
              <a:t>6</a:t>
            </a:fld>
            <a:endParaRPr lang="es-EC"/>
          </a:p>
        </p:txBody>
      </p:sp>
    </p:spTree>
    <p:extLst>
      <p:ext uri="{BB962C8B-B14F-4D97-AF65-F5344CB8AC3E}">
        <p14:creationId xmlns:p14="http://schemas.microsoft.com/office/powerpoint/2010/main" val="29730027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7</a:t>
            </a:fld>
            <a:endParaRPr lang="es-EC"/>
          </a:p>
        </p:txBody>
      </p:sp>
    </p:spTree>
    <p:extLst>
      <p:ext uri="{BB962C8B-B14F-4D97-AF65-F5344CB8AC3E}">
        <p14:creationId xmlns:p14="http://schemas.microsoft.com/office/powerpoint/2010/main" val="35175917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8</a:t>
            </a:fld>
            <a:endParaRPr lang="es-EC"/>
          </a:p>
        </p:txBody>
      </p:sp>
    </p:spTree>
    <p:extLst>
      <p:ext uri="{BB962C8B-B14F-4D97-AF65-F5344CB8AC3E}">
        <p14:creationId xmlns:p14="http://schemas.microsoft.com/office/powerpoint/2010/main" val="11055882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9</a:t>
            </a:fld>
            <a:endParaRPr lang="es-EC"/>
          </a:p>
        </p:txBody>
      </p:sp>
    </p:spTree>
    <p:extLst>
      <p:ext uri="{BB962C8B-B14F-4D97-AF65-F5344CB8AC3E}">
        <p14:creationId xmlns:p14="http://schemas.microsoft.com/office/powerpoint/2010/main" val="12759223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10</a:t>
            </a:fld>
            <a:endParaRPr lang="es-EC"/>
          </a:p>
        </p:txBody>
      </p:sp>
    </p:spTree>
    <p:extLst>
      <p:ext uri="{BB962C8B-B14F-4D97-AF65-F5344CB8AC3E}">
        <p14:creationId xmlns:p14="http://schemas.microsoft.com/office/powerpoint/2010/main" val="7210227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11</a:t>
            </a:fld>
            <a:endParaRPr lang="es-EC"/>
          </a:p>
        </p:txBody>
      </p:sp>
    </p:spTree>
    <p:extLst>
      <p:ext uri="{BB962C8B-B14F-4D97-AF65-F5344CB8AC3E}">
        <p14:creationId xmlns:p14="http://schemas.microsoft.com/office/powerpoint/2010/main" val="12865665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12</a:t>
            </a:fld>
            <a:endParaRPr lang="es-EC"/>
          </a:p>
        </p:txBody>
      </p:sp>
    </p:spTree>
    <p:extLst>
      <p:ext uri="{BB962C8B-B14F-4D97-AF65-F5344CB8AC3E}">
        <p14:creationId xmlns:p14="http://schemas.microsoft.com/office/powerpoint/2010/main" val="3390584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13</a:t>
            </a:fld>
            <a:endParaRPr lang="es-EC"/>
          </a:p>
        </p:txBody>
      </p:sp>
    </p:spTree>
    <p:extLst>
      <p:ext uri="{BB962C8B-B14F-4D97-AF65-F5344CB8AC3E}">
        <p14:creationId xmlns:p14="http://schemas.microsoft.com/office/powerpoint/2010/main" val="817682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14</a:t>
            </a:fld>
            <a:endParaRPr lang="es-EC"/>
          </a:p>
        </p:txBody>
      </p:sp>
    </p:spTree>
    <p:extLst>
      <p:ext uri="{BB962C8B-B14F-4D97-AF65-F5344CB8AC3E}">
        <p14:creationId xmlns:p14="http://schemas.microsoft.com/office/powerpoint/2010/main" val="1961808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15</a:t>
            </a:fld>
            <a:endParaRPr lang="es-EC"/>
          </a:p>
        </p:txBody>
      </p:sp>
    </p:spTree>
    <p:extLst>
      <p:ext uri="{BB962C8B-B14F-4D97-AF65-F5344CB8AC3E}">
        <p14:creationId xmlns:p14="http://schemas.microsoft.com/office/powerpoint/2010/main" val="29166138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44ECF-8F42-6E87-9D6D-CEBEB4F335D1}"/>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277BC99C-1BA5-8057-51D5-31A45678A948}"/>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9C079E50-335C-E45A-788A-7F7C5CE7B711}"/>
              </a:ext>
            </a:extLst>
          </p:cNvPr>
          <p:cNvSpPr>
            <a:spLocks noGrp="1"/>
          </p:cNvSpPr>
          <p:nvPr>
            <p:ph type="body" idx="1"/>
          </p:nvPr>
        </p:nvSpPr>
        <p:spPr/>
        <p:txBody>
          <a:bodyPr/>
          <a:lstStyle/>
          <a:p>
            <a:endParaRPr lang="es-EC" dirty="0"/>
          </a:p>
        </p:txBody>
      </p:sp>
      <p:sp>
        <p:nvSpPr>
          <p:cNvPr id="4" name="Marcador de número de diapositiva 3">
            <a:extLst>
              <a:ext uri="{FF2B5EF4-FFF2-40B4-BE49-F238E27FC236}">
                <a16:creationId xmlns:a16="http://schemas.microsoft.com/office/drawing/2014/main" id="{39029FD4-FDA6-6580-D7FB-10151AFF40C7}"/>
              </a:ext>
            </a:extLst>
          </p:cNvPr>
          <p:cNvSpPr>
            <a:spLocks noGrp="1"/>
          </p:cNvSpPr>
          <p:nvPr>
            <p:ph type="sldNum" sz="quarter" idx="5"/>
          </p:nvPr>
        </p:nvSpPr>
        <p:spPr/>
        <p:txBody>
          <a:bodyPr/>
          <a:lstStyle/>
          <a:p>
            <a:fld id="{615E3600-437F-4CDD-92CE-E102E17D15B7}" type="slidenum">
              <a:rPr lang="es-EC" smtClean="0"/>
              <a:t>16</a:t>
            </a:fld>
            <a:endParaRPr lang="es-EC"/>
          </a:p>
        </p:txBody>
      </p:sp>
    </p:spTree>
    <p:extLst>
      <p:ext uri="{BB962C8B-B14F-4D97-AF65-F5344CB8AC3E}">
        <p14:creationId xmlns:p14="http://schemas.microsoft.com/office/powerpoint/2010/main" val="8452074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44ECF-8F42-6E87-9D6D-CEBEB4F335D1}"/>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277BC99C-1BA5-8057-51D5-31A45678A948}"/>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9C079E50-335C-E45A-788A-7F7C5CE7B711}"/>
              </a:ext>
            </a:extLst>
          </p:cNvPr>
          <p:cNvSpPr>
            <a:spLocks noGrp="1"/>
          </p:cNvSpPr>
          <p:nvPr>
            <p:ph type="body" idx="1"/>
          </p:nvPr>
        </p:nvSpPr>
        <p:spPr/>
        <p:txBody>
          <a:bodyPr/>
          <a:lstStyle/>
          <a:p>
            <a:endParaRPr lang="es-EC" dirty="0"/>
          </a:p>
        </p:txBody>
      </p:sp>
      <p:sp>
        <p:nvSpPr>
          <p:cNvPr id="4" name="Marcador de número de diapositiva 3">
            <a:extLst>
              <a:ext uri="{FF2B5EF4-FFF2-40B4-BE49-F238E27FC236}">
                <a16:creationId xmlns:a16="http://schemas.microsoft.com/office/drawing/2014/main" id="{39029FD4-FDA6-6580-D7FB-10151AFF40C7}"/>
              </a:ext>
            </a:extLst>
          </p:cNvPr>
          <p:cNvSpPr>
            <a:spLocks noGrp="1"/>
          </p:cNvSpPr>
          <p:nvPr>
            <p:ph type="sldNum" sz="quarter" idx="5"/>
          </p:nvPr>
        </p:nvSpPr>
        <p:spPr/>
        <p:txBody>
          <a:bodyPr/>
          <a:lstStyle/>
          <a:p>
            <a:fld id="{615E3600-437F-4CDD-92CE-E102E17D15B7}" type="slidenum">
              <a:rPr lang="es-EC" smtClean="0"/>
              <a:t>17</a:t>
            </a:fld>
            <a:endParaRPr lang="es-EC"/>
          </a:p>
        </p:txBody>
      </p:sp>
    </p:spTree>
    <p:extLst>
      <p:ext uri="{BB962C8B-B14F-4D97-AF65-F5344CB8AC3E}">
        <p14:creationId xmlns:p14="http://schemas.microsoft.com/office/powerpoint/2010/main" val="29104736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44ECF-8F42-6E87-9D6D-CEBEB4F335D1}"/>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277BC99C-1BA5-8057-51D5-31A45678A948}"/>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9C079E50-335C-E45A-788A-7F7C5CE7B711}"/>
              </a:ext>
            </a:extLst>
          </p:cNvPr>
          <p:cNvSpPr>
            <a:spLocks noGrp="1"/>
          </p:cNvSpPr>
          <p:nvPr>
            <p:ph type="body" idx="1"/>
          </p:nvPr>
        </p:nvSpPr>
        <p:spPr/>
        <p:txBody>
          <a:bodyPr/>
          <a:lstStyle/>
          <a:p>
            <a:endParaRPr lang="es-EC" dirty="0"/>
          </a:p>
        </p:txBody>
      </p:sp>
      <p:sp>
        <p:nvSpPr>
          <p:cNvPr id="4" name="Marcador de número de diapositiva 3">
            <a:extLst>
              <a:ext uri="{FF2B5EF4-FFF2-40B4-BE49-F238E27FC236}">
                <a16:creationId xmlns:a16="http://schemas.microsoft.com/office/drawing/2014/main" id="{39029FD4-FDA6-6580-D7FB-10151AFF40C7}"/>
              </a:ext>
            </a:extLst>
          </p:cNvPr>
          <p:cNvSpPr>
            <a:spLocks noGrp="1"/>
          </p:cNvSpPr>
          <p:nvPr>
            <p:ph type="sldNum" sz="quarter" idx="5"/>
          </p:nvPr>
        </p:nvSpPr>
        <p:spPr/>
        <p:txBody>
          <a:bodyPr/>
          <a:lstStyle/>
          <a:p>
            <a:fld id="{615E3600-437F-4CDD-92CE-E102E17D15B7}" type="slidenum">
              <a:rPr lang="es-EC" smtClean="0"/>
              <a:t>18</a:t>
            </a:fld>
            <a:endParaRPr lang="es-EC"/>
          </a:p>
        </p:txBody>
      </p:sp>
    </p:spTree>
    <p:extLst>
      <p:ext uri="{BB962C8B-B14F-4D97-AF65-F5344CB8AC3E}">
        <p14:creationId xmlns:p14="http://schemas.microsoft.com/office/powerpoint/2010/main" val="39456338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C"/>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11/3/2025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914298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11/3/2025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893355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C"/>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865CB99C-21E8-4EC3-94AC-89B26B7F2FD4}" type="datetimeFigureOut">
              <a:rPr lang="es-EC" smtClean="0"/>
              <a:t>11/3/2025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758502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p:cNvSpPr>
            <a:spLocks noGrp="1"/>
          </p:cNvSpPr>
          <p:nvPr>
            <p:ph type="dt" sz="half" idx="10"/>
          </p:nvPr>
        </p:nvSpPr>
        <p:spPr/>
        <p:txBody>
          <a:bodyPr/>
          <a:lstStyle/>
          <a:p>
            <a:fld id="{865CB99C-21E8-4EC3-94AC-89B26B7F2FD4}" type="datetimeFigureOut">
              <a:rPr lang="es-EC" smtClean="0"/>
              <a:t>11/3/2025</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852358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EC"/>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p:cNvSpPr>
            <a:spLocks noGrp="1"/>
          </p:cNvSpPr>
          <p:nvPr>
            <p:ph type="dt" sz="half" idx="10"/>
          </p:nvPr>
        </p:nvSpPr>
        <p:spPr/>
        <p:txBody>
          <a:bodyPr/>
          <a:lstStyle/>
          <a:p>
            <a:fld id="{865CB99C-21E8-4EC3-94AC-89B26B7F2FD4}" type="datetimeFigureOut">
              <a:rPr lang="es-EC" smtClean="0"/>
              <a:t>11/3/2025</a:t>
            </a:fld>
            <a:endParaRPr lang="es-EC" dirty="0"/>
          </a:p>
        </p:txBody>
      </p:sp>
      <p:sp>
        <p:nvSpPr>
          <p:cNvPr id="8" name="Marcador de pie de página 7"/>
          <p:cNvSpPr>
            <a:spLocks noGrp="1"/>
          </p:cNvSpPr>
          <p:nvPr>
            <p:ph type="ftr" sz="quarter" idx="11"/>
          </p:nvPr>
        </p:nvSpPr>
        <p:spPr/>
        <p:txBody>
          <a:bodyPr/>
          <a:lstStyle/>
          <a:p>
            <a:endParaRPr lang="es-EC" dirty="0"/>
          </a:p>
        </p:txBody>
      </p:sp>
      <p:sp>
        <p:nvSpPr>
          <p:cNvPr id="9" name="Marcador de número de diapositiva 8"/>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453127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fecha 2"/>
          <p:cNvSpPr>
            <a:spLocks noGrp="1"/>
          </p:cNvSpPr>
          <p:nvPr>
            <p:ph type="dt" sz="half" idx="10"/>
          </p:nvPr>
        </p:nvSpPr>
        <p:spPr/>
        <p:txBody>
          <a:bodyPr/>
          <a:lstStyle/>
          <a:p>
            <a:fld id="{865CB99C-21E8-4EC3-94AC-89B26B7F2FD4}" type="datetimeFigureOut">
              <a:rPr lang="es-EC" smtClean="0"/>
              <a:t>11/3/2025</a:t>
            </a:fld>
            <a:endParaRPr lang="es-EC" dirty="0"/>
          </a:p>
        </p:txBody>
      </p:sp>
      <p:sp>
        <p:nvSpPr>
          <p:cNvPr id="4" name="Marcador de pie de página 3"/>
          <p:cNvSpPr>
            <a:spLocks noGrp="1"/>
          </p:cNvSpPr>
          <p:nvPr>
            <p:ph type="ftr" sz="quarter" idx="11"/>
          </p:nvPr>
        </p:nvSpPr>
        <p:spPr/>
        <p:txBody>
          <a:bodyPr/>
          <a:lstStyle/>
          <a:p>
            <a:endParaRPr lang="es-EC" dirty="0"/>
          </a:p>
        </p:txBody>
      </p:sp>
      <p:sp>
        <p:nvSpPr>
          <p:cNvPr id="5" name="Marcador de número de diapositiva 4"/>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309946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65CB99C-21E8-4EC3-94AC-89B26B7F2FD4}" type="datetimeFigureOut">
              <a:rPr lang="es-EC" smtClean="0"/>
              <a:t>11/3/2025</a:t>
            </a:fld>
            <a:endParaRPr lang="es-EC" dirty="0"/>
          </a:p>
        </p:txBody>
      </p:sp>
      <p:sp>
        <p:nvSpPr>
          <p:cNvPr id="3" name="Marcador de pie de página 2"/>
          <p:cNvSpPr>
            <a:spLocks noGrp="1"/>
          </p:cNvSpPr>
          <p:nvPr>
            <p:ph type="ftr" sz="quarter" idx="11"/>
          </p:nvPr>
        </p:nvSpPr>
        <p:spPr/>
        <p:txBody>
          <a:bodyPr/>
          <a:lstStyle/>
          <a:p>
            <a:endParaRPr lang="es-EC" dirty="0"/>
          </a:p>
        </p:txBody>
      </p:sp>
      <p:sp>
        <p:nvSpPr>
          <p:cNvPr id="4" name="Marcador de número de diapositiva 3"/>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17117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11/3/2025</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061089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dirty="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11/3/2025</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316666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11/3/2025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473144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C"/>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11/3/2025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1620139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5CB99C-21E8-4EC3-94AC-89B26B7F2FD4}" type="datetimeFigureOut">
              <a:rPr lang="es-EC" smtClean="0"/>
              <a:t>11/3/2025</a:t>
            </a:fld>
            <a:endParaRPr lang="es-EC" dirty="0"/>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dirty="0"/>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92876929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microsoft.com/office/2007/relationships/hdphoto" Target="../media/hdphoto1.wdp"/><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1.xml"/><Relationship Id="rId4" Type="http://schemas.openxmlformats.org/officeDocument/2006/relationships/image" Target="../media/image13.emf"/></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s>
</file>

<file path=ppt/slides/_rels/slide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4.jpeg"/><Relationship Id="rId7"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5.jpeg"/><Relationship Id="rId5" Type="http://schemas.microsoft.com/office/2007/relationships/hdphoto" Target="../media/hdphoto2.wdp"/><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15.jpeg"/><Relationship Id="rId7" Type="http://schemas.openxmlformats.org/officeDocument/2006/relationships/diagramLayout" Target="../diagrams/layout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Data" Target="../diagrams/data1.xml"/><Relationship Id="rId5" Type="http://schemas.openxmlformats.org/officeDocument/2006/relationships/image" Target="../media/image27.png"/><Relationship Id="rId10" Type="http://schemas.microsoft.com/office/2007/relationships/diagramDrawing" Target="../diagrams/drawing1.xml"/><Relationship Id="rId4" Type="http://schemas.openxmlformats.org/officeDocument/2006/relationships/image" Target="../media/image18.png"/><Relationship Id="rId9" Type="http://schemas.openxmlformats.org/officeDocument/2006/relationships/diagramColors" Target="../diagrams/colors1.xml"/></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28.png"/><Relationship Id="rId7" Type="http://schemas.openxmlformats.org/officeDocument/2006/relationships/diagramLayout" Target="../diagrams/layout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Data" Target="../diagrams/data2.xml"/><Relationship Id="rId5" Type="http://schemas.openxmlformats.org/officeDocument/2006/relationships/image" Target="../media/image18.png"/><Relationship Id="rId10" Type="http://schemas.microsoft.com/office/2007/relationships/diagramDrawing" Target="../diagrams/drawing2.xml"/><Relationship Id="rId4" Type="http://schemas.openxmlformats.org/officeDocument/2006/relationships/image" Target="../media/image15.jpeg"/><Relationship Id="rId9" Type="http://schemas.openxmlformats.org/officeDocument/2006/relationships/diagramColors" Target="../diagrams/colors2.xml"/></Relationships>
</file>

<file path=ppt/slides/_rels/slide9.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image" Target="../media/image29.png"/><Relationship Id="rId7" Type="http://schemas.openxmlformats.org/officeDocument/2006/relationships/image" Target="../media/image18.png"/><Relationship Id="rId12"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0.png"/><Relationship Id="rId11" Type="http://schemas.openxmlformats.org/officeDocument/2006/relationships/diagramColors" Target="../diagrams/colors3.xml"/><Relationship Id="rId5" Type="http://schemas.openxmlformats.org/officeDocument/2006/relationships/hyperlink" Target="https://www.google.com/imgres?q=perdonarse&amp;imgurl=https%3A%2F%2Fi.ytimg.com%2Fvi%2FQAg2lksQpdA%2Fmaxresdefault.jpg&amp;imgrefurl=https%3A%2F%2Fwww.youtube.com%2Fwatch%3Fv%3DQAg2lksQpdA&amp;docid=HJTRRYdSz_6EfM&amp;tbnid=ZrYyVFBMQzdGmM&amp;vet=12ahUKEwiq-LGRjqyHAxXUcDABHeq_CAoQM3oECGAQAA..i&amp;w=1280&amp;h=720&amp;hcb=2&amp;ved=2ahUKEwiq-LGRjqyHAxXUcDABHeq_CAoQM3oECGAQAA" TargetMode="External"/><Relationship Id="rId10" Type="http://schemas.openxmlformats.org/officeDocument/2006/relationships/diagramQuickStyle" Target="../diagrams/quickStyle3.xml"/><Relationship Id="rId4" Type="http://schemas.openxmlformats.org/officeDocument/2006/relationships/image" Target="../media/image15.jpeg"/><Relationship Id="rId9"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8" Type="http://schemas.openxmlformats.org/officeDocument/2006/relationships/diagramQuickStyle" Target="../diagrams/quickStyle4.xml"/><Relationship Id="rId3" Type="http://schemas.openxmlformats.org/officeDocument/2006/relationships/image" Target="../media/image31.png"/><Relationship Id="rId7" Type="http://schemas.openxmlformats.org/officeDocument/2006/relationships/diagramLayout" Target="../diagrams/layout4.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Data" Target="../diagrams/data4.xml"/><Relationship Id="rId5" Type="http://schemas.openxmlformats.org/officeDocument/2006/relationships/image" Target="../media/image18.png"/><Relationship Id="rId10" Type="http://schemas.microsoft.com/office/2007/relationships/diagramDrawing" Target="../diagrams/drawing4.xml"/><Relationship Id="rId4" Type="http://schemas.openxmlformats.org/officeDocument/2006/relationships/image" Target="../media/image15.jpeg"/><Relationship Id="rId9" Type="http://schemas.openxmlformats.org/officeDocument/2006/relationships/diagramColors" Target="../diagrams/colors4.xml"/></Relationships>
</file>

<file path=ppt/slides/_rels/slide11.xml.rels><?xml version="1.0" encoding="UTF-8" standalone="yes"?>
<Relationships xmlns="http://schemas.openxmlformats.org/package/2006/relationships"><Relationship Id="rId8" Type="http://schemas.openxmlformats.org/officeDocument/2006/relationships/diagramQuickStyle" Target="../diagrams/quickStyle5.xml"/><Relationship Id="rId3" Type="http://schemas.openxmlformats.org/officeDocument/2006/relationships/image" Target="../media/image32.png"/><Relationship Id="rId7" Type="http://schemas.openxmlformats.org/officeDocument/2006/relationships/diagramLayout" Target="../diagrams/layout5.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Data" Target="../diagrams/data5.xml"/><Relationship Id="rId5" Type="http://schemas.openxmlformats.org/officeDocument/2006/relationships/image" Target="../media/image18.png"/><Relationship Id="rId10" Type="http://schemas.microsoft.com/office/2007/relationships/diagramDrawing" Target="../diagrams/drawing5.xml"/><Relationship Id="rId4" Type="http://schemas.openxmlformats.org/officeDocument/2006/relationships/image" Target="../media/image15.jpeg"/><Relationship Id="rId9" Type="http://schemas.openxmlformats.org/officeDocument/2006/relationships/diagramColors" Target="../diagrams/colors5.xml"/></Relationships>
</file>

<file path=ppt/slides/_rels/slide12.xml.rels><?xml version="1.0" encoding="UTF-8" standalone="yes"?>
<Relationships xmlns="http://schemas.openxmlformats.org/package/2006/relationships"><Relationship Id="rId8" Type="http://schemas.openxmlformats.org/officeDocument/2006/relationships/diagramQuickStyle" Target="../diagrams/quickStyle6.xml"/><Relationship Id="rId3" Type="http://schemas.openxmlformats.org/officeDocument/2006/relationships/image" Target="../media/image33.png"/><Relationship Id="rId7" Type="http://schemas.openxmlformats.org/officeDocument/2006/relationships/diagramLayout" Target="../diagrams/layout6.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Data" Target="../diagrams/data6.xml"/><Relationship Id="rId5" Type="http://schemas.openxmlformats.org/officeDocument/2006/relationships/image" Target="../media/image18.png"/><Relationship Id="rId10" Type="http://schemas.microsoft.com/office/2007/relationships/diagramDrawing" Target="../diagrams/drawing6.xml"/><Relationship Id="rId4" Type="http://schemas.openxmlformats.org/officeDocument/2006/relationships/image" Target="../media/image15.jpeg"/><Relationship Id="rId9" Type="http://schemas.openxmlformats.org/officeDocument/2006/relationships/diagramColors" Target="../diagrams/colors6.xml"/></Relationships>
</file>

<file path=ppt/slides/_rels/slide13.xml.rels><?xml version="1.0" encoding="UTF-8" standalone="yes"?>
<Relationships xmlns="http://schemas.openxmlformats.org/package/2006/relationships"><Relationship Id="rId8" Type="http://schemas.openxmlformats.org/officeDocument/2006/relationships/diagramQuickStyle" Target="../diagrams/quickStyle7.xml"/><Relationship Id="rId3" Type="http://schemas.openxmlformats.org/officeDocument/2006/relationships/image" Target="../media/image34.png"/><Relationship Id="rId7" Type="http://schemas.openxmlformats.org/officeDocument/2006/relationships/diagramLayout" Target="../diagrams/layout7.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Data" Target="../diagrams/data7.xml"/><Relationship Id="rId5" Type="http://schemas.openxmlformats.org/officeDocument/2006/relationships/image" Target="../media/image18.png"/><Relationship Id="rId10" Type="http://schemas.microsoft.com/office/2007/relationships/diagramDrawing" Target="../diagrams/drawing7.xml"/><Relationship Id="rId4" Type="http://schemas.openxmlformats.org/officeDocument/2006/relationships/image" Target="../media/image15.jpeg"/><Relationship Id="rId9" Type="http://schemas.openxmlformats.org/officeDocument/2006/relationships/diagramColors" Target="../diagrams/colors7.xml"/></Relationships>
</file>

<file path=ppt/slides/_rels/slide14.xml.rels><?xml version="1.0" encoding="UTF-8" standalone="yes"?>
<Relationships xmlns="http://schemas.openxmlformats.org/package/2006/relationships"><Relationship Id="rId8" Type="http://schemas.openxmlformats.org/officeDocument/2006/relationships/diagramQuickStyle" Target="../diagrams/quickStyle8.xml"/><Relationship Id="rId3" Type="http://schemas.openxmlformats.org/officeDocument/2006/relationships/image" Target="../media/image35.png"/><Relationship Id="rId7" Type="http://schemas.openxmlformats.org/officeDocument/2006/relationships/diagramLayout" Target="../diagrams/layout8.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Data" Target="../diagrams/data8.xml"/><Relationship Id="rId5" Type="http://schemas.openxmlformats.org/officeDocument/2006/relationships/image" Target="../media/image18.png"/><Relationship Id="rId10" Type="http://schemas.microsoft.com/office/2007/relationships/diagramDrawing" Target="../diagrams/drawing8.xml"/><Relationship Id="rId4" Type="http://schemas.openxmlformats.org/officeDocument/2006/relationships/image" Target="../media/image15.jpeg"/><Relationship Id="rId9" Type="http://schemas.openxmlformats.org/officeDocument/2006/relationships/diagramColors" Target="../diagrams/colors8.xml"/></Relationships>
</file>

<file path=ppt/slides/_rels/slide15.xml.rels><?xml version="1.0" encoding="UTF-8" standalone="yes"?>
<Relationships xmlns="http://schemas.openxmlformats.org/package/2006/relationships"><Relationship Id="rId8" Type="http://schemas.openxmlformats.org/officeDocument/2006/relationships/diagramQuickStyle" Target="../diagrams/quickStyle9.xml"/><Relationship Id="rId3" Type="http://schemas.openxmlformats.org/officeDocument/2006/relationships/image" Target="../media/image36.png"/><Relationship Id="rId7" Type="http://schemas.openxmlformats.org/officeDocument/2006/relationships/diagramLayout" Target="../diagrams/layout9.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Data" Target="../diagrams/data9.xml"/><Relationship Id="rId5" Type="http://schemas.openxmlformats.org/officeDocument/2006/relationships/image" Target="../media/image18.png"/><Relationship Id="rId10" Type="http://schemas.microsoft.com/office/2007/relationships/diagramDrawing" Target="../diagrams/drawing9.xml"/><Relationship Id="rId4" Type="http://schemas.openxmlformats.org/officeDocument/2006/relationships/image" Target="../media/image15.jpeg"/><Relationship Id="rId9" Type="http://schemas.openxmlformats.org/officeDocument/2006/relationships/diagramColors" Target="../diagrams/colors9.xml"/></Relationships>
</file>

<file path=ppt/slides/_rels/slide16.xml.rels><?xml version="1.0" encoding="UTF-8" standalone="yes"?>
<Relationships xmlns="http://schemas.openxmlformats.org/package/2006/relationships"><Relationship Id="rId8" Type="http://schemas.openxmlformats.org/officeDocument/2006/relationships/diagramQuickStyle" Target="../diagrams/quickStyle10.xml"/><Relationship Id="rId3" Type="http://schemas.openxmlformats.org/officeDocument/2006/relationships/image" Target="../media/image15.jpeg"/><Relationship Id="rId7" Type="http://schemas.openxmlformats.org/officeDocument/2006/relationships/diagramLayout" Target="../diagrams/layout10.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Data" Target="../diagrams/data10.xml"/><Relationship Id="rId5" Type="http://schemas.openxmlformats.org/officeDocument/2006/relationships/image" Target="../media/image37.png"/><Relationship Id="rId10" Type="http://schemas.microsoft.com/office/2007/relationships/diagramDrawing" Target="../diagrams/drawing10.xml"/><Relationship Id="rId4" Type="http://schemas.openxmlformats.org/officeDocument/2006/relationships/image" Target="../media/image18.png"/><Relationship Id="rId9" Type="http://schemas.openxmlformats.org/officeDocument/2006/relationships/diagramColors" Target="../diagrams/colors10.xml"/></Relationships>
</file>

<file path=ppt/slides/_rels/slide17.xml.rels><?xml version="1.0" encoding="UTF-8" standalone="yes"?>
<Relationships xmlns="http://schemas.openxmlformats.org/package/2006/relationships"><Relationship Id="rId8" Type="http://schemas.openxmlformats.org/officeDocument/2006/relationships/diagramQuickStyle" Target="../diagrams/quickStyle11.xml"/><Relationship Id="rId3" Type="http://schemas.openxmlformats.org/officeDocument/2006/relationships/image" Target="../media/image38.png"/><Relationship Id="rId7" Type="http://schemas.openxmlformats.org/officeDocument/2006/relationships/diagramLayout" Target="../diagrams/layout11.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Data" Target="../diagrams/data11.xml"/><Relationship Id="rId5" Type="http://schemas.openxmlformats.org/officeDocument/2006/relationships/image" Target="../media/image18.png"/><Relationship Id="rId10" Type="http://schemas.microsoft.com/office/2007/relationships/diagramDrawing" Target="../diagrams/drawing11.xml"/><Relationship Id="rId4" Type="http://schemas.openxmlformats.org/officeDocument/2006/relationships/image" Target="../media/image15.jpeg"/><Relationship Id="rId9" Type="http://schemas.openxmlformats.org/officeDocument/2006/relationships/diagramColors" Target="../diagrams/colors11.xml"/></Relationships>
</file>

<file path=ppt/slides/_rels/slide18.xml.rels><?xml version="1.0" encoding="UTF-8" standalone="yes"?>
<Relationships xmlns="http://schemas.openxmlformats.org/package/2006/relationships"><Relationship Id="rId8" Type="http://schemas.openxmlformats.org/officeDocument/2006/relationships/diagramQuickStyle" Target="../diagrams/quickStyle12.xml"/><Relationship Id="rId3" Type="http://schemas.openxmlformats.org/officeDocument/2006/relationships/image" Target="../media/image39.png"/><Relationship Id="rId7" Type="http://schemas.openxmlformats.org/officeDocument/2006/relationships/diagramLayout" Target="../diagrams/layout12.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Data" Target="../diagrams/data12.xml"/><Relationship Id="rId5" Type="http://schemas.openxmlformats.org/officeDocument/2006/relationships/image" Target="../media/image18.png"/><Relationship Id="rId10" Type="http://schemas.microsoft.com/office/2007/relationships/diagramDrawing" Target="../diagrams/drawing12.xml"/><Relationship Id="rId4" Type="http://schemas.openxmlformats.org/officeDocument/2006/relationships/image" Target="../media/image15.jpeg"/><Relationship Id="rId9" Type="http://schemas.openxmlformats.org/officeDocument/2006/relationships/diagramColors" Target="../diagrams/colors12.xml"/></Relationships>
</file>

<file path=ppt/slides/_rels/slide1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46.jpeg"/><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Imagen 45">
            <a:extLst>
              <a:ext uri="{FF2B5EF4-FFF2-40B4-BE49-F238E27FC236}">
                <a16:creationId xmlns:a16="http://schemas.microsoft.com/office/drawing/2014/main" id="{1BA68FB9-4786-409A-87CC-5244AF699152}"/>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33000"/>
                    </a14:imgEffect>
                    <a14:imgEffect>
                      <a14:brightnessContrast bright="40000" contrast="40000"/>
                    </a14:imgEffect>
                  </a14:imgLayer>
                </a14:imgProps>
              </a:ext>
              <a:ext uri="{28A0092B-C50C-407E-A947-70E740481C1C}">
                <a14:useLocalDpi xmlns:a14="http://schemas.microsoft.com/office/drawing/2010/main" val="0"/>
              </a:ext>
            </a:extLst>
          </a:blip>
          <a:srcRect r="27661"/>
          <a:stretch/>
        </p:blipFill>
        <p:spPr>
          <a:xfrm>
            <a:off x="6269863" y="-156"/>
            <a:ext cx="5922137" cy="6858000"/>
          </a:xfrm>
          <a:prstGeom prst="rect">
            <a:avLst/>
          </a:prstGeom>
        </p:spPr>
      </p:pic>
      <p:pic>
        <p:nvPicPr>
          <p:cNvPr id="32" name="Imagen 31">
            <a:extLst>
              <a:ext uri="{FF2B5EF4-FFF2-40B4-BE49-F238E27FC236}">
                <a16:creationId xmlns:a16="http://schemas.microsoft.com/office/drawing/2014/main" id="{00CBF030-0766-48E4-814C-42733E2D97D5}"/>
              </a:ext>
            </a:extLst>
          </p:cNvPr>
          <p:cNvPicPr>
            <a:picLocks noChangeAspect="1"/>
          </p:cNvPicPr>
          <p:nvPr/>
        </p:nvPicPr>
        <p:blipFill rotWithShape="1">
          <a:blip r:embed="rId5"/>
          <a:srcRect l="7897" t="8711"/>
          <a:stretch/>
        </p:blipFill>
        <p:spPr>
          <a:xfrm>
            <a:off x="46037" y="868524"/>
            <a:ext cx="12090770" cy="3914123"/>
          </a:xfrm>
          <a:prstGeom prst="rect">
            <a:avLst/>
          </a:prstGeom>
        </p:spPr>
      </p:pic>
      <p:pic>
        <p:nvPicPr>
          <p:cNvPr id="37" name="Imagen 36">
            <a:extLst>
              <a:ext uri="{FF2B5EF4-FFF2-40B4-BE49-F238E27FC236}">
                <a16:creationId xmlns:a16="http://schemas.microsoft.com/office/drawing/2014/main" id="{C30C85E8-15B9-4BFE-BDA0-7FD428FF349D}"/>
              </a:ext>
            </a:extLst>
          </p:cNvPr>
          <p:cNvPicPr>
            <a:picLocks noChangeAspect="1"/>
          </p:cNvPicPr>
          <p:nvPr/>
        </p:nvPicPr>
        <p:blipFill>
          <a:blip r:embed="rId6"/>
          <a:stretch>
            <a:fillRect/>
          </a:stretch>
        </p:blipFill>
        <p:spPr>
          <a:xfrm>
            <a:off x="5575956" y="9230287"/>
            <a:ext cx="1611585" cy="960505"/>
          </a:xfrm>
          <a:prstGeom prst="rect">
            <a:avLst/>
          </a:prstGeom>
        </p:spPr>
      </p:pic>
      <p:cxnSp>
        <p:nvCxnSpPr>
          <p:cNvPr id="39" name="Conector recto 38">
            <a:extLst>
              <a:ext uri="{FF2B5EF4-FFF2-40B4-BE49-F238E27FC236}">
                <a16:creationId xmlns:a16="http://schemas.microsoft.com/office/drawing/2014/main" id="{99DC0231-7928-4C36-9FE6-0ABB9CC0927F}"/>
              </a:ext>
            </a:extLst>
          </p:cNvPr>
          <p:cNvCxnSpPr/>
          <p:nvPr/>
        </p:nvCxnSpPr>
        <p:spPr>
          <a:xfrm>
            <a:off x="298156" y="5472793"/>
            <a:ext cx="11696553" cy="0"/>
          </a:xfrm>
          <a:prstGeom prst="line">
            <a:avLst/>
          </a:prstGeom>
          <a:ln w="76200">
            <a:solidFill>
              <a:srgbClr val="0A245E"/>
            </a:solidFill>
          </a:ln>
        </p:spPr>
        <p:style>
          <a:lnRef idx="1">
            <a:schemeClr val="accent1"/>
          </a:lnRef>
          <a:fillRef idx="0">
            <a:schemeClr val="accent1"/>
          </a:fillRef>
          <a:effectRef idx="0">
            <a:schemeClr val="accent1"/>
          </a:effectRef>
          <a:fontRef idx="minor">
            <a:schemeClr val="tx1"/>
          </a:fontRef>
        </p:style>
      </p:cxnSp>
      <p:pic>
        <p:nvPicPr>
          <p:cNvPr id="21521" name="Imagen 21520">
            <a:extLst>
              <a:ext uri="{FF2B5EF4-FFF2-40B4-BE49-F238E27FC236}">
                <a16:creationId xmlns:a16="http://schemas.microsoft.com/office/drawing/2014/main" id="{28037F30-48DE-42CB-9646-8ABE0E5584C4}"/>
              </a:ext>
            </a:extLst>
          </p:cNvPr>
          <p:cNvPicPr>
            <a:picLocks noChangeAspect="1"/>
          </p:cNvPicPr>
          <p:nvPr/>
        </p:nvPicPr>
        <p:blipFill>
          <a:blip r:embed="rId7"/>
          <a:stretch>
            <a:fillRect/>
          </a:stretch>
        </p:blipFill>
        <p:spPr>
          <a:xfrm>
            <a:off x="481354" y="5633988"/>
            <a:ext cx="1535731" cy="1085179"/>
          </a:xfrm>
          <a:prstGeom prst="rect">
            <a:avLst/>
          </a:prstGeom>
        </p:spPr>
      </p:pic>
      <p:pic>
        <p:nvPicPr>
          <p:cNvPr id="21524" name="Imagen 21523">
            <a:extLst>
              <a:ext uri="{FF2B5EF4-FFF2-40B4-BE49-F238E27FC236}">
                <a16:creationId xmlns:a16="http://schemas.microsoft.com/office/drawing/2014/main" id="{FE21020A-F2E3-459A-8F45-F29FA664AC75}"/>
              </a:ext>
            </a:extLst>
          </p:cNvPr>
          <p:cNvPicPr>
            <a:picLocks noChangeAspect="1"/>
          </p:cNvPicPr>
          <p:nvPr/>
        </p:nvPicPr>
        <p:blipFill>
          <a:blip r:embed="rId8"/>
          <a:stretch>
            <a:fillRect/>
          </a:stretch>
        </p:blipFill>
        <p:spPr>
          <a:xfrm>
            <a:off x="4939178" y="5723767"/>
            <a:ext cx="2304488" cy="1085182"/>
          </a:xfrm>
          <a:prstGeom prst="rect">
            <a:avLst/>
          </a:prstGeom>
        </p:spPr>
      </p:pic>
      <p:pic>
        <p:nvPicPr>
          <p:cNvPr id="21528" name="Imagen 21527">
            <a:extLst>
              <a:ext uri="{FF2B5EF4-FFF2-40B4-BE49-F238E27FC236}">
                <a16:creationId xmlns:a16="http://schemas.microsoft.com/office/drawing/2014/main" id="{98EE634A-0750-410A-B4A7-6F675C7E4969}"/>
              </a:ext>
            </a:extLst>
          </p:cNvPr>
          <p:cNvPicPr>
            <a:picLocks noChangeAspect="1"/>
          </p:cNvPicPr>
          <p:nvPr/>
        </p:nvPicPr>
        <p:blipFill>
          <a:blip r:embed="rId9"/>
          <a:stretch>
            <a:fillRect/>
          </a:stretch>
        </p:blipFill>
        <p:spPr>
          <a:xfrm>
            <a:off x="2723581" y="5642096"/>
            <a:ext cx="1682642" cy="1097375"/>
          </a:xfrm>
          <a:prstGeom prst="rect">
            <a:avLst/>
          </a:prstGeom>
        </p:spPr>
      </p:pic>
      <p:pic>
        <p:nvPicPr>
          <p:cNvPr id="21529" name="Imagen 21528">
            <a:extLst>
              <a:ext uri="{FF2B5EF4-FFF2-40B4-BE49-F238E27FC236}">
                <a16:creationId xmlns:a16="http://schemas.microsoft.com/office/drawing/2014/main" id="{B9D0FE8C-9E98-4F33-88F0-54086DAC68A9}"/>
              </a:ext>
            </a:extLst>
          </p:cNvPr>
          <p:cNvPicPr>
            <a:picLocks noChangeAspect="1"/>
          </p:cNvPicPr>
          <p:nvPr/>
        </p:nvPicPr>
        <p:blipFill>
          <a:blip r:embed="rId10"/>
          <a:stretch>
            <a:fillRect/>
          </a:stretch>
        </p:blipFill>
        <p:spPr>
          <a:xfrm>
            <a:off x="568307" y="2735744"/>
            <a:ext cx="3179824" cy="1757591"/>
          </a:xfrm>
          <a:prstGeom prst="rect">
            <a:avLst/>
          </a:prstGeom>
        </p:spPr>
      </p:pic>
      <p:pic>
        <p:nvPicPr>
          <p:cNvPr id="5" name="Imagen 4">
            <a:extLst>
              <a:ext uri="{FF2B5EF4-FFF2-40B4-BE49-F238E27FC236}">
                <a16:creationId xmlns:a16="http://schemas.microsoft.com/office/drawing/2014/main" id="{7BA13217-720C-410D-B19B-0037E69E8D67}"/>
              </a:ext>
            </a:extLst>
          </p:cNvPr>
          <p:cNvPicPr>
            <a:picLocks noChangeAspect="1"/>
          </p:cNvPicPr>
          <p:nvPr/>
        </p:nvPicPr>
        <p:blipFill>
          <a:blip r:embed="rId11"/>
          <a:stretch>
            <a:fillRect/>
          </a:stretch>
        </p:blipFill>
        <p:spPr>
          <a:xfrm>
            <a:off x="9675242" y="5796195"/>
            <a:ext cx="2479826" cy="859463"/>
          </a:xfrm>
          <a:prstGeom prst="rect">
            <a:avLst/>
          </a:prstGeom>
        </p:spPr>
      </p:pic>
      <p:grpSp>
        <p:nvGrpSpPr>
          <p:cNvPr id="11" name="Grupo 10">
            <a:extLst>
              <a:ext uri="{FF2B5EF4-FFF2-40B4-BE49-F238E27FC236}">
                <a16:creationId xmlns:a16="http://schemas.microsoft.com/office/drawing/2014/main" id="{795181B1-9DC0-4632-9148-4034BB43747B}"/>
              </a:ext>
            </a:extLst>
          </p:cNvPr>
          <p:cNvGrpSpPr/>
          <p:nvPr/>
        </p:nvGrpSpPr>
        <p:grpSpPr>
          <a:xfrm>
            <a:off x="6769690" y="-1816386"/>
            <a:ext cx="4922481" cy="745030"/>
            <a:chOff x="7214326" y="4404362"/>
            <a:chExt cx="4922481" cy="745030"/>
          </a:xfrm>
        </p:grpSpPr>
        <p:pic>
          <p:nvPicPr>
            <p:cNvPr id="2" name="Imagen 1">
              <a:extLst>
                <a:ext uri="{FF2B5EF4-FFF2-40B4-BE49-F238E27FC236}">
                  <a16:creationId xmlns:a16="http://schemas.microsoft.com/office/drawing/2014/main" id="{BDAD5A69-2DDD-4092-BE9C-F18FB57FC230}"/>
                </a:ext>
              </a:extLst>
            </p:cNvPr>
            <p:cNvPicPr>
              <a:picLocks noChangeAspect="1"/>
            </p:cNvPicPr>
            <p:nvPr/>
          </p:nvPicPr>
          <p:blipFill rotWithShape="1">
            <a:blip r:embed="rId12"/>
            <a:srcRect l="7917" t="30969" r="15544" b="37846"/>
            <a:stretch/>
          </p:blipFill>
          <p:spPr>
            <a:xfrm>
              <a:off x="7214326" y="4404362"/>
              <a:ext cx="4922481" cy="745030"/>
            </a:xfrm>
            <a:prstGeom prst="rect">
              <a:avLst/>
            </a:prstGeom>
          </p:spPr>
        </p:pic>
        <p:cxnSp>
          <p:nvCxnSpPr>
            <p:cNvPr id="4" name="Conector recto 3">
              <a:extLst>
                <a:ext uri="{FF2B5EF4-FFF2-40B4-BE49-F238E27FC236}">
                  <a16:creationId xmlns:a16="http://schemas.microsoft.com/office/drawing/2014/main" id="{0F14A6DE-8CEA-41EF-8976-E8672F6CDC1F}"/>
                </a:ext>
              </a:extLst>
            </p:cNvPr>
            <p:cNvCxnSpPr>
              <a:cxnSpLocks/>
            </p:cNvCxnSpPr>
            <p:nvPr/>
          </p:nvCxnSpPr>
          <p:spPr>
            <a:xfrm>
              <a:off x="7330440" y="5013960"/>
              <a:ext cx="1676400"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F9F2F44E-6464-42C8-9E1A-AD9E5BE8BD54}"/>
                </a:ext>
              </a:extLst>
            </p:cNvPr>
            <p:cNvCxnSpPr>
              <a:cxnSpLocks/>
            </p:cNvCxnSpPr>
            <p:nvPr/>
          </p:nvCxnSpPr>
          <p:spPr>
            <a:xfrm>
              <a:off x="9333842" y="5013960"/>
              <a:ext cx="2660867"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13" name="Imagen 12">
            <a:extLst>
              <a:ext uri="{FF2B5EF4-FFF2-40B4-BE49-F238E27FC236}">
                <a16:creationId xmlns:a16="http://schemas.microsoft.com/office/drawing/2014/main" id="{BF7EED21-BF28-4472-9AB5-5FD74EC7744D}"/>
              </a:ext>
            </a:extLst>
          </p:cNvPr>
          <p:cNvPicPr>
            <a:picLocks noChangeAspect="1"/>
          </p:cNvPicPr>
          <p:nvPr/>
        </p:nvPicPr>
        <p:blipFill>
          <a:blip r:embed="rId13"/>
          <a:stretch>
            <a:fillRect/>
          </a:stretch>
        </p:blipFill>
        <p:spPr>
          <a:xfrm>
            <a:off x="6381749" y="4401764"/>
            <a:ext cx="5760009" cy="869704"/>
          </a:xfrm>
          <a:prstGeom prst="rect">
            <a:avLst/>
          </a:prstGeom>
        </p:spPr>
      </p:pic>
      <p:grpSp>
        <p:nvGrpSpPr>
          <p:cNvPr id="8" name="Grupo 7">
            <a:extLst>
              <a:ext uri="{FF2B5EF4-FFF2-40B4-BE49-F238E27FC236}">
                <a16:creationId xmlns:a16="http://schemas.microsoft.com/office/drawing/2014/main" id="{FD630106-5DE2-44BC-86F9-11898CD25EF1}"/>
              </a:ext>
            </a:extLst>
          </p:cNvPr>
          <p:cNvGrpSpPr/>
          <p:nvPr/>
        </p:nvGrpSpPr>
        <p:grpSpPr>
          <a:xfrm>
            <a:off x="7432760" y="5633988"/>
            <a:ext cx="2146494" cy="1010327"/>
            <a:chOff x="12726909" y="2788005"/>
            <a:chExt cx="2146494" cy="1010327"/>
          </a:xfrm>
        </p:grpSpPr>
        <p:pic>
          <p:nvPicPr>
            <p:cNvPr id="19" name="Imagen 18">
              <a:extLst>
                <a:ext uri="{FF2B5EF4-FFF2-40B4-BE49-F238E27FC236}">
                  <a16:creationId xmlns:a16="http://schemas.microsoft.com/office/drawing/2014/main" id="{7CCB2968-8DD3-458B-96D4-1A911F4F8347}"/>
                </a:ext>
              </a:extLst>
            </p:cNvPr>
            <p:cNvPicPr>
              <a:picLocks noChangeAspect="1"/>
            </p:cNvPicPr>
            <p:nvPr/>
          </p:nvPicPr>
          <p:blipFill rotWithShape="1">
            <a:blip r:embed="rId6"/>
            <a:srcRect b="33265"/>
            <a:stretch/>
          </p:blipFill>
          <p:spPr>
            <a:xfrm>
              <a:off x="12726909" y="2788005"/>
              <a:ext cx="1611585" cy="640995"/>
            </a:xfrm>
            <a:prstGeom prst="rect">
              <a:avLst/>
            </a:prstGeom>
          </p:spPr>
        </p:pic>
        <p:sp>
          <p:nvSpPr>
            <p:cNvPr id="3" name="CuadroTexto 2">
              <a:extLst>
                <a:ext uri="{FF2B5EF4-FFF2-40B4-BE49-F238E27FC236}">
                  <a16:creationId xmlns:a16="http://schemas.microsoft.com/office/drawing/2014/main" id="{C32652FD-0D86-45F1-A390-75AEFDAFCE7C}"/>
                </a:ext>
              </a:extLst>
            </p:cNvPr>
            <p:cNvSpPr txBox="1"/>
            <p:nvPr/>
          </p:nvSpPr>
          <p:spPr>
            <a:xfrm>
              <a:off x="12955703" y="3429000"/>
              <a:ext cx="1917700" cy="369332"/>
            </a:xfrm>
            <a:prstGeom prst="rect">
              <a:avLst/>
            </a:prstGeom>
            <a:noFill/>
          </p:spPr>
          <p:txBody>
            <a:bodyPr wrap="square" rtlCol="0">
              <a:spAutoFit/>
            </a:bodyPr>
            <a:lstStyle/>
            <a:p>
              <a:r>
                <a:rPr lang="es-EC" b="1" dirty="0">
                  <a:solidFill>
                    <a:srgbClr val="189E0E"/>
                  </a:solidFill>
                </a:rPr>
                <a:t>(+593)988959107</a:t>
              </a:r>
            </a:p>
          </p:txBody>
        </p:sp>
      </p:grpSp>
    </p:spTree>
    <p:extLst>
      <p:ext uri="{BB962C8B-B14F-4D97-AF65-F5344CB8AC3E}">
        <p14:creationId xmlns:p14="http://schemas.microsoft.com/office/powerpoint/2010/main" val="705236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AutoShape 11">
            <a:extLst>
              <a:ext uri="{FF2B5EF4-FFF2-40B4-BE49-F238E27FC236}">
                <a16:creationId xmlns:a16="http://schemas.microsoft.com/office/drawing/2014/main" id="{FBA408B6-7810-4203-94E9-9E05FB251E3A}"/>
              </a:ext>
            </a:extLst>
          </p:cNvPr>
          <p:cNvSpPr>
            <a:spLocks noChangeAspect="1" noChangeArrowheads="1" noTextEdit="1"/>
          </p:cNvSpPr>
          <p:nvPr/>
        </p:nvSpPr>
        <p:spPr bwMode="auto">
          <a:xfrm>
            <a:off x="1244760" y="1485672"/>
            <a:ext cx="2581275" cy="208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29" name="Freeform 13">
            <a:extLst>
              <a:ext uri="{FF2B5EF4-FFF2-40B4-BE49-F238E27FC236}">
                <a16:creationId xmlns:a16="http://schemas.microsoft.com/office/drawing/2014/main" id="{831C6D3D-4C48-43FF-B595-B9F1B103D34D}"/>
              </a:ext>
            </a:extLst>
          </p:cNvPr>
          <p:cNvSpPr>
            <a:spLocks/>
          </p:cNvSpPr>
          <p:nvPr/>
        </p:nvSpPr>
        <p:spPr bwMode="auto">
          <a:xfrm>
            <a:off x="1295560" y="2241322"/>
            <a:ext cx="1847850" cy="893763"/>
          </a:xfrm>
          <a:custGeom>
            <a:avLst/>
            <a:gdLst>
              <a:gd name="T0" fmla="*/ 777 w 1130"/>
              <a:gd name="T1" fmla="*/ 373 h 546"/>
              <a:gd name="T2" fmla="*/ 19 w 1130"/>
              <a:gd name="T3" fmla="*/ 8 h 546"/>
              <a:gd name="T4" fmla="*/ 0 w 1130"/>
              <a:gd name="T5" fmla="*/ 14 h 546"/>
              <a:gd name="T6" fmla="*/ 0 w 1130"/>
              <a:gd name="T7" fmla="*/ 16 h 546"/>
              <a:gd name="T8" fmla="*/ 784 w 1130"/>
              <a:gd name="T9" fmla="*/ 510 h 546"/>
              <a:gd name="T10" fmla="*/ 786 w 1130"/>
              <a:gd name="T11" fmla="*/ 510 h 546"/>
              <a:gd name="T12" fmla="*/ 790 w 1130"/>
              <a:gd name="T13" fmla="*/ 511 h 546"/>
              <a:gd name="T14" fmla="*/ 795 w 1130"/>
              <a:gd name="T15" fmla="*/ 510 h 546"/>
              <a:gd name="T16" fmla="*/ 833 w 1130"/>
              <a:gd name="T17" fmla="*/ 499 h 546"/>
              <a:gd name="T18" fmla="*/ 891 w 1130"/>
              <a:gd name="T19" fmla="*/ 490 h 546"/>
              <a:gd name="T20" fmla="*/ 960 w 1130"/>
              <a:gd name="T21" fmla="*/ 492 h 546"/>
              <a:gd name="T22" fmla="*/ 1046 w 1130"/>
              <a:gd name="T23" fmla="*/ 520 h 546"/>
              <a:gd name="T24" fmla="*/ 1119 w 1130"/>
              <a:gd name="T25" fmla="*/ 545 h 546"/>
              <a:gd name="T26" fmla="*/ 1128 w 1130"/>
              <a:gd name="T27" fmla="*/ 536 h 546"/>
              <a:gd name="T28" fmla="*/ 777 w 1130"/>
              <a:gd name="T29" fmla="*/ 373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0" h="546">
                <a:moveTo>
                  <a:pt x="777" y="373"/>
                </a:moveTo>
                <a:cubicBezTo>
                  <a:pt x="597" y="332"/>
                  <a:pt x="165" y="232"/>
                  <a:pt x="19" y="8"/>
                </a:cubicBezTo>
                <a:cubicBezTo>
                  <a:pt x="14" y="0"/>
                  <a:pt x="0" y="4"/>
                  <a:pt x="0" y="14"/>
                </a:cubicBezTo>
                <a:cubicBezTo>
                  <a:pt x="0" y="16"/>
                  <a:pt x="0" y="16"/>
                  <a:pt x="0" y="16"/>
                </a:cubicBezTo>
                <a:cubicBezTo>
                  <a:pt x="12" y="323"/>
                  <a:pt x="545" y="456"/>
                  <a:pt x="784" y="510"/>
                </a:cubicBezTo>
                <a:cubicBezTo>
                  <a:pt x="786" y="510"/>
                  <a:pt x="786" y="510"/>
                  <a:pt x="786" y="510"/>
                </a:cubicBezTo>
                <a:cubicBezTo>
                  <a:pt x="790" y="511"/>
                  <a:pt x="790" y="511"/>
                  <a:pt x="790" y="511"/>
                </a:cubicBezTo>
                <a:cubicBezTo>
                  <a:pt x="792" y="511"/>
                  <a:pt x="794" y="511"/>
                  <a:pt x="795" y="510"/>
                </a:cubicBezTo>
                <a:cubicBezTo>
                  <a:pt x="807" y="506"/>
                  <a:pt x="820" y="502"/>
                  <a:pt x="833" y="499"/>
                </a:cubicBezTo>
                <a:cubicBezTo>
                  <a:pt x="852" y="494"/>
                  <a:pt x="872" y="490"/>
                  <a:pt x="891" y="490"/>
                </a:cubicBezTo>
                <a:cubicBezTo>
                  <a:pt x="913" y="488"/>
                  <a:pt x="933" y="488"/>
                  <a:pt x="960" y="492"/>
                </a:cubicBezTo>
                <a:cubicBezTo>
                  <a:pt x="984" y="497"/>
                  <a:pt x="1011" y="506"/>
                  <a:pt x="1046" y="520"/>
                </a:cubicBezTo>
                <a:cubicBezTo>
                  <a:pt x="1065" y="528"/>
                  <a:pt x="1091" y="536"/>
                  <a:pt x="1119" y="545"/>
                </a:cubicBezTo>
                <a:cubicBezTo>
                  <a:pt x="1125" y="546"/>
                  <a:pt x="1130" y="541"/>
                  <a:pt x="1128" y="536"/>
                </a:cubicBezTo>
                <a:cubicBezTo>
                  <a:pt x="1077" y="435"/>
                  <a:pt x="958" y="414"/>
                  <a:pt x="777" y="373"/>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0" name="Freeform 14">
            <a:extLst>
              <a:ext uri="{FF2B5EF4-FFF2-40B4-BE49-F238E27FC236}">
                <a16:creationId xmlns:a16="http://schemas.microsoft.com/office/drawing/2014/main" id="{9507B032-BA22-4FA5-9189-9E2226021E45}"/>
              </a:ext>
            </a:extLst>
          </p:cNvPr>
          <p:cNvSpPr>
            <a:spLocks/>
          </p:cNvSpPr>
          <p:nvPr/>
        </p:nvSpPr>
        <p:spPr bwMode="auto">
          <a:xfrm>
            <a:off x="1293973" y="2596922"/>
            <a:ext cx="771525" cy="565150"/>
          </a:xfrm>
          <a:custGeom>
            <a:avLst/>
            <a:gdLst>
              <a:gd name="T0" fmla="*/ 317 w 472"/>
              <a:gd name="T1" fmla="*/ 346 h 346"/>
              <a:gd name="T2" fmla="*/ 460 w 472"/>
              <a:gd name="T3" fmla="*/ 302 h 346"/>
              <a:gd name="T4" fmla="*/ 461 w 472"/>
              <a:gd name="T5" fmla="*/ 301 h 346"/>
              <a:gd name="T6" fmla="*/ 465 w 472"/>
              <a:gd name="T7" fmla="*/ 299 h 346"/>
              <a:gd name="T8" fmla="*/ 463 w 472"/>
              <a:gd name="T9" fmla="*/ 281 h 346"/>
              <a:gd name="T10" fmla="*/ 19 w 472"/>
              <a:gd name="T11" fmla="*/ 9 h 346"/>
              <a:gd name="T12" fmla="*/ 0 w 472"/>
              <a:gd name="T13" fmla="*/ 14 h 346"/>
              <a:gd name="T14" fmla="*/ 0 w 472"/>
              <a:gd name="T15" fmla="*/ 25 h 346"/>
              <a:gd name="T16" fmla="*/ 0 w 472"/>
              <a:gd name="T17" fmla="*/ 26 h 346"/>
              <a:gd name="T18" fmla="*/ 317 w 472"/>
              <a:gd name="T19" fmla="*/ 346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2" h="346">
                <a:moveTo>
                  <a:pt x="317" y="346"/>
                </a:moveTo>
                <a:cubicBezTo>
                  <a:pt x="364" y="333"/>
                  <a:pt x="415" y="320"/>
                  <a:pt x="460" y="302"/>
                </a:cubicBezTo>
                <a:cubicBezTo>
                  <a:pt x="461" y="301"/>
                  <a:pt x="461" y="301"/>
                  <a:pt x="461" y="301"/>
                </a:cubicBezTo>
                <a:cubicBezTo>
                  <a:pt x="462" y="300"/>
                  <a:pt x="464" y="300"/>
                  <a:pt x="465" y="299"/>
                </a:cubicBezTo>
                <a:cubicBezTo>
                  <a:pt x="472" y="295"/>
                  <a:pt x="472" y="284"/>
                  <a:pt x="463" y="281"/>
                </a:cubicBezTo>
                <a:cubicBezTo>
                  <a:pt x="282" y="229"/>
                  <a:pt x="117" y="152"/>
                  <a:pt x="19" y="9"/>
                </a:cubicBezTo>
                <a:cubicBezTo>
                  <a:pt x="13" y="0"/>
                  <a:pt x="0" y="4"/>
                  <a:pt x="0" y="14"/>
                </a:cubicBezTo>
                <a:cubicBezTo>
                  <a:pt x="0" y="25"/>
                  <a:pt x="0" y="25"/>
                  <a:pt x="0" y="25"/>
                </a:cubicBezTo>
                <a:cubicBezTo>
                  <a:pt x="0" y="26"/>
                  <a:pt x="0" y="26"/>
                  <a:pt x="0" y="26"/>
                </a:cubicBezTo>
                <a:cubicBezTo>
                  <a:pt x="10" y="178"/>
                  <a:pt x="115" y="262"/>
                  <a:pt x="317" y="34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1" name="Freeform 15">
            <a:extLst>
              <a:ext uri="{FF2B5EF4-FFF2-40B4-BE49-F238E27FC236}">
                <a16:creationId xmlns:a16="http://schemas.microsoft.com/office/drawing/2014/main" id="{AAD69B8C-541C-40E5-B0DB-AA733D958AE5}"/>
              </a:ext>
            </a:extLst>
          </p:cNvPr>
          <p:cNvSpPr>
            <a:spLocks/>
          </p:cNvSpPr>
          <p:nvPr/>
        </p:nvSpPr>
        <p:spPr bwMode="auto">
          <a:xfrm>
            <a:off x="1293973" y="1871435"/>
            <a:ext cx="2063750" cy="1209675"/>
          </a:xfrm>
          <a:custGeom>
            <a:avLst/>
            <a:gdLst>
              <a:gd name="T0" fmla="*/ 764 w 1262"/>
              <a:gd name="T1" fmla="*/ 515 h 739"/>
              <a:gd name="T2" fmla="*/ 1201 w 1262"/>
              <a:gd name="T3" fmla="*/ 733 h 739"/>
              <a:gd name="T4" fmla="*/ 1213 w 1262"/>
              <a:gd name="T5" fmla="*/ 734 h 739"/>
              <a:gd name="T6" fmla="*/ 1259 w 1262"/>
              <a:gd name="T7" fmla="*/ 602 h 739"/>
              <a:gd name="T8" fmla="*/ 1110 w 1262"/>
              <a:gd name="T9" fmla="*/ 476 h 739"/>
              <a:gd name="T10" fmla="*/ 802 w 1262"/>
              <a:gd name="T11" fmla="*/ 392 h 739"/>
              <a:gd name="T12" fmla="*/ 13 w 1262"/>
              <a:gd name="T13" fmla="*/ 5 h 739"/>
              <a:gd name="T14" fmla="*/ 1 w 1262"/>
              <a:gd name="T15" fmla="*/ 9 h 739"/>
              <a:gd name="T16" fmla="*/ 0 w 1262"/>
              <a:gd name="T17" fmla="*/ 27 h 739"/>
              <a:gd name="T18" fmla="*/ 0 w 1262"/>
              <a:gd name="T19" fmla="*/ 27 h 739"/>
              <a:gd name="T20" fmla="*/ 764 w 1262"/>
              <a:gd name="T21" fmla="*/ 515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2" h="739">
                <a:moveTo>
                  <a:pt x="764" y="515"/>
                </a:moveTo>
                <a:cubicBezTo>
                  <a:pt x="973" y="564"/>
                  <a:pt x="1151" y="597"/>
                  <a:pt x="1201" y="733"/>
                </a:cubicBezTo>
                <a:cubicBezTo>
                  <a:pt x="1202" y="738"/>
                  <a:pt x="1210" y="739"/>
                  <a:pt x="1213" y="734"/>
                </a:cubicBezTo>
                <a:cubicBezTo>
                  <a:pt x="1243" y="685"/>
                  <a:pt x="1262" y="642"/>
                  <a:pt x="1259" y="602"/>
                </a:cubicBezTo>
                <a:cubicBezTo>
                  <a:pt x="1256" y="559"/>
                  <a:pt x="1212" y="507"/>
                  <a:pt x="1110" y="476"/>
                </a:cubicBezTo>
                <a:cubicBezTo>
                  <a:pt x="1008" y="445"/>
                  <a:pt x="965" y="437"/>
                  <a:pt x="802" y="392"/>
                </a:cubicBezTo>
                <a:cubicBezTo>
                  <a:pt x="643" y="349"/>
                  <a:pt x="167" y="230"/>
                  <a:pt x="13" y="5"/>
                </a:cubicBezTo>
                <a:cubicBezTo>
                  <a:pt x="10" y="0"/>
                  <a:pt x="1" y="2"/>
                  <a:pt x="1" y="9"/>
                </a:cubicBezTo>
                <a:cubicBezTo>
                  <a:pt x="0" y="27"/>
                  <a:pt x="0" y="27"/>
                  <a:pt x="0" y="27"/>
                </a:cubicBezTo>
                <a:cubicBezTo>
                  <a:pt x="0" y="27"/>
                  <a:pt x="0" y="27"/>
                  <a:pt x="0" y="27"/>
                </a:cubicBezTo>
                <a:cubicBezTo>
                  <a:pt x="13" y="321"/>
                  <a:pt x="548" y="465"/>
                  <a:pt x="764" y="515"/>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2" name="Freeform 16">
            <a:extLst>
              <a:ext uri="{FF2B5EF4-FFF2-40B4-BE49-F238E27FC236}">
                <a16:creationId xmlns:a16="http://schemas.microsoft.com/office/drawing/2014/main" id="{5D9D754D-BF06-4AE7-A1CE-BD8638D4A9B9}"/>
              </a:ext>
            </a:extLst>
          </p:cNvPr>
          <p:cNvSpPr>
            <a:spLocks/>
          </p:cNvSpPr>
          <p:nvPr/>
        </p:nvSpPr>
        <p:spPr bwMode="auto">
          <a:xfrm>
            <a:off x="1293973" y="1479322"/>
            <a:ext cx="2579688" cy="1733550"/>
          </a:xfrm>
          <a:custGeom>
            <a:avLst/>
            <a:gdLst>
              <a:gd name="T0" fmla="*/ 1123 w 1577"/>
              <a:gd name="T1" fmla="*/ 626 h 1060"/>
              <a:gd name="T2" fmla="*/ 1347 w 1577"/>
              <a:gd name="T3" fmla="*/ 877 h 1060"/>
              <a:gd name="T4" fmla="*/ 1263 w 1577"/>
              <a:gd name="T5" fmla="*/ 1026 h 1060"/>
              <a:gd name="T6" fmla="*/ 1268 w 1577"/>
              <a:gd name="T7" fmla="*/ 1043 h 1060"/>
              <a:gd name="T8" fmla="*/ 1290 w 1577"/>
              <a:gd name="T9" fmla="*/ 1045 h 1060"/>
              <a:gd name="T10" fmla="*/ 1358 w 1577"/>
              <a:gd name="T11" fmla="*/ 1058 h 1060"/>
              <a:gd name="T12" fmla="*/ 1378 w 1577"/>
              <a:gd name="T13" fmla="*/ 1053 h 1060"/>
              <a:gd name="T14" fmla="*/ 1348 w 1577"/>
              <a:gd name="T15" fmla="*/ 525 h 1060"/>
              <a:gd name="T16" fmla="*/ 19 w 1577"/>
              <a:gd name="T17" fmla="*/ 6 h 1060"/>
              <a:gd name="T18" fmla="*/ 0 w 1577"/>
              <a:gd name="T19" fmla="*/ 12 h 1060"/>
              <a:gd name="T20" fmla="*/ 0 w 1577"/>
              <a:gd name="T21" fmla="*/ 49 h 1060"/>
              <a:gd name="T22" fmla="*/ 1123 w 1577"/>
              <a:gd name="T23" fmla="*/ 626 h 1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7" h="1060">
                <a:moveTo>
                  <a:pt x="1123" y="626"/>
                </a:moveTo>
                <a:cubicBezTo>
                  <a:pt x="1245" y="655"/>
                  <a:pt x="1384" y="738"/>
                  <a:pt x="1347" y="877"/>
                </a:cubicBezTo>
                <a:cubicBezTo>
                  <a:pt x="1339" y="903"/>
                  <a:pt x="1315" y="971"/>
                  <a:pt x="1263" y="1026"/>
                </a:cubicBezTo>
                <a:cubicBezTo>
                  <a:pt x="1257" y="1032"/>
                  <a:pt x="1261" y="1042"/>
                  <a:pt x="1268" y="1043"/>
                </a:cubicBezTo>
                <a:cubicBezTo>
                  <a:pt x="1276" y="1044"/>
                  <a:pt x="1283" y="1045"/>
                  <a:pt x="1290" y="1045"/>
                </a:cubicBezTo>
                <a:cubicBezTo>
                  <a:pt x="1313" y="1049"/>
                  <a:pt x="1336" y="1053"/>
                  <a:pt x="1358" y="1058"/>
                </a:cubicBezTo>
                <a:cubicBezTo>
                  <a:pt x="1365" y="1060"/>
                  <a:pt x="1373" y="1058"/>
                  <a:pt x="1378" y="1053"/>
                </a:cubicBezTo>
                <a:cubicBezTo>
                  <a:pt x="1541" y="890"/>
                  <a:pt x="1577" y="661"/>
                  <a:pt x="1348" y="525"/>
                </a:cubicBezTo>
                <a:cubicBezTo>
                  <a:pt x="1155" y="409"/>
                  <a:pt x="341" y="368"/>
                  <a:pt x="19" y="6"/>
                </a:cubicBezTo>
                <a:cubicBezTo>
                  <a:pt x="12" y="0"/>
                  <a:pt x="0" y="3"/>
                  <a:pt x="0" y="12"/>
                </a:cubicBezTo>
                <a:cubicBezTo>
                  <a:pt x="0" y="49"/>
                  <a:pt x="0" y="49"/>
                  <a:pt x="0" y="49"/>
                </a:cubicBezTo>
                <a:cubicBezTo>
                  <a:pt x="2" y="342"/>
                  <a:pt x="710" y="532"/>
                  <a:pt x="1123" y="62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3" name="Freeform 17">
            <a:extLst>
              <a:ext uri="{FF2B5EF4-FFF2-40B4-BE49-F238E27FC236}">
                <a16:creationId xmlns:a16="http://schemas.microsoft.com/office/drawing/2014/main" id="{A37CFF67-D77B-4D71-907F-87262CA85917}"/>
              </a:ext>
            </a:extLst>
          </p:cNvPr>
          <p:cNvSpPr>
            <a:spLocks/>
          </p:cNvSpPr>
          <p:nvPr/>
        </p:nvSpPr>
        <p:spPr bwMode="auto">
          <a:xfrm>
            <a:off x="1244760" y="3174772"/>
            <a:ext cx="2584450" cy="392113"/>
          </a:xfrm>
          <a:custGeom>
            <a:avLst/>
            <a:gdLst>
              <a:gd name="T0" fmla="*/ 1578 w 1580"/>
              <a:gd name="T1" fmla="*/ 229 h 240"/>
              <a:gd name="T2" fmla="*/ 1548 w 1580"/>
              <a:gd name="T3" fmla="*/ 162 h 240"/>
              <a:gd name="T4" fmla="*/ 1527 w 1580"/>
              <a:gd name="T5" fmla="*/ 141 h 240"/>
              <a:gd name="T6" fmla="*/ 1312 w 1580"/>
              <a:gd name="T7" fmla="*/ 92 h 240"/>
              <a:gd name="T8" fmla="*/ 1052 w 1580"/>
              <a:gd name="T9" fmla="*/ 28 h 240"/>
              <a:gd name="T10" fmla="*/ 927 w 1580"/>
              <a:gd name="T11" fmla="*/ 2 h 240"/>
              <a:gd name="T12" fmla="*/ 838 w 1580"/>
              <a:gd name="T13" fmla="*/ 24 h 240"/>
              <a:gd name="T14" fmla="*/ 791 w 1580"/>
              <a:gd name="T15" fmla="*/ 65 h 240"/>
              <a:gd name="T16" fmla="*/ 780 w 1580"/>
              <a:gd name="T17" fmla="*/ 65 h 240"/>
              <a:gd name="T18" fmla="*/ 733 w 1580"/>
              <a:gd name="T19" fmla="*/ 24 h 240"/>
              <a:gd name="T20" fmla="*/ 645 w 1580"/>
              <a:gd name="T21" fmla="*/ 2 h 240"/>
              <a:gd name="T22" fmla="*/ 512 w 1580"/>
              <a:gd name="T23" fmla="*/ 30 h 240"/>
              <a:gd name="T24" fmla="*/ 259 w 1580"/>
              <a:gd name="T25" fmla="*/ 92 h 240"/>
              <a:gd name="T26" fmla="*/ 47 w 1580"/>
              <a:gd name="T27" fmla="*/ 141 h 240"/>
              <a:gd name="T28" fmla="*/ 26 w 1580"/>
              <a:gd name="T29" fmla="*/ 162 h 240"/>
              <a:gd name="T30" fmla="*/ 1 w 1580"/>
              <a:gd name="T31" fmla="*/ 230 h 240"/>
              <a:gd name="T32" fmla="*/ 8 w 1580"/>
              <a:gd name="T33" fmla="*/ 240 h 240"/>
              <a:gd name="T34" fmla="*/ 1571 w 1580"/>
              <a:gd name="T35" fmla="*/ 240 h 240"/>
              <a:gd name="T36" fmla="*/ 1578 w 1580"/>
              <a:gd name="T37" fmla="*/ 229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80" h="240">
                <a:moveTo>
                  <a:pt x="1578" y="229"/>
                </a:moveTo>
                <a:cubicBezTo>
                  <a:pt x="1548" y="162"/>
                  <a:pt x="1548" y="162"/>
                  <a:pt x="1548" y="162"/>
                </a:cubicBezTo>
                <a:cubicBezTo>
                  <a:pt x="1544" y="152"/>
                  <a:pt x="1537" y="145"/>
                  <a:pt x="1527" y="141"/>
                </a:cubicBezTo>
                <a:cubicBezTo>
                  <a:pt x="1470" y="119"/>
                  <a:pt x="1382" y="102"/>
                  <a:pt x="1312" y="92"/>
                </a:cubicBezTo>
                <a:cubicBezTo>
                  <a:pt x="1236" y="82"/>
                  <a:pt x="1114" y="54"/>
                  <a:pt x="1052" y="28"/>
                </a:cubicBezTo>
                <a:cubicBezTo>
                  <a:pt x="993" y="2"/>
                  <a:pt x="960" y="0"/>
                  <a:pt x="927" y="2"/>
                </a:cubicBezTo>
                <a:cubicBezTo>
                  <a:pt x="893" y="4"/>
                  <a:pt x="863" y="11"/>
                  <a:pt x="838" y="24"/>
                </a:cubicBezTo>
                <a:cubicBezTo>
                  <a:pt x="817" y="34"/>
                  <a:pt x="800" y="47"/>
                  <a:pt x="791" y="65"/>
                </a:cubicBezTo>
                <a:cubicBezTo>
                  <a:pt x="789" y="69"/>
                  <a:pt x="783" y="69"/>
                  <a:pt x="780" y="65"/>
                </a:cubicBezTo>
                <a:cubicBezTo>
                  <a:pt x="771" y="47"/>
                  <a:pt x="754" y="34"/>
                  <a:pt x="733" y="24"/>
                </a:cubicBezTo>
                <a:cubicBezTo>
                  <a:pt x="709" y="11"/>
                  <a:pt x="678" y="4"/>
                  <a:pt x="645" y="2"/>
                </a:cubicBezTo>
                <a:cubicBezTo>
                  <a:pt x="611" y="0"/>
                  <a:pt x="572" y="4"/>
                  <a:pt x="512" y="30"/>
                </a:cubicBezTo>
                <a:cubicBezTo>
                  <a:pt x="451" y="55"/>
                  <a:pt x="336" y="82"/>
                  <a:pt x="259" y="92"/>
                </a:cubicBezTo>
                <a:cubicBezTo>
                  <a:pt x="190" y="101"/>
                  <a:pt x="104" y="119"/>
                  <a:pt x="47" y="141"/>
                </a:cubicBezTo>
                <a:cubicBezTo>
                  <a:pt x="37" y="145"/>
                  <a:pt x="29" y="151"/>
                  <a:pt x="26" y="162"/>
                </a:cubicBezTo>
                <a:cubicBezTo>
                  <a:pt x="1" y="230"/>
                  <a:pt x="1" y="230"/>
                  <a:pt x="1" y="230"/>
                </a:cubicBezTo>
                <a:cubicBezTo>
                  <a:pt x="0" y="235"/>
                  <a:pt x="3" y="240"/>
                  <a:pt x="8" y="240"/>
                </a:cubicBezTo>
                <a:cubicBezTo>
                  <a:pt x="1571" y="240"/>
                  <a:pt x="1571" y="240"/>
                  <a:pt x="1571" y="240"/>
                </a:cubicBezTo>
                <a:cubicBezTo>
                  <a:pt x="1576" y="240"/>
                  <a:pt x="1580" y="235"/>
                  <a:pt x="1578" y="229"/>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 name="CuadroTexto 2">
            <a:extLst>
              <a:ext uri="{FF2B5EF4-FFF2-40B4-BE49-F238E27FC236}">
                <a16:creationId xmlns:a16="http://schemas.microsoft.com/office/drawing/2014/main" id="{C7209AE6-C79A-485E-B3FD-83D6D6C7F8B3}"/>
              </a:ext>
            </a:extLst>
          </p:cNvPr>
          <p:cNvSpPr txBox="1"/>
          <p:nvPr/>
        </p:nvSpPr>
        <p:spPr>
          <a:xfrm>
            <a:off x="3896753" y="2179814"/>
            <a:ext cx="7560083" cy="1200329"/>
          </a:xfrm>
          <a:prstGeom prst="rect">
            <a:avLst/>
          </a:prstGeom>
          <a:noFill/>
        </p:spPr>
        <p:txBody>
          <a:bodyPr wrap="none" rtlCol="0">
            <a:spAutoFit/>
          </a:bodyPr>
          <a:lstStyle/>
          <a:p>
            <a:pPr algn="ctr"/>
            <a:r>
              <a:rPr lang="es-EC" sz="3300" b="1" i="0" u="none" strike="noStrike" baseline="0" dirty="0">
                <a:solidFill>
                  <a:srgbClr val="001A5A"/>
                </a:solidFill>
                <a:latin typeface="BwModelica-Bold" panose="00000800000000000000" pitchFamily="50" charset="0"/>
              </a:rPr>
              <a:t>ADVENTISTA DEL SÉPTIMO DÍA</a:t>
            </a:r>
            <a:endParaRPr lang="es-EC" sz="3300" b="1" i="0" u="none" strike="noStrike" baseline="0" dirty="0">
              <a:solidFill>
                <a:srgbClr val="001A5A"/>
              </a:solidFill>
              <a:latin typeface="BwModelica-ExtraBold" panose="00000900000000000000" pitchFamily="50" charset="0"/>
            </a:endParaRPr>
          </a:p>
          <a:p>
            <a:pPr algn="ctr"/>
            <a:r>
              <a:rPr lang="es-EC" sz="3900" b="1" i="0" u="none" strike="noStrike" baseline="0" dirty="0">
                <a:solidFill>
                  <a:srgbClr val="001A5A"/>
                </a:solidFill>
                <a:latin typeface="BwModelica-ExtraBold" panose="00000900000000000000" pitchFamily="50" charset="0"/>
              </a:rPr>
              <a:t>MOVIMIENTO DE REFORMA</a:t>
            </a:r>
            <a:endParaRPr lang="es-EC" sz="3900" dirty="0">
              <a:solidFill>
                <a:srgbClr val="001A5A"/>
              </a:solidFill>
              <a:latin typeface="Bw Modelica Black" panose="00000A00000000000000" pitchFamily="50" charset="0"/>
            </a:endParaRPr>
          </a:p>
        </p:txBody>
      </p:sp>
      <p:pic>
        <p:nvPicPr>
          <p:cNvPr id="9" name="Imagen 8">
            <a:extLst>
              <a:ext uri="{FF2B5EF4-FFF2-40B4-BE49-F238E27FC236}">
                <a16:creationId xmlns:a16="http://schemas.microsoft.com/office/drawing/2014/main" id="{752ABEC9-4E9D-418B-BE39-DC4662B7F4F4}"/>
              </a:ext>
            </a:extLst>
          </p:cNvPr>
          <p:cNvPicPr>
            <a:picLocks noChangeAspect="1"/>
          </p:cNvPicPr>
          <p:nvPr/>
        </p:nvPicPr>
        <p:blipFill>
          <a:blip r:embed="rId2"/>
          <a:stretch>
            <a:fillRect/>
          </a:stretch>
        </p:blipFill>
        <p:spPr>
          <a:xfrm>
            <a:off x="9979879" y="4360189"/>
            <a:ext cx="950203" cy="1001566"/>
          </a:xfrm>
          <a:prstGeom prst="rect">
            <a:avLst/>
          </a:prstGeom>
        </p:spPr>
      </p:pic>
      <p:pic>
        <p:nvPicPr>
          <p:cNvPr id="10" name="Imagen 9">
            <a:extLst>
              <a:ext uri="{FF2B5EF4-FFF2-40B4-BE49-F238E27FC236}">
                <a16:creationId xmlns:a16="http://schemas.microsoft.com/office/drawing/2014/main" id="{13DAD6A6-2282-4BA2-88F8-DA30F2A2BFB3}"/>
              </a:ext>
            </a:extLst>
          </p:cNvPr>
          <p:cNvPicPr>
            <a:picLocks noChangeAspect="1"/>
          </p:cNvPicPr>
          <p:nvPr/>
        </p:nvPicPr>
        <p:blipFill>
          <a:blip r:embed="rId3"/>
          <a:stretch>
            <a:fillRect/>
          </a:stretch>
        </p:blipFill>
        <p:spPr>
          <a:xfrm>
            <a:off x="4161620" y="4487779"/>
            <a:ext cx="5696124" cy="859329"/>
          </a:xfrm>
          <a:prstGeom prst="rect">
            <a:avLst/>
          </a:prstGeom>
        </p:spPr>
      </p:pic>
      <p:pic>
        <p:nvPicPr>
          <p:cNvPr id="11" name="Imagen 10">
            <a:extLst>
              <a:ext uri="{FF2B5EF4-FFF2-40B4-BE49-F238E27FC236}">
                <a16:creationId xmlns:a16="http://schemas.microsoft.com/office/drawing/2014/main" id="{3A734C75-D5B7-45F1-AE0D-CF695BA2214B}"/>
              </a:ext>
            </a:extLst>
          </p:cNvPr>
          <p:cNvPicPr>
            <a:picLocks noChangeAspect="1"/>
          </p:cNvPicPr>
          <p:nvPr/>
        </p:nvPicPr>
        <p:blipFill>
          <a:blip r:embed="rId4"/>
          <a:stretch>
            <a:fillRect/>
          </a:stretch>
        </p:blipFill>
        <p:spPr>
          <a:xfrm>
            <a:off x="1531084" y="4408082"/>
            <a:ext cx="2508400" cy="916531"/>
          </a:xfrm>
          <a:prstGeom prst="rect">
            <a:avLst/>
          </a:prstGeom>
        </p:spPr>
      </p:pic>
    </p:spTree>
    <p:extLst>
      <p:ext uri="{BB962C8B-B14F-4D97-AF65-F5344CB8AC3E}">
        <p14:creationId xmlns:p14="http://schemas.microsoft.com/office/powerpoint/2010/main" val="3887134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1250" fill="hold"/>
                                        <p:tgtEl>
                                          <p:spTgt spid="33"/>
                                        </p:tgtEl>
                                        <p:attrNameLst>
                                          <p:attrName>ppt_x</p:attrName>
                                        </p:attrNameLst>
                                      </p:cBhvr>
                                      <p:tavLst>
                                        <p:tav tm="0">
                                          <p:val>
                                            <p:strVal val="#ppt_x"/>
                                          </p:val>
                                        </p:tav>
                                        <p:tav tm="100000">
                                          <p:val>
                                            <p:strVal val="#ppt_x"/>
                                          </p:val>
                                        </p:tav>
                                      </p:tavLst>
                                    </p:anim>
                                    <p:anim calcmode="lin" valueType="num">
                                      <p:cBhvr additive="base">
                                        <p:cTn id="8" dur="1250" fill="hold"/>
                                        <p:tgtEl>
                                          <p:spTgt spid="33"/>
                                        </p:tgtEl>
                                        <p:attrNameLst>
                                          <p:attrName>ppt_y</p:attrName>
                                        </p:attrNameLst>
                                      </p:cBhvr>
                                      <p:tavLst>
                                        <p:tav tm="0">
                                          <p:val>
                                            <p:strVal val="1+#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1000"/>
                                        <p:tgtEl>
                                          <p:spTgt spid="30"/>
                                        </p:tgtEl>
                                      </p:cBhvr>
                                    </p:animEffect>
                                    <p:anim calcmode="lin" valueType="num">
                                      <p:cBhvr>
                                        <p:cTn id="12" dur="1000" fill="hold"/>
                                        <p:tgtEl>
                                          <p:spTgt spid="30"/>
                                        </p:tgtEl>
                                        <p:attrNameLst>
                                          <p:attrName>ppt_x</p:attrName>
                                        </p:attrNameLst>
                                      </p:cBhvr>
                                      <p:tavLst>
                                        <p:tav tm="0">
                                          <p:val>
                                            <p:strVal val="#ppt_x"/>
                                          </p:val>
                                        </p:tav>
                                        <p:tav tm="100000">
                                          <p:val>
                                            <p:strVal val="#ppt_x"/>
                                          </p:val>
                                        </p:tav>
                                      </p:tavLst>
                                    </p:anim>
                                    <p:anim calcmode="lin" valueType="num">
                                      <p:cBhvr>
                                        <p:cTn id="13" dur="1000" fill="hold"/>
                                        <p:tgtEl>
                                          <p:spTgt spid="30"/>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1000"/>
                                        <p:tgtEl>
                                          <p:spTgt spid="29"/>
                                        </p:tgtEl>
                                      </p:cBhvr>
                                    </p:animEffect>
                                    <p:anim calcmode="lin" valueType="num">
                                      <p:cBhvr>
                                        <p:cTn id="17" dur="1000" fill="hold"/>
                                        <p:tgtEl>
                                          <p:spTgt spid="29"/>
                                        </p:tgtEl>
                                        <p:attrNameLst>
                                          <p:attrName>ppt_x</p:attrName>
                                        </p:attrNameLst>
                                      </p:cBhvr>
                                      <p:tavLst>
                                        <p:tav tm="0">
                                          <p:val>
                                            <p:strVal val="#ppt_x"/>
                                          </p:val>
                                        </p:tav>
                                        <p:tav tm="100000">
                                          <p:val>
                                            <p:strVal val="#ppt_x"/>
                                          </p:val>
                                        </p:tav>
                                      </p:tavLst>
                                    </p:anim>
                                    <p:anim calcmode="lin" valueType="num">
                                      <p:cBhvr>
                                        <p:cTn id="18" dur="1000" fill="hold"/>
                                        <p:tgtEl>
                                          <p:spTgt spid="29"/>
                                        </p:tgtEl>
                                        <p:attrNameLst>
                                          <p:attrName>ppt_y</p:attrName>
                                        </p:attrNameLst>
                                      </p:cBhvr>
                                      <p:tavLst>
                                        <p:tav tm="0">
                                          <p:val>
                                            <p:strVal val="#ppt_y-.1"/>
                                          </p:val>
                                        </p:tav>
                                        <p:tav tm="100000">
                                          <p:val>
                                            <p:strVal val="#ppt_y"/>
                                          </p:val>
                                        </p:tav>
                                      </p:tavLst>
                                    </p:anim>
                                  </p:childTnLst>
                                </p:cTn>
                              </p:par>
                              <p:par>
                                <p:cTn id="19" presetID="47"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1000"/>
                                        <p:tgtEl>
                                          <p:spTgt spid="31"/>
                                        </p:tgtEl>
                                      </p:cBhvr>
                                    </p:animEffect>
                                    <p:anim calcmode="lin" valueType="num">
                                      <p:cBhvr>
                                        <p:cTn id="22" dur="1000" fill="hold"/>
                                        <p:tgtEl>
                                          <p:spTgt spid="31"/>
                                        </p:tgtEl>
                                        <p:attrNameLst>
                                          <p:attrName>ppt_x</p:attrName>
                                        </p:attrNameLst>
                                      </p:cBhvr>
                                      <p:tavLst>
                                        <p:tav tm="0">
                                          <p:val>
                                            <p:strVal val="#ppt_x"/>
                                          </p:val>
                                        </p:tav>
                                        <p:tav tm="100000">
                                          <p:val>
                                            <p:strVal val="#ppt_x"/>
                                          </p:val>
                                        </p:tav>
                                      </p:tavLst>
                                    </p:anim>
                                    <p:anim calcmode="lin" valueType="num">
                                      <p:cBhvr>
                                        <p:cTn id="23" dur="1000" fill="hold"/>
                                        <p:tgtEl>
                                          <p:spTgt spid="31"/>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22" presetClass="entr" presetSubtype="4"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wipe(down)">
                                      <p:cBhvr>
                                        <p:cTn id="27" dur="2000"/>
                                        <p:tgtEl>
                                          <p:spTgt spid="32"/>
                                        </p:tgtEl>
                                      </p:cBhvr>
                                    </p:animEffect>
                                  </p:childTnLst>
                                </p:cTn>
                              </p:par>
                            </p:childTnLst>
                          </p:cTn>
                        </p:par>
                        <p:par>
                          <p:cTn id="28" fill="hold">
                            <p:stCondLst>
                              <p:cond delay="3250"/>
                            </p:stCondLst>
                            <p:childTnLst>
                              <p:par>
                                <p:cTn id="29" presetID="6" presetClass="entr" presetSubtype="32"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circle(out)">
                                      <p:cBhvr>
                                        <p:cTn id="31" dur="2000"/>
                                        <p:tgtEl>
                                          <p:spTgt spid="3"/>
                                        </p:tgtEl>
                                      </p:cBhvr>
                                    </p:animEffect>
                                  </p:childTnLst>
                                </p:cTn>
                              </p:par>
                            </p:childTnLst>
                          </p:cTn>
                        </p:par>
                        <p:par>
                          <p:cTn id="32" fill="hold">
                            <p:stCondLst>
                              <p:cond delay="5250"/>
                            </p:stCondLst>
                            <p:childTnLst>
                              <p:par>
                                <p:cTn id="33" presetID="26" presetClass="entr" presetSubtype="0"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80">
                                          <p:stCondLst>
                                            <p:cond delay="0"/>
                                          </p:stCondLst>
                                        </p:cTn>
                                        <p:tgtEl>
                                          <p:spTgt spid="9"/>
                                        </p:tgtEl>
                                      </p:cBhvr>
                                    </p:animEffect>
                                    <p:anim calcmode="lin" valueType="num">
                                      <p:cBhvr>
                                        <p:cTn id="36"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1" dur="26">
                                          <p:stCondLst>
                                            <p:cond delay="650"/>
                                          </p:stCondLst>
                                        </p:cTn>
                                        <p:tgtEl>
                                          <p:spTgt spid="9"/>
                                        </p:tgtEl>
                                      </p:cBhvr>
                                      <p:to x="100000" y="60000"/>
                                    </p:animScale>
                                    <p:animScale>
                                      <p:cBhvr>
                                        <p:cTn id="42" dur="166" decel="50000">
                                          <p:stCondLst>
                                            <p:cond delay="676"/>
                                          </p:stCondLst>
                                        </p:cTn>
                                        <p:tgtEl>
                                          <p:spTgt spid="9"/>
                                        </p:tgtEl>
                                      </p:cBhvr>
                                      <p:to x="100000" y="100000"/>
                                    </p:animScale>
                                    <p:animScale>
                                      <p:cBhvr>
                                        <p:cTn id="43" dur="26">
                                          <p:stCondLst>
                                            <p:cond delay="1312"/>
                                          </p:stCondLst>
                                        </p:cTn>
                                        <p:tgtEl>
                                          <p:spTgt spid="9"/>
                                        </p:tgtEl>
                                      </p:cBhvr>
                                      <p:to x="100000" y="80000"/>
                                    </p:animScale>
                                    <p:animScale>
                                      <p:cBhvr>
                                        <p:cTn id="44" dur="166" decel="50000">
                                          <p:stCondLst>
                                            <p:cond delay="1338"/>
                                          </p:stCondLst>
                                        </p:cTn>
                                        <p:tgtEl>
                                          <p:spTgt spid="9"/>
                                        </p:tgtEl>
                                      </p:cBhvr>
                                      <p:to x="100000" y="100000"/>
                                    </p:animScale>
                                    <p:animScale>
                                      <p:cBhvr>
                                        <p:cTn id="45" dur="26">
                                          <p:stCondLst>
                                            <p:cond delay="1642"/>
                                          </p:stCondLst>
                                        </p:cTn>
                                        <p:tgtEl>
                                          <p:spTgt spid="9"/>
                                        </p:tgtEl>
                                      </p:cBhvr>
                                      <p:to x="100000" y="90000"/>
                                    </p:animScale>
                                    <p:animScale>
                                      <p:cBhvr>
                                        <p:cTn id="46" dur="166" decel="50000">
                                          <p:stCondLst>
                                            <p:cond delay="1668"/>
                                          </p:stCondLst>
                                        </p:cTn>
                                        <p:tgtEl>
                                          <p:spTgt spid="9"/>
                                        </p:tgtEl>
                                      </p:cBhvr>
                                      <p:to x="100000" y="100000"/>
                                    </p:animScale>
                                    <p:animScale>
                                      <p:cBhvr>
                                        <p:cTn id="47" dur="26">
                                          <p:stCondLst>
                                            <p:cond delay="1808"/>
                                          </p:stCondLst>
                                        </p:cTn>
                                        <p:tgtEl>
                                          <p:spTgt spid="9"/>
                                        </p:tgtEl>
                                      </p:cBhvr>
                                      <p:to x="100000" y="95000"/>
                                    </p:animScale>
                                    <p:animScale>
                                      <p:cBhvr>
                                        <p:cTn id="48" dur="166" decel="50000">
                                          <p:stCondLst>
                                            <p:cond delay="1834"/>
                                          </p:stCondLst>
                                        </p:cTn>
                                        <p:tgtEl>
                                          <p:spTgt spid="9"/>
                                        </p:tgtEl>
                                      </p:cBhvr>
                                      <p:to x="100000" y="100000"/>
                                    </p:animScale>
                                  </p:childTnLst>
                                </p:cTn>
                              </p:par>
                              <p:par>
                                <p:cTn id="49" presetID="26" presetClass="entr" presetSubtype="0" fill="hold"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down)">
                                      <p:cBhvr>
                                        <p:cTn id="51" dur="580">
                                          <p:stCondLst>
                                            <p:cond delay="0"/>
                                          </p:stCondLst>
                                        </p:cTn>
                                        <p:tgtEl>
                                          <p:spTgt spid="10"/>
                                        </p:tgtEl>
                                      </p:cBhvr>
                                    </p:animEffect>
                                    <p:anim calcmode="lin" valueType="num">
                                      <p:cBhvr>
                                        <p:cTn id="52"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53"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54"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55"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56"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57" dur="26">
                                          <p:stCondLst>
                                            <p:cond delay="650"/>
                                          </p:stCondLst>
                                        </p:cTn>
                                        <p:tgtEl>
                                          <p:spTgt spid="10"/>
                                        </p:tgtEl>
                                      </p:cBhvr>
                                      <p:to x="100000" y="60000"/>
                                    </p:animScale>
                                    <p:animScale>
                                      <p:cBhvr>
                                        <p:cTn id="58" dur="166" decel="50000">
                                          <p:stCondLst>
                                            <p:cond delay="676"/>
                                          </p:stCondLst>
                                        </p:cTn>
                                        <p:tgtEl>
                                          <p:spTgt spid="10"/>
                                        </p:tgtEl>
                                      </p:cBhvr>
                                      <p:to x="100000" y="100000"/>
                                    </p:animScale>
                                    <p:animScale>
                                      <p:cBhvr>
                                        <p:cTn id="59" dur="26">
                                          <p:stCondLst>
                                            <p:cond delay="1312"/>
                                          </p:stCondLst>
                                        </p:cTn>
                                        <p:tgtEl>
                                          <p:spTgt spid="10"/>
                                        </p:tgtEl>
                                      </p:cBhvr>
                                      <p:to x="100000" y="80000"/>
                                    </p:animScale>
                                    <p:animScale>
                                      <p:cBhvr>
                                        <p:cTn id="60" dur="166" decel="50000">
                                          <p:stCondLst>
                                            <p:cond delay="1338"/>
                                          </p:stCondLst>
                                        </p:cTn>
                                        <p:tgtEl>
                                          <p:spTgt spid="10"/>
                                        </p:tgtEl>
                                      </p:cBhvr>
                                      <p:to x="100000" y="100000"/>
                                    </p:animScale>
                                    <p:animScale>
                                      <p:cBhvr>
                                        <p:cTn id="61" dur="26">
                                          <p:stCondLst>
                                            <p:cond delay="1642"/>
                                          </p:stCondLst>
                                        </p:cTn>
                                        <p:tgtEl>
                                          <p:spTgt spid="10"/>
                                        </p:tgtEl>
                                      </p:cBhvr>
                                      <p:to x="100000" y="90000"/>
                                    </p:animScale>
                                    <p:animScale>
                                      <p:cBhvr>
                                        <p:cTn id="62" dur="166" decel="50000">
                                          <p:stCondLst>
                                            <p:cond delay="1668"/>
                                          </p:stCondLst>
                                        </p:cTn>
                                        <p:tgtEl>
                                          <p:spTgt spid="10"/>
                                        </p:tgtEl>
                                      </p:cBhvr>
                                      <p:to x="100000" y="100000"/>
                                    </p:animScale>
                                    <p:animScale>
                                      <p:cBhvr>
                                        <p:cTn id="63" dur="26">
                                          <p:stCondLst>
                                            <p:cond delay="1808"/>
                                          </p:stCondLst>
                                        </p:cTn>
                                        <p:tgtEl>
                                          <p:spTgt spid="10"/>
                                        </p:tgtEl>
                                      </p:cBhvr>
                                      <p:to x="100000" y="95000"/>
                                    </p:animScale>
                                    <p:animScale>
                                      <p:cBhvr>
                                        <p:cTn id="64" dur="166" decel="50000">
                                          <p:stCondLst>
                                            <p:cond delay="1834"/>
                                          </p:stCondLst>
                                        </p:cTn>
                                        <p:tgtEl>
                                          <p:spTgt spid="10"/>
                                        </p:tgtEl>
                                      </p:cBhvr>
                                      <p:to x="100000" y="100000"/>
                                    </p:animScale>
                                  </p:childTnLst>
                                </p:cTn>
                              </p:par>
                              <p:par>
                                <p:cTn id="65" presetID="26" presetClass="entr" presetSubtype="0" fill="hold" nodeType="with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down)">
                                      <p:cBhvr>
                                        <p:cTn id="67" dur="580">
                                          <p:stCondLst>
                                            <p:cond delay="0"/>
                                          </p:stCondLst>
                                        </p:cTn>
                                        <p:tgtEl>
                                          <p:spTgt spid="11"/>
                                        </p:tgtEl>
                                      </p:cBhvr>
                                    </p:animEffect>
                                    <p:anim calcmode="lin" valueType="num">
                                      <p:cBhvr>
                                        <p:cTn id="6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6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7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7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7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73" dur="26">
                                          <p:stCondLst>
                                            <p:cond delay="650"/>
                                          </p:stCondLst>
                                        </p:cTn>
                                        <p:tgtEl>
                                          <p:spTgt spid="11"/>
                                        </p:tgtEl>
                                      </p:cBhvr>
                                      <p:to x="100000" y="60000"/>
                                    </p:animScale>
                                    <p:animScale>
                                      <p:cBhvr>
                                        <p:cTn id="74" dur="166" decel="50000">
                                          <p:stCondLst>
                                            <p:cond delay="676"/>
                                          </p:stCondLst>
                                        </p:cTn>
                                        <p:tgtEl>
                                          <p:spTgt spid="11"/>
                                        </p:tgtEl>
                                      </p:cBhvr>
                                      <p:to x="100000" y="100000"/>
                                    </p:animScale>
                                    <p:animScale>
                                      <p:cBhvr>
                                        <p:cTn id="75" dur="26">
                                          <p:stCondLst>
                                            <p:cond delay="1312"/>
                                          </p:stCondLst>
                                        </p:cTn>
                                        <p:tgtEl>
                                          <p:spTgt spid="11"/>
                                        </p:tgtEl>
                                      </p:cBhvr>
                                      <p:to x="100000" y="80000"/>
                                    </p:animScale>
                                    <p:animScale>
                                      <p:cBhvr>
                                        <p:cTn id="76" dur="166" decel="50000">
                                          <p:stCondLst>
                                            <p:cond delay="1338"/>
                                          </p:stCondLst>
                                        </p:cTn>
                                        <p:tgtEl>
                                          <p:spTgt spid="11"/>
                                        </p:tgtEl>
                                      </p:cBhvr>
                                      <p:to x="100000" y="100000"/>
                                    </p:animScale>
                                    <p:animScale>
                                      <p:cBhvr>
                                        <p:cTn id="77" dur="26">
                                          <p:stCondLst>
                                            <p:cond delay="1642"/>
                                          </p:stCondLst>
                                        </p:cTn>
                                        <p:tgtEl>
                                          <p:spTgt spid="11"/>
                                        </p:tgtEl>
                                      </p:cBhvr>
                                      <p:to x="100000" y="90000"/>
                                    </p:animScale>
                                    <p:animScale>
                                      <p:cBhvr>
                                        <p:cTn id="78" dur="166" decel="50000">
                                          <p:stCondLst>
                                            <p:cond delay="1668"/>
                                          </p:stCondLst>
                                        </p:cTn>
                                        <p:tgtEl>
                                          <p:spTgt spid="11"/>
                                        </p:tgtEl>
                                      </p:cBhvr>
                                      <p:to x="100000" y="100000"/>
                                    </p:animScale>
                                    <p:animScale>
                                      <p:cBhvr>
                                        <p:cTn id="79" dur="26">
                                          <p:stCondLst>
                                            <p:cond delay="1808"/>
                                          </p:stCondLst>
                                        </p:cTn>
                                        <p:tgtEl>
                                          <p:spTgt spid="11"/>
                                        </p:tgtEl>
                                      </p:cBhvr>
                                      <p:to x="100000" y="95000"/>
                                    </p:animScale>
                                    <p:animScale>
                                      <p:cBhvr>
                                        <p:cTn id="80"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El punto de vista bíblico sobre la puntualidad">
            <a:extLst>
              <a:ext uri="{FF2B5EF4-FFF2-40B4-BE49-F238E27FC236}">
                <a16:creationId xmlns:a16="http://schemas.microsoft.com/office/drawing/2014/main" id="{711AA4C7-83D9-4A6E-883D-6DE74D8171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887687"/>
            <a:ext cx="7816646" cy="390832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4E85F43C-432B-41B9-85E4-75DD65EEDCAC}"/>
              </a:ext>
            </a:extLst>
          </p:cNvPr>
          <p:cNvSpPr/>
          <p:nvPr/>
        </p:nvSpPr>
        <p:spPr>
          <a:xfrm>
            <a:off x="87084" y="112216"/>
            <a:ext cx="8337745" cy="1446550"/>
          </a:xfrm>
          <a:prstGeom prst="rect">
            <a:avLst/>
          </a:prstGeom>
        </p:spPr>
        <p:txBody>
          <a:bodyPr wrap="square">
            <a:spAutoFit/>
            <a:scene3d>
              <a:camera prst="orthographicFront"/>
              <a:lightRig rig="threePt" dir="t"/>
            </a:scene3d>
            <a:sp3d extrusionH="57150">
              <a:bevelT h="25400" prst="softRound"/>
            </a:sp3d>
          </a:bodyPr>
          <a:lstStyle/>
          <a:p>
            <a:r>
              <a:rPr lang="es-MX" sz="88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Asiste Puntual</a:t>
            </a:r>
            <a:endParaRPr lang="es-EC" sz="8800" dirty="0">
              <a:solidFill>
                <a:srgbClr val="0070C0"/>
              </a:solidFill>
              <a:effectLst>
                <a:outerShdw blurRad="50800" dist="38100" dir="2700000" algn="tl" rotWithShape="0">
                  <a:prstClr val="black">
                    <a:alpha val="40000"/>
                  </a:prstClr>
                </a:outerShdw>
              </a:effectLst>
            </a:endParaRPr>
          </a:p>
        </p:txBody>
      </p:sp>
      <p:grpSp>
        <p:nvGrpSpPr>
          <p:cNvPr id="18" name="Grupo 17">
            <a:extLst>
              <a:ext uri="{FF2B5EF4-FFF2-40B4-BE49-F238E27FC236}">
                <a16:creationId xmlns:a16="http://schemas.microsoft.com/office/drawing/2014/main" id="{A1BA99B4-04E6-4283-BB10-31A72CC2D73E}"/>
              </a:ext>
            </a:extLst>
          </p:cNvPr>
          <p:cNvGrpSpPr/>
          <p:nvPr/>
        </p:nvGrpSpPr>
        <p:grpSpPr>
          <a:xfrm>
            <a:off x="0" y="5665899"/>
            <a:ext cx="12166601" cy="1347314"/>
            <a:chOff x="0" y="5665899"/>
            <a:chExt cx="12166601" cy="1347314"/>
          </a:xfrm>
        </p:grpSpPr>
        <p:sp>
          <p:nvSpPr>
            <p:cNvPr id="8" name="Rectángulo 7"/>
            <p:cNvSpPr/>
            <p:nvPr/>
          </p:nvSpPr>
          <p:spPr>
            <a:xfrm>
              <a:off x="1" y="5761519"/>
              <a:ext cx="12166600"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040" name="Picture 16" descr="Imagen relacionada">
              <a:extLst>
                <a:ext uri="{FF2B5EF4-FFF2-40B4-BE49-F238E27FC236}">
                  <a16:creationId xmlns:a16="http://schemas.microsoft.com/office/drawing/2014/main" id="{FCEAB9AF-4E01-4849-B814-BD214A22604D}"/>
                </a:ext>
              </a:extLst>
            </p:cNvPr>
            <p:cNvPicPr>
              <a:picLocks noChangeAspect="1" noChangeArrowheads="1"/>
            </p:cNvPicPr>
            <p:nvPr/>
          </p:nvPicPr>
          <p:blipFill rotWithShape="1">
            <a:blip r:embed="rId3">
              <a:clrChange>
                <a:clrFrom>
                  <a:srgbClr val="FEFEFE"/>
                </a:clrFrom>
                <a:clrTo>
                  <a:srgbClr val="FEFEFE">
                    <a:alpha val="0"/>
                  </a:srgbClr>
                </a:clrTo>
              </a:clrChange>
              <a:extLst>
                <a:ext uri="{28A0092B-C50C-407E-A947-70E740481C1C}">
                  <a14:useLocalDpi xmlns:a14="http://schemas.microsoft.com/office/drawing/2010/main" val="0"/>
                </a:ext>
              </a:extLst>
            </a:blip>
            <a:srcRect l="6213" r="7296"/>
            <a:stretch/>
          </p:blipFill>
          <p:spPr bwMode="auto">
            <a:xfrm>
              <a:off x="0" y="5665899"/>
              <a:ext cx="12129489" cy="1347314"/>
            </a:xfrm>
            <a:prstGeom prst="rect">
              <a:avLst/>
            </a:prstGeom>
            <a:noFill/>
            <a:extLst>
              <a:ext uri="{909E8E84-426E-40DD-AFC4-6F175D3DCCD1}">
                <a14:hiddenFill xmlns:a14="http://schemas.microsoft.com/office/drawing/2010/main">
                  <a:solidFill>
                    <a:srgbClr val="FFFFFF"/>
                  </a:solidFill>
                </a14:hiddenFill>
              </a:ext>
            </a:extLst>
          </p:spPr>
        </p:pic>
        <p:sp>
          <p:nvSpPr>
            <p:cNvPr id="10"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4"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6" name="Rectángulo 35">
              <a:extLst>
                <a:ext uri="{FF2B5EF4-FFF2-40B4-BE49-F238E27FC236}">
                  <a16:creationId xmlns:a16="http://schemas.microsoft.com/office/drawing/2014/main" id="{0C840142-F805-4669-8964-5A51F4834119}"/>
                </a:ext>
              </a:extLst>
            </p:cNvPr>
            <p:cNvSpPr/>
            <p:nvPr/>
          </p:nvSpPr>
          <p:spPr>
            <a:xfrm>
              <a:off x="59279" y="6064101"/>
              <a:ext cx="2411778" cy="769441"/>
            </a:xfrm>
            <a:prstGeom prst="rect">
              <a:avLst/>
            </a:prstGeom>
          </p:spPr>
          <p:txBody>
            <a:bodyPr wrap="square">
              <a:spAutoFit/>
              <a:scene3d>
                <a:camera prst="orthographicFront"/>
                <a:lightRig rig="threePt" dir="t"/>
              </a:scene3d>
              <a:sp3d extrusionH="57150">
                <a:bevelT h="25400" prst="softRound"/>
              </a:sp3d>
            </a:bodyPr>
            <a:lstStyle/>
            <a:p>
              <a:r>
                <a:rPr lang="es-MX" sz="2200" dirty="0">
                  <a:solidFill>
                    <a:schemeClr val="accent4">
                      <a:lumMod val="50000"/>
                    </a:schemeClr>
                  </a:solidFill>
                  <a:latin typeface="Segoe UI Black" panose="020B0A02040204020203" pitchFamily="34" charset="0"/>
                  <a:ea typeface="Segoe UI Black" panose="020B0A02040204020203" pitchFamily="34" charset="0"/>
                </a:rPr>
                <a:t>Registro</a:t>
              </a:r>
            </a:p>
            <a:p>
              <a:r>
                <a:rPr lang="es-MX" sz="2200" dirty="0">
                  <a:solidFill>
                    <a:schemeClr val="accent4">
                      <a:lumMod val="50000"/>
                    </a:schemeClr>
                  </a:solidFill>
                  <a:latin typeface="Segoe UI Black" panose="020B0A02040204020203" pitchFamily="34" charset="0"/>
                  <a:ea typeface="Segoe UI Black" panose="020B0A02040204020203" pitchFamily="34" charset="0"/>
                </a:rPr>
                <a:t>de Asistencia</a:t>
              </a:r>
              <a:endParaRPr lang="es-EC" sz="2200" dirty="0">
                <a:solidFill>
                  <a:schemeClr val="accent4">
                    <a:lumMod val="50000"/>
                  </a:schemeClr>
                </a:solidFill>
              </a:endParaRPr>
            </a:p>
          </p:txBody>
        </p:sp>
      </p:grpSp>
      <p:sp>
        <p:nvSpPr>
          <p:cNvPr id="16" name="CuadroTexto 15">
            <a:extLst>
              <a:ext uri="{FF2B5EF4-FFF2-40B4-BE49-F238E27FC236}">
                <a16:creationId xmlns:a16="http://schemas.microsoft.com/office/drawing/2014/main" id="{57BE137F-DBC2-4E0B-9FA9-0442EE72531C}"/>
              </a:ext>
            </a:extLst>
          </p:cNvPr>
          <p:cNvSpPr txBox="1"/>
          <p:nvPr/>
        </p:nvSpPr>
        <p:spPr>
          <a:xfrm>
            <a:off x="6459795" y="1362060"/>
            <a:ext cx="5548486" cy="1323439"/>
          </a:xfrm>
          <a:prstGeom prst="rect">
            <a:avLst/>
          </a:prstGeom>
          <a:noFill/>
        </p:spPr>
        <p:txBody>
          <a:bodyPr wrap="square" rtlCol="0">
            <a:spAutoFit/>
            <a:scene3d>
              <a:camera prst="orthographicFront"/>
              <a:lightRig rig="threePt" dir="t"/>
            </a:scene3d>
            <a:sp3d extrusionH="57150">
              <a:bevelT w="38100" h="38100"/>
            </a:sp3d>
          </a:bodyPr>
          <a:lstStyle/>
          <a:p>
            <a:pPr algn="r"/>
            <a:r>
              <a:rPr lang="es-EC" sz="4000" b="1" dirty="0">
                <a:solidFill>
                  <a:schemeClr val="accent2">
                    <a:lumMod val="75000"/>
                  </a:schemeClr>
                </a:solidFill>
                <a:latin typeface="Eras Bold ITC" panose="020B0907030504020204" pitchFamily="34" charset="0"/>
              </a:rPr>
              <a:t>Cada sábado 9:00am (Ecuador) por:</a:t>
            </a:r>
          </a:p>
        </p:txBody>
      </p:sp>
      <p:sp>
        <p:nvSpPr>
          <p:cNvPr id="3" name="Text Box 16">
            <a:extLst>
              <a:ext uri="{FF2B5EF4-FFF2-40B4-BE49-F238E27FC236}">
                <a16:creationId xmlns:a16="http://schemas.microsoft.com/office/drawing/2014/main" id="{CE6EE3F3-ADD8-4C8E-8E6B-E5A8391916C9}"/>
              </a:ext>
            </a:extLst>
          </p:cNvPr>
          <p:cNvSpPr txBox="1">
            <a:spLocks noChangeArrowheads="1"/>
          </p:cNvSpPr>
          <p:nvPr/>
        </p:nvSpPr>
        <p:spPr bwMode="auto">
          <a:xfrm>
            <a:off x="8056718" y="5346232"/>
            <a:ext cx="3615107" cy="3886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effectLst/>
                <a:latin typeface="Candara" panose="020E0502030303020204" pitchFamily="34" charset="0"/>
              </a:rPr>
              <a:t>Unión Ecuatoriana ASDMR</a:t>
            </a:r>
            <a:endParaRPr kumimoji="0" lang="es-EC" altLang="es-EC" sz="2400" b="1" i="0" u="none" strike="noStrike" cap="none" normalizeH="0" baseline="0" dirty="0">
              <a:ln>
                <a:noFill/>
              </a:ln>
              <a:effectLst/>
              <a:latin typeface="Arial" panose="020B0604020202020204" pitchFamily="34" charset="0"/>
            </a:endParaRPr>
          </a:p>
        </p:txBody>
      </p:sp>
      <p:pic>
        <p:nvPicPr>
          <p:cNvPr id="4" name="Picture 2" descr="Download Free png Youtube Live Png (94+ images in Collection) Page ...">
            <a:extLst>
              <a:ext uri="{FF2B5EF4-FFF2-40B4-BE49-F238E27FC236}">
                <a16:creationId xmlns:a16="http://schemas.microsoft.com/office/drawing/2014/main" id="{4D70A591-E75B-4729-B671-47FD788F0C21}"/>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t="19920" b="10919"/>
          <a:stretch/>
        </p:blipFill>
        <p:spPr bwMode="auto">
          <a:xfrm>
            <a:off x="8572313" y="2641663"/>
            <a:ext cx="2583918" cy="128406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Facebook Live Logo - PNG y Vector">
            <a:extLst>
              <a:ext uri="{FF2B5EF4-FFF2-40B4-BE49-F238E27FC236}">
                <a16:creationId xmlns:a16="http://schemas.microsoft.com/office/drawing/2014/main" id="{55A16EB4-5357-43FE-AE1E-77A3845E602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47664" y="4605537"/>
            <a:ext cx="2115788" cy="738598"/>
          </a:xfrm>
          <a:prstGeom prst="rect">
            <a:avLst/>
          </a:prstGeom>
          <a:noFill/>
          <a:extLst>
            <a:ext uri="{909E8E84-426E-40DD-AFC4-6F175D3DCCD1}">
              <a14:hiddenFill xmlns:a14="http://schemas.microsoft.com/office/drawing/2010/main">
                <a:solidFill>
                  <a:srgbClr val="FFFFFF"/>
                </a:solidFill>
              </a14:hiddenFill>
            </a:ext>
          </a:extLst>
        </p:spPr>
      </p:pic>
      <p:sp>
        <p:nvSpPr>
          <p:cNvPr id="7" name="Text Box 16">
            <a:extLst>
              <a:ext uri="{FF2B5EF4-FFF2-40B4-BE49-F238E27FC236}">
                <a16:creationId xmlns:a16="http://schemas.microsoft.com/office/drawing/2014/main" id="{FEFA6618-312E-4F12-81CA-504B07EB2C2F}"/>
              </a:ext>
            </a:extLst>
          </p:cNvPr>
          <p:cNvSpPr txBox="1">
            <a:spLocks noChangeArrowheads="1"/>
          </p:cNvSpPr>
          <p:nvPr/>
        </p:nvSpPr>
        <p:spPr bwMode="auto">
          <a:xfrm>
            <a:off x="8572313" y="3919976"/>
            <a:ext cx="2583919" cy="3317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effectLst/>
                <a:latin typeface="Candara" panose="020E0502030303020204" pitchFamily="34" charset="0"/>
              </a:rPr>
              <a:t>ASDMR ECUADOR</a:t>
            </a:r>
            <a:endParaRPr kumimoji="0" lang="es-EC" altLang="es-EC" sz="2400" b="1" i="0" u="none" strike="noStrike" cap="none" normalizeH="0" baseline="0" dirty="0">
              <a:ln>
                <a:noFill/>
              </a:ln>
              <a:effectLst/>
              <a:latin typeface="Arial" panose="020B0604020202020204" pitchFamily="34" charset="0"/>
            </a:endParaRPr>
          </a:p>
        </p:txBody>
      </p:sp>
      <p:pic>
        <p:nvPicPr>
          <p:cNvPr id="5" name="Imagen 4">
            <a:extLst>
              <a:ext uri="{FF2B5EF4-FFF2-40B4-BE49-F238E27FC236}">
                <a16:creationId xmlns:a16="http://schemas.microsoft.com/office/drawing/2014/main" id="{58DA5989-11F9-F38E-DAFF-ED8EA7D0251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13406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ítulo 1"/>
          <p:cNvSpPr txBox="1">
            <a:spLocks/>
          </p:cNvSpPr>
          <p:nvPr/>
        </p:nvSpPr>
        <p:spPr>
          <a:xfrm>
            <a:off x="6259039" y="6260504"/>
            <a:ext cx="4384221" cy="394728"/>
          </a:xfrm>
          <a:prstGeom prst="rect">
            <a:avLst/>
          </a:prstGeom>
        </p:spPr>
        <p:txBody>
          <a:bodyPr vert="horz" lIns="91440" tIns="45720" rIns="91440" bIns="45720" rtlCol="0" anchor="b">
            <a:normAutofit/>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20000"/>
              </a:lnSpc>
            </a:pPr>
            <a:r>
              <a:rPr lang="es-MX" sz="1600" b="1" i="1" dirty="0">
                <a:solidFill>
                  <a:schemeClr val="accent5">
                    <a:lumMod val="50000"/>
                  </a:schemeClr>
                </a:solidFill>
                <a:latin typeface="Bookman Old Style" panose="02050604050505020204" pitchFamily="18" charset="0"/>
              </a:rPr>
              <a:t>Sábado, 15 de marzo de 2025</a:t>
            </a:r>
            <a:endParaRPr lang="es-EC" sz="1600" b="1" i="1" dirty="0">
              <a:solidFill>
                <a:schemeClr val="accent5">
                  <a:lumMod val="50000"/>
                </a:schemeClr>
              </a:solidFill>
              <a:latin typeface="Bookman Old Style" panose="02050604050505020204" pitchFamily="18" charset="0"/>
            </a:endParaRPr>
          </a:p>
        </p:txBody>
      </p:sp>
      <p:grpSp>
        <p:nvGrpSpPr>
          <p:cNvPr id="3" name="Grupo 2">
            <a:extLst>
              <a:ext uri="{FF2B5EF4-FFF2-40B4-BE49-F238E27FC236}">
                <a16:creationId xmlns:a16="http://schemas.microsoft.com/office/drawing/2014/main" id="{5C420512-14B4-9ABC-3D24-E06996B3B42C}"/>
              </a:ext>
            </a:extLst>
          </p:cNvPr>
          <p:cNvGrpSpPr/>
          <p:nvPr/>
        </p:nvGrpSpPr>
        <p:grpSpPr>
          <a:xfrm>
            <a:off x="0" y="-47296"/>
            <a:ext cx="4279900" cy="4361647"/>
            <a:chOff x="496190" y="4139081"/>
            <a:chExt cx="2913724" cy="2913724"/>
          </a:xfrm>
        </p:grpSpPr>
        <p:pic>
          <p:nvPicPr>
            <p:cNvPr id="1036" name="Picture 12" descr="Diseño PNG Y SVG De Crayones Split Icono Para Camisetas">
              <a:extLst>
                <a:ext uri="{FF2B5EF4-FFF2-40B4-BE49-F238E27FC236}">
                  <a16:creationId xmlns:a16="http://schemas.microsoft.com/office/drawing/2014/main" id="{C3E17FDA-FF8F-659A-C093-9F7DA574C0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6190" y="4139081"/>
              <a:ext cx="2913724" cy="2913724"/>
            </a:xfrm>
            <a:prstGeom prst="rect">
              <a:avLst/>
            </a:prstGeom>
            <a:noFill/>
            <a:extLst>
              <a:ext uri="{909E8E84-426E-40DD-AFC4-6F175D3DCCD1}">
                <a14:hiddenFill xmlns:a14="http://schemas.microsoft.com/office/drawing/2010/main">
                  <a:solidFill>
                    <a:srgbClr val="FFFFFF"/>
                  </a:solidFill>
                </a14:hiddenFill>
              </a:ext>
            </a:extLst>
          </p:spPr>
        </p:pic>
        <p:sp>
          <p:nvSpPr>
            <p:cNvPr id="9" name="Rectángulo 8"/>
            <p:cNvSpPr/>
            <p:nvPr/>
          </p:nvSpPr>
          <p:spPr>
            <a:xfrm>
              <a:off x="574532" y="5455148"/>
              <a:ext cx="2709442" cy="698408"/>
            </a:xfrm>
            <a:prstGeom prst="rect">
              <a:avLst/>
            </a:prstGeom>
          </p:spPr>
          <p:txBody>
            <a:bodyPr wrap="square">
              <a:spAutoFit/>
              <a:scene3d>
                <a:camera prst="orthographicFront"/>
                <a:lightRig rig="threePt" dir="t"/>
              </a:scene3d>
              <a:sp3d extrusionH="57150">
                <a:bevelT h="25400" prst="softRound"/>
              </a:sp3d>
            </a:bodyPr>
            <a:lstStyle/>
            <a:p>
              <a:pPr algn="ctr"/>
              <a:r>
                <a:rPr lang="es-MX" sz="2600" dirty="0">
                  <a:effectLst/>
                  <a:latin typeface="Abadi" panose="020B0604020104020204" pitchFamily="34" charset="0"/>
                </a:rPr>
                <a:t>La lección de los niños para hoy es:</a:t>
              </a:r>
              <a:endParaRPr lang="es-EC" sz="2600" dirty="0">
                <a:latin typeface="Abadi" panose="020B0604020104020204" pitchFamily="34" charset="0"/>
              </a:endParaRPr>
            </a:p>
          </p:txBody>
        </p:sp>
      </p:grpSp>
      <p:pic>
        <p:nvPicPr>
          <p:cNvPr id="2074" name="Picture 26" descr="Imagen relacionada">
            <a:extLst>
              <a:ext uri="{FF2B5EF4-FFF2-40B4-BE49-F238E27FC236}">
                <a16:creationId xmlns:a16="http://schemas.microsoft.com/office/drawing/2014/main" id="{C4AF558D-73D6-4EFE-9C47-3C4BEE2C6BFF}"/>
              </a:ext>
            </a:extLst>
          </p:cNvPr>
          <p:cNvPicPr>
            <a:picLocks noChangeAspect="1" noChangeArrowheads="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10058400" y="4028366"/>
            <a:ext cx="2106618" cy="280434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452E0396-ED3D-4B34-9EB5-B65AF9E3F4F6}"/>
              </a:ext>
            </a:extLst>
          </p:cNvPr>
          <p:cNvPicPr>
            <a:picLocks noChangeAspect="1"/>
          </p:cNvPicPr>
          <p:nvPr/>
        </p:nvPicPr>
        <p:blipFill>
          <a:blip r:embed="rId4"/>
          <a:stretch>
            <a:fillRect/>
          </a:stretch>
        </p:blipFill>
        <p:spPr>
          <a:xfrm>
            <a:off x="115075" y="5864742"/>
            <a:ext cx="3146610" cy="923330"/>
          </a:xfrm>
          <a:prstGeom prst="rect">
            <a:avLst/>
          </a:prstGeom>
        </p:spPr>
      </p:pic>
      <p:sp>
        <p:nvSpPr>
          <p:cNvPr id="12" name="CuadroTexto 11">
            <a:extLst>
              <a:ext uri="{FF2B5EF4-FFF2-40B4-BE49-F238E27FC236}">
                <a16:creationId xmlns:a16="http://schemas.microsoft.com/office/drawing/2014/main" id="{A3600C81-94F6-4AFC-98C6-A062EB6F7F6D}"/>
              </a:ext>
            </a:extLst>
          </p:cNvPr>
          <p:cNvSpPr txBox="1"/>
          <p:nvPr/>
        </p:nvSpPr>
        <p:spPr>
          <a:xfrm>
            <a:off x="528024" y="4627881"/>
            <a:ext cx="9653228" cy="923330"/>
          </a:xfrm>
          <a:prstGeom prst="rect">
            <a:avLst/>
          </a:prstGeom>
          <a:noFill/>
        </p:spPr>
        <p:txBody>
          <a:bodyPr wrap="square">
            <a:spAutoFit/>
          </a:bodyPr>
          <a:lstStyle/>
          <a:p>
            <a:pPr lvl="0" algn="ctr"/>
            <a:r>
              <a:rPr lang="es-MX" sz="5400" b="1" dirty="0">
                <a:latin typeface="Bw Modelica ExtraBold" panose="00000900000000000000" pitchFamily="50" charset="0"/>
                <a:ea typeface="Noto Sans ExtBd" panose="020B0902040504020204" pitchFamily="34"/>
                <a:cs typeface="Noto Sans ExtBd" panose="020B0902040504020204" pitchFamily="34"/>
              </a:rPr>
              <a:t>Dorcas resucita</a:t>
            </a:r>
            <a:endParaRPr lang="es-EC" sz="5400" b="1" dirty="0">
              <a:effectLst/>
              <a:latin typeface="Bw Modelica ExtraBold" panose="00000900000000000000" pitchFamily="50" charset="0"/>
              <a:ea typeface="Noto Sans ExtBd" panose="020B0902040504020204" pitchFamily="34"/>
              <a:cs typeface="Noto Sans ExtBd" panose="020B0902040504020204" pitchFamily="34"/>
            </a:endParaRPr>
          </a:p>
        </p:txBody>
      </p:sp>
      <p:pic>
        <p:nvPicPr>
          <p:cNvPr id="4" name="Imagen 3">
            <a:extLst>
              <a:ext uri="{FF2B5EF4-FFF2-40B4-BE49-F238E27FC236}">
                <a16:creationId xmlns:a16="http://schemas.microsoft.com/office/drawing/2014/main" id="{C21054A1-B9CB-B466-951A-07158715DFAB}"/>
              </a:ext>
            </a:extLst>
          </p:cNvPr>
          <p:cNvPicPr>
            <a:picLocks noChangeAspect="1"/>
          </p:cNvPicPr>
          <p:nvPr/>
        </p:nvPicPr>
        <p:blipFill>
          <a:blip r:embed="rId5"/>
          <a:stretch>
            <a:fillRect/>
          </a:stretch>
        </p:blipFill>
        <p:spPr>
          <a:xfrm>
            <a:off x="4614283" y="175940"/>
            <a:ext cx="6277342" cy="4111659"/>
          </a:xfrm>
          <a:prstGeom prst="rect">
            <a:avLst/>
          </a:prstGeom>
        </p:spPr>
      </p:pic>
    </p:spTree>
    <p:extLst>
      <p:ext uri="{BB962C8B-B14F-4D97-AF65-F5344CB8AC3E}">
        <p14:creationId xmlns:p14="http://schemas.microsoft.com/office/powerpoint/2010/main" val="957725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65E9EC63-DD6C-9A2B-CC7B-D2F8EC8DDED0}"/>
              </a:ext>
            </a:extLst>
          </p:cNvPr>
          <p:cNvPicPr>
            <a:picLocks noChangeAspect="1"/>
          </p:cNvPicPr>
          <p:nvPr/>
        </p:nvPicPr>
        <p:blipFill>
          <a:blip r:embed="rId3"/>
          <a:stretch>
            <a:fillRect/>
          </a:stretch>
        </p:blipFill>
        <p:spPr>
          <a:xfrm>
            <a:off x="0" y="0"/>
            <a:ext cx="12192000" cy="6096000"/>
          </a:xfrm>
          <a:prstGeom prst="rect">
            <a:avLst/>
          </a:prstGeom>
        </p:spPr>
      </p:pic>
      <p:grpSp>
        <p:nvGrpSpPr>
          <p:cNvPr id="11" name="Grupo 10">
            <a:extLst>
              <a:ext uri="{FF2B5EF4-FFF2-40B4-BE49-F238E27FC236}">
                <a16:creationId xmlns:a16="http://schemas.microsoft.com/office/drawing/2014/main" id="{80B956D9-0C0F-4DCD-890F-E9042336C827}"/>
              </a:ext>
            </a:extLst>
          </p:cNvPr>
          <p:cNvGrpSpPr/>
          <p:nvPr/>
        </p:nvGrpSpPr>
        <p:grpSpPr>
          <a:xfrm>
            <a:off x="0" y="5676531"/>
            <a:ext cx="12191999" cy="1347314"/>
            <a:chOff x="0" y="5665899"/>
            <a:chExt cx="12191999" cy="1347314"/>
          </a:xfrm>
        </p:grpSpPr>
        <p:sp>
          <p:nvSpPr>
            <p:cNvPr id="36" name="Rectángulo 35">
              <a:extLst>
                <a:ext uri="{FF2B5EF4-FFF2-40B4-BE49-F238E27FC236}">
                  <a16:creationId xmlns:a16="http://schemas.microsoft.com/office/drawing/2014/main" id="{87AD27CE-2866-4053-ABEE-9FA64332F9CD}"/>
                </a:ext>
              </a:extLst>
            </p:cNvPr>
            <p:cNvSpPr/>
            <p:nvPr/>
          </p:nvSpPr>
          <p:spPr>
            <a:xfrm>
              <a:off x="0" y="57615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37" name="Picture 16" descr="Imagen relacionada">
              <a:extLst>
                <a:ext uri="{FF2B5EF4-FFF2-40B4-BE49-F238E27FC236}">
                  <a16:creationId xmlns:a16="http://schemas.microsoft.com/office/drawing/2014/main" id="{EB4CDEE7-8F3B-437F-95FD-DC3C5622CC9D}"/>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0" y="5665899"/>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8" name="Título 1">
              <a:extLst>
                <a:ext uri="{FF2B5EF4-FFF2-40B4-BE49-F238E27FC236}">
                  <a16:creationId xmlns:a16="http://schemas.microsoft.com/office/drawing/2014/main" id="{4F6A7AC1-73B7-4915-8702-8B45F5049B5E}"/>
                </a:ext>
              </a:extLst>
            </p:cNvPr>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9" name="Título 1">
              <a:extLst>
                <a:ext uri="{FF2B5EF4-FFF2-40B4-BE49-F238E27FC236}">
                  <a16:creationId xmlns:a16="http://schemas.microsoft.com/office/drawing/2014/main" id="{36FC9C43-88EF-4CA4-84BF-0AC4A56956A2}"/>
                </a:ext>
              </a:extLst>
            </p:cNvPr>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4" name="Subtítulo 2">
              <a:extLst>
                <a:ext uri="{FF2B5EF4-FFF2-40B4-BE49-F238E27FC236}">
                  <a16:creationId xmlns:a16="http://schemas.microsoft.com/office/drawing/2014/main" id="{5EE02D01-D6F9-46D6-B0E6-C5304E84E3CF}"/>
                </a:ext>
              </a:extLst>
            </p:cNvPr>
            <p:cNvSpPr txBox="1">
              <a:spLocks/>
            </p:cNvSpPr>
            <p:nvPr/>
          </p:nvSpPr>
          <p:spPr>
            <a:xfrm>
              <a:off x="20261" y="6355817"/>
              <a:ext cx="2307303"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Lección 11</a:t>
              </a:r>
            </a:p>
          </p:txBody>
        </p:sp>
        <p:sp>
          <p:nvSpPr>
            <p:cNvPr id="25" name="Título 1"/>
            <p:cNvSpPr txBox="1">
              <a:spLocks/>
            </p:cNvSpPr>
            <p:nvPr/>
          </p:nvSpPr>
          <p:spPr>
            <a:xfrm>
              <a:off x="2860683" y="5831327"/>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15 de marzo de 2025</a:t>
              </a:r>
              <a:endParaRPr lang="es-EC"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BC5098AC-A7CB-8C05-48A1-F55CE64CB6D0}"/>
              </a:ext>
            </a:extLst>
          </p:cNvPr>
          <p:cNvSpPr txBox="1"/>
          <p:nvPr/>
        </p:nvSpPr>
        <p:spPr>
          <a:xfrm>
            <a:off x="150501" y="3534866"/>
            <a:ext cx="11870736" cy="2123658"/>
          </a:xfrm>
          <a:prstGeom prst="rect">
            <a:avLst/>
          </a:prstGeom>
          <a:noFill/>
        </p:spPr>
        <p:txBody>
          <a:bodyPr wrap="square">
            <a:spAutoFit/>
          </a:bodyPr>
          <a:lstStyle/>
          <a:p>
            <a:pPr lvl="0" algn="ctr"/>
            <a:r>
              <a:rPr lang="es-MX" sz="6600" b="1" dirty="0">
                <a:ln w="38100">
                  <a:noFill/>
                </a:ln>
                <a:solidFill>
                  <a:schemeClr val="bg1"/>
                </a:solidFill>
                <a:effectLst>
                  <a:glow rad="101600">
                    <a:schemeClr val="tx1">
                      <a:alpha val="40000"/>
                    </a:schemeClr>
                  </a:glow>
                </a:effectLst>
                <a:latin typeface="Bw Modelica" panose="00000600000000000000" pitchFamily="50" charset="0"/>
                <a:ea typeface="Noto Sans ExtBd" panose="020B0902040504020204" pitchFamily="34"/>
                <a:cs typeface="Noto Sans ExtBd" panose="020B0902040504020204" pitchFamily="34"/>
              </a:rPr>
              <a:t>Jesús y el Paralítico de Betesda</a:t>
            </a:r>
          </a:p>
        </p:txBody>
      </p:sp>
      <p:pic>
        <p:nvPicPr>
          <p:cNvPr id="7" name="Imagen 6">
            <a:extLst>
              <a:ext uri="{FF2B5EF4-FFF2-40B4-BE49-F238E27FC236}">
                <a16:creationId xmlns:a16="http://schemas.microsoft.com/office/drawing/2014/main" id="{575342D0-140E-713B-2E98-689917A31F8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1877252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2" name="Picture 10" descr="flecha diana en diseño plano. símbolo de signo de objetivos comerciales  5338450 Vector en Vecteezy">
            <a:extLst>
              <a:ext uri="{FF2B5EF4-FFF2-40B4-BE49-F238E27FC236}">
                <a16:creationId xmlns:a16="http://schemas.microsoft.com/office/drawing/2014/main" id="{BCACB866-E98F-6690-A4BD-5EA74D0AA90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289" t="15104" r="7018" b="17054"/>
          <a:stretch/>
        </p:blipFill>
        <p:spPr bwMode="auto">
          <a:xfrm>
            <a:off x="9997442" y="6016"/>
            <a:ext cx="1889758" cy="1716375"/>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34" descr="Resultado de imagen para cerebro png">
            <a:extLst>
              <a:ext uri="{FF2B5EF4-FFF2-40B4-BE49-F238E27FC236}">
                <a16:creationId xmlns:a16="http://schemas.microsoft.com/office/drawing/2014/main" id="{8CD7B983-3467-43ED-A9E1-E3B7F4E7214C}"/>
              </a:ext>
            </a:extLst>
          </p:cNvPr>
          <p:cNvPicPr>
            <a:picLocks noChangeAspect="1" noChangeArrowheads="1"/>
          </p:cNvPicPr>
          <p:nvPr/>
        </p:nvPicPr>
        <p:blipFill rotWithShape="1">
          <a:blip r:embed="rId4">
            <a:duotone>
              <a:schemeClr val="accent4">
                <a:shade val="45000"/>
                <a:satMod val="135000"/>
              </a:schemeClr>
              <a:prstClr val="white"/>
            </a:duotone>
            <a:extLst>
              <a:ext uri="{BEBA8EAE-BF5A-486C-A8C5-ECC9F3942E4B}">
                <a14:imgProps xmlns:a14="http://schemas.microsoft.com/office/drawing/2010/main">
                  <a14:imgLayer r:embed="rId5">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rcRect r="67348"/>
          <a:stretch/>
        </p:blipFill>
        <p:spPr bwMode="auto">
          <a:xfrm>
            <a:off x="0" y="4188777"/>
            <a:ext cx="5903614" cy="1517181"/>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a:extLst>
              <a:ext uri="{FF2B5EF4-FFF2-40B4-BE49-F238E27FC236}">
                <a16:creationId xmlns:a16="http://schemas.microsoft.com/office/drawing/2014/main" id="{8A7C651F-EFDB-45AE-B124-656BFB84F023}"/>
              </a:ext>
            </a:extLst>
          </p:cNvPr>
          <p:cNvSpPr/>
          <p:nvPr/>
        </p:nvSpPr>
        <p:spPr>
          <a:xfrm>
            <a:off x="55357" y="15700"/>
            <a:ext cx="5848257" cy="4125770"/>
          </a:xfrm>
          <a:prstGeom prst="rect">
            <a:avLst/>
          </a:prstGeom>
          <a:solidFill>
            <a:schemeClr val="accent3">
              <a:lumMod val="75000"/>
              <a:alpha val="8274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sz="2400" dirty="0"/>
          </a:p>
        </p:txBody>
      </p:sp>
      <p:sp>
        <p:nvSpPr>
          <p:cNvPr id="14" name="Título 1"/>
          <p:cNvSpPr txBox="1">
            <a:spLocks/>
          </p:cNvSpPr>
          <p:nvPr/>
        </p:nvSpPr>
        <p:spPr>
          <a:xfrm>
            <a:off x="6102011" y="55777"/>
            <a:ext cx="3822425" cy="1714023"/>
          </a:xfrm>
          <a:prstGeom prst="rect">
            <a:avLst/>
          </a:prstGeom>
          <a:ln>
            <a:noFill/>
          </a:ln>
          <a:effectLst/>
          <a:scene3d>
            <a:camera prst="orthographicFront">
              <a:rot lat="0" lon="0" rev="0"/>
            </a:camera>
            <a:lightRig rig="contrasting" dir="t">
              <a:rot lat="0" lon="0" rev="7800000"/>
            </a:lightRig>
          </a:scene3d>
          <a:sp3d>
            <a:bevelT w="139700" h="139700"/>
          </a:sp3d>
        </p:spPr>
        <p:txBody>
          <a:bodyPr vert="horz" lIns="91440" tIns="45720" rIns="91440" bIns="45720" rtlCol="0" anchor="b">
            <a:noAutofit/>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70000"/>
              </a:lnSpc>
            </a:pPr>
            <a:r>
              <a:rPr lang="es-MX" sz="6600" dirty="0">
                <a:solidFill>
                  <a:srgbClr val="C00000"/>
                </a:solidFill>
                <a:latin typeface="Eras Bold ITC" panose="020B0907030504020204" pitchFamily="34" charset="0"/>
              </a:rPr>
              <a:t>Idea central</a:t>
            </a:r>
            <a:endParaRPr lang="es-EC" sz="6600" dirty="0">
              <a:solidFill>
                <a:srgbClr val="C00000"/>
              </a:solidFill>
              <a:latin typeface="Eras Bold ITC" panose="020B0907030504020204" pitchFamily="34" charset="0"/>
            </a:endParaRPr>
          </a:p>
        </p:txBody>
      </p:sp>
      <p:grpSp>
        <p:nvGrpSpPr>
          <p:cNvPr id="9" name="Grupo 8">
            <a:extLst>
              <a:ext uri="{FF2B5EF4-FFF2-40B4-BE49-F238E27FC236}">
                <a16:creationId xmlns:a16="http://schemas.microsoft.com/office/drawing/2014/main" id="{748DE237-BD01-4404-BECD-5280BE951614}"/>
              </a:ext>
            </a:extLst>
          </p:cNvPr>
          <p:cNvGrpSpPr/>
          <p:nvPr/>
        </p:nvGrpSpPr>
        <p:grpSpPr>
          <a:xfrm>
            <a:off x="-12700" y="5631427"/>
            <a:ext cx="12191999" cy="1347314"/>
            <a:chOff x="-12700" y="5631427"/>
            <a:chExt cx="12191999" cy="1347314"/>
          </a:xfrm>
        </p:grpSpPr>
        <p:sp>
          <p:nvSpPr>
            <p:cNvPr id="26" name="Rectángulo 25">
              <a:extLst>
                <a:ext uri="{FF2B5EF4-FFF2-40B4-BE49-F238E27FC236}">
                  <a16:creationId xmlns:a16="http://schemas.microsoft.com/office/drawing/2014/main" id="{6BC20C72-6598-45B4-ABCB-81B6028D7697}"/>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7" name="Picture 16" descr="Imagen relacionada">
              <a:extLst>
                <a:ext uri="{FF2B5EF4-FFF2-40B4-BE49-F238E27FC236}">
                  <a16:creationId xmlns:a16="http://schemas.microsoft.com/office/drawing/2014/main" id="{14739C72-E19F-4FD2-8964-00CDBBA78C2B}"/>
                </a:ext>
              </a:extLst>
            </p:cNvPr>
            <p:cNvPicPr>
              <a:picLocks noChangeAspect="1" noChangeArrowheads="1"/>
            </p:cNvPicPr>
            <p:nvPr/>
          </p:nvPicPr>
          <p:blipFill rotWithShape="1">
            <a:blip r:embed="rId6">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12700" y="5631427"/>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28" name="Título 1">
              <a:extLst>
                <a:ext uri="{FF2B5EF4-FFF2-40B4-BE49-F238E27FC236}">
                  <a16:creationId xmlns:a16="http://schemas.microsoft.com/office/drawing/2014/main" id="{97846FA7-808E-4A62-890F-81E9D16A44A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9" name="Título 1">
              <a:extLst>
                <a:ext uri="{FF2B5EF4-FFF2-40B4-BE49-F238E27FC236}">
                  <a16:creationId xmlns:a16="http://schemas.microsoft.com/office/drawing/2014/main" id="{F074A596-C70D-4B7E-8488-BAACAF75B938}"/>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5" name="Subtítulo 2">
              <a:extLst>
                <a:ext uri="{FF2B5EF4-FFF2-40B4-BE49-F238E27FC236}">
                  <a16:creationId xmlns:a16="http://schemas.microsoft.com/office/drawing/2014/main" id="{B181FD82-E4E0-4C11-A0DA-373E3629396A}"/>
                </a:ext>
              </a:extLst>
            </p:cNvPr>
            <p:cNvSpPr txBox="1">
              <a:spLocks/>
            </p:cNvSpPr>
            <p:nvPr/>
          </p:nvSpPr>
          <p:spPr>
            <a:xfrm>
              <a:off x="7561" y="6343117"/>
              <a:ext cx="2341939" cy="508045"/>
            </a:xfrm>
            <a:prstGeom prst="rect">
              <a:avLst/>
            </a:prstGeom>
          </p:spPr>
          <p:txBody>
            <a:bodyPr vert="horz" lIns="91440" tIns="45720" rIns="91440" bIns="45720" rtlCol="0" anchor="ctr">
              <a:normAutofit fontScale="85000"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Introducción</a:t>
              </a:r>
            </a:p>
          </p:txBody>
        </p:sp>
        <p:sp>
          <p:nvSpPr>
            <p:cNvPr id="48" name="Título 1">
              <a:extLst>
                <a:ext uri="{FF2B5EF4-FFF2-40B4-BE49-F238E27FC236}">
                  <a16:creationId xmlns:a16="http://schemas.microsoft.com/office/drawing/2014/main" id="{58E1DBEE-75E6-4105-A189-A169291E7114}"/>
                </a:ext>
              </a:extLst>
            </p:cNvPr>
            <p:cNvSpPr txBox="1">
              <a:spLocks/>
            </p:cNvSpPr>
            <p:nvPr/>
          </p:nvSpPr>
          <p:spPr>
            <a:xfrm>
              <a:off x="2847983" y="5818627"/>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15 de marzo de 2025</a:t>
              </a:r>
              <a:endParaRPr lang="es-EC"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sp>
        <p:nvSpPr>
          <p:cNvPr id="2" name="Título 1"/>
          <p:cNvSpPr>
            <a:spLocks noGrp="1"/>
          </p:cNvSpPr>
          <p:nvPr>
            <p:ph type="ctrTitle"/>
          </p:nvPr>
        </p:nvSpPr>
        <p:spPr>
          <a:xfrm>
            <a:off x="1164771" y="4302853"/>
            <a:ext cx="4614728" cy="1294253"/>
          </a:xfrm>
          <a:ln>
            <a:noFill/>
          </a:ln>
          <a:effectLst/>
          <a:scene3d>
            <a:camera prst="orthographicFront">
              <a:rot lat="0" lon="0" rev="0"/>
            </a:camera>
            <a:lightRig rig="contrasting" dir="t">
              <a:rot lat="0" lon="0" rev="7800000"/>
            </a:lightRig>
          </a:scene3d>
          <a:sp3d>
            <a:bevelT w="139700" h="139700"/>
          </a:sp3d>
        </p:spPr>
        <p:txBody>
          <a:bodyPr>
            <a:noAutofit/>
            <a:sp3d extrusionH="57150">
              <a:bevelT w="38100" h="38100" prst="angle"/>
            </a:sp3d>
          </a:bodyPr>
          <a:lstStyle/>
          <a:p>
            <a:pPr algn="r">
              <a:lnSpc>
                <a:spcPct val="70000"/>
              </a:lnSpc>
            </a:pPr>
            <a:r>
              <a:rPr lang="es-MX" sz="4000" dirty="0">
                <a:solidFill>
                  <a:schemeClr val="tx1">
                    <a:lumMod val="85000"/>
                    <a:lumOff val="15000"/>
                  </a:schemeClr>
                </a:solidFill>
                <a:effectLst/>
                <a:latin typeface="Eras Bold ITC" panose="020B0907030504020204" pitchFamily="34" charset="0"/>
              </a:rPr>
              <a:t>Verso bíblico</a:t>
            </a:r>
            <a:br>
              <a:rPr lang="es-MX" sz="4000" dirty="0">
                <a:solidFill>
                  <a:schemeClr val="bg1"/>
                </a:solidFill>
                <a:effectLst>
                  <a:glow rad="63500">
                    <a:schemeClr val="accent5">
                      <a:satMod val="175000"/>
                      <a:alpha val="40000"/>
                    </a:schemeClr>
                  </a:glow>
                </a:effectLst>
                <a:latin typeface="Eras Bold ITC" panose="020B0907030504020204" pitchFamily="34" charset="0"/>
              </a:rPr>
            </a:br>
            <a:r>
              <a:rPr lang="es-MX" sz="5300" u="sng" dirty="0">
                <a:solidFill>
                  <a:schemeClr val="bg1">
                    <a:lumMod val="95000"/>
                  </a:schemeClr>
                </a:solidFill>
                <a:effectLst/>
                <a:latin typeface="Eras Bold ITC" panose="020B0907030504020204" pitchFamily="34" charset="0"/>
              </a:rPr>
              <a:t>de memoria</a:t>
            </a:r>
            <a:endParaRPr lang="es-EC" sz="5300" u="sng" dirty="0">
              <a:solidFill>
                <a:schemeClr val="bg1">
                  <a:lumMod val="95000"/>
                </a:schemeClr>
              </a:solidFill>
              <a:effectLst/>
              <a:latin typeface="Eras Bold ITC" panose="020B0907030504020204" pitchFamily="34" charset="0"/>
            </a:endParaRPr>
          </a:p>
        </p:txBody>
      </p:sp>
      <p:sp>
        <p:nvSpPr>
          <p:cNvPr id="15" name="Subtítulo 10"/>
          <p:cNvSpPr txBox="1">
            <a:spLocks/>
          </p:cNvSpPr>
          <p:nvPr/>
        </p:nvSpPr>
        <p:spPr>
          <a:xfrm>
            <a:off x="5976254" y="1702167"/>
            <a:ext cx="6149503" cy="4125770"/>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C" sz="3600" b="1" dirty="0"/>
              <a:t>“</a:t>
            </a:r>
            <a:r>
              <a:rPr lang="es-ES" sz="3600" b="1" dirty="0"/>
              <a:t>La obra que hacía Cristo al sanar a los enfermos estaba en perfecta armonía con la ley. Honraba el sábado.</a:t>
            </a:r>
            <a:r>
              <a:rPr lang="es-MX" sz="3600" b="1" dirty="0"/>
              <a:t>”</a:t>
            </a:r>
            <a:endParaRPr lang="es-EC" sz="3600" b="1" dirty="0"/>
          </a:p>
          <a:p>
            <a:r>
              <a:rPr lang="es-ES" sz="2000" i="1" dirty="0"/>
              <a:t>El Deseado de Todas las Gentes, p. 177</a:t>
            </a:r>
            <a:r>
              <a:rPr lang="en-US" sz="2000" i="1" dirty="0"/>
              <a:t>.</a:t>
            </a:r>
            <a:endParaRPr lang="es-EC" sz="2000" i="1" dirty="0"/>
          </a:p>
        </p:txBody>
      </p:sp>
      <p:sp>
        <p:nvSpPr>
          <p:cNvPr id="11" name="Subtítulo 10"/>
          <p:cNvSpPr>
            <a:spLocks noGrp="1"/>
          </p:cNvSpPr>
          <p:nvPr>
            <p:ph type="subTitle" idx="1"/>
          </p:nvPr>
        </p:nvSpPr>
        <p:spPr>
          <a:xfrm>
            <a:off x="128362" y="76776"/>
            <a:ext cx="5702246" cy="4040909"/>
          </a:xfrm>
        </p:spPr>
        <p:txBody>
          <a:bodyPr anchor="ctr">
            <a:noAutofit/>
          </a:bodyPr>
          <a:lstStyle/>
          <a:p>
            <a:pPr>
              <a:lnSpc>
                <a:spcPct val="100000"/>
              </a:lnSpc>
            </a:pPr>
            <a:r>
              <a:rPr lang="es-ES" sz="3600" b="1" dirty="0">
                <a:solidFill>
                  <a:schemeClr val="bg1"/>
                </a:solidFill>
              </a:rPr>
              <a:t>“Y Jesús les respondió: Mi Padre hasta ahora trabaja, y yo trabajo.</a:t>
            </a:r>
            <a:r>
              <a:rPr lang="es-MX" sz="3600" b="1" dirty="0">
                <a:solidFill>
                  <a:schemeClr val="bg1"/>
                </a:solidFill>
              </a:rPr>
              <a:t>”</a:t>
            </a:r>
            <a:endParaRPr lang="es-ES" sz="3600" b="1" dirty="0">
              <a:solidFill>
                <a:schemeClr val="bg1"/>
              </a:solidFill>
            </a:endParaRPr>
          </a:p>
          <a:p>
            <a:pPr>
              <a:lnSpc>
                <a:spcPct val="100000"/>
              </a:lnSpc>
            </a:pPr>
            <a:r>
              <a:rPr lang="es-EC" sz="2000" b="1" dirty="0">
                <a:solidFill>
                  <a:schemeClr val="bg1"/>
                </a:solidFill>
              </a:rPr>
              <a:t>(Juan 5:17)</a:t>
            </a:r>
            <a:endParaRPr lang="es-EC" sz="2000" dirty="0">
              <a:solidFill>
                <a:schemeClr val="bg1"/>
              </a:solidFill>
            </a:endParaRPr>
          </a:p>
        </p:txBody>
      </p:sp>
      <p:pic>
        <p:nvPicPr>
          <p:cNvPr id="3086" name="Picture 14" descr="Memorización - Iconos gratis de educación">
            <a:extLst>
              <a:ext uri="{FF2B5EF4-FFF2-40B4-BE49-F238E27FC236}">
                <a16:creationId xmlns:a16="http://schemas.microsoft.com/office/drawing/2014/main" id="{98FEFD7D-B396-68C1-8A36-C4B4F689C3A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7580" y="4238707"/>
            <a:ext cx="1436900" cy="1436900"/>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n 2">
            <a:extLst>
              <a:ext uri="{FF2B5EF4-FFF2-40B4-BE49-F238E27FC236}">
                <a16:creationId xmlns:a16="http://schemas.microsoft.com/office/drawing/2014/main" id="{68F49423-7F11-35AD-A1A1-5B9C62395DF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389075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3">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Domingo</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755373" y="5817982"/>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Las aguas curativas</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CC340734-8A6C-0E82-C1CE-ACFFB5AB9E20}"/>
              </a:ext>
            </a:extLst>
          </p:cNvPr>
          <p:cNvSpPr txBox="1"/>
          <p:nvPr/>
        </p:nvSpPr>
        <p:spPr>
          <a:xfrm>
            <a:off x="66355" y="4674770"/>
            <a:ext cx="6029645" cy="1077218"/>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¿Con qué propósito iban a Jerusalén muchos lisiados?</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pic>
        <p:nvPicPr>
          <p:cNvPr id="7" name="Imagen 6">
            <a:extLst>
              <a:ext uri="{FF2B5EF4-FFF2-40B4-BE49-F238E27FC236}">
                <a16:creationId xmlns:a16="http://schemas.microsoft.com/office/drawing/2014/main" id="{D29F7AA7-CFDA-FA9E-C801-5D46DA51FD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pic>
        <p:nvPicPr>
          <p:cNvPr id="2" name="Imagen 1">
            <a:extLst>
              <a:ext uri="{FF2B5EF4-FFF2-40B4-BE49-F238E27FC236}">
                <a16:creationId xmlns:a16="http://schemas.microsoft.com/office/drawing/2014/main" id="{3212E280-A4CF-F02A-02A9-F19AA8F23873}"/>
              </a:ext>
            </a:extLst>
          </p:cNvPr>
          <p:cNvPicPr>
            <a:picLocks noChangeAspect="1"/>
          </p:cNvPicPr>
          <p:nvPr/>
        </p:nvPicPr>
        <p:blipFill rotWithShape="1">
          <a:blip r:embed="rId5"/>
          <a:srcRect r="18265"/>
          <a:stretch/>
        </p:blipFill>
        <p:spPr>
          <a:xfrm>
            <a:off x="1" y="-14611"/>
            <a:ext cx="6421582" cy="4596904"/>
          </a:xfrm>
          <a:prstGeom prst="rect">
            <a:avLst/>
          </a:prstGeom>
        </p:spPr>
      </p:pic>
      <p:graphicFrame>
        <p:nvGraphicFramePr>
          <p:cNvPr id="10" name="Diagrama 9">
            <a:extLst>
              <a:ext uri="{FF2B5EF4-FFF2-40B4-BE49-F238E27FC236}">
                <a16:creationId xmlns:a16="http://schemas.microsoft.com/office/drawing/2014/main" id="{35F68F38-5F54-84F3-DF75-1BA748A68367}"/>
              </a:ext>
            </a:extLst>
          </p:cNvPr>
          <p:cNvGraphicFramePr/>
          <p:nvPr>
            <p:extLst>
              <p:ext uri="{D42A27DB-BD31-4B8C-83A1-F6EECF244321}">
                <p14:modId xmlns:p14="http://schemas.microsoft.com/office/powerpoint/2010/main" val="708356451"/>
              </p:ext>
            </p:extLst>
          </p:nvPr>
        </p:nvGraphicFramePr>
        <p:xfrm>
          <a:off x="6523787" y="71108"/>
          <a:ext cx="5538189" cy="562068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038266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graphicEl>
                                              <a:dgm id="{05DD205B-305B-4CEF-87DD-4E885F063002}"/>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graphicEl>
                                              <a:dgm id="{AA1071AF-002E-4C3E-8049-F4368E4977D9}"/>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graphicEl>
                                              <a:dgm id="{B2A251F2-F60D-4F7F-875C-5A0E9A872634}"/>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graphicEl>
                                              <a:dgm id="{24A05BAB-8753-4F13-A97C-7E9FFAD97685}"/>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10"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D01F02D1-3991-F7CE-B90A-B0142AE167F2}"/>
              </a:ext>
            </a:extLst>
          </p:cNvPr>
          <p:cNvPicPr>
            <a:picLocks noChangeAspect="1"/>
          </p:cNvPicPr>
          <p:nvPr/>
        </p:nvPicPr>
        <p:blipFill>
          <a:blip r:embed="rId3"/>
          <a:stretch>
            <a:fillRect/>
          </a:stretch>
        </p:blipFill>
        <p:spPr>
          <a:xfrm>
            <a:off x="6324841" y="-13106"/>
            <a:ext cx="5867159" cy="5867159"/>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Domingo</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624982" y="5819490"/>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Las aguas curativas</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5" name="CuadroTexto 4">
            <a:extLst>
              <a:ext uri="{FF2B5EF4-FFF2-40B4-BE49-F238E27FC236}">
                <a16:creationId xmlns:a16="http://schemas.microsoft.com/office/drawing/2014/main" id="{CC340734-8A6C-0E82-C1CE-ACFFB5AB9E20}"/>
              </a:ext>
            </a:extLst>
          </p:cNvPr>
          <p:cNvSpPr txBox="1"/>
          <p:nvPr/>
        </p:nvSpPr>
        <p:spPr>
          <a:xfrm>
            <a:off x="56108" y="23689"/>
            <a:ext cx="6212623" cy="1569660"/>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¿Qué creencia tenía la gente sobre el estanque de Betesda?</a:t>
            </a:r>
            <a:endParaRPr lang="es-MX" sz="3200" b="1" dirty="0">
              <a:ln w="0"/>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AE632D20-6D3D-9DFE-1F53-4AC4DF65D8E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13" name="Diagrama 12">
            <a:extLst>
              <a:ext uri="{FF2B5EF4-FFF2-40B4-BE49-F238E27FC236}">
                <a16:creationId xmlns:a16="http://schemas.microsoft.com/office/drawing/2014/main" id="{7D8237AA-996A-4B34-74B7-400F3E3375B8}"/>
              </a:ext>
            </a:extLst>
          </p:cNvPr>
          <p:cNvGraphicFramePr/>
          <p:nvPr>
            <p:extLst>
              <p:ext uri="{D42A27DB-BD31-4B8C-83A1-F6EECF244321}">
                <p14:modId xmlns:p14="http://schemas.microsoft.com/office/powerpoint/2010/main" val="1845899534"/>
              </p:ext>
            </p:extLst>
          </p:nvPr>
        </p:nvGraphicFramePr>
        <p:xfrm>
          <a:off x="130023" y="1546413"/>
          <a:ext cx="6120903" cy="412495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726723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graphicEl>
                                              <a:dgm id="{9D041828-6AD9-46A5-9720-92B6CDC6F09B}"/>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13" grpId="0">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0F5EF4C-AA5A-3240-4D7B-BAA7375043F9}"/>
              </a:ext>
            </a:extLst>
          </p:cNvPr>
          <p:cNvPicPr>
            <a:picLocks noChangeAspect="1"/>
          </p:cNvPicPr>
          <p:nvPr/>
        </p:nvPicPr>
        <p:blipFill rotWithShape="1">
          <a:blip r:embed="rId3"/>
          <a:srcRect r="27714"/>
          <a:stretch/>
        </p:blipFill>
        <p:spPr>
          <a:xfrm>
            <a:off x="0" y="0"/>
            <a:ext cx="7263245" cy="5879154"/>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Domingo</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385350" y="5747076"/>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Las aguas curativas</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5" name="CuadroTexto 4">
            <a:extLst>
              <a:ext uri="{FF2B5EF4-FFF2-40B4-BE49-F238E27FC236}">
                <a16:creationId xmlns:a16="http://schemas.microsoft.com/office/drawing/2014/main" id="{AF98D25E-3D5D-1789-FDE9-C6EE849C9902}"/>
              </a:ext>
            </a:extLst>
          </p:cNvPr>
          <p:cNvSpPr txBox="1"/>
          <p:nvPr/>
        </p:nvSpPr>
        <p:spPr>
          <a:xfrm>
            <a:off x="7339062" y="0"/>
            <a:ext cx="4777121" cy="2062103"/>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¿Cómo comenzó la interacción entre Jesús y un hombre en el estanque?</a:t>
            </a:r>
            <a:endParaRPr lang="es-EC" sz="3200" b="1" dirty="0">
              <a:ln w="0"/>
              <a:effectLst/>
              <a:latin typeface="Noto Sans ExtBd" panose="020B0902040504020204"/>
              <a:ea typeface="Noto Sans ExtBd" panose="020B0902040504020204" pitchFamily="34"/>
              <a:cs typeface="Noto Sans ExtBd" panose="020B0902040504020204" pitchFamily="34"/>
            </a:endParaRPr>
          </a:p>
        </p:txBody>
      </p:sp>
      <p:pic>
        <p:nvPicPr>
          <p:cNvPr id="1031" name="Picture 7">
            <a:hlinkClick r:id="rId5"/>
            <a:extLst>
              <a:ext uri="{FF2B5EF4-FFF2-40B4-BE49-F238E27FC236}">
                <a16:creationId xmlns:a16="http://schemas.microsoft.com/office/drawing/2014/main" id="{D42F91B1-198C-0DAA-6087-205795CE22C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150" y="7056438"/>
            <a:ext cx="114300" cy="114300"/>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n 1">
            <a:extLst>
              <a:ext uri="{FF2B5EF4-FFF2-40B4-BE49-F238E27FC236}">
                <a16:creationId xmlns:a16="http://schemas.microsoft.com/office/drawing/2014/main" id="{D112A748-8EBA-F506-9EAC-8732619283C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7" name="Diagrama 6">
            <a:extLst>
              <a:ext uri="{FF2B5EF4-FFF2-40B4-BE49-F238E27FC236}">
                <a16:creationId xmlns:a16="http://schemas.microsoft.com/office/drawing/2014/main" id="{3197200D-AA9E-F455-4CAD-9EB674260F9A}"/>
              </a:ext>
            </a:extLst>
          </p:cNvPr>
          <p:cNvGraphicFramePr/>
          <p:nvPr>
            <p:extLst>
              <p:ext uri="{D42A27DB-BD31-4B8C-83A1-F6EECF244321}">
                <p14:modId xmlns:p14="http://schemas.microsoft.com/office/powerpoint/2010/main" val="3727086777"/>
              </p:ext>
            </p:extLst>
          </p:nvPr>
        </p:nvGraphicFramePr>
        <p:xfrm>
          <a:off x="7339062" y="2025845"/>
          <a:ext cx="4763509" cy="368178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8" name="Bocadillo: rectángulo 7">
            <a:extLst>
              <a:ext uri="{FF2B5EF4-FFF2-40B4-BE49-F238E27FC236}">
                <a16:creationId xmlns:a16="http://schemas.microsoft.com/office/drawing/2014/main" id="{B715BCB0-7742-E995-2074-8D16CF949DEF}"/>
              </a:ext>
            </a:extLst>
          </p:cNvPr>
          <p:cNvSpPr/>
          <p:nvPr/>
        </p:nvSpPr>
        <p:spPr>
          <a:xfrm>
            <a:off x="3688773" y="374073"/>
            <a:ext cx="1619808" cy="602404"/>
          </a:xfrm>
          <a:prstGeom prst="wedgeRectCallout">
            <a:avLst>
              <a:gd name="adj1" fmla="val 16708"/>
              <a:gd name="adj2" fmla="val 8771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900" b="1" dirty="0">
                <a:solidFill>
                  <a:schemeClr val="tx1"/>
                </a:solidFill>
                <a:latin typeface="Bw Modelica" panose="00000600000000000000" pitchFamily="50" charset="0"/>
              </a:rPr>
              <a:t>1. </a:t>
            </a:r>
            <a:r>
              <a:rPr lang="es-ES" sz="1900" dirty="0">
                <a:solidFill>
                  <a:schemeClr val="tx1"/>
                </a:solidFill>
                <a:latin typeface="Bw Modelica" panose="00000600000000000000" pitchFamily="50" charset="0"/>
              </a:rPr>
              <a:t>¿Quieres ser sano?.</a:t>
            </a:r>
            <a:endParaRPr lang="es-EC" sz="1900" dirty="0">
              <a:solidFill>
                <a:schemeClr val="tx1"/>
              </a:solidFill>
              <a:latin typeface="Bw Modelica" panose="00000600000000000000" pitchFamily="50" charset="0"/>
            </a:endParaRPr>
          </a:p>
        </p:txBody>
      </p:sp>
      <p:sp>
        <p:nvSpPr>
          <p:cNvPr id="4" name="Bocadillo: rectángulo 3">
            <a:extLst>
              <a:ext uri="{FF2B5EF4-FFF2-40B4-BE49-F238E27FC236}">
                <a16:creationId xmlns:a16="http://schemas.microsoft.com/office/drawing/2014/main" id="{B7000645-4FEA-F62B-EFF6-BA94F84F9B8D}"/>
              </a:ext>
            </a:extLst>
          </p:cNvPr>
          <p:cNvSpPr/>
          <p:nvPr/>
        </p:nvSpPr>
        <p:spPr>
          <a:xfrm>
            <a:off x="75817" y="1091045"/>
            <a:ext cx="3410891" cy="858714"/>
          </a:xfrm>
          <a:prstGeom prst="wedgeRectCallout">
            <a:avLst>
              <a:gd name="adj1" fmla="val 35291"/>
              <a:gd name="adj2" fmla="val 8045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900" b="1" dirty="0">
                <a:solidFill>
                  <a:schemeClr val="tx1"/>
                </a:solidFill>
                <a:latin typeface="Bw Modelica" panose="00000600000000000000" pitchFamily="50" charset="0"/>
              </a:rPr>
              <a:t>2. </a:t>
            </a:r>
            <a:r>
              <a:rPr lang="es-ES" sz="1900" dirty="0">
                <a:solidFill>
                  <a:schemeClr val="tx1"/>
                </a:solidFill>
                <a:latin typeface="Bw Modelica" panose="00000600000000000000" pitchFamily="50" charset="0"/>
              </a:rPr>
              <a:t>Señor, no tengo quien me meta en el estanque cuando se agita el agua…</a:t>
            </a:r>
            <a:endParaRPr lang="es-EC" sz="1900" dirty="0">
              <a:solidFill>
                <a:schemeClr val="tx1"/>
              </a:solidFill>
              <a:latin typeface="Bw Modelica" panose="00000600000000000000" pitchFamily="50" charset="0"/>
            </a:endParaRPr>
          </a:p>
        </p:txBody>
      </p:sp>
    </p:spTree>
    <p:extLst>
      <p:ext uri="{BB962C8B-B14F-4D97-AF65-F5344CB8AC3E}">
        <p14:creationId xmlns:p14="http://schemas.microsoft.com/office/powerpoint/2010/main" val="471290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graphicEl>
                                              <a:dgm id="{B5B979D6-9A95-4334-8192-27D4B6821665}"/>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graphicEl>
                                              <a:dgm id="{B63CE582-2D74-4F66-9F92-7E51E2F50E25}"/>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7" grpId="0">
        <p:bldSub>
          <a:bldDgm bld="one"/>
        </p:bldSub>
      </p:bldGraphic>
      <p:bldP spid="8" grpId="0" animBg="1"/>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D02F1CA1-B845-5704-48C8-EF047EB766CF}"/>
              </a:ext>
            </a:extLst>
          </p:cNvPr>
          <p:cNvPicPr>
            <a:picLocks noChangeAspect="1"/>
          </p:cNvPicPr>
          <p:nvPr/>
        </p:nvPicPr>
        <p:blipFill>
          <a:blip r:embed="rId3"/>
          <a:stretch>
            <a:fillRect/>
          </a:stretch>
        </p:blipFill>
        <p:spPr>
          <a:xfrm>
            <a:off x="4629120" y="-32854"/>
            <a:ext cx="7562880" cy="5979402"/>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Lunes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349500" y="5745343"/>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Diferentes tipos de parálisis</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BA153987-FF1E-182E-8994-71D7A5F8B14E}"/>
              </a:ext>
            </a:extLst>
          </p:cNvPr>
          <p:cNvSpPr txBox="1"/>
          <p:nvPr/>
        </p:nvSpPr>
        <p:spPr>
          <a:xfrm>
            <a:off x="4743244" y="4168156"/>
            <a:ext cx="7334632" cy="1569660"/>
          </a:xfrm>
          <a:prstGeom prst="rect">
            <a:avLst/>
          </a:prstGeom>
          <a:noFill/>
        </p:spPr>
        <p:txBody>
          <a:bodyPr wrap="square">
            <a:spAutoFit/>
          </a:bodyPr>
          <a:lstStyle/>
          <a:p>
            <a:pPr lvl="0">
              <a:tabLst>
                <a:tab pos="1435100" algn="l"/>
                <a:tab pos="3771900" algn="l"/>
              </a:tabLst>
            </a:pPr>
            <a:r>
              <a:rPr lang="es-ES" sz="3200" b="1" dirty="0">
                <a:ln w="0"/>
                <a:solidFill>
                  <a:schemeClr val="bg1"/>
                </a:solidFill>
                <a:effectLst>
                  <a:glow rad="139700">
                    <a:schemeClr val="tx1">
                      <a:alpha val="40000"/>
                    </a:schemeClr>
                  </a:glow>
                </a:effectLst>
                <a:latin typeface="Noto Sans ExtBd" panose="020B0902040504020204"/>
                <a:ea typeface="Noto Sans ExtBd" panose="020B0902040504020204" pitchFamily="34"/>
                <a:cs typeface="Noto Sans ExtBd" panose="020B0902040504020204" pitchFamily="34"/>
              </a:rPr>
              <a:t> ¿Qué tarea humanamente imposible le mandó hacer Jesús al paralítico, y con qué resultados?</a:t>
            </a:r>
            <a:endParaRPr lang="es-MX" sz="3200" b="1" dirty="0">
              <a:ln w="0"/>
              <a:solidFill>
                <a:schemeClr val="bg1"/>
              </a:solidFill>
              <a:effectLst>
                <a:glow rad="139700">
                  <a:schemeClr val="tx1">
                    <a:alpha val="40000"/>
                  </a:schemeClr>
                </a:glow>
              </a:effectLst>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BCF3A261-504C-1C35-E3B3-D9F3825A63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8" name="Bocadillo: rectángulo 7">
            <a:extLst>
              <a:ext uri="{FF2B5EF4-FFF2-40B4-BE49-F238E27FC236}">
                <a16:creationId xmlns:a16="http://schemas.microsoft.com/office/drawing/2014/main" id="{D08788ED-886A-A5EE-B0BC-9BDB3A0E6E3B}"/>
              </a:ext>
            </a:extLst>
          </p:cNvPr>
          <p:cNvSpPr/>
          <p:nvPr/>
        </p:nvSpPr>
        <p:spPr>
          <a:xfrm>
            <a:off x="8410560" y="2240451"/>
            <a:ext cx="2296281" cy="689786"/>
          </a:xfrm>
          <a:prstGeom prst="wedgeRectCallout">
            <a:avLst>
              <a:gd name="adj1" fmla="val 12200"/>
              <a:gd name="adj2" fmla="val -110103"/>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dirty="0">
                <a:solidFill>
                  <a:schemeClr val="tx1"/>
                </a:solidFill>
                <a:latin typeface="Bw Modelica" panose="00000600000000000000" pitchFamily="50" charset="0"/>
              </a:rPr>
              <a:t>Levántate, toma tu lecho y anda.</a:t>
            </a:r>
            <a:endParaRPr lang="es-EC" dirty="0">
              <a:solidFill>
                <a:schemeClr val="tx1"/>
              </a:solidFill>
              <a:latin typeface="Bw Modelica" panose="00000600000000000000" pitchFamily="50" charset="0"/>
            </a:endParaRPr>
          </a:p>
        </p:txBody>
      </p:sp>
      <p:graphicFrame>
        <p:nvGraphicFramePr>
          <p:cNvPr id="10" name="Diagrama 9">
            <a:extLst>
              <a:ext uri="{FF2B5EF4-FFF2-40B4-BE49-F238E27FC236}">
                <a16:creationId xmlns:a16="http://schemas.microsoft.com/office/drawing/2014/main" id="{9B8247EB-21A8-C427-E81B-8AD128271F85}"/>
              </a:ext>
            </a:extLst>
          </p:cNvPr>
          <p:cNvGraphicFramePr/>
          <p:nvPr>
            <p:extLst>
              <p:ext uri="{D42A27DB-BD31-4B8C-83A1-F6EECF244321}">
                <p14:modId xmlns:p14="http://schemas.microsoft.com/office/powerpoint/2010/main" val="4113262959"/>
              </p:ext>
            </p:extLst>
          </p:nvPr>
        </p:nvGraphicFramePr>
        <p:xfrm>
          <a:off x="191241" y="-59354"/>
          <a:ext cx="4323755" cy="568515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976739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graphicEl>
                                              <a:dgm id="{EB05ED16-170E-4ABA-A9FC-1E534D3C8009}"/>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graphicEl>
                                              <a:dgm id="{812116EE-53DE-498E-8E86-AA93E94C6B9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animBg="1"/>
      <p:bldGraphic spid="10" grpId="0">
        <p:bldSub>
          <a:bldDgm bld="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84609645-AB7C-8094-C67D-D65F2144B797}"/>
              </a:ext>
            </a:extLst>
          </p:cNvPr>
          <p:cNvPicPr>
            <a:picLocks noChangeAspect="1"/>
          </p:cNvPicPr>
          <p:nvPr/>
        </p:nvPicPr>
        <p:blipFill>
          <a:blip r:embed="rId3"/>
          <a:stretch>
            <a:fillRect/>
          </a:stretch>
        </p:blipFill>
        <p:spPr>
          <a:xfrm>
            <a:off x="0" y="0"/>
            <a:ext cx="7012204" cy="4665672"/>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Lunes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2505" y="5764882"/>
              <a:ext cx="7143368"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Diferentes tipos de parálisis</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5" name="CuadroTexto 4">
            <a:extLst>
              <a:ext uri="{FF2B5EF4-FFF2-40B4-BE49-F238E27FC236}">
                <a16:creationId xmlns:a16="http://schemas.microsoft.com/office/drawing/2014/main" id="{CC340734-8A6C-0E82-C1CE-ACFFB5AB9E20}"/>
              </a:ext>
            </a:extLst>
          </p:cNvPr>
          <p:cNvSpPr txBox="1"/>
          <p:nvPr/>
        </p:nvSpPr>
        <p:spPr>
          <a:xfrm>
            <a:off x="191241" y="4665672"/>
            <a:ext cx="11789477" cy="1077218"/>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¿En qué condición espiritual se encuentran las personas que están separadas de Cristo?</a:t>
            </a:r>
            <a:endParaRPr lang="es-MX" sz="3200" b="1" dirty="0">
              <a:ln w="0"/>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474EBD61-9C67-D09D-95C5-28D68495B00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9" name="Diagrama 8">
            <a:extLst>
              <a:ext uri="{FF2B5EF4-FFF2-40B4-BE49-F238E27FC236}">
                <a16:creationId xmlns:a16="http://schemas.microsoft.com/office/drawing/2014/main" id="{97484437-ADFE-C414-693F-C9155AEF0EF7}"/>
              </a:ext>
            </a:extLst>
          </p:cNvPr>
          <p:cNvGraphicFramePr/>
          <p:nvPr>
            <p:extLst>
              <p:ext uri="{D42A27DB-BD31-4B8C-83A1-F6EECF244321}">
                <p14:modId xmlns:p14="http://schemas.microsoft.com/office/powerpoint/2010/main" val="1608818302"/>
              </p:ext>
            </p:extLst>
          </p:nvPr>
        </p:nvGraphicFramePr>
        <p:xfrm>
          <a:off x="6213764" y="114502"/>
          <a:ext cx="5848212" cy="451067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712826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graphicEl>
                                              <a:dgm id="{69CB3537-3962-4F1A-A099-3BAC22EEA96A}"/>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graphicEl>
                                              <a:dgm id="{8D044741-25DB-4DE0-8341-A6CE7CF03541}"/>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9" grpId="0">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39C71F61-F886-1615-556D-FD29A513B12B}"/>
              </a:ext>
            </a:extLst>
          </p:cNvPr>
          <p:cNvPicPr>
            <a:picLocks noChangeAspect="1"/>
          </p:cNvPicPr>
          <p:nvPr/>
        </p:nvPicPr>
        <p:blipFill rotWithShape="1">
          <a:blip r:embed="rId3"/>
          <a:srcRect l="19779" r="19609"/>
          <a:stretch/>
        </p:blipFill>
        <p:spPr>
          <a:xfrm>
            <a:off x="6806045" y="-18007"/>
            <a:ext cx="5395652" cy="5946548"/>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2356" y="565010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Lunes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128940" y="5817982"/>
              <a:ext cx="6830379"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Diferentes tipos de parálisis</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2" name="CuadroTexto 1">
            <a:extLst>
              <a:ext uri="{FF2B5EF4-FFF2-40B4-BE49-F238E27FC236}">
                <a16:creationId xmlns:a16="http://schemas.microsoft.com/office/drawing/2014/main" id="{67B2C686-658D-FA1F-D695-7FDA23AA8129}"/>
              </a:ext>
            </a:extLst>
          </p:cNvPr>
          <p:cNvSpPr txBox="1"/>
          <p:nvPr/>
        </p:nvSpPr>
        <p:spPr>
          <a:xfrm>
            <a:off x="8088157" y="79596"/>
            <a:ext cx="3973819" cy="2062103"/>
          </a:xfrm>
          <a:prstGeom prst="rect">
            <a:avLst/>
          </a:prstGeom>
          <a:noFill/>
        </p:spPr>
        <p:txBody>
          <a:bodyPr wrap="square">
            <a:spAutoFit/>
          </a:bodyPr>
          <a:lstStyle/>
          <a:p>
            <a:pPr lvl="0" algn="r">
              <a:tabLst>
                <a:tab pos="1435100" algn="l"/>
                <a:tab pos="3771900" algn="l"/>
              </a:tabLst>
            </a:pPr>
            <a:r>
              <a:rPr lang="es-ES" sz="3200" dirty="0">
                <a:ln w="0"/>
                <a:latin typeface="Noto Sans ExtBd" panose="020B0902040504020204"/>
              </a:rPr>
              <a:t>¿Cuál es el único remedio para semejante condición?</a:t>
            </a:r>
            <a:endParaRPr lang="es-EC" sz="3200" dirty="0">
              <a:ln w="0"/>
              <a:latin typeface="Noto Sans ExtBd" panose="020B0902040504020204"/>
              <a:ea typeface="Noto Sans ExtBd" panose="020B0902040504020204" pitchFamily="34"/>
              <a:cs typeface="Noto Sans ExtBd" panose="020B0902040504020204" pitchFamily="34"/>
            </a:endParaRPr>
          </a:p>
        </p:txBody>
      </p:sp>
      <p:pic>
        <p:nvPicPr>
          <p:cNvPr id="3" name="Imagen 2">
            <a:extLst>
              <a:ext uri="{FF2B5EF4-FFF2-40B4-BE49-F238E27FC236}">
                <a16:creationId xmlns:a16="http://schemas.microsoft.com/office/drawing/2014/main" id="{75C72C0F-ABA5-9E38-F256-9A67823C103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8" name="Diagrama 7">
            <a:extLst>
              <a:ext uri="{FF2B5EF4-FFF2-40B4-BE49-F238E27FC236}">
                <a16:creationId xmlns:a16="http://schemas.microsoft.com/office/drawing/2014/main" id="{8DD2FD03-4000-395F-4DBF-5DED56E647CF}"/>
              </a:ext>
            </a:extLst>
          </p:cNvPr>
          <p:cNvGraphicFramePr/>
          <p:nvPr>
            <p:extLst>
              <p:ext uri="{D42A27DB-BD31-4B8C-83A1-F6EECF244321}">
                <p14:modId xmlns:p14="http://schemas.microsoft.com/office/powerpoint/2010/main" val="283503916"/>
              </p:ext>
            </p:extLst>
          </p:nvPr>
        </p:nvGraphicFramePr>
        <p:xfrm>
          <a:off x="130024" y="131799"/>
          <a:ext cx="6385076" cy="5482749"/>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959435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graphicEl>
                                              <a:dgm id="{35658EB5-73CE-4E96-AF44-6508579E5E2A}"/>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graphicEl>
                                              <a:dgm id="{E6E49F04-5CB0-4109-88B9-8693872E1A6A}"/>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graphicEl>
                                              <a:dgm id="{36E1D603-A228-46A9-97EE-E1B402D82B50}"/>
                                            </p:graphic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graphicEl>
                                              <a:dgm id="{6EC21AED-4130-4431-B4A1-7107CA175C4B}"/>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graphicEl>
                                              <a:dgm id="{EFD0EED7-7FA8-4966-9E70-590C3D410CD5}"/>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8" grpId="0">
        <p:bldSub>
          <a:bldDgm bld="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47A44EF6-A0E3-3785-3F8C-1743FDED2100}"/>
              </a:ext>
            </a:extLst>
          </p:cNvPr>
          <p:cNvPicPr>
            <a:picLocks noChangeAspect="1"/>
          </p:cNvPicPr>
          <p:nvPr/>
        </p:nvPicPr>
        <p:blipFill rotWithShape="1">
          <a:blip r:embed="rId3"/>
          <a:srcRect r="14685"/>
          <a:stretch/>
        </p:blipFill>
        <p:spPr>
          <a:xfrm>
            <a:off x="0" y="-4932"/>
            <a:ext cx="5056217" cy="5926536"/>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Martes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Caminando en novedad de vida</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3" name="Imagen 2">
            <a:extLst>
              <a:ext uri="{FF2B5EF4-FFF2-40B4-BE49-F238E27FC236}">
                <a16:creationId xmlns:a16="http://schemas.microsoft.com/office/drawing/2014/main" id="{6C4B6808-C68F-868B-B540-9F62AE0ADE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4" name="CuadroTexto 3">
            <a:extLst>
              <a:ext uri="{FF2B5EF4-FFF2-40B4-BE49-F238E27FC236}">
                <a16:creationId xmlns:a16="http://schemas.microsoft.com/office/drawing/2014/main" id="{3FED3BC7-1C71-0A9C-5BA0-158B944A8A04}"/>
              </a:ext>
            </a:extLst>
          </p:cNvPr>
          <p:cNvSpPr txBox="1"/>
          <p:nvPr/>
        </p:nvSpPr>
        <p:spPr>
          <a:xfrm>
            <a:off x="5112327" y="114502"/>
            <a:ext cx="6832721" cy="553998"/>
          </a:xfrm>
          <a:prstGeom prst="rect">
            <a:avLst/>
          </a:prstGeom>
          <a:noFill/>
        </p:spPr>
        <p:txBody>
          <a:bodyPr wrap="square">
            <a:spAutoFit/>
          </a:bodyPr>
          <a:lstStyle/>
          <a:p>
            <a:pPr lvl="0" algn="r">
              <a:tabLst>
                <a:tab pos="1435100" algn="l"/>
                <a:tab pos="3771900" algn="l"/>
              </a:tabLst>
            </a:pPr>
            <a:r>
              <a:rPr lang="es-ES" sz="3000" dirty="0">
                <a:latin typeface="Noto Sans ExtBd" panose="020B0902040504020204" pitchFamily="34"/>
                <a:ea typeface="Noto Sans ExtBd" panose="020B0902040504020204" pitchFamily="34"/>
                <a:cs typeface="Noto Sans ExtBd" panose="020B0902040504020204" pitchFamily="34"/>
              </a:rPr>
              <a:t>¿Cómo nos ayuda Cristo a vencer? </a:t>
            </a:r>
            <a:endParaRPr lang="es-EC" sz="3000" dirty="0">
              <a:ln w="0"/>
              <a:latin typeface="Noto Sans ExtBd" panose="020B0902040504020204" pitchFamily="34"/>
              <a:ea typeface="Noto Sans ExtBd" panose="020B0902040504020204" pitchFamily="34"/>
              <a:cs typeface="Noto Sans ExtBd" panose="020B0902040504020204" pitchFamily="34"/>
            </a:endParaRPr>
          </a:p>
        </p:txBody>
      </p:sp>
      <p:graphicFrame>
        <p:nvGraphicFramePr>
          <p:cNvPr id="10" name="Diagrama 9">
            <a:extLst>
              <a:ext uri="{FF2B5EF4-FFF2-40B4-BE49-F238E27FC236}">
                <a16:creationId xmlns:a16="http://schemas.microsoft.com/office/drawing/2014/main" id="{C5C7D544-C598-1066-FCC1-52C162848365}"/>
              </a:ext>
            </a:extLst>
          </p:cNvPr>
          <p:cNvGraphicFramePr/>
          <p:nvPr>
            <p:extLst>
              <p:ext uri="{D42A27DB-BD31-4B8C-83A1-F6EECF244321}">
                <p14:modId xmlns:p14="http://schemas.microsoft.com/office/powerpoint/2010/main" val="2591563744"/>
              </p:ext>
            </p:extLst>
          </p:nvPr>
        </p:nvGraphicFramePr>
        <p:xfrm>
          <a:off x="5111773" y="739616"/>
          <a:ext cx="6950203" cy="495217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327277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graphicEl>
                                              <a:dgm id="{E34A5948-1528-4163-89B1-3982AB1E7CD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graphicEl>
                                              <a:dgm id="{06914B0A-0375-41F5-BEF7-4C75F3648993}"/>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graphicEl>
                                              <a:dgm id="{E15BFE60-D90C-40B8-BDFC-E80FD1A7F34C}"/>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Graphic spid="10" grpId="0">
        <p:bldSub>
          <a:bldDgm bld="one"/>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2402FE20-15CF-D4D7-6B8C-6E1EC2806DCE}"/>
              </a:ext>
            </a:extLst>
          </p:cNvPr>
          <p:cNvPicPr>
            <a:picLocks noChangeAspect="1"/>
          </p:cNvPicPr>
          <p:nvPr/>
        </p:nvPicPr>
        <p:blipFill>
          <a:blip r:embed="rId3"/>
          <a:stretch>
            <a:fillRect/>
          </a:stretch>
        </p:blipFill>
        <p:spPr>
          <a:xfrm>
            <a:off x="0" y="0"/>
            <a:ext cx="12192000" cy="6096000"/>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Martes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Caminando en novedad de vida</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2" name="CuadroTexto 1">
            <a:extLst>
              <a:ext uri="{FF2B5EF4-FFF2-40B4-BE49-F238E27FC236}">
                <a16:creationId xmlns:a16="http://schemas.microsoft.com/office/drawing/2014/main" id="{67B2C686-658D-FA1F-D695-7FDA23AA8129}"/>
              </a:ext>
            </a:extLst>
          </p:cNvPr>
          <p:cNvSpPr txBox="1"/>
          <p:nvPr/>
        </p:nvSpPr>
        <p:spPr>
          <a:xfrm>
            <a:off x="86209" y="272583"/>
            <a:ext cx="5196242" cy="1569660"/>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Describe la paz que viene a través de la fortaleza de Cristo.</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12" name="Diagrama 11">
            <a:extLst>
              <a:ext uri="{FF2B5EF4-FFF2-40B4-BE49-F238E27FC236}">
                <a16:creationId xmlns:a16="http://schemas.microsoft.com/office/drawing/2014/main" id="{A41D718F-DBD8-A38F-24F6-C855319730AE}"/>
              </a:ext>
            </a:extLst>
          </p:cNvPr>
          <p:cNvGraphicFramePr/>
          <p:nvPr>
            <p:extLst>
              <p:ext uri="{D42A27DB-BD31-4B8C-83A1-F6EECF244321}">
                <p14:modId xmlns:p14="http://schemas.microsoft.com/office/powerpoint/2010/main" val="1262002027"/>
              </p:ext>
            </p:extLst>
          </p:nvPr>
        </p:nvGraphicFramePr>
        <p:xfrm>
          <a:off x="192314" y="1954259"/>
          <a:ext cx="5273303" cy="364926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344701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graphicEl>
                                              <a:dgm id="{9D041828-6AD9-46A5-9720-92B6CDC6F09B}"/>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graphicEl>
                                              <a:dgm id="{AEFE45F1-9FE0-449F-8EDC-EB0C2D451A22}"/>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12" grpId="0">
        <p:bldSub>
          <a:bldDgm bld="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679D6DF8-4316-EB4B-58BF-ECCE481765D7}"/>
              </a:ext>
            </a:extLst>
          </p:cNvPr>
          <p:cNvPicPr>
            <a:picLocks noChangeAspect="1"/>
          </p:cNvPicPr>
          <p:nvPr/>
        </p:nvPicPr>
        <p:blipFill rotWithShape="1">
          <a:blip r:embed="rId3"/>
          <a:srcRect l="9475" r="16470"/>
          <a:stretch/>
        </p:blipFill>
        <p:spPr>
          <a:xfrm>
            <a:off x="0" y="-4932"/>
            <a:ext cx="5765778" cy="5839441"/>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Miércoles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La ira de los fariseos</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5821335" y="114502"/>
            <a:ext cx="6286444" cy="1569660"/>
          </a:xfrm>
          <a:prstGeom prst="rect">
            <a:avLst/>
          </a:prstGeom>
          <a:noFill/>
        </p:spPr>
        <p:txBody>
          <a:bodyPr wrap="square">
            <a:spAutoFit/>
          </a:bodyPr>
          <a:lstStyle/>
          <a:p>
            <a:pPr lvl="0" algn="r">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Ignorando la bendición concedida al paralítico, ¿por qué se airaron los fariseos? </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aphicFrame>
        <p:nvGraphicFramePr>
          <p:cNvPr id="9" name="Diagrama 8">
            <a:extLst>
              <a:ext uri="{FF2B5EF4-FFF2-40B4-BE49-F238E27FC236}">
                <a16:creationId xmlns:a16="http://schemas.microsoft.com/office/drawing/2014/main" id="{86485289-E917-8928-238A-0F91A5D70CB1}"/>
              </a:ext>
            </a:extLst>
          </p:cNvPr>
          <p:cNvGraphicFramePr/>
          <p:nvPr>
            <p:extLst>
              <p:ext uri="{D42A27DB-BD31-4B8C-83A1-F6EECF244321}">
                <p14:modId xmlns:p14="http://schemas.microsoft.com/office/powerpoint/2010/main" val="41323876"/>
              </p:ext>
            </p:extLst>
          </p:nvPr>
        </p:nvGraphicFramePr>
        <p:xfrm>
          <a:off x="5821334" y="1684162"/>
          <a:ext cx="6240642" cy="395164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1" name="Bocadillo: rectángulo 10">
            <a:extLst>
              <a:ext uri="{FF2B5EF4-FFF2-40B4-BE49-F238E27FC236}">
                <a16:creationId xmlns:a16="http://schemas.microsoft.com/office/drawing/2014/main" id="{D4BBEC1C-9708-88F4-49D1-0BB95D823371}"/>
              </a:ext>
            </a:extLst>
          </p:cNvPr>
          <p:cNvSpPr/>
          <p:nvPr/>
        </p:nvSpPr>
        <p:spPr>
          <a:xfrm>
            <a:off x="171534" y="114502"/>
            <a:ext cx="3049648" cy="689786"/>
          </a:xfrm>
          <a:prstGeom prst="wedgeRectCallout">
            <a:avLst>
              <a:gd name="adj1" fmla="val -55264"/>
              <a:gd name="adj2" fmla="val 88741"/>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dirty="0">
                <a:solidFill>
                  <a:schemeClr val="tx1"/>
                </a:solidFill>
                <a:latin typeface="Bw Modelica" panose="00000600000000000000" pitchFamily="50" charset="0"/>
              </a:rPr>
              <a:t>Es día de reposo; no te es lícito llevar tu lecho.</a:t>
            </a:r>
            <a:endParaRPr lang="es-EC" dirty="0">
              <a:solidFill>
                <a:schemeClr val="tx1"/>
              </a:solidFill>
              <a:latin typeface="Bw Modelica" panose="00000600000000000000" pitchFamily="50" charset="0"/>
            </a:endParaRPr>
          </a:p>
        </p:txBody>
      </p:sp>
    </p:spTree>
    <p:extLst>
      <p:ext uri="{BB962C8B-B14F-4D97-AF65-F5344CB8AC3E}">
        <p14:creationId xmlns:p14="http://schemas.microsoft.com/office/powerpoint/2010/main" val="1627819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graphicEl>
                                              <a:dgm id="{B5B979D6-9A95-4334-8192-27D4B6821665}"/>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graphicEl>
                                              <a:dgm id="{9D041828-6AD9-46A5-9720-92B6CDC6F09B}"/>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graphicEl>
                                              <a:dgm id="{AEFE45F1-9FE0-449F-8EDC-EB0C2D451A22}"/>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9" grpId="0">
        <p:bldSub>
          <a:bldDgm bld="one"/>
        </p:bldSub>
      </p:bldGraphic>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5E49CA-702F-6ED7-0BBE-DCB0F9006190}"/>
            </a:ext>
          </a:extLst>
        </p:cNvPr>
        <p:cNvGrpSpPr/>
        <p:nvPr/>
      </p:nvGrpSpPr>
      <p:grpSpPr>
        <a:xfrm>
          <a:off x="0" y="0"/>
          <a:ext cx="0" cy="0"/>
          <a:chOff x="0" y="0"/>
          <a:chExt cx="0" cy="0"/>
        </a:xfrm>
      </p:grpSpPr>
      <p:grpSp>
        <p:nvGrpSpPr>
          <p:cNvPr id="27" name="Grupo 26">
            <a:extLst>
              <a:ext uri="{FF2B5EF4-FFF2-40B4-BE49-F238E27FC236}">
                <a16:creationId xmlns:a16="http://schemas.microsoft.com/office/drawing/2014/main" id="{F0090C86-E651-7B38-D853-E95C24484F0B}"/>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E107F277-A854-63F7-BDA1-3133A1458D9F}"/>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C0B30228-E707-12E8-E4AA-88E9DF233633}"/>
                </a:ext>
              </a:extLst>
            </p:cNvPr>
            <p:cNvPicPr>
              <a:picLocks noChangeAspect="1" noChangeArrowheads="1"/>
            </p:cNvPicPr>
            <p:nvPr/>
          </p:nvPicPr>
          <p:blipFill rotWithShape="1">
            <a:blip r:embed="rId3">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BDA44511-F2C0-9608-6A39-6162B66146DB}"/>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36279885-6FFA-82E0-7AEC-25D78E71D7A1}"/>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CFF50F11-E983-0F72-3BC8-EDDDD12BAE1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Miércoles</a:t>
              </a:r>
            </a:p>
          </p:txBody>
        </p:sp>
        <p:sp>
          <p:nvSpPr>
            <p:cNvPr id="41" name="Título 1">
              <a:extLst>
                <a:ext uri="{FF2B5EF4-FFF2-40B4-BE49-F238E27FC236}">
                  <a16:creationId xmlns:a16="http://schemas.microsoft.com/office/drawing/2014/main" id="{8773629F-CBC4-D7AC-2C70-7B0366CD9803}"/>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La ira de los fariseos</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2" name="CuadroTexto 1">
            <a:extLst>
              <a:ext uri="{FF2B5EF4-FFF2-40B4-BE49-F238E27FC236}">
                <a16:creationId xmlns:a16="http://schemas.microsoft.com/office/drawing/2014/main" id="{DE01DC2F-DE40-F7B7-F873-80AD3259EBDD}"/>
              </a:ext>
            </a:extLst>
          </p:cNvPr>
          <p:cNvSpPr txBox="1"/>
          <p:nvPr/>
        </p:nvSpPr>
        <p:spPr>
          <a:xfrm>
            <a:off x="4353791" y="4703590"/>
            <a:ext cx="7762392" cy="1077218"/>
          </a:xfrm>
          <a:prstGeom prst="rect">
            <a:avLst/>
          </a:prstGeom>
          <a:noFill/>
        </p:spPr>
        <p:txBody>
          <a:bodyPr wrap="square">
            <a:spAutoFit/>
          </a:bodyPr>
          <a:lstStyle/>
          <a:p>
            <a:pPr lvl="0" algn="r">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¿Qué habían hecho los judíos del sábado?</a:t>
            </a:r>
            <a:endParaRPr lang="es-EC" sz="3200" dirty="0">
              <a:ln w="0"/>
              <a:effectLst/>
              <a:latin typeface="Noto Sans ExtBd" panose="020B0902040504020204" pitchFamily="34"/>
              <a:ea typeface="Noto Sans ExtBd" panose="020B0902040504020204" pitchFamily="34"/>
              <a:cs typeface="Noto Sans ExtBd" panose="020B0902040504020204" pitchFamily="34"/>
            </a:endParaRPr>
          </a:p>
        </p:txBody>
      </p:sp>
      <p:pic>
        <p:nvPicPr>
          <p:cNvPr id="4" name="Imagen 3">
            <a:extLst>
              <a:ext uri="{FF2B5EF4-FFF2-40B4-BE49-F238E27FC236}">
                <a16:creationId xmlns:a16="http://schemas.microsoft.com/office/drawing/2014/main" id="{1DB6D2B1-015E-F384-535E-DF999C9FF2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pic>
        <p:nvPicPr>
          <p:cNvPr id="6" name="Imagen 5">
            <a:extLst>
              <a:ext uri="{FF2B5EF4-FFF2-40B4-BE49-F238E27FC236}">
                <a16:creationId xmlns:a16="http://schemas.microsoft.com/office/drawing/2014/main" id="{B61312CE-B8C8-2487-EE62-8B47F8380A8E}"/>
              </a:ext>
            </a:extLst>
          </p:cNvPr>
          <p:cNvPicPr>
            <a:picLocks noChangeAspect="1"/>
          </p:cNvPicPr>
          <p:nvPr/>
        </p:nvPicPr>
        <p:blipFill rotWithShape="1">
          <a:blip r:embed="rId5"/>
          <a:srcRect l="8308" r="7752"/>
          <a:stretch/>
        </p:blipFill>
        <p:spPr>
          <a:xfrm>
            <a:off x="4295620" y="-1"/>
            <a:ext cx="7896380" cy="4703591"/>
          </a:xfrm>
          <a:prstGeom prst="rect">
            <a:avLst/>
          </a:prstGeom>
        </p:spPr>
      </p:pic>
      <p:graphicFrame>
        <p:nvGraphicFramePr>
          <p:cNvPr id="7" name="Diagrama 6">
            <a:extLst>
              <a:ext uri="{FF2B5EF4-FFF2-40B4-BE49-F238E27FC236}">
                <a16:creationId xmlns:a16="http://schemas.microsoft.com/office/drawing/2014/main" id="{1BFE238F-E62C-12C0-3F3E-0D3232F50A99}"/>
              </a:ext>
            </a:extLst>
          </p:cNvPr>
          <p:cNvGraphicFramePr/>
          <p:nvPr>
            <p:extLst>
              <p:ext uri="{D42A27DB-BD31-4B8C-83A1-F6EECF244321}">
                <p14:modId xmlns:p14="http://schemas.microsoft.com/office/powerpoint/2010/main" val="243889680"/>
              </p:ext>
            </p:extLst>
          </p:nvPr>
        </p:nvGraphicFramePr>
        <p:xfrm>
          <a:off x="171534" y="90257"/>
          <a:ext cx="3964048" cy="556307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224018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graphicEl>
                                              <a:dgm id="{57B7B6AC-5F5D-47F9-BC9A-F299917F9C9D}"/>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dgm id="{453817D1-3B94-47AE-A879-A8732AC96949}"/>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graphicEl>
                                              <a:dgm id="{70437E02-45D0-47C9-80E5-FE6E70D5D88D}"/>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7" grpId="0">
        <p:bldSub>
          <a:bldDgm bld="one"/>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5E49CA-702F-6ED7-0BBE-DCB0F9006190}"/>
            </a:ext>
          </a:extLst>
        </p:cNvPr>
        <p:cNvGrpSpPr/>
        <p:nvPr/>
      </p:nvGrpSpPr>
      <p:grpSpPr>
        <a:xfrm>
          <a:off x="0" y="0"/>
          <a:ext cx="0" cy="0"/>
          <a:chOff x="0" y="0"/>
          <a:chExt cx="0" cy="0"/>
        </a:xfrm>
      </p:grpSpPr>
      <p:pic>
        <p:nvPicPr>
          <p:cNvPr id="7" name="Imagen 6">
            <a:extLst>
              <a:ext uri="{FF2B5EF4-FFF2-40B4-BE49-F238E27FC236}">
                <a16:creationId xmlns:a16="http://schemas.microsoft.com/office/drawing/2014/main" id="{09D91279-12B9-C35D-1D30-F7A0B6D66034}"/>
              </a:ext>
            </a:extLst>
          </p:cNvPr>
          <p:cNvPicPr>
            <a:picLocks noChangeAspect="1"/>
          </p:cNvPicPr>
          <p:nvPr/>
        </p:nvPicPr>
        <p:blipFill>
          <a:blip r:embed="rId3"/>
          <a:stretch>
            <a:fillRect/>
          </a:stretch>
        </p:blipFill>
        <p:spPr>
          <a:xfrm>
            <a:off x="-19706" y="0"/>
            <a:ext cx="4236866" cy="5921604"/>
          </a:xfrm>
          <a:prstGeom prst="rect">
            <a:avLst/>
          </a:prstGeom>
        </p:spPr>
      </p:pic>
      <p:grpSp>
        <p:nvGrpSpPr>
          <p:cNvPr id="27" name="Grupo 26">
            <a:extLst>
              <a:ext uri="{FF2B5EF4-FFF2-40B4-BE49-F238E27FC236}">
                <a16:creationId xmlns:a16="http://schemas.microsoft.com/office/drawing/2014/main" id="{F0090C86-E651-7B38-D853-E95C24484F0B}"/>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E107F277-A854-63F7-BDA1-3133A1458D9F}"/>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C0B30228-E707-12E8-E4AA-88E9DF233633}"/>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BDA44511-F2C0-9608-6A39-6162B66146DB}"/>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36279885-6FFA-82E0-7AEC-25D78E71D7A1}"/>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CFF50F11-E983-0F72-3BC8-EDDDD12BAE1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Jueves</a:t>
              </a:r>
            </a:p>
          </p:txBody>
        </p:sp>
        <p:sp>
          <p:nvSpPr>
            <p:cNvPr id="41" name="Título 1">
              <a:extLst>
                <a:ext uri="{FF2B5EF4-FFF2-40B4-BE49-F238E27FC236}">
                  <a16:creationId xmlns:a16="http://schemas.microsoft.com/office/drawing/2014/main" id="{8773629F-CBC4-D7AC-2C70-7B0366CD9803}"/>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sábado y su objetivo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2" name="CuadroTexto 1">
            <a:extLst>
              <a:ext uri="{FF2B5EF4-FFF2-40B4-BE49-F238E27FC236}">
                <a16:creationId xmlns:a16="http://schemas.microsoft.com/office/drawing/2014/main" id="{DE01DC2F-DE40-F7B7-F873-80AD3259EBDD}"/>
              </a:ext>
            </a:extLst>
          </p:cNvPr>
          <p:cNvSpPr txBox="1"/>
          <p:nvPr/>
        </p:nvSpPr>
        <p:spPr>
          <a:xfrm>
            <a:off x="4217160" y="4695179"/>
            <a:ext cx="7899023" cy="1077218"/>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¿Cómo se relacionó Jesús con la ley de Dios y con el sábado? </a:t>
            </a:r>
            <a:endParaRPr lang="es-EC" sz="3200" dirty="0">
              <a:ln w="0"/>
              <a:effectLst/>
              <a:latin typeface="Noto Sans ExtBd" panose="020B0902040504020204" pitchFamily="34"/>
              <a:ea typeface="Noto Sans ExtBd" panose="020B0902040504020204" pitchFamily="34"/>
              <a:cs typeface="Noto Sans ExtBd" panose="020B0902040504020204" pitchFamily="34"/>
            </a:endParaRPr>
          </a:p>
        </p:txBody>
      </p:sp>
      <p:pic>
        <p:nvPicPr>
          <p:cNvPr id="4" name="Imagen 3">
            <a:extLst>
              <a:ext uri="{FF2B5EF4-FFF2-40B4-BE49-F238E27FC236}">
                <a16:creationId xmlns:a16="http://schemas.microsoft.com/office/drawing/2014/main" id="{1DB6D2B1-015E-F384-535E-DF999C9FF22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8" name="Diagrama 7">
            <a:extLst>
              <a:ext uri="{FF2B5EF4-FFF2-40B4-BE49-F238E27FC236}">
                <a16:creationId xmlns:a16="http://schemas.microsoft.com/office/drawing/2014/main" id="{A67AE274-BC8B-EE76-5A04-A24C455A7808}"/>
              </a:ext>
            </a:extLst>
          </p:cNvPr>
          <p:cNvGraphicFramePr/>
          <p:nvPr>
            <p:extLst>
              <p:ext uri="{D42A27DB-BD31-4B8C-83A1-F6EECF244321}">
                <p14:modId xmlns:p14="http://schemas.microsoft.com/office/powerpoint/2010/main" val="1991680809"/>
              </p:ext>
            </p:extLst>
          </p:nvPr>
        </p:nvGraphicFramePr>
        <p:xfrm>
          <a:off x="4042390" y="73508"/>
          <a:ext cx="8073793" cy="461068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559038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graphicEl>
                                              <a:dgm id="{BB7D0937-E02D-4828-AFB2-05B2D9AE3E32}"/>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graphicEl>
                                              <a:dgm id="{CE5C11D4-21B2-40B7-8B6E-CFC227F70666}"/>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graphicEl>
                                              <a:dgm id="{0206C0A2-29FE-49DB-AC0B-2B2FEB709D9F}"/>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graphicEl>
                                              <a:dgm id="{9CDABB90-4144-419A-8F94-013967F48982}"/>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8" grpId="0">
        <p:bldSub>
          <a:bldDgm bld="one"/>
        </p:bldSub>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5E49CA-702F-6ED7-0BBE-DCB0F9006190}"/>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308AD24C-0BC9-0429-B75C-C34BC0CD9A3F}"/>
              </a:ext>
            </a:extLst>
          </p:cNvPr>
          <p:cNvPicPr>
            <a:picLocks noChangeAspect="1"/>
          </p:cNvPicPr>
          <p:nvPr/>
        </p:nvPicPr>
        <p:blipFill rotWithShape="1">
          <a:blip r:embed="rId3"/>
          <a:srcRect l="9637" r="39696"/>
          <a:stretch/>
        </p:blipFill>
        <p:spPr>
          <a:xfrm>
            <a:off x="6920345" y="0"/>
            <a:ext cx="5271656" cy="5852546"/>
          </a:xfrm>
          <a:prstGeom prst="rect">
            <a:avLst/>
          </a:prstGeom>
        </p:spPr>
      </p:pic>
      <p:grpSp>
        <p:nvGrpSpPr>
          <p:cNvPr id="27" name="Grupo 26">
            <a:extLst>
              <a:ext uri="{FF2B5EF4-FFF2-40B4-BE49-F238E27FC236}">
                <a16:creationId xmlns:a16="http://schemas.microsoft.com/office/drawing/2014/main" id="{F0090C86-E651-7B38-D853-E95C24484F0B}"/>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E107F277-A854-63F7-BDA1-3133A1458D9F}"/>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C0B30228-E707-12E8-E4AA-88E9DF233633}"/>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BDA44511-F2C0-9608-6A39-6162B66146DB}"/>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36279885-6FFA-82E0-7AEC-25D78E71D7A1}"/>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CFF50F11-E983-0F72-3BC8-EDDDD12BAE1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Jueves</a:t>
              </a:r>
            </a:p>
          </p:txBody>
        </p:sp>
        <p:sp>
          <p:nvSpPr>
            <p:cNvPr id="41" name="Título 1">
              <a:extLst>
                <a:ext uri="{FF2B5EF4-FFF2-40B4-BE49-F238E27FC236}">
                  <a16:creationId xmlns:a16="http://schemas.microsoft.com/office/drawing/2014/main" id="{8773629F-CBC4-D7AC-2C70-7B0366CD9803}"/>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sábado y su objetivo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2" name="CuadroTexto 1">
            <a:extLst>
              <a:ext uri="{FF2B5EF4-FFF2-40B4-BE49-F238E27FC236}">
                <a16:creationId xmlns:a16="http://schemas.microsoft.com/office/drawing/2014/main" id="{DE01DC2F-DE40-F7B7-F873-80AD3259EBDD}"/>
              </a:ext>
            </a:extLst>
          </p:cNvPr>
          <p:cNvSpPr txBox="1"/>
          <p:nvPr/>
        </p:nvSpPr>
        <p:spPr>
          <a:xfrm>
            <a:off x="106107" y="4598083"/>
            <a:ext cx="6738420" cy="1077218"/>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¿Qué se debe y qué no se debe hacer en sábado? </a:t>
            </a:r>
            <a:endParaRPr lang="es-EC" sz="3200" dirty="0">
              <a:ln w="0"/>
              <a:effectLst/>
              <a:latin typeface="Noto Sans ExtBd" panose="020B0902040504020204" pitchFamily="34"/>
              <a:ea typeface="Noto Sans ExtBd" panose="020B0902040504020204" pitchFamily="34"/>
              <a:cs typeface="Noto Sans ExtBd" panose="020B0902040504020204" pitchFamily="34"/>
            </a:endParaRPr>
          </a:p>
        </p:txBody>
      </p:sp>
      <p:pic>
        <p:nvPicPr>
          <p:cNvPr id="4" name="Imagen 3">
            <a:extLst>
              <a:ext uri="{FF2B5EF4-FFF2-40B4-BE49-F238E27FC236}">
                <a16:creationId xmlns:a16="http://schemas.microsoft.com/office/drawing/2014/main" id="{1DB6D2B1-015E-F384-535E-DF999C9FF22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7" name="Diagrama 6">
            <a:extLst>
              <a:ext uri="{FF2B5EF4-FFF2-40B4-BE49-F238E27FC236}">
                <a16:creationId xmlns:a16="http://schemas.microsoft.com/office/drawing/2014/main" id="{1D5F4BEC-4F0D-D4BE-4C70-0EA7F6BDFE90}"/>
              </a:ext>
            </a:extLst>
          </p:cNvPr>
          <p:cNvGraphicFramePr/>
          <p:nvPr>
            <p:extLst>
              <p:ext uri="{D42A27DB-BD31-4B8C-83A1-F6EECF244321}">
                <p14:modId xmlns:p14="http://schemas.microsoft.com/office/powerpoint/2010/main" val="2506813306"/>
              </p:ext>
            </p:extLst>
          </p:nvPr>
        </p:nvGraphicFramePr>
        <p:xfrm>
          <a:off x="0" y="99697"/>
          <a:ext cx="6844527" cy="4480349"/>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643619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graphicEl>
                                              <a:dgm id="{E34A5948-1528-4163-89B1-3982AB1E7CD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dgm id="{06914B0A-0375-41F5-BEF7-4C75F3648993}"/>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graphicEl>
                                              <a:dgm id="{E15BFE60-D90C-40B8-BDFC-E80FD1A7F34C}"/>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7" grpId="0">
        <p:bldSub>
          <a:bldDgm bld="one"/>
        </p:bldSub>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ángulo: esquinas superiores redondeadas 25"/>
          <p:cNvSpPr/>
          <p:nvPr/>
        </p:nvSpPr>
        <p:spPr>
          <a:xfrm>
            <a:off x="9762991" y="381783"/>
            <a:ext cx="2371337" cy="5345450"/>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Las obras que están en armonía con el mandamiento del sábado son: descanso, adoración y servicio. Jesús enseñó que hacer el bien o aliviar el sufrimiento de los demás, es completamente acorde con el espíritu del sábado. </a:t>
            </a:r>
            <a:endParaRPr lang="es-EC" sz="2000" dirty="0">
              <a:solidFill>
                <a:schemeClr val="tx1"/>
              </a:solidFill>
              <a:latin typeface="Eras Demi ITC" panose="020B0805030504020804" pitchFamily="34" charset="0"/>
            </a:endParaRPr>
          </a:p>
        </p:txBody>
      </p:sp>
      <p:sp>
        <p:nvSpPr>
          <p:cNvPr id="22" name="Rectángulo: esquinas superiores redondeadas 21"/>
          <p:cNvSpPr/>
          <p:nvPr/>
        </p:nvSpPr>
        <p:spPr>
          <a:xfrm>
            <a:off x="96530" y="381783"/>
            <a:ext cx="2330535"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La creencia prevaleciente acerca del estanque de </a:t>
            </a:r>
            <a:r>
              <a:rPr lang="es-ES" sz="2000" dirty="0" err="1">
                <a:solidFill>
                  <a:schemeClr val="tx1"/>
                </a:solidFill>
                <a:latin typeface="Eras Demi ITC" panose="020B0805030504020804" pitchFamily="34" charset="0"/>
              </a:rPr>
              <a:t>Betesda</a:t>
            </a:r>
            <a:r>
              <a:rPr lang="es-ES" sz="2000" dirty="0">
                <a:solidFill>
                  <a:schemeClr val="tx1"/>
                </a:solidFill>
                <a:latin typeface="Eras Demi ITC" panose="020B0805030504020804" pitchFamily="34" charset="0"/>
              </a:rPr>
              <a:t> era que un ángel descendía y movía el agua, y que el primero en entrar después de este movimiento quedaba sanado de cualquier enfermedad. </a:t>
            </a:r>
            <a:endParaRPr lang="es-EC" sz="2000" dirty="0">
              <a:solidFill>
                <a:schemeClr val="tx1"/>
              </a:solidFill>
              <a:latin typeface="Eras Demi ITC" panose="020B0805030504020804" pitchFamily="34" charset="0"/>
            </a:endParaRPr>
          </a:p>
        </p:txBody>
      </p:sp>
      <p:grpSp>
        <p:nvGrpSpPr>
          <p:cNvPr id="2" name="Grupo 1">
            <a:extLst>
              <a:ext uri="{FF2B5EF4-FFF2-40B4-BE49-F238E27FC236}">
                <a16:creationId xmlns:a16="http://schemas.microsoft.com/office/drawing/2014/main" id="{2BD3CF51-8C1E-4873-A20E-00D0D9FAA8C6}"/>
              </a:ext>
            </a:extLst>
          </p:cNvPr>
          <p:cNvGrpSpPr/>
          <p:nvPr/>
        </p:nvGrpSpPr>
        <p:grpSpPr>
          <a:xfrm>
            <a:off x="-1816" y="5660240"/>
            <a:ext cx="12192001" cy="1347314"/>
            <a:chOff x="-1816" y="5642313"/>
            <a:chExt cx="12192001" cy="1347314"/>
          </a:xfrm>
        </p:grpSpPr>
        <p:sp>
          <p:nvSpPr>
            <p:cNvPr id="46" name="Rectángulo 45">
              <a:extLst>
                <a:ext uri="{FF2B5EF4-FFF2-40B4-BE49-F238E27FC236}">
                  <a16:creationId xmlns:a16="http://schemas.microsoft.com/office/drawing/2014/main" id="{E5CF74C4-621F-4EC9-9E15-F25023C55FBD}"/>
                </a:ext>
              </a:extLst>
            </p:cNvPr>
            <p:cNvSpPr/>
            <p:nvPr/>
          </p:nvSpPr>
          <p:spPr>
            <a:xfrm>
              <a:off x="-1814" y="5759705"/>
              <a:ext cx="12191999" cy="1087722"/>
            </a:xfrm>
            <a:prstGeom prst="rect">
              <a:avLst/>
            </a:prstGeom>
            <a:solidFill>
              <a:schemeClr val="accent4">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47" name="Picture 16" descr="Imagen relacionada">
              <a:extLst>
                <a:ext uri="{FF2B5EF4-FFF2-40B4-BE49-F238E27FC236}">
                  <a16:creationId xmlns:a16="http://schemas.microsoft.com/office/drawing/2014/main" id="{CC51E78B-04A5-40E3-8417-19814891C038}"/>
                </a:ext>
              </a:extLst>
            </p:cNvPr>
            <p:cNvPicPr>
              <a:picLocks noChangeAspect="1" noChangeArrowheads="1"/>
            </p:cNvPicPr>
            <p:nvPr/>
          </p:nvPicPr>
          <p:blipFill rotWithShape="1">
            <a:blip r:embed="rId2">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1816" y="5642313"/>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48" name="Título 1">
              <a:extLst>
                <a:ext uri="{FF2B5EF4-FFF2-40B4-BE49-F238E27FC236}">
                  <a16:creationId xmlns:a16="http://schemas.microsoft.com/office/drawing/2014/main" id="{5AF542C3-3206-4B1E-BBEF-41A5DD3E21B4}"/>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9" name="Título 1">
              <a:extLst>
                <a:ext uri="{FF2B5EF4-FFF2-40B4-BE49-F238E27FC236}">
                  <a16:creationId xmlns:a16="http://schemas.microsoft.com/office/drawing/2014/main" id="{CC04741F-3776-4F12-978D-BFEB15AFEF67}"/>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51" name="Subtítulo 2">
              <a:extLst>
                <a:ext uri="{FF2B5EF4-FFF2-40B4-BE49-F238E27FC236}">
                  <a16:creationId xmlns:a16="http://schemas.microsoft.com/office/drawing/2014/main" id="{6EC99F9D-BE1B-4BD8-961F-9D71948BA5F8}"/>
                </a:ext>
              </a:extLst>
            </p:cNvPr>
            <p:cNvSpPr txBox="1">
              <a:spLocks/>
            </p:cNvSpPr>
            <p:nvPr/>
          </p:nvSpPr>
          <p:spPr>
            <a:xfrm>
              <a:off x="18447" y="6354003"/>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Resumen</a:t>
              </a:r>
            </a:p>
          </p:txBody>
        </p:sp>
        <p:sp>
          <p:nvSpPr>
            <p:cNvPr id="52" name="Título 1">
              <a:extLst>
                <a:ext uri="{FF2B5EF4-FFF2-40B4-BE49-F238E27FC236}">
                  <a16:creationId xmlns:a16="http://schemas.microsoft.com/office/drawing/2014/main" id="{F3FE0463-C07D-42C9-9ACE-00AB8072F3E6}"/>
                </a:ext>
              </a:extLst>
            </p:cNvPr>
            <p:cNvSpPr txBox="1">
              <a:spLocks/>
            </p:cNvSpPr>
            <p:nvPr/>
          </p:nvSpPr>
          <p:spPr>
            <a:xfrm>
              <a:off x="2858869" y="5829513"/>
              <a:ext cx="4733918" cy="493554"/>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Afirmo lo que aprendí</a:t>
              </a:r>
              <a:endParaRPr lang="es-EC"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pic>
        <p:nvPicPr>
          <p:cNvPr id="8" name="Imagen 7">
            <a:extLst>
              <a:ext uri="{FF2B5EF4-FFF2-40B4-BE49-F238E27FC236}">
                <a16:creationId xmlns:a16="http://schemas.microsoft.com/office/drawing/2014/main" id="{C163A991-6D6E-408B-A9AE-030EB9CC6C4D}"/>
              </a:ext>
            </a:extLst>
          </p:cNvPr>
          <p:cNvPicPr>
            <a:picLocks noChangeAspect="1"/>
          </p:cNvPicPr>
          <p:nvPr/>
        </p:nvPicPr>
        <p:blipFill rotWithShape="1">
          <a:blip r:embed="rId3"/>
          <a:srcRect l="-8239" t="24530" r="8151" b="15233"/>
          <a:stretch/>
        </p:blipFill>
        <p:spPr>
          <a:xfrm>
            <a:off x="57672" y="-485"/>
            <a:ext cx="396628" cy="609600"/>
          </a:xfrm>
          <a:prstGeom prst="rect">
            <a:avLst/>
          </a:prstGeom>
        </p:spPr>
      </p:pic>
      <p:pic>
        <p:nvPicPr>
          <p:cNvPr id="11" name="Imagen 10">
            <a:extLst>
              <a:ext uri="{FF2B5EF4-FFF2-40B4-BE49-F238E27FC236}">
                <a16:creationId xmlns:a16="http://schemas.microsoft.com/office/drawing/2014/main" id="{CEB28050-36EC-44F3-A4D1-0E627033228F}"/>
              </a:ext>
            </a:extLst>
          </p:cNvPr>
          <p:cNvPicPr>
            <a:picLocks noChangeAspect="1"/>
          </p:cNvPicPr>
          <p:nvPr/>
        </p:nvPicPr>
        <p:blipFill rotWithShape="1">
          <a:blip r:embed="rId4"/>
          <a:srcRect t="22283" r="3992" b="11085"/>
          <a:stretch/>
        </p:blipFill>
        <p:spPr>
          <a:xfrm>
            <a:off x="9632584" y="-37104"/>
            <a:ext cx="550196" cy="674323"/>
          </a:xfrm>
          <a:prstGeom prst="rect">
            <a:avLst/>
          </a:prstGeom>
        </p:spPr>
      </p:pic>
      <p:sp>
        <p:nvSpPr>
          <p:cNvPr id="20" name="Rectángulo: esquinas superiores redondeadas 19">
            <a:extLst>
              <a:ext uri="{FF2B5EF4-FFF2-40B4-BE49-F238E27FC236}">
                <a16:creationId xmlns:a16="http://schemas.microsoft.com/office/drawing/2014/main" id="{A6EE38D9-0B38-43AB-A969-BB8536421FBA}"/>
              </a:ext>
            </a:extLst>
          </p:cNvPr>
          <p:cNvSpPr/>
          <p:nvPr/>
        </p:nvSpPr>
        <p:spPr>
          <a:xfrm>
            <a:off x="2476947" y="381783"/>
            <a:ext cx="2272447"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Así como el paralítico de </a:t>
            </a:r>
            <a:r>
              <a:rPr lang="es-ES" sz="2000" dirty="0" err="1">
                <a:solidFill>
                  <a:schemeClr val="tx1"/>
                </a:solidFill>
                <a:latin typeface="Eras Demi ITC" panose="020B0805030504020804" pitchFamily="34" charset="0"/>
              </a:rPr>
              <a:t>Betesda</a:t>
            </a:r>
            <a:r>
              <a:rPr lang="es-ES" sz="2000" dirty="0">
                <a:solidFill>
                  <a:schemeClr val="tx1"/>
                </a:solidFill>
                <a:latin typeface="Eras Demi ITC" panose="020B0805030504020804" pitchFamily="34" charset="0"/>
              </a:rPr>
              <a:t> estaba incapacitado para moverse,  nuestra alma también puede estar paralizada e incapacitada de vivir una vida santa porque el pecado nos separó de la vida de Dios.</a:t>
            </a:r>
          </a:p>
        </p:txBody>
      </p:sp>
      <p:pic>
        <p:nvPicPr>
          <p:cNvPr id="7" name="Imagen 6">
            <a:extLst>
              <a:ext uri="{FF2B5EF4-FFF2-40B4-BE49-F238E27FC236}">
                <a16:creationId xmlns:a16="http://schemas.microsoft.com/office/drawing/2014/main" id="{7C4017FD-D3A6-44A1-95DF-EEBF18D05CDA}"/>
              </a:ext>
            </a:extLst>
          </p:cNvPr>
          <p:cNvPicPr>
            <a:picLocks noChangeAspect="1"/>
          </p:cNvPicPr>
          <p:nvPr/>
        </p:nvPicPr>
        <p:blipFill rotWithShape="1">
          <a:blip r:embed="rId5"/>
          <a:srcRect t="28617" r="29360" b="12577"/>
          <a:stretch/>
        </p:blipFill>
        <p:spPr>
          <a:xfrm>
            <a:off x="2393376" y="6224"/>
            <a:ext cx="521095" cy="598715"/>
          </a:xfrm>
          <a:prstGeom prst="rect">
            <a:avLst/>
          </a:prstGeom>
        </p:spPr>
      </p:pic>
      <p:sp>
        <p:nvSpPr>
          <p:cNvPr id="24" name="Rectángulo: esquinas superiores redondeadas 23"/>
          <p:cNvSpPr/>
          <p:nvPr/>
        </p:nvSpPr>
        <p:spPr>
          <a:xfrm>
            <a:off x="4810030" y="381783"/>
            <a:ext cx="2437073" cy="534463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Nuestra parálisis espiritual solo puede ser sanada a través de Jesucristo, solo cuando respondemos a su llamado y confiamos en su poder, recibimos la verdadera sanidad espiritual y podemos levantarnos a una nueva vida en Él.</a:t>
            </a:r>
            <a:endParaRPr lang="es-EC" sz="2000" dirty="0">
              <a:solidFill>
                <a:schemeClr val="tx1"/>
              </a:solidFill>
              <a:latin typeface="Eras Demi ITC" panose="020B0805030504020804" pitchFamily="34" charset="0"/>
            </a:endParaRPr>
          </a:p>
        </p:txBody>
      </p:sp>
      <p:pic>
        <p:nvPicPr>
          <p:cNvPr id="9" name="Imagen 8">
            <a:extLst>
              <a:ext uri="{FF2B5EF4-FFF2-40B4-BE49-F238E27FC236}">
                <a16:creationId xmlns:a16="http://schemas.microsoft.com/office/drawing/2014/main" id="{20CCDE86-9C52-431D-857B-13A37D22E98F}"/>
              </a:ext>
            </a:extLst>
          </p:cNvPr>
          <p:cNvPicPr>
            <a:picLocks noChangeAspect="1"/>
          </p:cNvPicPr>
          <p:nvPr/>
        </p:nvPicPr>
        <p:blipFill rotWithShape="1">
          <a:blip r:embed="rId6"/>
          <a:srcRect t="26439" r="396" b="13325"/>
          <a:stretch/>
        </p:blipFill>
        <p:spPr>
          <a:xfrm>
            <a:off x="4799276" y="-486"/>
            <a:ext cx="570800" cy="609601"/>
          </a:xfrm>
          <a:prstGeom prst="rect">
            <a:avLst/>
          </a:prstGeom>
        </p:spPr>
      </p:pic>
      <p:sp>
        <p:nvSpPr>
          <p:cNvPr id="25" name="Rectángulo: esquinas superiores redondeadas 24"/>
          <p:cNvSpPr/>
          <p:nvPr/>
        </p:nvSpPr>
        <p:spPr>
          <a:xfrm>
            <a:off x="7295042" y="381783"/>
            <a:ext cx="2420010" cy="534544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Lo que más irritó a los judíos acerca de la curación milagrosa no fue el milagro en sí, sino que Jesús lo realizó en sábado, desafiando sus estrictas normas legalistas, además que había ordenado al enfermo cargar su cama en sábado.</a:t>
            </a:r>
            <a:endParaRPr lang="es-EC" sz="2000" dirty="0">
              <a:solidFill>
                <a:schemeClr val="tx1"/>
              </a:solidFill>
              <a:latin typeface="Eras Demi ITC" panose="020B0805030504020804" pitchFamily="34" charset="0"/>
            </a:endParaRPr>
          </a:p>
        </p:txBody>
      </p:sp>
      <p:pic>
        <p:nvPicPr>
          <p:cNvPr id="10" name="Imagen 9">
            <a:extLst>
              <a:ext uri="{FF2B5EF4-FFF2-40B4-BE49-F238E27FC236}">
                <a16:creationId xmlns:a16="http://schemas.microsoft.com/office/drawing/2014/main" id="{2E452A1F-0CC6-4530-B84E-18AA030ECD8D}"/>
              </a:ext>
            </a:extLst>
          </p:cNvPr>
          <p:cNvPicPr>
            <a:picLocks noChangeAspect="1"/>
          </p:cNvPicPr>
          <p:nvPr/>
        </p:nvPicPr>
        <p:blipFill rotWithShape="1">
          <a:blip r:embed="rId7"/>
          <a:srcRect t="24349" r="396" b="15415"/>
          <a:stretch/>
        </p:blipFill>
        <p:spPr>
          <a:xfrm>
            <a:off x="7215930" y="-486"/>
            <a:ext cx="570800" cy="609601"/>
          </a:xfrm>
          <a:prstGeom prst="rect">
            <a:avLst/>
          </a:prstGeom>
        </p:spPr>
      </p:pic>
      <p:pic>
        <p:nvPicPr>
          <p:cNvPr id="4" name="Imagen 3">
            <a:extLst>
              <a:ext uri="{FF2B5EF4-FFF2-40B4-BE49-F238E27FC236}">
                <a16:creationId xmlns:a16="http://schemas.microsoft.com/office/drawing/2014/main" id="{020E69A3-309C-764C-0104-3B9CE23F7E7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562930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2" grpId="0" animBg="1"/>
      <p:bldP spid="20" grpId="0" animBg="1"/>
      <p:bldP spid="24" grpId="0" animBg="1"/>
      <p:bldP spid="2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upo 18">
            <a:extLst>
              <a:ext uri="{FF2B5EF4-FFF2-40B4-BE49-F238E27FC236}">
                <a16:creationId xmlns:a16="http://schemas.microsoft.com/office/drawing/2014/main" id="{3613F8BA-6AF7-438A-AB08-9E748FFDE8FA}"/>
              </a:ext>
            </a:extLst>
          </p:cNvPr>
          <p:cNvGrpSpPr/>
          <p:nvPr/>
        </p:nvGrpSpPr>
        <p:grpSpPr>
          <a:xfrm>
            <a:off x="906" y="5642313"/>
            <a:ext cx="12192001" cy="1347314"/>
            <a:chOff x="-1816" y="5642313"/>
            <a:chExt cx="12192001" cy="1347314"/>
          </a:xfrm>
        </p:grpSpPr>
        <p:sp>
          <p:nvSpPr>
            <p:cNvPr id="20" name="Rectángulo 19">
              <a:extLst>
                <a:ext uri="{FF2B5EF4-FFF2-40B4-BE49-F238E27FC236}">
                  <a16:creationId xmlns:a16="http://schemas.microsoft.com/office/drawing/2014/main" id="{64BC90CF-CA08-4E61-B9A7-F9AAFD56DB2D}"/>
                </a:ext>
              </a:extLst>
            </p:cNvPr>
            <p:cNvSpPr/>
            <p:nvPr/>
          </p:nvSpPr>
          <p:spPr>
            <a:xfrm>
              <a:off x="-1814" y="5759705"/>
              <a:ext cx="12191999" cy="1087722"/>
            </a:xfrm>
            <a:prstGeom prst="rect">
              <a:avLst/>
            </a:prstGeom>
            <a:solidFill>
              <a:schemeClr val="accent4">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1" name="Picture 16" descr="Imagen relacionada">
              <a:extLst>
                <a:ext uri="{FF2B5EF4-FFF2-40B4-BE49-F238E27FC236}">
                  <a16:creationId xmlns:a16="http://schemas.microsoft.com/office/drawing/2014/main" id="{425E27F4-8B43-44D2-9A07-5F9B1BC345AF}"/>
                </a:ext>
              </a:extLst>
            </p:cNvPr>
            <p:cNvPicPr>
              <a:picLocks noChangeAspect="1" noChangeArrowheads="1"/>
            </p:cNvPicPr>
            <p:nvPr/>
          </p:nvPicPr>
          <p:blipFill rotWithShape="1">
            <a:blip r:embed="rId2">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1816" y="5642313"/>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22" name="Título 1">
              <a:extLst>
                <a:ext uri="{FF2B5EF4-FFF2-40B4-BE49-F238E27FC236}">
                  <a16:creationId xmlns:a16="http://schemas.microsoft.com/office/drawing/2014/main" id="{1C545321-8678-466E-9636-007442E3C33A}"/>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3" name="Título 1">
              <a:extLst>
                <a:ext uri="{FF2B5EF4-FFF2-40B4-BE49-F238E27FC236}">
                  <a16:creationId xmlns:a16="http://schemas.microsoft.com/office/drawing/2014/main" id="{703382EF-8C52-4199-B8C3-C8E289E51F6C}"/>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8" name="Subtítulo 2">
              <a:extLst>
                <a:ext uri="{FF2B5EF4-FFF2-40B4-BE49-F238E27FC236}">
                  <a16:creationId xmlns:a16="http://schemas.microsoft.com/office/drawing/2014/main" id="{3F4D9C94-C642-4998-A6FC-C529A55E504D}"/>
                </a:ext>
              </a:extLst>
            </p:cNvPr>
            <p:cNvSpPr txBox="1">
              <a:spLocks/>
            </p:cNvSpPr>
            <p:nvPr/>
          </p:nvSpPr>
          <p:spPr>
            <a:xfrm>
              <a:off x="18447" y="6354003"/>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Decisión</a:t>
              </a:r>
            </a:p>
          </p:txBody>
        </p:sp>
        <p:sp>
          <p:nvSpPr>
            <p:cNvPr id="39" name="Título 1">
              <a:extLst>
                <a:ext uri="{FF2B5EF4-FFF2-40B4-BE49-F238E27FC236}">
                  <a16:creationId xmlns:a16="http://schemas.microsoft.com/office/drawing/2014/main" id="{A0CFA0CE-7291-4984-B5B5-274BD390E74B}"/>
                </a:ext>
              </a:extLst>
            </p:cNvPr>
            <p:cNvSpPr txBox="1">
              <a:spLocks/>
            </p:cNvSpPr>
            <p:nvPr/>
          </p:nvSpPr>
          <p:spPr>
            <a:xfrm>
              <a:off x="2858868" y="5791672"/>
              <a:ext cx="7639725" cy="63297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Aplico a mi vida lo que aprendí</a:t>
              </a:r>
              <a:endParaRPr lang="es-EC"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pic>
        <p:nvPicPr>
          <p:cNvPr id="1026" name="Picture 2" descr="Pulgar arriba - Iconos gratis de manos y gestos">
            <a:extLst>
              <a:ext uri="{FF2B5EF4-FFF2-40B4-BE49-F238E27FC236}">
                <a16:creationId xmlns:a16="http://schemas.microsoft.com/office/drawing/2014/main" id="{39F72389-2AF6-25BC-CE19-11A7CF1AB9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573148" y="824209"/>
            <a:ext cx="4876800" cy="4876800"/>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CE8F2FC9-9613-E81F-00FE-D44F1E4D9F28}"/>
              </a:ext>
            </a:extLst>
          </p:cNvPr>
          <p:cNvSpPr txBox="1"/>
          <p:nvPr/>
        </p:nvSpPr>
        <p:spPr>
          <a:xfrm>
            <a:off x="192148" y="1364160"/>
            <a:ext cx="2769594" cy="1569660"/>
          </a:xfrm>
          <a:prstGeom prst="rect">
            <a:avLst/>
          </a:prstGeom>
          <a:noFill/>
        </p:spPr>
        <p:txBody>
          <a:bodyPr wrap="square" rtlCol="0">
            <a:spAutoFit/>
          </a:bodyPr>
          <a:lstStyle/>
          <a:p>
            <a:r>
              <a:rPr lang="es-EC" sz="3200" dirty="0">
                <a:solidFill>
                  <a:schemeClr val="accent1"/>
                </a:solidFill>
                <a:latin typeface="Avenir Next LT Pro Light" panose="020B0304020202020204" pitchFamily="34" charset="0"/>
                <a:cs typeface="Segoe UI Semibold" panose="020B0702040204020203" pitchFamily="34" charset="0"/>
              </a:rPr>
              <a:t>al tomar buenas    decisiones</a:t>
            </a:r>
          </a:p>
        </p:txBody>
      </p:sp>
      <p:sp>
        <p:nvSpPr>
          <p:cNvPr id="10" name="CuadroTexto 9">
            <a:extLst>
              <a:ext uri="{FF2B5EF4-FFF2-40B4-BE49-F238E27FC236}">
                <a16:creationId xmlns:a16="http://schemas.microsoft.com/office/drawing/2014/main" id="{8366348D-97DF-E479-4D72-E975E48F2549}"/>
              </a:ext>
            </a:extLst>
          </p:cNvPr>
          <p:cNvSpPr txBox="1"/>
          <p:nvPr/>
        </p:nvSpPr>
        <p:spPr>
          <a:xfrm>
            <a:off x="203696" y="92458"/>
            <a:ext cx="4131631" cy="1323439"/>
          </a:xfrm>
          <a:prstGeom prst="rect">
            <a:avLst/>
          </a:prstGeom>
          <a:noFill/>
        </p:spPr>
        <p:txBody>
          <a:bodyPr wrap="square">
            <a:spAutoFit/>
          </a:bodyPr>
          <a:lstStyle/>
          <a:p>
            <a:r>
              <a:rPr lang="es-EC" sz="8000" dirty="0">
                <a:solidFill>
                  <a:schemeClr val="accent1"/>
                </a:solidFill>
                <a:latin typeface="ADLaM Display" panose="02010000000000000000" pitchFamily="2" charset="0"/>
                <a:ea typeface="ADLaM Display" panose="02010000000000000000" pitchFamily="2" charset="0"/>
                <a:cs typeface="ADLaM Display" panose="02010000000000000000" pitchFamily="2" charset="0"/>
              </a:rPr>
              <a:t>Avanzo</a:t>
            </a:r>
            <a:endParaRPr lang="es-MX" sz="8000"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2" name="Rectángulo 1">
            <a:extLst>
              <a:ext uri="{FF2B5EF4-FFF2-40B4-BE49-F238E27FC236}">
                <a16:creationId xmlns:a16="http://schemas.microsoft.com/office/drawing/2014/main" id="{3ABDA65D-9139-48E5-D4B2-9888A11FF3CB}"/>
              </a:ext>
            </a:extLst>
          </p:cNvPr>
          <p:cNvSpPr/>
          <p:nvPr/>
        </p:nvSpPr>
        <p:spPr>
          <a:xfrm>
            <a:off x="5582629" y="3265626"/>
            <a:ext cx="6358318" cy="2400657"/>
          </a:xfrm>
          <a:prstGeom prst="rect">
            <a:avLst/>
          </a:prstGeom>
        </p:spPr>
        <p:txBody>
          <a:bodyPr wrap="square">
            <a:spAutoFit/>
          </a:bodyPr>
          <a:lstStyle/>
          <a:p>
            <a:pPr algn="ctr"/>
            <a:r>
              <a:rPr lang="es-MX" sz="3000" dirty="0">
                <a:solidFill>
                  <a:schemeClr val="accent4">
                    <a:lumMod val="75000"/>
                  </a:schemeClr>
                </a:solidFill>
                <a:latin typeface="Eras Demi ITC" panose="020B0805030504020804" pitchFamily="34" charset="0"/>
              </a:rPr>
              <a:t>¡</a:t>
            </a:r>
            <a:r>
              <a:rPr lang="es-ES" sz="3000" dirty="0">
                <a:solidFill>
                  <a:schemeClr val="accent4">
                    <a:lumMod val="75000"/>
                  </a:schemeClr>
                </a:solidFill>
                <a:latin typeface="Eras Demi ITC" panose="020B0805030504020804" pitchFamily="34" charset="0"/>
              </a:rPr>
              <a:t>Decido seguir el ejemplo de Jesús, trabajando con dedicación en lo que honra a Dios y su ley, especialmente en el día de reposo!</a:t>
            </a:r>
            <a:endParaRPr lang="es-MX" sz="3000" dirty="0">
              <a:solidFill>
                <a:schemeClr val="accent4">
                  <a:lumMod val="75000"/>
                </a:schemeClr>
              </a:solidFill>
              <a:latin typeface="Eras Demi ITC" panose="020B0805030504020804" pitchFamily="34" charset="0"/>
            </a:endParaRPr>
          </a:p>
        </p:txBody>
      </p:sp>
      <p:sp>
        <p:nvSpPr>
          <p:cNvPr id="4" name="Rectángulo 3">
            <a:extLst>
              <a:ext uri="{FF2B5EF4-FFF2-40B4-BE49-F238E27FC236}">
                <a16:creationId xmlns:a16="http://schemas.microsoft.com/office/drawing/2014/main" id="{91E601A8-B517-CAD5-E600-6DA954662F44}"/>
              </a:ext>
            </a:extLst>
          </p:cNvPr>
          <p:cNvSpPr/>
          <p:nvPr/>
        </p:nvSpPr>
        <p:spPr>
          <a:xfrm>
            <a:off x="5296198" y="205118"/>
            <a:ext cx="6777430" cy="2862322"/>
          </a:xfrm>
          <a:prstGeom prst="rect">
            <a:avLst/>
          </a:prstGeom>
        </p:spPr>
        <p:txBody>
          <a:bodyPr wrap="square">
            <a:spAutoFit/>
          </a:bodyPr>
          <a:lstStyle/>
          <a:p>
            <a:pPr algn="ctr"/>
            <a:r>
              <a:rPr lang="es-ES" sz="3000" dirty="0">
                <a:solidFill>
                  <a:schemeClr val="accent2">
                    <a:lumMod val="75000"/>
                  </a:schemeClr>
                </a:solidFill>
                <a:latin typeface="Eras Bold ITC" panose="020B0907030504020204" pitchFamily="34" charset="0"/>
              </a:rPr>
              <a:t>Creo que la sanidad de Cristo otorgó al paralítico de </a:t>
            </a:r>
            <a:r>
              <a:rPr lang="es-ES" sz="3000" dirty="0" err="1">
                <a:solidFill>
                  <a:schemeClr val="accent2">
                    <a:lumMod val="75000"/>
                  </a:schemeClr>
                </a:solidFill>
                <a:latin typeface="Eras Bold ITC" panose="020B0907030504020204" pitchFamily="34" charset="0"/>
              </a:rPr>
              <a:t>Betesda</a:t>
            </a:r>
            <a:r>
              <a:rPr lang="es-ES" sz="3000" dirty="0">
                <a:solidFill>
                  <a:schemeClr val="accent2">
                    <a:lumMod val="75000"/>
                  </a:schemeClr>
                </a:solidFill>
                <a:latin typeface="Eras Bold ITC" panose="020B0907030504020204" pitchFamily="34" charset="0"/>
              </a:rPr>
              <a:t> estaba alineada con la voluntad de Dios, mostrando que su obra de restauración y sanidad está en perfecta armonía con su ley. </a:t>
            </a:r>
            <a:endParaRPr lang="es-MX" sz="3000" dirty="0">
              <a:solidFill>
                <a:schemeClr val="accent2">
                  <a:lumMod val="75000"/>
                </a:schemeClr>
              </a:solidFill>
              <a:latin typeface="Eras Bold ITC" panose="020B0907030504020204" pitchFamily="34" charset="0"/>
            </a:endParaRPr>
          </a:p>
        </p:txBody>
      </p:sp>
      <p:pic>
        <p:nvPicPr>
          <p:cNvPr id="3" name="Imagen 2">
            <a:extLst>
              <a:ext uri="{FF2B5EF4-FFF2-40B4-BE49-F238E27FC236}">
                <a16:creationId xmlns:a16="http://schemas.microsoft.com/office/drawing/2014/main" id="{099CB64E-DEDE-A06C-3A41-84E45BF394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707340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a:extLst>
              <a:ext uri="{FF2B5EF4-FFF2-40B4-BE49-F238E27FC236}">
                <a16:creationId xmlns:a16="http://schemas.microsoft.com/office/drawing/2014/main" id="{B9052193-FD8A-4AE4-B798-BDD1BE36CDC1}"/>
              </a:ext>
            </a:extLst>
          </p:cNvPr>
          <p:cNvGrpSpPr/>
          <p:nvPr/>
        </p:nvGrpSpPr>
        <p:grpSpPr>
          <a:xfrm>
            <a:off x="-2" y="0"/>
            <a:ext cx="6129777" cy="6194042"/>
            <a:chOff x="-1" y="0"/>
            <a:chExt cx="5962650" cy="5962650"/>
          </a:xfrm>
        </p:grpSpPr>
        <p:pic>
          <p:nvPicPr>
            <p:cNvPr id="19458" name="Picture 2" descr="Imagen relacionada">
              <a:extLst>
                <a:ext uri="{FF2B5EF4-FFF2-40B4-BE49-F238E27FC236}">
                  <a16:creationId xmlns:a16="http://schemas.microsoft.com/office/drawing/2014/main" id="{3843FCA9-DDAD-46D9-AB15-80CEF97BA9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a:extLst>
                <a:ext uri="{FF2B5EF4-FFF2-40B4-BE49-F238E27FC236}">
                  <a16:creationId xmlns:a16="http://schemas.microsoft.com/office/drawing/2014/main" id="{A76C41F0-ECCB-446B-8232-776767D7F47E}"/>
                </a:ext>
              </a:extLst>
            </p:cNvPr>
            <p:cNvSpPr/>
            <p:nvPr/>
          </p:nvSpPr>
          <p:spPr>
            <a:xfrm>
              <a:off x="2198916" y="3494289"/>
              <a:ext cx="1382485" cy="589848"/>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a:solidFill>
                    <a:schemeClr val="tx1"/>
                  </a:solidFill>
                  <a:latin typeface="Segoe UI Semibold" panose="020B0702040204020203" pitchFamily="34" charset="0"/>
                  <a:cs typeface="Segoe UI Semibold" panose="020B0702040204020203" pitchFamily="34" charset="0"/>
                </a:rPr>
                <a:t>DIEZMOS</a:t>
              </a:r>
            </a:p>
            <a:p>
              <a:pPr algn="ctr"/>
              <a:r>
                <a:rPr lang="es-EC" dirty="0">
                  <a:solidFill>
                    <a:schemeClr val="tx1"/>
                  </a:solidFill>
                  <a:latin typeface="Segoe UI Semibold" panose="020B0702040204020203" pitchFamily="34" charset="0"/>
                  <a:cs typeface="Segoe UI Semibold" panose="020B0702040204020203" pitchFamily="34" charset="0"/>
                </a:rPr>
                <a:t>OFRENDAS</a:t>
              </a:r>
            </a:p>
          </p:txBody>
        </p:sp>
      </p:grpSp>
      <p:sp>
        <p:nvSpPr>
          <p:cNvPr id="2" name="Rectángulo 1">
            <a:extLst>
              <a:ext uri="{FF2B5EF4-FFF2-40B4-BE49-F238E27FC236}">
                <a16:creationId xmlns:a16="http://schemas.microsoft.com/office/drawing/2014/main" id="{4E85F43C-432B-41B9-85E4-75DD65EEDCAC}"/>
              </a:ext>
            </a:extLst>
          </p:cNvPr>
          <p:cNvSpPr/>
          <p:nvPr/>
        </p:nvSpPr>
        <p:spPr>
          <a:xfrm>
            <a:off x="6444343" y="779824"/>
            <a:ext cx="5648084" cy="1754326"/>
          </a:xfrm>
          <a:prstGeom prst="rect">
            <a:avLst/>
          </a:prstGeom>
          <a:ln>
            <a:solidFill>
              <a:schemeClr val="bg1"/>
            </a:solidFill>
          </a:ln>
        </p:spPr>
        <p:txBody>
          <a:bodyPr wrap="square">
            <a:spAutoFit/>
            <a:scene3d>
              <a:camera prst="orthographicFront"/>
              <a:lightRig rig="threePt" dir="t"/>
            </a:scene3d>
            <a:sp3d extrusionH="57150">
              <a:bevelT h="25400" prst="softRound"/>
            </a:sp3d>
          </a:bodyPr>
          <a:lstStyle/>
          <a:p>
            <a:pPr algn="r"/>
            <a:r>
              <a:rPr lang="es-MX" sz="5400" dirty="0">
                <a:solidFill>
                  <a:schemeClr val="accent2">
                    <a:lumMod val="75000"/>
                  </a:schemeClr>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Planifico mi ofrenda</a:t>
            </a:r>
            <a:endParaRPr lang="es-EC" sz="5400" dirty="0">
              <a:solidFill>
                <a:schemeClr val="accent2">
                  <a:lumMod val="75000"/>
                </a:schemeClr>
              </a:solidFill>
              <a:effectLst>
                <a:outerShdw blurRad="50800" dist="38100" dir="2700000" algn="tl" rotWithShape="0">
                  <a:prstClr val="black">
                    <a:alpha val="40000"/>
                  </a:prstClr>
                </a:outerShdw>
              </a:effectLst>
            </a:endParaRPr>
          </a:p>
        </p:txBody>
      </p:sp>
      <p:grpSp>
        <p:nvGrpSpPr>
          <p:cNvPr id="18" name="Grupo 17">
            <a:extLst>
              <a:ext uri="{FF2B5EF4-FFF2-40B4-BE49-F238E27FC236}">
                <a16:creationId xmlns:a16="http://schemas.microsoft.com/office/drawing/2014/main" id="{A1BA99B4-04E6-4283-BB10-31A72CC2D73E}"/>
              </a:ext>
            </a:extLst>
          </p:cNvPr>
          <p:cNvGrpSpPr/>
          <p:nvPr/>
        </p:nvGrpSpPr>
        <p:grpSpPr>
          <a:xfrm>
            <a:off x="0" y="5665899"/>
            <a:ext cx="12166601" cy="1347314"/>
            <a:chOff x="0" y="5665899"/>
            <a:chExt cx="12166601" cy="1347314"/>
          </a:xfrm>
        </p:grpSpPr>
        <p:sp>
          <p:nvSpPr>
            <p:cNvPr id="8" name="Rectángulo 7"/>
            <p:cNvSpPr/>
            <p:nvPr/>
          </p:nvSpPr>
          <p:spPr>
            <a:xfrm>
              <a:off x="1" y="5761519"/>
              <a:ext cx="12166600"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040" name="Picture 16" descr="Imagen relacionada">
              <a:extLst>
                <a:ext uri="{FF2B5EF4-FFF2-40B4-BE49-F238E27FC236}">
                  <a16:creationId xmlns:a16="http://schemas.microsoft.com/office/drawing/2014/main" id="{FCEAB9AF-4E01-4849-B814-BD214A22604D}"/>
                </a:ext>
              </a:extLst>
            </p:cNvPr>
            <p:cNvPicPr>
              <a:picLocks noChangeAspect="1" noChangeArrowheads="1"/>
            </p:cNvPicPr>
            <p:nvPr/>
          </p:nvPicPr>
          <p:blipFill rotWithShape="1">
            <a:blip r:embed="rId3">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0" y="5665899"/>
              <a:ext cx="12129489" cy="1347314"/>
            </a:xfrm>
            <a:prstGeom prst="rect">
              <a:avLst/>
            </a:prstGeom>
            <a:noFill/>
            <a:extLst>
              <a:ext uri="{909E8E84-426E-40DD-AFC4-6F175D3DCCD1}">
                <a14:hiddenFill xmlns:a14="http://schemas.microsoft.com/office/drawing/2010/main">
                  <a:solidFill>
                    <a:srgbClr val="FFFFFF"/>
                  </a:solidFill>
                </a14:hiddenFill>
              </a:ext>
            </a:extLst>
          </p:spPr>
        </p:pic>
        <p:sp>
          <p:nvSpPr>
            <p:cNvPr id="10"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4"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6" name="Rectángulo 35">
              <a:extLst>
                <a:ext uri="{FF2B5EF4-FFF2-40B4-BE49-F238E27FC236}">
                  <a16:creationId xmlns:a16="http://schemas.microsoft.com/office/drawing/2014/main" id="{0C840142-F805-4669-8964-5A51F4834119}"/>
                </a:ext>
              </a:extLst>
            </p:cNvPr>
            <p:cNvSpPr/>
            <p:nvPr/>
          </p:nvSpPr>
          <p:spPr>
            <a:xfrm>
              <a:off x="59279" y="6358014"/>
              <a:ext cx="2411778" cy="430887"/>
            </a:xfrm>
            <a:prstGeom prst="rect">
              <a:avLst/>
            </a:prstGeom>
          </p:spPr>
          <p:txBody>
            <a:bodyPr wrap="square">
              <a:spAutoFit/>
              <a:scene3d>
                <a:camera prst="orthographicFront"/>
                <a:lightRig rig="threePt" dir="t"/>
              </a:scene3d>
              <a:sp3d extrusionH="57150">
                <a:bevelT h="25400" prst="softRound"/>
              </a:sp3d>
            </a:bodyPr>
            <a:lstStyle/>
            <a:p>
              <a:r>
                <a:rPr lang="es-MX" sz="2200" dirty="0">
                  <a:solidFill>
                    <a:schemeClr val="accent4">
                      <a:lumMod val="50000"/>
                    </a:schemeClr>
                  </a:solidFill>
                  <a:latin typeface="Segoe UI Black" panose="020B0A02040204020203" pitchFamily="34" charset="0"/>
                  <a:ea typeface="Segoe UI Black" panose="020B0A02040204020203" pitchFamily="34" charset="0"/>
                </a:rPr>
                <a:t>Mayordomía</a:t>
              </a:r>
              <a:endParaRPr lang="es-EC" sz="2200" dirty="0">
                <a:solidFill>
                  <a:schemeClr val="accent4">
                    <a:lumMod val="50000"/>
                  </a:schemeClr>
                </a:solidFill>
              </a:endParaRPr>
            </a:p>
          </p:txBody>
        </p:sp>
      </p:grpSp>
      <p:sp>
        <p:nvSpPr>
          <p:cNvPr id="5" name="Rectángulo 4">
            <a:extLst>
              <a:ext uri="{FF2B5EF4-FFF2-40B4-BE49-F238E27FC236}">
                <a16:creationId xmlns:a16="http://schemas.microsoft.com/office/drawing/2014/main" id="{760F5EEA-0818-4E0E-8C11-4D5CE6A119DB}"/>
              </a:ext>
            </a:extLst>
          </p:cNvPr>
          <p:cNvSpPr/>
          <p:nvPr/>
        </p:nvSpPr>
        <p:spPr>
          <a:xfrm>
            <a:off x="6115053" y="8173"/>
            <a:ext cx="6051548" cy="923330"/>
          </a:xfrm>
          <a:prstGeom prst="rect">
            <a:avLst/>
          </a:prstGeom>
        </p:spPr>
        <p:txBody>
          <a:bodyPr wrap="square">
            <a:spAutoFit/>
          </a:bodyPr>
          <a:lstStyle/>
          <a:p>
            <a:r>
              <a:rPr lang="es-MX" sz="54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Soy Mayordomo:</a:t>
            </a:r>
          </a:p>
        </p:txBody>
      </p:sp>
      <p:sp>
        <p:nvSpPr>
          <p:cNvPr id="9" name="CuadroTexto 8">
            <a:extLst>
              <a:ext uri="{FF2B5EF4-FFF2-40B4-BE49-F238E27FC236}">
                <a16:creationId xmlns:a16="http://schemas.microsoft.com/office/drawing/2014/main" id="{FCF1959B-B268-4BA5-9C04-AB46D072A262}"/>
              </a:ext>
            </a:extLst>
          </p:cNvPr>
          <p:cNvSpPr txBox="1"/>
          <p:nvPr/>
        </p:nvSpPr>
        <p:spPr>
          <a:xfrm>
            <a:off x="6190899" y="2829028"/>
            <a:ext cx="5901528" cy="2985433"/>
          </a:xfrm>
          <a:prstGeom prst="rect">
            <a:avLst/>
          </a:prstGeom>
          <a:noFill/>
        </p:spPr>
        <p:txBody>
          <a:bodyPr wrap="square" rtlCol="0">
            <a:spAutoFit/>
          </a:bodyPr>
          <a:lstStyle/>
          <a:p>
            <a:r>
              <a:rPr lang="es-EC" sz="2800" b="1" dirty="0">
                <a:latin typeface="Eras Medium ITC" panose="020B0602030504020804" pitchFamily="34" charset="0"/>
              </a:rPr>
              <a:t>Para transferencias bancarias:</a:t>
            </a:r>
          </a:p>
          <a:p>
            <a:r>
              <a:rPr lang="es-EC" sz="2400" b="1" dirty="0">
                <a:latin typeface="Eras Medium ITC" panose="020B0602030504020804" pitchFamily="34" charset="0"/>
              </a:rPr>
              <a:t>Banco Pacífico</a:t>
            </a:r>
          </a:p>
          <a:p>
            <a:r>
              <a:rPr lang="es-EC" sz="2400" dirty="0">
                <a:latin typeface="Eras Medium ITC" panose="020B0602030504020804" pitchFamily="34" charset="0"/>
              </a:rPr>
              <a:t>Cuenta Corriente #637254</a:t>
            </a:r>
          </a:p>
          <a:p>
            <a:r>
              <a:rPr lang="es-EC" sz="2400" b="1" dirty="0">
                <a:latin typeface="Eras Medium ITC" panose="020B0602030504020804" pitchFamily="34" charset="0"/>
              </a:rPr>
              <a:t>Banco Pichincha</a:t>
            </a:r>
          </a:p>
          <a:p>
            <a:r>
              <a:rPr lang="es-EC" sz="2400" dirty="0">
                <a:latin typeface="Eras Medium ITC" panose="020B0602030504020804" pitchFamily="34" charset="0"/>
              </a:rPr>
              <a:t>Cuenta de Ahorros #3735728600</a:t>
            </a:r>
          </a:p>
          <a:p>
            <a:r>
              <a:rPr lang="es-EC" sz="2400" dirty="0">
                <a:latin typeface="Eras Medium ITC" panose="020B0602030504020804" pitchFamily="34" charset="0"/>
              </a:rPr>
              <a:t>RUC: 1790984362001</a:t>
            </a:r>
          </a:p>
          <a:p>
            <a:r>
              <a:rPr lang="es-EC" sz="2000" dirty="0">
                <a:latin typeface="Eras Medium ITC" panose="020B0602030504020804" pitchFamily="34" charset="0"/>
              </a:rPr>
              <a:t>ADVENTISTAS DEL SÉPTIMO DÍA MOVIMIENTO DE REFORMA UNION ECUATORIANA</a:t>
            </a:r>
          </a:p>
        </p:txBody>
      </p:sp>
      <p:pic>
        <p:nvPicPr>
          <p:cNvPr id="6" name="Imagen 5">
            <a:extLst>
              <a:ext uri="{FF2B5EF4-FFF2-40B4-BE49-F238E27FC236}">
                <a16:creationId xmlns:a16="http://schemas.microsoft.com/office/drawing/2014/main" id="{0665E47F-41EB-46E9-8567-5CAD473BB34E}"/>
              </a:ext>
            </a:extLst>
          </p:cNvPr>
          <p:cNvPicPr>
            <a:picLocks noChangeAspect="1"/>
          </p:cNvPicPr>
          <p:nvPr/>
        </p:nvPicPr>
        <p:blipFill>
          <a:blip r:embed="rId4"/>
          <a:stretch>
            <a:fillRect/>
          </a:stretch>
        </p:blipFill>
        <p:spPr>
          <a:xfrm>
            <a:off x="6191250" y="2363021"/>
            <a:ext cx="4005419" cy="652329"/>
          </a:xfrm>
          <a:prstGeom prst="rect">
            <a:avLst/>
          </a:prstGeom>
        </p:spPr>
      </p:pic>
      <p:pic>
        <p:nvPicPr>
          <p:cNvPr id="7" name="Imagen 6">
            <a:extLst>
              <a:ext uri="{FF2B5EF4-FFF2-40B4-BE49-F238E27FC236}">
                <a16:creationId xmlns:a16="http://schemas.microsoft.com/office/drawing/2014/main" id="{805CEB72-F41B-2F92-66C9-1CF7D3FBD1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02675204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1239899</TotalTime>
  <Words>1465</Words>
  <Application>Microsoft Office PowerPoint</Application>
  <PresentationFormat>Panorámica</PresentationFormat>
  <Paragraphs>133</Paragraphs>
  <Slides>21</Slides>
  <Notes>15</Notes>
  <HiddenSlides>0</HiddenSlides>
  <MMClips>0</MMClips>
  <ScaleCrop>false</ScaleCrop>
  <HeadingPairs>
    <vt:vector size="6" baseType="variant">
      <vt:variant>
        <vt:lpstr>Fuentes usadas</vt:lpstr>
      </vt:variant>
      <vt:variant>
        <vt:i4>19</vt:i4>
      </vt:variant>
      <vt:variant>
        <vt:lpstr>Tema</vt:lpstr>
      </vt:variant>
      <vt:variant>
        <vt:i4>1</vt:i4>
      </vt:variant>
      <vt:variant>
        <vt:lpstr>Títulos de diapositiva</vt:lpstr>
      </vt:variant>
      <vt:variant>
        <vt:i4>21</vt:i4>
      </vt:variant>
    </vt:vector>
  </HeadingPairs>
  <TitlesOfParts>
    <vt:vector size="41" baseType="lpstr">
      <vt:lpstr>Abadi</vt:lpstr>
      <vt:lpstr>ADLaM Display</vt:lpstr>
      <vt:lpstr>Arial</vt:lpstr>
      <vt:lpstr>Avenir Next LT Pro Light</vt:lpstr>
      <vt:lpstr>Bookman Old Style</vt:lpstr>
      <vt:lpstr>Bw Modelica</vt:lpstr>
      <vt:lpstr>Bw Modelica Black</vt:lpstr>
      <vt:lpstr>Bw Modelica ExtraBold</vt:lpstr>
      <vt:lpstr>BwModelica-Bold</vt:lpstr>
      <vt:lpstr>BwModelica-ExtraBold</vt:lpstr>
      <vt:lpstr>Calibri</vt:lpstr>
      <vt:lpstr>Calibri Light</vt:lpstr>
      <vt:lpstr>Candara</vt:lpstr>
      <vt:lpstr>Eras Bold ITC</vt:lpstr>
      <vt:lpstr>Eras Demi ITC</vt:lpstr>
      <vt:lpstr>Eras Medium ITC</vt:lpstr>
      <vt:lpstr>Noto Sans ExtBd</vt:lpstr>
      <vt:lpstr>Segoe UI Black</vt:lpstr>
      <vt:lpstr>Segoe UI Semibold</vt:lpstr>
      <vt:lpstr>Tema de Office</vt:lpstr>
      <vt:lpstr>Presentación de PowerPoint</vt:lpstr>
      <vt:lpstr>Presentación de PowerPoint</vt:lpstr>
      <vt:lpstr>Presentación de PowerPoint</vt:lpstr>
      <vt:lpstr>Presentación de PowerPoint</vt:lpstr>
      <vt:lpstr>Presentación de PowerPoint</vt:lpstr>
      <vt:lpstr>Verso bíblico de memoria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Joffre Castro Martinez</dc:creator>
  <cp:lastModifiedBy>Secretaría Unión Ecuatoriana</cp:lastModifiedBy>
  <cp:revision>8742</cp:revision>
  <dcterms:created xsi:type="dcterms:W3CDTF">2017-06-02T15:34:13Z</dcterms:created>
  <dcterms:modified xsi:type="dcterms:W3CDTF">2025-03-11T20:39:42Z</dcterms:modified>
</cp:coreProperties>
</file>