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37" r:id="rId10"/>
    <p:sldId id="550" r:id="rId11"/>
    <p:sldId id="558" r:id="rId12"/>
    <p:sldId id="538" r:id="rId13"/>
    <p:sldId id="551" r:id="rId14"/>
    <p:sldId id="566" r:id="rId15"/>
    <p:sldId id="567" r:id="rId16"/>
    <p:sldId id="569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0B2"/>
    <a:srgbClr val="0A2560"/>
    <a:srgbClr val="FCF7F3"/>
    <a:srgbClr val="F8EFE6"/>
    <a:srgbClr val="F9EBCF"/>
    <a:srgbClr val="F6E1B9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>
        <p:scale>
          <a:sx n="75" d="100"/>
          <a:sy n="75" d="100"/>
        </p:scale>
        <p:origin x="965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Toda la nación judía llamaba a Dios su Padre, sin embargo la declaración de Jesús “Mi padre hasta ahora trabaja, y yo trabajo” enfureció a los judíos…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…porque entendieron claramente que las palabras de Jesús eran una declaración de su igualdad con el Altísimo.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28462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28462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3AADBE-7CDB-4F8B-A6B9-31781052F8D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161493C-8057-4EC3-A77C-479F08F7B2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confrontó a los fariseos por invalidar los mandamientos de Dios por sus tradiciones, pues ellos evitaban ayudar a sus padres declarando una ofrenda como dedicada a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8807CB4-C244-4FD4-A918-5EF820E3B3C5}" type="par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F8EEF39-51AE-4F9B-9C70-0391C1061EA5}" type="sibTrans" cxnId="{749D0DE0-4FC7-49DD-97BF-B33352BD4FF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87169F2-5C7D-4366-8875-D21CE4D90BC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les dejó claro que cualquier enseñanza o tradición que no venga de Dios será eliminada, así Cristo reivindicó la autoridad de los mandamientos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D58E508-2795-46E1-9624-60AE8E2BAFCE}" type="par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12751DD-F543-4C8C-9909-43FF632DA6C8}" type="sibTrans" cxnId="{F71D18E8-8C29-464A-8B8F-91F59B1DA13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A10E9E-06A2-4C20-85F9-905393C843F8}" type="pres">
      <dgm:prSet presAssocID="{F63AADBE-7CDB-4F8B-A6B9-31781052F8D9}" presName="linear" presStyleCnt="0">
        <dgm:presLayoutVars>
          <dgm:dir/>
          <dgm:animLvl val="lvl"/>
          <dgm:resizeHandles val="exact"/>
        </dgm:presLayoutVars>
      </dgm:prSet>
      <dgm:spPr/>
    </dgm:pt>
    <dgm:pt modelId="{9C418869-F64A-4E03-918C-DCB0FBB3E73E}" type="pres">
      <dgm:prSet presAssocID="{7161493C-8057-4EC3-A77C-479F08F7B25D}" presName="parentLin" presStyleCnt="0"/>
      <dgm:spPr/>
    </dgm:pt>
    <dgm:pt modelId="{BA9A6B4F-7395-451D-90EE-2E5012EF6C57}" type="pres">
      <dgm:prSet presAssocID="{7161493C-8057-4EC3-A77C-479F08F7B25D}" presName="parentLeftMargin" presStyleLbl="node1" presStyleIdx="0" presStyleCnt="2"/>
      <dgm:spPr/>
    </dgm:pt>
    <dgm:pt modelId="{05DD205B-305B-4CEF-87DD-4E885F063002}" type="pres">
      <dgm:prSet presAssocID="{7161493C-8057-4EC3-A77C-479F08F7B25D}" presName="parentText" presStyleLbl="node1" presStyleIdx="0" presStyleCnt="2" custScaleX="154585" custScaleY="157724" custLinFactNeighborX="-40646">
        <dgm:presLayoutVars>
          <dgm:chMax val="0"/>
          <dgm:bulletEnabled val="1"/>
        </dgm:presLayoutVars>
      </dgm:prSet>
      <dgm:spPr/>
    </dgm:pt>
    <dgm:pt modelId="{34655345-A04D-4106-972F-3DEA9BAAC14F}" type="pres">
      <dgm:prSet presAssocID="{7161493C-8057-4EC3-A77C-479F08F7B25D}" presName="negativeSpace" presStyleCnt="0"/>
      <dgm:spPr/>
    </dgm:pt>
    <dgm:pt modelId="{AA1071AF-002E-4C3E-8049-F4368E4977D9}" type="pres">
      <dgm:prSet presAssocID="{7161493C-8057-4EC3-A77C-479F08F7B25D}" presName="childText" presStyleLbl="conFgAcc1" presStyleIdx="0" presStyleCnt="2">
        <dgm:presLayoutVars>
          <dgm:bulletEnabled val="1"/>
        </dgm:presLayoutVars>
      </dgm:prSet>
      <dgm:spPr/>
    </dgm:pt>
    <dgm:pt modelId="{C8A0A920-528E-4DDB-A7E3-BC5E87633736}" type="pres">
      <dgm:prSet presAssocID="{AF8EEF39-51AE-4F9B-9C70-0391C1061EA5}" presName="spaceBetweenRectangles" presStyleCnt="0"/>
      <dgm:spPr/>
    </dgm:pt>
    <dgm:pt modelId="{4677CCB4-A658-4F46-BF98-0C1EEF3FE540}" type="pres">
      <dgm:prSet presAssocID="{287169F2-5C7D-4366-8875-D21CE4D90BC3}" presName="parentLin" presStyleCnt="0"/>
      <dgm:spPr/>
    </dgm:pt>
    <dgm:pt modelId="{A197D956-ED5A-46D7-AB58-5DDF7E53599C}" type="pres">
      <dgm:prSet presAssocID="{287169F2-5C7D-4366-8875-D21CE4D90BC3}" presName="parentLeftMargin" presStyleLbl="node1" presStyleIdx="0" presStyleCnt="2"/>
      <dgm:spPr/>
    </dgm:pt>
    <dgm:pt modelId="{B2A251F2-F60D-4F7F-875C-5A0E9A872634}" type="pres">
      <dgm:prSet presAssocID="{287169F2-5C7D-4366-8875-D21CE4D90BC3}" presName="parentText" presStyleLbl="node1" presStyleIdx="1" presStyleCnt="2" custScaleX="154585" custScaleY="168831" custLinFactNeighborX="-40646">
        <dgm:presLayoutVars>
          <dgm:chMax val="0"/>
          <dgm:bulletEnabled val="1"/>
        </dgm:presLayoutVars>
      </dgm:prSet>
      <dgm:spPr/>
    </dgm:pt>
    <dgm:pt modelId="{7DE32E8E-1EDD-46EF-BA58-4B9CF7584AED}" type="pres">
      <dgm:prSet presAssocID="{287169F2-5C7D-4366-8875-D21CE4D90BC3}" presName="negativeSpace" presStyleCnt="0"/>
      <dgm:spPr/>
    </dgm:pt>
    <dgm:pt modelId="{24A05BAB-8753-4F13-A97C-7E9FFAD97685}" type="pres">
      <dgm:prSet presAssocID="{287169F2-5C7D-4366-8875-D21CE4D90BC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CD56969-7C84-4264-B8F3-B95C4F7A3048}" type="presOf" srcId="{287169F2-5C7D-4366-8875-D21CE4D90BC3}" destId="{A197D956-ED5A-46D7-AB58-5DDF7E53599C}" srcOrd="0" destOrd="0" presId="urn:microsoft.com/office/officeart/2005/8/layout/list1"/>
    <dgm:cxn modelId="{1C983350-F20D-402F-BA9A-E6D6D6C4C163}" type="presOf" srcId="{7161493C-8057-4EC3-A77C-479F08F7B25D}" destId="{05DD205B-305B-4CEF-87DD-4E885F063002}" srcOrd="1" destOrd="0" presId="urn:microsoft.com/office/officeart/2005/8/layout/list1"/>
    <dgm:cxn modelId="{0D184286-D708-4268-B840-D385F0F258D5}" type="presOf" srcId="{287169F2-5C7D-4366-8875-D21CE4D90BC3}" destId="{B2A251F2-F60D-4F7F-875C-5A0E9A872634}" srcOrd="1" destOrd="0" presId="urn:microsoft.com/office/officeart/2005/8/layout/list1"/>
    <dgm:cxn modelId="{28284D9D-A6F0-481A-9C85-87D1B790E686}" type="presOf" srcId="{F63AADBE-7CDB-4F8B-A6B9-31781052F8D9}" destId="{DDA10E9E-06A2-4C20-85F9-905393C843F8}" srcOrd="0" destOrd="0" presId="urn:microsoft.com/office/officeart/2005/8/layout/list1"/>
    <dgm:cxn modelId="{749D0DE0-4FC7-49DD-97BF-B33352BD4FF2}" srcId="{F63AADBE-7CDB-4F8B-A6B9-31781052F8D9}" destId="{7161493C-8057-4EC3-A77C-479F08F7B25D}" srcOrd="0" destOrd="0" parTransId="{A8807CB4-C244-4FD4-A918-5EF820E3B3C5}" sibTransId="{AF8EEF39-51AE-4F9B-9C70-0391C1061EA5}"/>
    <dgm:cxn modelId="{694ED8E1-D444-4795-82DD-2BAEE1BF0050}" type="presOf" srcId="{7161493C-8057-4EC3-A77C-479F08F7B25D}" destId="{BA9A6B4F-7395-451D-90EE-2E5012EF6C57}" srcOrd="0" destOrd="0" presId="urn:microsoft.com/office/officeart/2005/8/layout/list1"/>
    <dgm:cxn modelId="{F71D18E8-8C29-464A-8B8F-91F59B1DA135}" srcId="{F63AADBE-7CDB-4F8B-A6B9-31781052F8D9}" destId="{287169F2-5C7D-4366-8875-D21CE4D90BC3}" srcOrd="1" destOrd="0" parTransId="{1D58E508-2795-46E1-9624-60AE8E2BAFCE}" sibTransId="{D12751DD-F543-4C8C-9909-43FF632DA6C8}"/>
    <dgm:cxn modelId="{5060020E-F804-465F-83BA-D3A5C87261AD}" type="presParOf" srcId="{DDA10E9E-06A2-4C20-85F9-905393C843F8}" destId="{9C418869-F64A-4E03-918C-DCB0FBB3E73E}" srcOrd="0" destOrd="0" presId="urn:microsoft.com/office/officeart/2005/8/layout/list1"/>
    <dgm:cxn modelId="{E1A0D0A6-74FC-4862-9E66-6A9F4D72A72C}" type="presParOf" srcId="{9C418869-F64A-4E03-918C-DCB0FBB3E73E}" destId="{BA9A6B4F-7395-451D-90EE-2E5012EF6C57}" srcOrd="0" destOrd="0" presId="urn:microsoft.com/office/officeart/2005/8/layout/list1"/>
    <dgm:cxn modelId="{2E5EFC77-0FCC-4FF7-84D2-91DC1D135C57}" type="presParOf" srcId="{9C418869-F64A-4E03-918C-DCB0FBB3E73E}" destId="{05DD205B-305B-4CEF-87DD-4E885F063002}" srcOrd="1" destOrd="0" presId="urn:microsoft.com/office/officeart/2005/8/layout/list1"/>
    <dgm:cxn modelId="{4C71FFB3-365C-4D23-9769-EF2F22355A0E}" type="presParOf" srcId="{DDA10E9E-06A2-4C20-85F9-905393C843F8}" destId="{34655345-A04D-4106-972F-3DEA9BAAC14F}" srcOrd="1" destOrd="0" presId="urn:microsoft.com/office/officeart/2005/8/layout/list1"/>
    <dgm:cxn modelId="{3B406042-C05B-4549-87F2-743E977289AE}" type="presParOf" srcId="{DDA10E9E-06A2-4C20-85F9-905393C843F8}" destId="{AA1071AF-002E-4C3E-8049-F4368E4977D9}" srcOrd="2" destOrd="0" presId="urn:microsoft.com/office/officeart/2005/8/layout/list1"/>
    <dgm:cxn modelId="{9F6D72C1-90E6-4660-811F-E8DD1A92D591}" type="presParOf" srcId="{DDA10E9E-06A2-4C20-85F9-905393C843F8}" destId="{C8A0A920-528E-4DDB-A7E3-BC5E87633736}" srcOrd="3" destOrd="0" presId="urn:microsoft.com/office/officeart/2005/8/layout/list1"/>
    <dgm:cxn modelId="{01C4A867-FB96-42D7-90CA-53144351609E}" type="presParOf" srcId="{DDA10E9E-06A2-4C20-85F9-905393C843F8}" destId="{4677CCB4-A658-4F46-BF98-0C1EEF3FE540}" srcOrd="4" destOrd="0" presId="urn:microsoft.com/office/officeart/2005/8/layout/list1"/>
    <dgm:cxn modelId="{775D0B6C-F080-4896-86F9-5D100C3CEF38}" type="presParOf" srcId="{4677CCB4-A658-4F46-BF98-0C1EEF3FE540}" destId="{A197D956-ED5A-46D7-AB58-5DDF7E53599C}" srcOrd="0" destOrd="0" presId="urn:microsoft.com/office/officeart/2005/8/layout/list1"/>
    <dgm:cxn modelId="{64EC929B-54D5-4602-8F93-2545969A5AAA}" type="presParOf" srcId="{4677CCB4-A658-4F46-BF98-0C1EEF3FE540}" destId="{B2A251F2-F60D-4F7F-875C-5A0E9A872634}" srcOrd="1" destOrd="0" presId="urn:microsoft.com/office/officeart/2005/8/layout/list1"/>
    <dgm:cxn modelId="{309722D3-D8FB-4D97-8E5A-B2632B2FCB50}" type="presParOf" srcId="{DDA10E9E-06A2-4C20-85F9-905393C843F8}" destId="{7DE32E8E-1EDD-46EF-BA58-4B9CF7584AED}" srcOrd="5" destOrd="0" presId="urn:microsoft.com/office/officeart/2005/8/layout/list1"/>
    <dgm:cxn modelId="{F39D73A0-A7E8-4B8A-8B4C-A3BD33CA8F90}" type="presParOf" srcId="{DDA10E9E-06A2-4C20-85F9-905393C843F8}" destId="{24A05BAB-8753-4F13-A97C-7E9FFAD9768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explicó su relación con el Padre mencionando que sus acciones estaban en completa armonía con las de Dios, más que eso eran la expresión del carácter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21332D3-0F4B-4E17-A123-8E440A5D4EB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les aseguró que comprendía perfectamente la voluntad de su Padre y que como Hijo había sido uno con Él prestando entera obediencia.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8F67ECA-76AE-4BAF-B960-0AE5CA4768F9}" type="par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3248712-FFC0-4FD3-A737-D7F0679B8B66}" type="sibTrans" cxnId="{08E8E9DE-5AC4-46DC-B7EE-752286EBB2C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67131" custScaleY="493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01871877-1F62-40CE-9979-9DF715AAB65D}" type="pres">
      <dgm:prSet presAssocID="{A21332D3-0F4B-4E17-A123-8E440A5D4EB4}" presName="linNode" presStyleCnt="0"/>
      <dgm:spPr/>
    </dgm:pt>
    <dgm:pt modelId="{B63CE582-2D74-4F66-9F92-7E51E2F50E25}" type="pres">
      <dgm:prSet presAssocID="{A21332D3-0F4B-4E17-A123-8E440A5D4EB4}" presName="parentText" presStyleLbl="node1" presStyleIdx="1" presStyleCnt="2" custScaleX="267131" custScaleY="4966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BD48D65-246B-4764-8D31-EDE3C382D18E}" type="presOf" srcId="{A21332D3-0F4B-4E17-A123-8E440A5D4EB4}" destId="{B63CE582-2D74-4F66-9F92-7E51E2F50E25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8E8E9DE-5AC4-46DC-B7EE-752286EBB2C5}" srcId="{DE777566-25ED-412B-861E-9EE5B3378A4C}" destId="{A21332D3-0F4B-4E17-A123-8E440A5D4EB4}" srcOrd="1" destOrd="0" parTransId="{F8F67ECA-76AE-4BAF-B960-0AE5CA4768F9}" sibTransId="{C3248712-FFC0-4FD3-A737-D7F0679B8B66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4E104517-7831-40DE-BA40-384848B307B6}" type="presParOf" srcId="{0FCAC325-AD87-4A69-B81C-C68275993DBD}" destId="{01871877-1F62-40CE-9979-9DF715AAB65D}" srcOrd="2" destOrd="0" presId="urn:microsoft.com/office/officeart/2005/8/layout/vList5"/>
    <dgm:cxn modelId="{2CC82DB8-92F2-44F0-AE17-5B4CCED551BA}" type="presParOf" srcId="{01871877-1F62-40CE-9979-9DF715AAB65D}" destId="{B63CE582-2D74-4F66-9F92-7E51E2F50E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El mundo fue confiado a Cristo, en sus manos se entregó el exitoso cumplimiento de la obra de redención…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…Él dio su vida por la raza humana, conoce todo el poder de la tentación, por eso declaró que tiene el poder y autoridad de juzgar al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521048" custScaleY="375658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518281" custScaleY="386439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Entender que Cristo es el único Juez, nos lleva a reconocer nuestra necesidad de gracia en lugar de señalar los errores ajenos, entonces…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…ya no manifestaremos un espíritu de crítica y juicio, porque comprendemos que esa labor le corresponde a Jesús, quien conoce lo profundo del corazón.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7255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6447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28AEC8-6284-43A0-A5CB-15A5CE7ABD59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50CAF12-6516-424B-972C-E55A5677E153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La preciosa seguridad que recibe todo ferviente creyente de Cristo  es poseer la vida misma de Dios y su carácter que nos conducen hacia la eterna salvación…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2CA7985-457F-4CF7-86F2-F92C242436D0}" type="parTrans" cxnId="{476A9E24-7AD6-4670-9491-31A64E97D11C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99920162-EDD0-47D4-A0F8-E5888E286E5A}" type="sibTrans" cxnId="{476A9E24-7AD6-4670-9491-31A64E97D11C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32AF86B9-CBA8-434C-9739-3C5052AB91D6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…por la fe, el Señor imputa al creyente, al alma arrepentida la justicia perfecta de Cristo y lo declara justo delante del universo…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91FA282-D83E-4CE4-8277-FA69F3C03748}" type="parTrans" cxnId="{439F6BBD-E8DF-48E8-BAD5-75E68F48F5D0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86FBE4E5-F391-4A51-9931-F35E7E39B312}" type="sibTrans" cxnId="{439F6BBD-E8DF-48E8-BAD5-75E68F48F5D0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34943367-AEB2-405E-933A-7C3BDFE93A34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…entonces el hombre experimenta un cambio radical en la mente, en el espíritu y en la acción, esto solo lo logra mediante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6C19D49-98CE-44B9-8F8C-02274BE69DCE}" type="parTrans" cxnId="{F593315D-84DE-48F1-85C9-3F2E552B7CE9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08E503B9-6422-49D9-9C05-86F365D2E415}" type="sibTrans" cxnId="{F593315D-84DE-48F1-85C9-3F2E552B7CE9}">
      <dgm:prSet/>
      <dgm:spPr/>
      <dgm:t>
        <a:bodyPr/>
        <a:lstStyle/>
        <a:p>
          <a:pPr algn="r"/>
          <a:endParaRPr lang="es-EC" sz="2200">
            <a:latin typeface="Bw Modelica" panose="00000600000000000000" pitchFamily="50" charset="0"/>
          </a:endParaRPr>
        </a:p>
      </dgm:t>
    </dgm:pt>
    <dgm:pt modelId="{4FCE543E-3957-4948-ACE5-77E6C0D0C278}" type="pres">
      <dgm:prSet presAssocID="{A528AEC8-6284-43A0-A5CB-15A5CE7ABD59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6A394989-D5D9-422D-A778-96645142A344}" type="pres">
      <dgm:prSet presAssocID="{950CAF12-6516-424B-972C-E55A5677E153}" presName="horFlow" presStyleCnt="0"/>
      <dgm:spPr/>
    </dgm:pt>
    <dgm:pt modelId="{E34A5948-1528-4163-89B1-3982AB1E7CD5}" type="pres">
      <dgm:prSet presAssocID="{950CAF12-6516-424B-972C-E55A5677E153}" presName="bigChev" presStyleLbl="node1" presStyleIdx="0" presStyleCnt="3" custScaleX="448580" custScaleY="383303"/>
      <dgm:spPr>
        <a:prstGeom prst="homePlate">
          <a:avLst/>
        </a:prstGeom>
      </dgm:spPr>
    </dgm:pt>
    <dgm:pt modelId="{BEA33471-DEA0-49B5-8218-A8B791EA088D}" type="pres">
      <dgm:prSet presAssocID="{950CAF12-6516-424B-972C-E55A5677E153}" presName="vSp" presStyleCnt="0"/>
      <dgm:spPr/>
    </dgm:pt>
    <dgm:pt modelId="{D5A4FD69-BBCD-4F43-B78C-398C72A87A93}" type="pres">
      <dgm:prSet presAssocID="{32AF86B9-CBA8-434C-9739-3C5052AB91D6}" presName="horFlow" presStyleCnt="0"/>
      <dgm:spPr/>
    </dgm:pt>
    <dgm:pt modelId="{06914B0A-0375-41F5-BEF7-4C75F3648993}" type="pres">
      <dgm:prSet presAssocID="{32AF86B9-CBA8-434C-9739-3C5052AB91D6}" presName="bigChev" presStyleLbl="node1" presStyleIdx="1" presStyleCnt="3" custScaleX="448580" custScaleY="383303"/>
      <dgm:spPr>
        <a:prstGeom prst="homePlate">
          <a:avLst/>
        </a:prstGeom>
      </dgm:spPr>
    </dgm:pt>
    <dgm:pt modelId="{233E3C8D-F32A-4F4C-92F3-BDE03F29D762}" type="pres">
      <dgm:prSet presAssocID="{32AF86B9-CBA8-434C-9739-3C5052AB91D6}" presName="vSp" presStyleCnt="0"/>
      <dgm:spPr/>
    </dgm:pt>
    <dgm:pt modelId="{28F23FFB-9A9A-4BD4-81C7-48F1C54DB7C1}" type="pres">
      <dgm:prSet presAssocID="{34943367-AEB2-405E-933A-7C3BDFE93A34}" presName="horFlow" presStyleCnt="0"/>
      <dgm:spPr/>
    </dgm:pt>
    <dgm:pt modelId="{E15BFE60-D90C-40B8-BDFC-E80FD1A7F34C}" type="pres">
      <dgm:prSet presAssocID="{34943367-AEB2-405E-933A-7C3BDFE93A34}" presName="bigChev" presStyleLbl="node1" presStyleIdx="2" presStyleCnt="3" custScaleX="448580" custScaleY="383303"/>
      <dgm:spPr>
        <a:prstGeom prst="homePlate">
          <a:avLst/>
        </a:prstGeom>
      </dgm:spPr>
    </dgm:pt>
  </dgm:ptLst>
  <dgm:cxnLst>
    <dgm:cxn modelId="{63E8D901-65D3-4949-873E-4AADF2A5E97C}" type="presOf" srcId="{950CAF12-6516-424B-972C-E55A5677E153}" destId="{E34A5948-1528-4163-89B1-3982AB1E7CD5}" srcOrd="0" destOrd="0" presId="urn:microsoft.com/office/officeart/2005/8/layout/lProcess3"/>
    <dgm:cxn modelId="{476A9E24-7AD6-4670-9491-31A64E97D11C}" srcId="{A528AEC8-6284-43A0-A5CB-15A5CE7ABD59}" destId="{950CAF12-6516-424B-972C-E55A5677E153}" srcOrd="0" destOrd="0" parTransId="{12CA7985-457F-4CF7-86F2-F92C242436D0}" sibTransId="{99920162-EDD0-47D4-A0F8-E5888E286E5A}"/>
    <dgm:cxn modelId="{A1131728-12E5-4F83-8FAE-AB90F7F3D641}" type="presOf" srcId="{32AF86B9-CBA8-434C-9739-3C5052AB91D6}" destId="{06914B0A-0375-41F5-BEF7-4C75F3648993}" srcOrd="0" destOrd="0" presId="urn:microsoft.com/office/officeart/2005/8/layout/lProcess3"/>
    <dgm:cxn modelId="{F593315D-84DE-48F1-85C9-3F2E552B7CE9}" srcId="{A528AEC8-6284-43A0-A5CB-15A5CE7ABD59}" destId="{34943367-AEB2-405E-933A-7C3BDFE93A34}" srcOrd="2" destOrd="0" parTransId="{C6C19D49-98CE-44B9-8F8C-02274BE69DCE}" sibTransId="{08E503B9-6422-49D9-9C05-86F365D2E415}"/>
    <dgm:cxn modelId="{439F6BBD-E8DF-48E8-BAD5-75E68F48F5D0}" srcId="{A528AEC8-6284-43A0-A5CB-15A5CE7ABD59}" destId="{32AF86B9-CBA8-434C-9739-3C5052AB91D6}" srcOrd="1" destOrd="0" parTransId="{F91FA282-D83E-4CE4-8277-FA69F3C03748}" sibTransId="{86FBE4E5-F391-4A51-9931-F35E7E39B312}"/>
    <dgm:cxn modelId="{348767DB-6444-4B24-9CE1-65DAF8CADC22}" type="presOf" srcId="{A528AEC8-6284-43A0-A5CB-15A5CE7ABD59}" destId="{4FCE543E-3957-4948-ACE5-77E6C0D0C278}" srcOrd="0" destOrd="0" presId="urn:microsoft.com/office/officeart/2005/8/layout/lProcess3"/>
    <dgm:cxn modelId="{EE9C6FEC-AE88-4ABC-AA70-65B221EBEBD5}" type="presOf" srcId="{34943367-AEB2-405E-933A-7C3BDFE93A34}" destId="{E15BFE60-D90C-40B8-BDFC-E80FD1A7F34C}" srcOrd="0" destOrd="0" presId="urn:microsoft.com/office/officeart/2005/8/layout/lProcess3"/>
    <dgm:cxn modelId="{FEFC6BE7-9431-48F1-9235-CDF9633B977E}" type="presParOf" srcId="{4FCE543E-3957-4948-ACE5-77E6C0D0C278}" destId="{6A394989-D5D9-422D-A778-96645142A344}" srcOrd="0" destOrd="0" presId="urn:microsoft.com/office/officeart/2005/8/layout/lProcess3"/>
    <dgm:cxn modelId="{240EA519-5F5C-4159-AF45-02D218EC5B82}" type="presParOf" srcId="{6A394989-D5D9-422D-A778-96645142A344}" destId="{E34A5948-1528-4163-89B1-3982AB1E7CD5}" srcOrd="0" destOrd="0" presId="urn:microsoft.com/office/officeart/2005/8/layout/lProcess3"/>
    <dgm:cxn modelId="{21A7828F-896D-4BB5-AB27-C613E5119379}" type="presParOf" srcId="{4FCE543E-3957-4948-ACE5-77E6C0D0C278}" destId="{BEA33471-DEA0-49B5-8218-A8B791EA088D}" srcOrd="1" destOrd="0" presId="urn:microsoft.com/office/officeart/2005/8/layout/lProcess3"/>
    <dgm:cxn modelId="{0EA9C892-0848-41EF-97A9-DF49A430FFEC}" type="presParOf" srcId="{4FCE543E-3957-4948-ACE5-77E6C0D0C278}" destId="{D5A4FD69-BBCD-4F43-B78C-398C72A87A93}" srcOrd="2" destOrd="0" presId="urn:microsoft.com/office/officeart/2005/8/layout/lProcess3"/>
    <dgm:cxn modelId="{174D45E4-F716-4EC9-9BEE-2F70F8C3A859}" type="presParOf" srcId="{D5A4FD69-BBCD-4F43-B78C-398C72A87A93}" destId="{06914B0A-0375-41F5-BEF7-4C75F3648993}" srcOrd="0" destOrd="0" presId="urn:microsoft.com/office/officeart/2005/8/layout/lProcess3"/>
    <dgm:cxn modelId="{F76533F0-C042-4B4C-9DE5-E747C2211C91}" type="presParOf" srcId="{4FCE543E-3957-4948-ACE5-77E6C0D0C278}" destId="{233E3C8D-F32A-4F4C-92F3-BDE03F29D762}" srcOrd="3" destOrd="0" presId="urn:microsoft.com/office/officeart/2005/8/layout/lProcess3"/>
    <dgm:cxn modelId="{E3003BDE-D94A-4AB7-8502-A692AFCC3953}" type="presParOf" srcId="{4FCE543E-3957-4948-ACE5-77E6C0D0C278}" destId="{28F23FFB-9A9A-4BD4-81C7-48F1C54DB7C1}" srcOrd="4" destOrd="0" presId="urn:microsoft.com/office/officeart/2005/8/layout/lProcess3"/>
    <dgm:cxn modelId="{F635ED2A-B565-4A7E-8CBF-1F35930EFBC5}" type="presParOf" srcId="{28F23FFB-9A9A-4BD4-81C7-48F1C54DB7C1}" destId="{E15BFE60-D90C-40B8-BDFC-E80FD1A7F34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reveló que Él poseía vida en sí mismo, por tanto, tiene autoridad para resucitar tanto espiritualmente como físicamente…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…también reveló que al comprender nuestra condición ha sido designado juez para ejecutar el juicio final y sellar el destino eterno del hombre…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ha prometido tratar justa y tiernamente con las almas por cuya salvación fue derramada su sangre.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4535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469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A5C0AA39-AD97-4628-9E9F-D4CF63916EBB}" type="pres">
      <dgm:prSet presAssocID="{8054A7A7-2C65-4232-A11B-5224673DBAD0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2" presStyleCnt="3" custScaleX="277778" custScaleY="437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2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E1D498B2-8639-4133-96CA-18F51C49ED3D}" type="presParOf" srcId="{0FCAC325-AD87-4A69-B81C-C68275993DBD}" destId="{A5C0AA39-AD97-4628-9E9F-D4CF63916EBB}" srcOrd="3" destOrd="0" presId="urn:microsoft.com/office/officeart/2005/8/layout/vList5"/>
    <dgm:cxn modelId="{4C4B5DCB-FFDD-4DEB-80B6-FBF71C2D07D7}" type="presParOf" srcId="{0FCAC325-AD87-4A69-B81C-C68275993DBD}" destId="{57ED7295-DE88-4AA0-AC95-2F0B3AECBE86}" srcOrd="4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había dado evidencia de que Jesús era el Mesías por medio de las Escrituras, los milagros y el testimonio de Juan, sin embargo, rechazaban a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…Cristo les reprendió por la dureza de su corazón y su ignorancia de las Escrituras pues, aunque se consideraban fieles seguidores de Dios, no lo conocían…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…les hizo ver que su incredulidad demostraba que su conocimiento religioso era superficial porque habían rechazado a quien Dios había enviado.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5002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5050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A5C0AA39-AD97-4628-9E9F-D4CF63916EBB}" type="pres">
      <dgm:prSet presAssocID="{8054A7A7-2C65-4232-A11B-5224673DBAD0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2" presStyleCnt="3" custScaleX="277778" custScaleY="49572">
        <dgm:presLayoutVars>
          <dgm:chMax val="1"/>
          <dgm:bulletEnabled val="1"/>
        </dgm:presLayoutVars>
      </dgm:prSet>
      <dgm:spPr/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2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E1D498B2-8639-4133-96CA-18F51C49ED3D}" type="presParOf" srcId="{0FCAC325-AD87-4A69-B81C-C68275993DBD}" destId="{A5C0AA39-AD97-4628-9E9F-D4CF63916EBB}" srcOrd="3" destOrd="0" presId="urn:microsoft.com/office/officeart/2005/8/layout/vList5"/>
    <dgm:cxn modelId="{4C4B5DCB-FFDD-4DEB-80B6-FBF71C2D07D7}" type="presParOf" srcId="{0FCAC325-AD87-4A69-B81C-C68275993DBD}" destId="{57ED7295-DE88-4AA0-AC95-2F0B3AECBE86}" srcOrd="4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Cada página de los escritos del Antiguo Testamento daba testimonio acerca de Cristo, la fuente de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 embargo, los judíos fallaron en su comprensión porque sostenían ambiciosas esperanzas acerca del reino del Mesías…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316BDB-B9BF-4412-B9D6-C5B1AC4F934C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 que los llevó a estudiar las Escrituras superficialmente con el propósito de sostener sus deseos, y no con el anhelo de conocer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5A24FE-2B2A-4810-90EA-E78DA3DDBBC9}" type="parTrans" cxnId="{CC9BA3CF-9FC1-423B-AC8A-70D6B42C4D15}">
      <dgm:prSet/>
      <dgm:spPr/>
      <dgm:t>
        <a:bodyPr/>
        <a:lstStyle/>
        <a:p>
          <a:endParaRPr lang="es-EC"/>
        </a:p>
      </dgm:t>
    </dgm:pt>
    <dgm:pt modelId="{651FD346-D3DA-4A2F-A8B2-0A1C830461B4}" type="sibTrans" cxnId="{CC9BA3CF-9FC1-423B-AC8A-70D6B42C4D1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4535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469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A5C0AA39-AD97-4628-9E9F-D4CF63916EBB}" type="pres">
      <dgm:prSet presAssocID="{8054A7A7-2C65-4232-A11B-5224673DBAD0}" presName="sp" presStyleCnt="0"/>
      <dgm:spPr/>
    </dgm:pt>
    <dgm:pt modelId="{57ED7295-DE88-4AA0-AC95-2F0B3AECBE86}" type="pres">
      <dgm:prSet presAssocID="{5C316BDB-B9BF-4412-B9D6-C5B1AC4F934C}" presName="linNode" presStyleCnt="0"/>
      <dgm:spPr/>
    </dgm:pt>
    <dgm:pt modelId="{AEFE45F1-9FE0-449F-8EDC-EB0C2D451A22}" type="pres">
      <dgm:prSet presAssocID="{5C316BDB-B9BF-4412-B9D6-C5B1AC4F934C}" presName="parentText" presStyleLbl="node1" presStyleIdx="2" presStyleCnt="3" custScaleX="277778" custScaleY="437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71D40E99-8FAB-447C-8B64-D82D9DA13569}" type="presOf" srcId="{5C316BDB-B9BF-4412-B9D6-C5B1AC4F934C}" destId="{AEFE45F1-9FE0-449F-8EDC-EB0C2D451A22}" srcOrd="0" destOrd="0" presId="urn:microsoft.com/office/officeart/2005/8/layout/vList5"/>
    <dgm:cxn modelId="{CC9BA3CF-9FC1-423B-AC8A-70D6B42C4D15}" srcId="{DE777566-25ED-412B-861E-9EE5B3378A4C}" destId="{5C316BDB-B9BF-4412-B9D6-C5B1AC4F934C}" srcOrd="2" destOrd="0" parTransId="{105A24FE-2B2A-4810-90EA-E78DA3DDBBC9}" sibTransId="{651FD346-D3DA-4A2F-A8B2-0A1C830461B4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E1D498B2-8639-4133-96CA-18F51C49ED3D}" type="presParOf" srcId="{0FCAC325-AD87-4A69-B81C-C68275993DBD}" destId="{A5C0AA39-AD97-4628-9E9F-D4CF63916EBB}" srcOrd="3" destOrd="0" presId="urn:microsoft.com/office/officeart/2005/8/layout/vList5"/>
    <dgm:cxn modelId="{4C4B5DCB-FFDD-4DEB-80B6-FBF71C2D07D7}" type="presParOf" srcId="{0FCAC325-AD87-4A69-B81C-C68275993DBD}" destId="{57ED7295-DE88-4AA0-AC95-2F0B3AECBE86}" srcOrd="4" destOrd="0" presId="urn:microsoft.com/office/officeart/2005/8/layout/vList5"/>
    <dgm:cxn modelId="{BEF9D30B-C53A-498F-BEBD-BE72F316685B}" type="presParOf" srcId="{57ED7295-DE88-4AA0-AC95-2F0B3AECBE86}" destId="{AEFE45F1-9FE0-449F-8EDC-EB0C2D451A2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judíos rechazaron a Jesús porque su mensaje confrontaba su orgullo, su formalismo y su amor por la aprobación humana.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cambio, aceptaban a falsos maestros que los complacían y halagaban su estatus, su vanidad y apoyaban sus tradiciones.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28462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28462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643"/>
          <a:ext cx="4451880" cy="21073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Toda la nación judía llamaba a Dios su Padre, sin embargo la declaración de Jesús “Mi padre hasta ahora trabaja, y yo trabajo” enfureció a los judíos…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723" y="62366"/>
        <a:ext cx="4328434" cy="1983922"/>
      </dsp:txXfrm>
    </dsp:sp>
    <dsp:sp modelId="{453817D1-3B94-47AE-A879-A8732AC96949}">
      <dsp:nvSpPr>
        <dsp:cNvPr id="0" name=""/>
        <dsp:cNvSpPr/>
      </dsp:nvSpPr>
      <dsp:spPr>
        <a:xfrm rot="5400000">
          <a:off x="1830808" y="2160695"/>
          <a:ext cx="790263" cy="94831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941446" y="2239721"/>
        <a:ext cx="568989" cy="553184"/>
      </dsp:txXfrm>
    </dsp:sp>
    <dsp:sp modelId="{70437E02-45D0-47C9-80E5-FE6E70D5D88D}">
      <dsp:nvSpPr>
        <dsp:cNvPr id="0" name=""/>
        <dsp:cNvSpPr/>
      </dsp:nvSpPr>
      <dsp:spPr>
        <a:xfrm>
          <a:off x="0" y="3161695"/>
          <a:ext cx="4451880" cy="21073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…porque entendieron claramente que las palabras de Jesús eran una declaración de su igualdad con el Altísimo.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723" y="3223418"/>
        <a:ext cx="4328434" cy="19839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071AF-002E-4C3E-8049-F4368E4977D9}">
      <dsp:nvSpPr>
        <dsp:cNvPr id="0" name=""/>
        <dsp:cNvSpPr/>
      </dsp:nvSpPr>
      <dsp:spPr>
        <a:xfrm>
          <a:off x="0" y="1193078"/>
          <a:ext cx="6037079" cy="90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D205B-305B-4CEF-87DD-4E885F063002}">
      <dsp:nvSpPr>
        <dsp:cNvPr id="0" name=""/>
        <dsp:cNvSpPr/>
      </dsp:nvSpPr>
      <dsp:spPr>
        <a:xfrm>
          <a:off x="158166" y="48273"/>
          <a:ext cx="5767143" cy="167616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731" tIns="0" rIns="15973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confrontó a los fariseos por invalidar los mandamientos de Dios por sus tradiciones, pues ellos evitaban ayudar a sus padres declarando una ofrenda como dedicada a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9990" y="130097"/>
        <a:ext cx="5603495" cy="1512516"/>
      </dsp:txXfrm>
    </dsp:sp>
    <dsp:sp modelId="{24A05BAB-8753-4F13-A97C-7E9FFAD97685}">
      <dsp:nvSpPr>
        <dsp:cNvPr id="0" name=""/>
        <dsp:cNvSpPr/>
      </dsp:nvSpPr>
      <dsp:spPr>
        <a:xfrm>
          <a:off x="0" y="3557519"/>
          <a:ext cx="6037079" cy="90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251F2-F60D-4F7F-875C-5A0E9A872634}">
      <dsp:nvSpPr>
        <dsp:cNvPr id="0" name=""/>
        <dsp:cNvSpPr/>
      </dsp:nvSpPr>
      <dsp:spPr>
        <a:xfrm>
          <a:off x="158166" y="2294678"/>
          <a:ext cx="5767143" cy="17942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731" tIns="0" rIns="15973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les dejó claro que cualquier enseñanza o tradición que no venga de Dios será eliminada, así Cristo reivindicó la autoridad de los mandamientos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5752" y="2382264"/>
        <a:ext cx="5591971" cy="16190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65341" y="393"/>
          <a:ext cx="3278883" cy="258641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explicó su relación con el Padre mencionando que sus acciones estaban en completa armonía con las de Dios, más que eso eran la expresión del carácter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341" y="393"/>
        <a:ext cx="3278883" cy="2586416"/>
      </dsp:txXfrm>
    </dsp:sp>
    <dsp:sp modelId="{B63CE582-2D74-4F66-9F92-7E51E2F50E25}">
      <dsp:nvSpPr>
        <dsp:cNvPr id="0" name=""/>
        <dsp:cNvSpPr/>
      </dsp:nvSpPr>
      <dsp:spPr>
        <a:xfrm>
          <a:off x="65341" y="2848683"/>
          <a:ext cx="3278883" cy="26012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les aseguró que comprendía perfectamente la voluntad de su Padre y que como Hijo había sido uno con Él prestando entera obediencia.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341" y="2848683"/>
        <a:ext cx="3278883" cy="26012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 rot="10800000">
          <a:off x="201141" y="623"/>
          <a:ext cx="5908843" cy="170403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mundo fue confiado a Cristo, en sus manos se entregó el exitoso cumplimiento de la obra de redención…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053156" y="623"/>
        <a:ext cx="4204813" cy="1704030"/>
      </dsp:txXfrm>
    </dsp:sp>
    <dsp:sp modelId="{8D044741-25DB-4DE0-8341-A6CE7CF03541}">
      <dsp:nvSpPr>
        <dsp:cNvPr id="0" name=""/>
        <dsp:cNvSpPr/>
      </dsp:nvSpPr>
      <dsp:spPr>
        <a:xfrm rot="10800000">
          <a:off x="232520" y="1768160"/>
          <a:ext cx="5877465" cy="175293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…Él dio su vida por la raza humana, conoce todo el poder de la tentación, por eso declaró que tiene el poder y autoridad de juzgar al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1108987" y="1768160"/>
        <a:ext cx="4124531" cy="17529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590918"/>
          <a:ext cx="4909078" cy="16443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…ya no manifestaremos un espíritu de crítica y juicio, porque comprendemos que esa labor le corresponde a Jesús, quien conoce lo profundo del corazón.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590918"/>
        <a:ext cx="4909078" cy="1644397"/>
      </dsp:txXfrm>
    </dsp:sp>
    <dsp:sp modelId="{EB05ED16-170E-4ABA-A9FC-1E534D3C8009}">
      <dsp:nvSpPr>
        <dsp:cNvPr id="0" name=""/>
        <dsp:cNvSpPr/>
      </dsp:nvSpPr>
      <dsp:spPr>
        <a:xfrm rot="10800000">
          <a:off x="0" y="182895"/>
          <a:ext cx="4909078" cy="2474231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Entender que Cristo es el único Juez, nos lleva a reconocer nuestra necesidad de gracia en lugar de señalar los errores ajenos, entonces…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82895"/>
        <a:ext cx="4909078" cy="16076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A5948-1528-4163-89B1-3982AB1E7CD5}">
      <dsp:nvSpPr>
        <dsp:cNvPr id="0" name=""/>
        <dsp:cNvSpPr/>
      </dsp:nvSpPr>
      <dsp:spPr>
        <a:xfrm rot="10800000">
          <a:off x="158650" y="1195"/>
          <a:ext cx="5138618" cy="175634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preciosa seguridad que recibe todo ferviente creyente de Cristo  es poseer la vida misma de Dios y su carácter que nos conducen hacia la eterna salvación…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97735" y="1195"/>
        <a:ext cx="4699533" cy="1756340"/>
      </dsp:txXfrm>
    </dsp:sp>
    <dsp:sp modelId="{06914B0A-0375-41F5-BEF7-4C75F3648993}">
      <dsp:nvSpPr>
        <dsp:cNvPr id="0" name=""/>
        <dsp:cNvSpPr/>
      </dsp:nvSpPr>
      <dsp:spPr>
        <a:xfrm rot="10800000">
          <a:off x="158650" y="1821685"/>
          <a:ext cx="5138618" cy="175634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la fe, el Señor imputa al creyente, al alma arrepentida la justicia perfecta de Cristo y lo declara justo delante del universo…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97735" y="1821685"/>
        <a:ext cx="4699533" cy="1756340"/>
      </dsp:txXfrm>
    </dsp:sp>
    <dsp:sp modelId="{E15BFE60-D90C-40B8-BDFC-E80FD1A7F34C}">
      <dsp:nvSpPr>
        <dsp:cNvPr id="0" name=""/>
        <dsp:cNvSpPr/>
      </dsp:nvSpPr>
      <dsp:spPr>
        <a:xfrm rot="10800000">
          <a:off x="158650" y="3642175"/>
          <a:ext cx="5138618" cy="175634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…entonces el hombre experimenta un cambio radical en la mente, en el espíritu y en la acción, esto solo lo logra mediante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97735" y="3642175"/>
        <a:ext cx="4699533" cy="17563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76" y="1024"/>
          <a:ext cx="4419526" cy="17205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reveló que Él poseía vida en sí mismo, por tanto, tiene autoridad para resucitar tanto espiritualmente como físicamente…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76" y="1024"/>
        <a:ext cx="4419526" cy="1720594"/>
      </dsp:txXfrm>
    </dsp:sp>
    <dsp:sp modelId="{9D041828-6AD9-46A5-9720-92B6CDC6F09B}">
      <dsp:nvSpPr>
        <dsp:cNvPr id="0" name=""/>
        <dsp:cNvSpPr/>
      </dsp:nvSpPr>
      <dsp:spPr>
        <a:xfrm>
          <a:off x="2176" y="1911304"/>
          <a:ext cx="4419526" cy="17816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 reveló que al comprender nuestra condición ha sido designado juez para ejecutar el juicio final y sellar el destino eterno del hombre…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76" y="1911304"/>
        <a:ext cx="4419526" cy="1781672"/>
      </dsp:txXfrm>
    </dsp:sp>
    <dsp:sp modelId="{AEFE45F1-9FE0-449F-8EDC-EB0C2D451A22}">
      <dsp:nvSpPr>
        <dsp:cNvPr id="0" name=""/>
        <dsp:cNvSpPr/>
      </dsp:nvSpPr>
      <dsp:spPr>
        <a:xfrm>
          <a:off x="2176" y="3882661"/>
          <a:ext cx="4457072" cy="16580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ha prometido tratar justa y tiernamente con las almas por cuya salvación fue derramada su sangre.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76" y="3882661"/>
        <a:ext cx="4457072" cy="16580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07" y="2641"/>
          <a:ext cx="5090901" cy="17230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había dado evidencia de que Jesús era el Mesías por medio de las Escrituras, los milagros y el testimonio de Juan, sin embargo, rechazaban a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6617" y="86751"/>
        <a:ext cx="4922681" cy="1554782"/>
      </dsp:txXfrm>
    </dsp:sp>
    <dsp:sp modelId="{9D041828-6AD9-46A5-9720-92B6CDC6F09B}">
      <dsp:nvSpPr>
        <dsp:cNvPr id="0" name=""/>
        <dsp:cNvSpPr/>
      </dsp:nvSpPr>
      <dsp:spPr>
        <a:xfrm>
          <a:off x="2507" y="1897872"/>
          <a:ext cx="5090901" cy="17396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…Cristo les reprendió por la dureza de su corazón y su ignorancia de las Escrituras pues, aunque se consideraban fieles seguidores de Dios, no lo conocían…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429" y="1982794"/>
        <a:ext cx="4921057" cy="1569795"/>
      </dsp:txXfrm>
    </dsp:sp>
    <dsp:sp modelId="{AEFE45F1-9FE0-449F-8EDC-EB0C2D451A22}">
      <dsp:nvSpPr>
        <dsp:cNvPr id="0" name=""/>
        <dsp:cNvSpPr/>
      </dsp:nvSpPr>
      <dsp:spPr>
        <a:xfrm>
          <a:off x="2507" y="3809740"/>
          <a:ext cx="5134152" cy="170753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…les hizo ver que su incredulidad demostraba que su conocimiento religioso era superficial porque habían rechazado a quien Dios había enviado.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5862" y="3893095"/>
        <a:ext cx="4967442" cy="15408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51" y="862"/>
          <a:ext cx="6397964" cy="14479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Cada página de los escritos del Antiguo Testamento daba testimonio acerca de Cristo, la fuente de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51" y="862"/>
        <a:ext cx="6397964" cy="1447992"/>
      </dsp:txXfrm>
    </dsp:sp>
    <dsp:sp modelId="{9D041828-6AD9-46A5-9720-92B6CDC6F09B}">
      <dsp:nvSpPr>
        <dsp:cNvPr id="0" name=""/>
        <dsp:cNvSpPr/>
      </dsp:nvSpPr>
      <dsp:spPr>
        <a:xfrm>
          <a:off x="3151" y="1608486"/>
          <a:ext cx="6397964" cy="14993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 embargo, los judíos fallaron en su comprensión porque sostenían ambiciosas esperanzas acerca del reino del Mesías…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51" y="1608486"/>
        <a:ext cx="6397964" cy="1499393"/>
      </dsp:txXfrm>
    </dsp:sp>
    <dsp:sp modelId="{AEFE45F1-9FE0-449F-8EDC-EB0C2D451A22}">
      <dsp:nvSpPr>
        <dsp:cNvPr id="0" name=""/>
        <dsp:cNvSpPr/>
      </dsp:nvSpPr>
      <dsp:spPr>
        <a:xfrm>
          <a:off x="3151" y="3267512"/>
          <a:ext cx="6452318" cy="13953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 que los llevó a estudiar las Escrituras superficialmente con el propósito de sostener sus deseos, y no con el anhelo de conocer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51" y="3267512"/>
        <a:ext cx="6452318" cy="139534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643"/>
          <a:ext cx="4451880" cy="21073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judíos rechazaron a Jesús porque su mensaje confrontaba su orgullo, su formalismo y su amor por la aprobación humana.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723" y="62366"/>
        <a:ext cx="4328434" cy="1983922"/>
      </dsp:txXfrm>
    </dsp:sp>
    <dsp:sp modelId="{453817D1-3B94-47AE-A879-A8732AC96949}">
      <dsp:nvSpPr>
        <dsp:cNvPr id="0" name=""/>
        <dsp:cNvSpPr/>
      </dsp:nvSpPr>
      <dsp:spPr>
        <a:xfrm rot="5400000">
          <a:off x="1830808" y="2160695"/>
          <a:ext cx="790263" cy="94831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941446" y="2239721"/>
        <a:ext cx="568989" cy="553184"/>
      </dsp:txXfrm>
    </dsp:sp>
    <dsp:sp modelId="{70437E02-45D0-47C9-80E5-FE6E70D5D88D}">
      <dsp:nvSpPr>
        <dsp:cNvPr id="0" name=""/>
        <dsp:cNvSpPr/>
      </dsp:nvSpPr>
      <dsp:spPr>
        <a:xfrm>
          <a:off x="0" y="3161695"/>
          <a:ext cx="4451880" cy="21073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cambio, aceptaban a falsos maestros que los complacían y halagaban su estatus, su vanidad y apoyaban sus tradiciones.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723" y="3223418"/>
        <a:ext cx="4328434" cy="19839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18/3/2025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592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44ECF-8F42-6E87-9D6D-CEBEB4F3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77BC99C-1BA5-8057-51D5-31A45678A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079E50-335C-E45A-788A-7F7C5CE7B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029FD4-FDA6-6580-D7FB-10151AFF4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520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18/3/2025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5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3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diagramColors" Target="../diagrams/colors3.xml"/><Relationship Id="rId5" Type="http://schemas.openxmlformats.org/officeDocument/2006/relationships/hyperlink" Target="https://www.google.com/imgres?q=perdonarse&amp;imgurl=https%3A%2F%2Fi.ytimg.com%2Fvi%2FQAg2lksQpdA%2Fmaxresdefault.jpg&amp;imgrefurl=https%3A%2F%2Fwww.youtube.com%2Fwatch%3Fv%3DQAg2lksQpdA&amp;docid=HJTRRYdSz_6EfM&amp;tbnid=ZrYyVFBMQzdGmM&amp;vet=12ahUKEwiq-LGRjqyHAxXUcDABHeq_CAoQM3oECGAQAA..i&amp;w=1280&amp;h=720&amp;hcb=2&amp;ved=2ahUKEwiq-LGRjqyHAxXUcDABHeq_CAoQM3oECGAQAA" TargetMode="External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5.jpeg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image" Target="../media/image33.png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34.png"/><Relationship Id="rId10" Type="http://schemas.microsoft.com/office/2007/relationships/diagramDrawing" Target="../diagrams/drawing6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8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432760" y="5633988"/>
            <a:ext cx="2146494" cy="1010327"/>
            <a:chOff x="12726909" y="2788005"/>
            <a:chExt cx="2146494" cy="10103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(+593)988959107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22 de marzo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28024" y="4627881"/>
            <a:ext cx="96532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54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Pedro y Cornelio</a:t>
            </a:r>
            <a:endParaRPr lang="es-EC" sz="54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8DD943-03A8-A6D9-D620-EDFDEE09F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9398" y="454649"/>
            <a:ext cx="6913732" cy="345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8C4155E-4D2E-1052-8514-C13150E72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4401" r="20946"/>
          <a:stretch/>
        </p:blipFill>
        <p:spPr>
          <a:xfrm>
            <a:off x="0" y="0"/>
            <a:ext cx="12191999" cy="6382432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76531"/>
            <a:ext cx="12191999" cy="1347314"/>
            <a:chOff x="0" y="5665899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12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22 de marzo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215426" y="4515261"/>
            <a:ext cx="97611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600" b="1" dirty="0">
                <a:ln w="3810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Autoridad del Hijo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22 de marzo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Mi autoridad, dijo él [Jesús], por hacer la obra de la cual me acusáis, es que soy el Hijo de Dios, uno con él en naturaleza, voluntad y propósito. Coopero con Dios en todas sus obras de creación y providencia.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El Deseado de Todas las Gentes, p. 178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solidFill>
                  <a:schemeClr val="bg1"/>
                </a:solidFill>
              </a:rPr>
              <a:t>“Porque como el Padre tiene vida en sí mismo, así también ha dado al Hijo el tener vida en sí mismo; y también le dio autoridad de hacer juicio, por cuanto es el Hijo del Hombre.</a:t>
            </a:r>
            <a:r>
              <a:rPr lang="es-MX" sz="3200" b="1" dirty="0">
                <a:solidFill>
                  <a:schemeClr val="bg1"/>
                </a:solidFill>
              </a:rPr>
              <a:t>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(Juan 5:26, 27)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29CF66-D9B6-70CF-593B-DE9AB4AE8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079" y="0"/>
            <a:ext cx="7174921" cy="403589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Igual a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784416" y="4193850"/>
            <a:ext cx="73514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Además de la curación del paralítico en sábado, ¿por qué otra razón odiaban los judíos a Jesús?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BFE238F-E62C-12C0-3F3E-0D3232F50A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258773"/>
              </p:ext>
            </p:extLst>
          </p:nvPr>
        </p:nvGraphicFramePr>
        <p:xfrm>
          <a:off x="332536" y="217864"/>
          <a:ext cx="4451880" cy="5269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B93D4E5-2707-88CE-D721-37F4318CE4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91" r="19915"/>
          <a:stretch/>
        </p:blipFill>
        <p:spPr>
          <a:xfrm>
            <a:off x="0" y="1109617"/>
            <a:ext cx="5747360" cy="467376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Igual a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2079" y="80170"/>
            <a:ext cx="120058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reivindicó Cristo la autoridad de los mandamientos de Dios sobre las tradiciones humanas?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5F68F38-5F54-84F3-DF75-1BA748A68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821329"/>
              </p:ext>
            </p:extLst>
          </p:nvPr>
        </p:nvGraphicFramePr>
        <p:xfrm>
          <a:off x="6022842" y="1122815"/>
          <a:ext cx="6037079" cy="4512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5DD205B-305B-4CEF-87DD-4E885F063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A1071AF-002E-4C3E-8049-F4368E497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2A251F2-F60D-4F7F-875C-5A0E9A872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4A05BAB-8753-4F13-A97C-7E9FFAD97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D53CFD5-43E6-EA5E-B04A-FDF4000645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16" r="6386"/>
          <a:stretch/>
        </p:blipFill>
        <p:spPr>
          <a:xfrm>
            <a:off x="3688771" y="0"/>
            <a:ext cx="8515309" cy="594654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85350" y="5747076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Unidad con el Padre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F98D25E-3D5D-1789-FDE9-C6EE849C9902}"/>
              </a:ext>
            </a:extLst>
          </p:cNvPr>
          <p:cNvSpPr txBox="1"/>
          <p:nvPr/>
        </p:nvSpPr>
        <p:spPr>
          <a:xfrm>
            <a:off x="3688772" y="0"/>
            <a:ext cx="54247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explicó Jesús su relación con el Padre? </a:t>
            </a:r>
            <a:endParaRPr lang="es-EC" sz="3200" b="1" dirty="0">
              <a:ln w="0"/>
              <a:effectLst>
                <a:glow rad="1016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31" name="Picture 7">
            <a:hlinkClick r:id="rId5"/>
            <a:extLst>
              <a:ext uri="{FF2B5EF4-FFF2-40B4-BE49-F238E27FC236}">
                <a16:creationId xmlns:a16="http://schemas.microsoft.com/office/drawing/2014/main" id="{D42F91B1-198C-0DAA-6087-205795CE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7056438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112A748-8EBA-F506-9EAC-8732619283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197200D-AA9E-F455-4CAD-9EB674260F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4802184"/>
              </p:ext>
            </p:extLst>
          </p:nvPr>
        </p:nvGraphicFramePr>
        <p:xfrm>
          <a:off x="176913" y="202961"/>
          <a:ext cx="3409567" cy="5450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7129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3CE582-2D74-4F66-9F92-7E51E2F50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21B467-1EB9-2757-84BA-4F793BE87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15000" cy="642937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Unidad con el Padre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750849" y="3693720"/>
            <a:ext cx="631112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autoridad y poder pertenecientes al Padre declaró Cristo que Él también poseía?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580575"/>
              </p:ext>
            </p:extLst>
          </p:nvPr>
        </p:nvGraphicFramePr>
        <p:xfrm>
          <a:off x="5750849" y="114502"/>
          <a:ext cx="6311127" cy="3521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566B9CE-F70A-6CA0-69AE-0FD2FA2F0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902" y="-4932"/>
            <a:ext cx="7005906" cy="46706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Unidad con el Padre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91241" y="4665672"/>
            <a:ext cx="119446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el cambio de actitud que se produce al comprender que Cristo es nuestro juez.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7481188"/>
              </p:ext>
            </p:extLst>
          </p:nvPr>
        </p:nvGraphicFramePr>
        <p:xfrm>
          <a:off x="191241" y="193039"/>
          <a:ext cx="4909079" cy="4418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28" name="Picture 4" descr="X PNG para descargar gratis">
            <a:extLst>
              <a:ext uri="{FF2B5EF4-FFF2-40B4-BE49-F238E27FC236}">
                <a16:creationId xmlns:a16="http://schemas.microsoft.com/office/drawing/2014/main" id="{B0B8AC82-C6F3-D160-813A-54FAB4017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160" y="652546"/>
            <a:ext cx="3992880" cy="399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preciosa seguridad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33350" y="4642891"/>
            <a:ext cx="68766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seguridad se da a todo ferviente creyente en Cristo?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337866F-E4E5-8858-5B92-6FB4CF2A17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05" r="5280"/>
          <a:stretch/>
        </p:blipFill>
        <p:spPr>
          <a:xfrm>
            <a:off x="0" y="-8738"/>
            <a:ext cx="7010188" cy="4499971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5C7D544-C598-1066-FCC1-52C162848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5620636"/>
              </p:ext>
            </p:extLst>
          </p:nvPr>
        </p:nvGraphicFramePr>
        <p:xfrm>
          <a:off x="6683463" y="144048"/>
          <a:ext cx="5455920" cy="5399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4A5948-1528-4163-89B1-3982AB1E7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914B0A-0375-41F5-BEF7-4C75F36489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15BFE60-D90C-40B8-BDFC-E80FD1A7F3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625BBA-A7A3-6A9B-56E4-0979267DE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457"/>
          <a:stretch/>
        </p:blipFill>
        <p:spPr>
          <a:xfrm>
            <a:off x="4795891" y="1130165"/>
            <a:ext cx="7396109" cy="472238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preciosa seguridad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ED3BC7-1C71-0A9C-5BA0-158B944A8A04}"/>
              </a:ext>
            </a:extLst>
          </p:cNvPr>
          <p:cNvSpPr txBox="1"/>
          <p:nvPr/>
        </p:nvSpPr>
        <p:spPr>
          <a:xfrm>
            <a:off x="4480559" y="114502"/>
            <a:ext cx="74644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0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prerrogativas divinas reveló Cristo que Él poseía? </a:t>
            </a:r>
            <a:endParaRPr lang="es-EC" sz="30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6485289-E917-8928-238A-0F91A5D70C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0345564"/>
              </p:ext>
            </p:extLst>
          </p:nvPr>
        </p:nvGraphicFramePr>
        <p:xfrm>
          <a:off x="171534" y="111605"/>
          <a:ext cx="4461426" cy="5541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647CA87-CF2C-4D39-2A97-1B649774DE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50" r="9479"/>
          <a:stretch/>
        </p:blipFill>
        <p:spPr>
          <a:xfrm>
            <a:off x="0" y="0"/>
            <a:ext cx="6681314" cy="426261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Jesús, el tema central de las Escrituras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9707" y="4213723"/>
            <a:ext cx="66616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explicó Jesús el motivo de la incredulidad de los judíos?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41D718F-DBD8-A38F-24F6-C855319730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1614958"/>
              </p:ext>
            </p:extLst>
          </p:nvPr>
        </p:nvGraphicFramePr>
        <p:xfrm>
          <a:off x="6922809" y="115889"/>
          <a:ext cx="5139167" cy="5519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52B66ED-D48F-7487-0379-4046FB0186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57" r="48252"/>
          <a:stretch/>
        </p:blipFill>
        <p:spPr>
          <a:xfrm>
            <a:off x="6686265" y="0"/>
            <a:ext cx="5505735" cy="595974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Jesús, el tema central de las Escrituras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5817" y="4775327"/>
            <a:ext cx="6554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los judíos fallaron en entender las Escrituras?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7278D0B-A180-C798-2AB2-64692000F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964566"/>
              </p:ext>
            </p:extLst>
          </p:nvPr>
        </p:nvGraphicFramePr>
        <p:xfrm>
          <a:off x="171533" y="111605"/>
          <a:ext cx="6458621" cy="4663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FE45F1-9FE0-449F-8EDC-EB0C2D45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49CA-702F-6ED7-0BBE-DCB0F9006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B2973D-E992-3B37-F523-2DF4A1EBCE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780"/>
          <a:stretch/>
        </p:blipFill>
        <p:spPr>
          <a:xfrm>
            <a:off x="-19707" y="-1"/>
            <a:ext cx="7406027" cy="46174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F0090C86-E651-7B38-D853-E95C24484F0B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E107F277-A854-63F7-BDA1-3133A1458D9F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C0B30228-E707-12E8-E4AA-88E9DF2336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BDA44511-F2C0-9608-6A39-6162B66146DB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36279885-6FFA-82E0-7AEC-25D78E71D7A1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CFF50F11-E983-0F72-3BC8-EDDDD12BAE1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8773629F-CBC4-D7AC-2C70-7B0366CD9803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gloria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DE01DC2F-DE40-F7B7-F873-80AD3259EBDD}"/>
              </a:ext>
            </a:extLst>
          </p:cNvPr>
          <p:cNvSpPr txBox="1"/>
          <p:nvPr/>
        </p:nvSpPr>
        <p:spPr>
          <a:xfrm>
            <a:off x="75817" y="4661784"/>
            <a:ext cx="77623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llevó a los judíos a rechazar a Jesús y a buscar falsos maestros?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B6D2B1-015E-F384-535E-DF999C9FF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5905655"/>
              </p:ext>
            </p:extLst>
          </p:nvPr>
        </p:nvGraphicFramePr>
        <p:xfrm>
          <a:off x="7610096" y="159420"/>
          <a:ext cx="4451880" cy="5269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240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62991" y="381783"/>
            <a:ext cx="2371337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siempre buscó la gloria de su Padre y no la aprobación de los hombres, pues su misión en la tierra era cumplir la voluntad divina y revelar el carácter de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30" y="381783"/>
            <a:ext cx="233053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declaró claramente su igualdad con Dios al afirmar que tenía el mismo poder y autoridad que el Padre, explicó que, así como el Padre da vida, Él también tiene poder para dar vida y juzgar.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76946" y="381783"/>
            <a:ext cx="237207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relación entre Jesús y el Padre ha sido eterna, perfecta y de completa unidad, Jesús afirmó que todo lo que hace el Padre, también lo hace el Hijo, demostrando una armonía absoluta en propósito y acción.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6959" y="381783"/>
            <a:ext cx="2350144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Cristo tenemos la preciosa seguridad de la vida eterna, pues su poder vivificador nos garantiza resurrección y salvación. Jesús declaró que aquellos que creen en Él ya han pasado de muerte a vida 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95042" y="381783"/>
            <a:ext cx="242001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tema central de la Biblia es Jesucristo, el Salvador del mundo, por lo tanto, estudiar la Biblia sin reconocer a Jesús como su centro es perder su verdadero propósito: guiarnos a una relación salvadora con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82629" y="3561072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</a:t>
            </a:r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Decido reconocer y aceptar la autoridad de Cristo en mi vida, sometiéndome a su voluntad y propósito!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296198" y="205118"/>
            <a:ext cx="677743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la autoridad de Jesús como el Hijo de Dios es plena, dada por el Padre, y está en completa armonía con su naturaleza, voluntad y propósito. Jesús coopera con el Padre en todas sus obras incluido el juicio. 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1240528</TotalTime>
  <Words>1321</Words>
  <Application>Microsoft Office PowerPoint</Application>
  <PresentationFormat>Panorámica</PresentationFormat>
  <Paragraphs>115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Joffre Castro Martinez</dc:creator>
  <cp:lastModifiedBy>user01</cp:lastModifiedBy>
  <cp:revision>8766</cp:revision>
  <dcterms:created xsi:type="dcterms:W3CDTF">2017-06-02T15:34:13Z</dcterms:created>
  <dcterms:modified xsi:type="dcterms:W3CDTF">2025-03-19T05:57:33Z</dcterms:modified>
</cp:coreProperties>
</file>