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0" r:id="rId10"/>
    <p:sldId id="558" r:id="rId11"/>
    <p:sldId id="538" r:id="rId12"/>
    <p:sldId id="551" r:id="rId13"/>
    <p:sldId id="566" r:id="rId14"/>
    <p:sldId id="567" r:id="rId15"/>
    <p:sldId id="570" r:id="rId16"/>
    <p:sldId id="569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AADBE-7CDB-4F8B-A6B9-31781052F8D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161493C-8057-4EC3-A77C-479F08F7B2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ministerio de Jesús había despertado un profundo interés en las personas debido a sus señales y milagros…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807CB4-C244-4FD4-A918-5EF820E3B3C5}" type="par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8EEF39-51AE-4F9B-9C70-0391C1061EA5}" type="sib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7169F2-5C7D-4366-8875-D21CE4D90BC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esa razón como cinco mil hombres sin contar mujeres y niños siguieron a Jesús cuando cruzó el mar de Galilea.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58E508-2795-46E1-9624-60AE8E2BAFCE}" type="par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2751DD-F543-4C8C-9909-43FF632DA6C8}" type="sib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A10E9E-06A2-4C20-85F9-905393C843F8}" type="pres">
      <dgm:prSet presAssocID="{F63AADBE-7CDB-4F8B-A6B9-31781052F8D9}" presName="linear" presStyleCnt="0">
        <dgm:presLayoutVars>
          <dgm:dir/>
          <dgm:animLvl val="lvl"/>
          <dgm:resizeHandles val="exact"/>
        </dgm:presLayoutVars>
      </dgm:prSet>
      <dgm:spPr/>
    </dgm:pt>
    <dgm:pt modelId="{9C418869-F64A-4E03-918C-DCB0FBB3E73E}" type="pres">
      <dgm:prSet presAssocID="{7161493C-8057-4EC3-A77C-479F08F7B25D}" presName="parentLin" presStyleCnt="0"/>
      <dgm:spPr/>
    </dgm:pt>
    <dgm:pt modelId="{BA9A6B4F-7395-451D-90EE-2E5012EF6C57}" type="pres">
      <dgm:prSet presAssocID="{7161493C-8057-4EC3-A77C-479F08F7B25D}" presName="parentLeftMargin" presStyleLbl="node1" presStyleIdx="0" presStyleCnt="2"/>
      <dgm:spPr/>
    </dgm:pt>
    <dgm:pt modelId="{05DD205B-305B-4CEF-87DD-4E885F063002}" type="pres">
      <dgm:prSet presAssocID="{7161493C-8057-4EC3-A77C-479F08F7B25D}" presName="parentText" presStyleLbl="node1" presStyleIdx="0" presStyleCnt="2" custScaleX="154585" custScaleY="157724" custLinFactNeighborX="-40646">
        <dgm:presLayoutVars>
          <dgm:chMax val="0"/>
          <dgm:bulletEnabled val="1"/>
        </dgm:presLayoutVars>
      </dgm:prSet>
      <dgm:spPr/>
    </dgm:pt>
    <dgm:pt modelId="{34655345-A04D-4106-972F-3DEA9BAAC14F}" type="pres">
      <dgm:prSet presAssocID="{7161493C-8057-4EC3-A77C-479F08F7B25D}" presName="negativeSpace" presStyleCnt="0"/>
      <dgm:spPr/>
    </dgm:pt>
    <dgm:pt modelId="{AA1071AF-002E-4C3E-8049-F4368E4977D9}" type="pres">
      <dgm:prSet presAssocID="{7161493C-8057-4EC3-A77C-479F08F7B25D}" presName="childText" presStyleLbl="conFgAcc1" presStyleIdx="0" presStyleCnt="2">
        <dgm:presLayoutVars>
          <dgm:bulletEnabled val="1"/>
        </dgm:presLayoutVars>
      </dgm:prSet>
      <dgm:spPr/>
    </dgm:pt>
    <dgm:pt modelId="{C8A0A920-528E-4DDB-A7E3-BC5E87633736}" type="pres">
      <dgm:prSet presAssocID="{AF8EEF39-51AE-4F9B-9C70-0391C1061EA5}" presName="spaceBetweenRectangles" presStyleCnt="0"/>
      <dgm:spPr/>
    </dgm:pt>
    <dgm:pt modelId="{4677CCB4-A658-4F46-BF98-0C1EEF3FE540}" type="pres">
      <dgm:prSet presAssocID="{287169F2-5C7D-4366-8875-D21CE4D90BC3}" presName="parentLin" presStyleCnt="0"/>
      <dgm:spPr/>
    </dgm:pt>
    <dgm:pt modelId="{A197D956-ED5A-46D7-AB58-5DDF7E53599C}" type="pres">
      <dgm:prSet presAssocID="{287169F2-5C7D-4366-8875-D21CE4D90BC3}" presName="parentLeftMargin" presStyleLbl="node1" presStyleIdx="0" presStyleCnt="2"/>
      <dgm:spPr/>
    </dgm:pt>
    <dgm:pt modelId="{B2A251F2-F60D-4F7F-875C-5A0E9A872634}" type="pres">
      <dgm:prSet presAssocID="{287169F2-5C7D-4366-8875-D21CE4D90BC3}" presName="parentText" presStyleLbl="node1" presStyleIdx="1" presStyleCnt="2" custScaleX="154585" custScaleY="162903" custLinFactNeighborX="-40646">
        <dgm:presLayoutVars>
          <dgm:chMax val="0"/>
          <dgm:bulletEnabled val="1"/>
        </dgm:presLayoutVars>
      </dgm:prSet>
      <dgm:spPr/>
    </dgm:pt>
    <dgm:pt modelId="{7DE32E8E-1EDD-46EF-BA58-4B9CF7584AED}" type="pres">
      <dgm:prSet presAssocID="{287169F2-5C7D-4366-8875-D21CE4D90BC3}" presName="negativeSpace" presStyleCnt="0"/>
      <dgm:spPr/>
    </dgm:pt>
    <dgm:pt modelId="{24A05BAB-8753-4F13-A97C-7E9FFAD97685}" type="pres">
      <dgm:prSet presAssocID="{287169F2-5C7D-4366-8875-D21CE4D90BC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CD56969-7C84-4264-B8F3-B95C4F7A3048}" type="presOf" srcId="{287169F2-5C7D-4366-8875-D21CE4D90BC3}" destId="{A197D956-ED5A-46D7-AB58-5DDF7E53599C}" srcOrd="0" destOrd="0" presId="urn:microsoft.com/office/officeart/2005/8/layout/list1"/>
    <dgm:cxn modelId="{1C983350-F20D-402F-BA9A-E6D6D6C4C163}" type="presOf" srcId="{7161493C-8057-4EC3-A77C-479F08F7B25D}" destId="{05DD205B-305B-4CEF-87DD-4E885F063002}" srcOrd="1" destOrd="0" presId="urn:microsoft.com/office/officeart/2005/8/layout/list1"/>
    <dgm:cxn modelId="{0D184286-D708-4268-B840-D385F0F258D5}" type="presOf" srcId="{287169F2-5C7D-4366-8875-D21CE4D90BC3}" destId="{B2A251F2-F60D-4F7F-875C-5A0E9A872634}" srcOrd="1" destOrd="0" presId="urn:microsoft.com/office/officeart/2005/8/layout/list1"/>
    <dgm:cxn modelId="{28284D9D-A6F0-481A-9C85-87D1B790E686}" type="presOf" srcId="{F63AADBE-7CDB-4F8B-A6B9-31781052F8D9}" destId="{DDA10E9E-06A2-4C20-85F9-905393C843F8}" srcOrd="0" destOrd="0" presId="urn:microsoft.com/office/officeart/2005/8/layout/list1"/>
    <dgm:cxn modelId="{749D0DE0-4FC7-49DD-97BF-B33352BD4FF2}" srcId="{F63AADBE-7CDB-4F8B-A6B9-31781052F8D9}" destId="{7161493C-8057-4EC3-A77C-479F08F7B25D}" srcOrd="0" destOrd="0" parTransId="{A8807CB4-C244-4FD4-A918-5EF820E3B3C5}" sibTransId="{AF8EEF39-51AE-4F9B-9C70-0391C1061EA5}"/>
    <dgm:cxn modelId="{694ED8E1-D444-4795-82DD-2BAEE1BF0050}" type="presOf" srcId="{7161493C-8057-4EC3-A77C-479F08F7B25D}" destId="{BA9A6B4F-7395-451D-90EE-2E5012EF6C57}" srcOrd="0" destOrd="0" presId="urn:microsoft.com/office/officeart/2005/8/layout/list1"/>
    <dgm:cxn modelId="{F71D18E8-8C29-464A-8B8F-91F59B1DA135}" srcId="{F63AADBE-7CDB-4F8B-A6B9-31781052F8D9}" destId="{287169F2-5C7D-4366-8875-D21CE4D90BC3}" srcOrd="1" destOrd="0" parTransId="{1D58E508-2795-46E1-9624-60AE8E2BAFCE}" sibTransId="{D12751DD-F543-4C8C-9909-43FF632DA6C8}"/>
    <dgm:cxn modelId="{5060020E-F804-465F-83BA-D3A5C87261AD}" type="presParOf" srcId="{DDA10E9E-06A2-4C20-85F9-905393C843F8}" destId="{9C418869-F64A-4E03-918C-DCB0FBB3E73E}" srcOrd="0" destOrd="0" presId="urn:microsoft.com/office/officeart/2005/8/layout/list1"/>
    <dgm:cxn modelId="{E1A0D0A6-74FC-4862-9E66-6A9F4D72A72C}" type="presParOf" srcId="{9C418869-F64A-4E03-918C-DCB0FBB3E73E}" destId="{BA9A6B4F-7395-451D-90EE-2E5012EF6C57}" srcOrd="0" destOrd="0" presId="urn:microsoft.com/office/officeart/2005/8/layout/list1"/>
    <dgm:cxn modelId="{2E5EFC77-0FCC-4FF7-84D2-91DC1D135C57}" type="presParOf" srcId="{9C418869-F64A-4E03-918C-DCB0FBB3E73E}" destId="{05DD205B-305B-4CEF-87DD-4E885F063002}" srcOrd="1" destOrd="0" presId="urn:microsoft.com/office/officeart/2005/8/layout/list1"/>
    <dgm:cxn modelId="{4C71FFB3-365C-4D23-9769-EF2F22355A0E}" type="presParOf" srcId="{DDA10E9E-06A2-4C20-85F9-905393C843F8}" destId="{34655345-A04D-4106-972F-3DEA9BAAC14F}" srcOrd="1" destOrd="0" presId="urn:microsoft.com/office/officeart/2005/8/layout/list1"/>
    <dgm:cxn modelId="{3B406042-C05B-4549-87F2-743E977289AE}" type="presParOf" srcId="{DDA10E9E-06A2-4C20-85F9-905393C843F8}" destId="{AA1071AF-002E-4C3E-8049-F4368E4977D9}" srcOrd="2" destOrd="0" presId="urn:microsoft.com/office/officeart/2005/8/layout/list1"/>
    <dgm:cxn modelId="{9F6D72C1-90E6-4660-811F-E8DD1A92D591}" type="presParOf" srcId="{DDA10E9E-06A2-4C20-85F9-905393C843F8}" destId="{C8A0A920-528E-4DDB-A7E3-BC5E87633736}" srcOrd="3" destOrd="0" presId="urn:microsoft.com/office/officeart/2005/8/layout/list1"/>
    <dgm:cxn modelId="{01C4A867-FB96-42D7-90CA-53144351609E}" type="presParOf" srcId="{DDA10E9E-06A2-4C20-85F9-905393C843F8}" destId="{4677CCB4-A658-4F46-BF98-0C1EEF3FE540}" srcOrd="4" destOrd="0" presId="urn:microsoft.com/office/officeart/2005/8/layout/list1"/>
    <dgm:cxn modelId="{775D0B6C-F080-4896-86F9-5D100C3CEF38}" type="presParOf" srcId="{4677CCB4-A658-4F46-BF98-0C1EEF3FE540}" destId="{A197D956-ED5A-46D7-AB58-5DDF7E53599C}" srcOrd="0" destOrd="0" presId="urn:microsoft.com/office/officeart/2005/8/layout/list1"/>
    <dgm:cxn modelId="{64EC929B-54D5-4602-8F93-2545969A5AAA}" type="presParOf" srcId="{4677CCB4-A658-4F46-BF98-0C1EEF3FE540}" destId="{B2A251F2-F60D-4F7F-875C-5A0E9A872634}" srcOrd="1" destOrd="0" presId="urn:microsoft.com/office/officeart/2005/8/layout/list1"/>
    <dgm:cxn modelId="{309722D3-D8FB-4D97-8E5A-B2632B2FCB50}" type="presParOf" srcId="{DDA10E9E-06A2-4C20-85F9-905393C843F8}" destId="{7DE32E8E-1EDD-46EF-BA58-4B9CF7584AED}" srcOrd="5" destOrd="0" presId="urn:microsoft.com/office/officeart/2005/8/layout/list1"/>
    <dgm:cxn modelId="{F39D73A0-A7E8-4B8A-8B4C-A3BD33CA8F90}" type="presParOf" srcId="{DDA10E9E-06A2-4C20-85F9-905393C843F8}" destId="{24A05BAB-8753-4F13-A97C-7E9FFAD9768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gente reunida estaba en una condición de necesidad espiritual, Jesús se compadeció de ellos porque eran como ovejas sin pastor…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…estaban desorientados, sin guía espiritual y vulnerables a los engaños y falsas doctrinas, por eso buscaban la guía y esperanza en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7255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6447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34F5F9-872A-4A29-882A-6A3D535BA084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D78FB16-73AE-43EC-A982-F4E5DD95937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mostró su ternura al reconocer las necesidades físicas de la multitud,…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552F9AA-B36D-4281-AEDE-CCC457B04069}" type="parTrans" cxnId="{BA99E49D-7ACC-4D72-812B-3447920B404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4B9759F-FDC3-44BA-9B07-259DD6267F69}" type="sibTrans" cxnId="{BA99E49D-7ACC-4D72-812B-3447920B404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C9F7992-5375-420B-A357-97E956DA905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…había transcurrido ya el día y todos estaban cansados y débiles pues no se habían alimentado.…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3F3081A-0B7C-49DE-86DA-BFF43F8DF5E8}" type="parTrans" cxnId="{F058D5A2-3A6E-4C4F-A48B-8C5661FD0C3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6E6ECFC-6F56-4980-A0A2-4CE50C010CE7}" type="sibTrans" cxnId="{F058D5A2-3A6E-4C4F-A48B-8C5661FD0C3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480AB00-E152-47B4-B8EE-09C498AF8B2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…entonces Jesús aprovechando la ocasión dirigió la pregunta a Felipe para probar su fe.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71665D-35B9-4B68-AAA2-D6EFC805955E}" type="parTrans" cxnId="{E824E345-655D-4D32-BD44-48EABB70E54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754BEA5-6F14-47DB-A7D8-586673978956}" type="sibTrans" cxnId="{E824E345-655D-4D32-BD44-48EABB70E54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7903BC-01C0-4AE9-B423-B4076E6F75D8}" type="pres">
      <dgm:prSet presAssocID="{1034F5F9-872A-4A29-882A-6A3D535BA084}" presName="rootnode" presStyleCnt="0">
        <dgm:presLayoutVars>
          <dgm:chMax/>
          <dgm:chPref/>
          <dgm:dir/>
          <dgm:animLvl val="lvl"/>
        </dgm:presLayoutVars>
      </dgm:prSet>
      <dgm:spPr/>
    </dgm:pt>
    <dgm:pt modelId="{B0C3085C-F7E3-455B-B5F2-13EE7146139F}" type="pres">
      <dgm:prSet presAssocID="{DD78FB16-73AE-43EC-A982-F4E5DD959372}" presName="composite" presStyleCnt="0"/>
      <dgm:spPr/>
    </dgm:pt>
    <dgm:pt modelId="{592642B4-68D5-4BE0-9DDC-F2C6CB104D46}" type="pres">
      <dgm:prSet presAssocID="{DD78FB16-73AE-43EC-A982-F4E5DD959372}" presName="LShape" presStyleLbl="alignNode1" presStyleIdx="0" presStyleCnt="5"/>
      <dgm:spPr/>
    </dgm:pt>
    <dgm:pt modelId="{075E8BB8-1A21-49AB-925A-529988B99CC4}" type="pres">
      <dgm:prSet presAssocID="{DD78FB16-73AE-43EC-A982-F4E5DD95937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1FB0392-7701-4C4A-A392-6127CB2DBFA3}" type="pres">
      <dgm:prSet presAssocID="{DD78FB16-73AE-43EC-A982-F4E5DD959372}" presName="Triangle" presStyleLbl="alignNode1" presStyleIdx="1" presStyleCnt="5"/>
      <dgm:spPr/>
    </dgm:pt>
    <dgm:pt modelId="{4F0D94B4-97EB-4855-B494-BEB069AC7089}" type="pres">
      <dgm:prSet presAssocID="{54B9759F-FDC3-44BA-9B07-259DD6267F69}" presName="sibTrans" presStyleCnt="0"/>
      <dgm:spPr/>
    </dgm:pt>
    <dgm:pt modelId="{D734F35C-2848-4BCB-B39C-8EC7AA92A5D8}" type="pres">
      <dgm:prSet presAssocID="{54B9759F-FDC3-44BA-9B07-259DD6267F69}" presName="space" presStyleCnt="0"/>
      <dgm:spPr/>
    </dgm:pt>
    <dgm:pt modelId="{46C9D0B6-EAA2-47BF-92BD-64AEA92143E3}" type="pres">
      <dgm:prSet presAssocID="{7C9F7992-5375-420B-A357-97E956DA9050}" presName="composite" presStyleCnt="0"/>
      <dgm:spPr/>
    </dgm:pt>
    <dgm:pt modelId="{4B110CF5-EAC6-42E7-80B2-ACC1A17069EB}" type="pres">
      <dgm:prSet presAssocID="{7C9F7992-5375-420B-A357-97E956DA9050}" presName="LShape" presStyleLbl="alignNode1" presStyleIdx="2" presStyleCnt="5"/>
      <dgm:spPr/>
    </dgm:pt>
    <dgm:pt modelId="{252AAD58-55E8-489E-BAC9-F4E1C232C45E}" type="pres">
      <dgm:prSet presAssocID="{7C9F7992-5375-420B-A357-97E956DA9050}" presName="ParentText" presStyleLbl="revTx" presStyleIdx="1" presStyleCnt="3" custScaleX="100927">
        <dgm:presLayoutVars>
          <dgm:chMax val="0"/>
          <dgm:chPref val="0"/>
          <dgm:bulletEnabled val="1"/>
        </dgm:presLayoutVars>
      </dgm:prSet>
      <dgm:spPr/>
    </dgm:pt>
    <dgm:pt modelId="{B56B1CFB-3A1D-4147-9E7D-F19BE7E0FE12}" type="pres">
      <dgm:prSet presAssocID="{7C9F7992-5375-420B-A357-97E956DA9050}" presName="Triangle" presStyleLbl="alignNode1" presStyleIdx="3" presStyleCnt="5"/>
      <dgm:spPr/>
    </dgm:pt>
    <dgm:pt modelId="{B0CAA9C2-DBD0-4DBF-AA3F-C02FDDE98F78}" type="pres">
      <dgm:prSet presAssocID="{56E6ECFC-6F56-4980-A0A2-4CE50C010CE7}" presName="sibTrans" presStyleCnt="0"/>
      <dgm:spPr/>
    </dgm:pt>
    <dgm:pt modelId="{75FB6A51-D839-4F1E-92CF-0756D3C3FCB0}" type="pres">
      <dgm:prSet presAssocID="{56E6ECFC-6F56-4980-A0A2-4CE50C010CE7}" presName="space" presStyleCnt="0"/>
      <dgm:spPr/>
    </dgm:pt>
    <dgm:pt modelId="{27E86D4A-F839-4D33-9154-82643CBD0221}" type="pres">
      <dgm:prSet presAssocID="{8480AB00-E152-47B4-B8EE-09C498AF8B2C}" presName="composite" presStyleCnt="0"/>
      <dgm:spPr/>
    </dgm:pt>
    <dgm:pt modelId="{143D9C10-01AD-412E-ABFC-3301822B2117}" type="pres">
      <dgm:prSet presAssocID="{8480AB00-E152-47B4-B8EE-09C498AF8B2C}" presName="LShape" presStyleLbl="alignNode1" presStyleIdx="4" presStyleCnt="5"/>
      <dgm:spPr/>
    </dgm:pt>
    <dgm:pt modelId="{1833D144-6A2B-4741-A1C2-A1CA24FB9879}" type="pres">
      <dgm:prSet presAssocID="{8480AB00-E152-47B4-B8EE-09C498AF8B2C}" presName="ParentText" presStyleLbl="revTx" presStyleIdx="2" presStyleCnt="3" custScaleX="101504">
        <dgm:presLayoutVars>
          <dgm:chMax val="0"/>
          <dgm:chPref val="0"/>
          <dgm:bulletEnabled val="1"/>
        </dgm:presLayoutVars>
      </dgm:prSet>
      <dgm:spPr/>
    </dgm:pt>
  </dgm:ptLst>
  <dgm:cxnLst>
    <dgm:cxn modelId="{E824E345-655D-4D32-BD44-48EABB70E542}" srcId="{1034F5F9-872A-4A29-882A-6A3D535BA084}" destId="{8480AB00-E152-47B4-B8EE-09C498AF8B2C}" srcOrd="2" destOrd="0" parTransId="{C671665D-35B9-4B68-AAA2-D6EFC805955E}" sibTransId="{6754BEA5-6F14-47DB-A7D8-586673978956}"/>
    <dgm:cxn modelId="{55640B4C-47D1-492F-AEC6-A6F355713C39}" type="presOf" srcId="{8480AB00-E152-47B4-B8EE-09C498AF8B2C}" destId="{1833D144-6A2B-4741-A1C2-A1CA24FB9879}" srcOrd="0" destOrd="0" presId="urn:microsoft.com/office/officeart/2009/3/layout/StepUpProcess"/>
    <dgm:cxn modelId="{05CA6089-7D13-4C82-B23E-0570B3D8116C}" type="presOf" srcId="{DD78FB16-73AE-43EC-A982-F4E5DD959372}" destId="{075E8BB8-1A21-49AB-925A-529988B99CC4}" srcOrd="0" destOrd="0" presId="urn:microsoft.com/office/officeart/2009/3/layout/StepUpProcess"/>
    <dgm:cxn modelId="{BA99E49D-7ACC-4D72-812B-3447920B4043}" srcId="{1034F5F9-872A-4A29-882A-6A3D535BA084}" destId="{DD78FB16-73AE-43EC-A982-F4E5DD959372}" srcOrd="0" destOrd="0" parTransId="{D552F9AA-B36D-4281-AEDE-CCC457B04069}" sibTransId="{54B9759F-FDC3-44BA-9B07-259DD6267F69}"/>
    <dgm:cxn modelId="{F058D5A2-3A6E-4C4F-A48B-8C5661FD0C38}" srcId="{1034F5F9-872A-4A29-882A-6A3D535BA084}" destId="{7C9F7992-5375-420B-A357-97E956DA9050}" srcOrd="1" destOrd="0" parTransId="{D3F3081A-0B7C-49DE-86DA-BFF43F8DF5E8}" sibTransId="{56E6ECFC-6F56-4980-A0A2-4CE50C010CE7}"/>
    <dgm:cxn modelId="{980CB4CC-7E86-4959-9FEB-26455C51D9E1}" type="presOf" srcId="{7C9F7992-5375-420B-A357-97E956DA9050}" destId="{252AAD58-55E8-489E-BAC9-F4E1C232C45E}" srcOrd="0" destOrd="0" presId="urn:microsoft.com/office/officeart/2009/3/layout/StepUpProcess"/>
    <dgm:cxn modelId="{D164E8FB-0764-493A-BA66-8797D7BF6AB6}" type="presOf" srcId="{1034F5F9-872A-4A29-882A-6A3D535BA084}" destId="{0C7903BC-01C0-4AE9-B423-B4076E6F75D8}" srcOrd="0" destOrd="0" presId="urn:microsoft.com/office/officeart/2009/3/layout/StepUpProcess"/>
    <dgm:cxn modelId="{0C9D68CF-DE75-4CA4-90B0-EA90FD446A7C}" type="presParOf" srcId="{0C7903BC-01C0-4AE9-B423-B4076E6F75D8}" destId="{B0C3085C-F7E3-455B-B5F2-13EE7146139F}" srcOrd="0" destOrd="0" presId="urn:microsoft.com/office/officeart/2009/3/layout/StepUpProcess"/>
    <dgm:cxn modelId="{8168BAEC-E0D3-4B09-ACF1-79034DF24B24}" type="presParOf" srcId="{B0C3085C-F7E3-455B-B5F2-13EE7146139F}" destId="{592642B4-68D5-4BE0-9DDC-F2C6CB104D46}" srcOrd="0" destOrd="0" presId="urn:microsoft.com/office/officeart/2009/3/layout/StepUpProcess"/>
    <dgm:cxn modelId="{33F6E6F5-9AD6-44B6-8482-A0CACADA2C95}" type="presParOf" srcId="{B0C3085C-F7E3-455B-B5F2-13EE7146139F}" destId="{075E8BB8-1A21-49AB-925A-529988B99CC4}" srcOrd="1" destOrd="0" presId="urn:microsoft.com/office/officeart/2009/3/layout/StepUpProcess"/>
    <dgm:cxn modelId="{9EC187F4-2035-4E5F-A2F4-E91BA668CB20}" type="presParOf" srcId="{B0C3085C-F7E3-455B-B5F2-13EE7146139F}" destId="{51FB0392-7701-4C4A-A392-6127CB2DBFA3}" srcOrd="2" destOrd="0" presId="urn:microsoft.com/office/officeart/2009/3/layout/StepUpProcess"/>
    <dgm:cxn modelId="{12F9766A-6161-4082-ABDB-1047C4595C08}" type="presParOf" srcId="{0C7903BC-01C0-4AE9-B423-B4076E6F75D8}" destId="{4F0D94B4-97EB-4855-B494-BEB069AC7089}" srcOrd="1" destOrd="0" presId="urn:microsoft.com/office/officeart/2009/3/layout/StepUpProcess"/>
    <dgm:cxn modelId="{79529486-4EB5-4306-A38E-3C898F94DDC4}" type="presParOf" srcId="{4F0D94B4-97EB-4855-B494-BEB069AC7089}" destId="{D734F35C-2848-4BCB-B39C-8EC7AA92A5D8}" srcOrd="0" destOrd="0" presId="urn:microsoft.com/office/officeart/2009/3/layout/StepUpProcess"/>
    <dgm:cxn modelId="{82DB5CBB-44F2-4784-9605-A98EDC4C3AEB}" type="presParOf" srcId="{0C7903BC-01C0-4AE9-B423-B4076E6F75D8}" destId="{46C9D0B6-EAA2-47BF-92BD-64AEA92143E3}" srcOrd="2" destOrd="0" presId="urn:microsoft.com/office/officeart/2009/3/layout/StepUpProcess"/>
    <dgm:cxn modelId="{322896F2-286E-4CA6-B540-8A337F71FE73}" type="presParOf" srcId="{46C9D0B6-EAA2-47BF-92BD-64AEA92143E3}" destId="{4B110CF5-EAC6-42E7-80B2-ACC1A17069EB}" srcOrd="0" destOrd="0" presId="urn:microsoft.com/office/officeart/2009/3/layout/StepUpProcess"/>
    <dgm:cxn modelId="{FE74986B-09B7-4081-BB8E-1A7664C19D41}" type="presParOf" srcId="{46C9D0B6-EAA2-47BF-92BD-64AEA92143E3}" destId="{252AAD58-55E8-489E-BAC9-F4E1C232C45E}" srcOrd="1" destOrd="0" presId="urn:microsoft.com/office/officeart/2009/3/layout/StepUpProcess"/>
    <dgm:cxn modelId="{A580E982-4304-4C7F-AE90-F501138ED382}" type="presParOf" srcId="{46C9D0B6-EAA2-47BF-92BD-64AEA92143E3}" destId="{B56B1CFB-3A1D-4147-9E7D-F19BE7E0FE12}" srcOrd="2" destOrd="0" presId="urn:microsoft.com/office/officeart/2009/3/layout/StepUpProcess"/>
    <dgm:cxn modelId="{8DE886C9-1E8B-4072-AF54-E5A57A6ADE5E}" type="presParOf" srcId="{0C7903BC-01C0-4AE9-B423-B4076E6F75D8}" destId="{B0CAA9C2-DBD0-4DBF-AA3F-C02FDDE98F78}" srcOrd="3" destOrd="0" presId="urn:microsoft.com/office/officeart/2009/3/layout/StepUpProcess"/>
    <dgm:cxn modelId="{68FA8C66-7B00-4C5F-95D4-5E8BCBDF5951}" type="presParOf" srcId="{B0CAA9C2-DBD0-4DBF-AA3F-C02FDDE98F78}" destId="{75FB6A51-D839-4F1E-92CF-0756D3C3FCB0}" srcOrd="0" destOrd="0" presId="urn:microsoft.com/office/officeart/2009/3/layout/StepUpProcess"/>
    <dgm:cxn modelId="{9CFD4196-D704-4335-B843-428611602FF0}" type="presParOf" srcId="{0C7903BC-01C0-4AE9-B423-B4076E6F75D8}" destId="{27E86D4A-F839-4D33-9154-82643CBD0221}" srcOrd="4" destOrd="0" presId="urn:microsoft.com/office/officeart/2009/3/layout/StepUpProcess"/>
    <dgm:cxn modelId="{C843E1DC-2180-4FA5-A368-33776018243A}" type="presParOf" srcId="{27E86D4A-F839-4D33-9154-82643CBD0221}" destId="{143D9C10-01AD-412E-ABFC-3301822B2117}" srcOrd="0" destOrd="0" presId="urn:microsoft.com/office/officeart/2009/3/layout/StepUpProcess"/>
    <dgm:cxn modelId="{9AF96BF7-6057-4386-A1A1-DB359F814295}" type="presParOf" srcId="{27E86D4A-F839-4D33-9154-82643CBD0221}" destId="{1833D144-6A2B-4741-A1C2-A1CA24FB987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Felipe calculó el costo necesario para alimentar a la multitud y concluyó que ni siquiera una gran cantidad de dinero sería suficiente para dar a cada persona un pequeño bocado.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Felipe expresó una respuesta pesimista enfocada en limitaciones humanas, pero esto iba a lograr que la solución de Jesús creara un impacto mucho mayor en su mente.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689748" custScaleY="64074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686085" custScaleY="65913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había preguntado acerca de cuánto alimento podría encontrarse en la multitud y Andrés le informó sobre la pequeña cantidad de comida disponible…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 pesar de esto, Jesús dio la orden a los discípulos de hacer que la gente se sentara en grupos de cincuenta y cien, preparándolos para presenciar el milagro que estaba a punto de realizar.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53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69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28AEC8-6284-43A0-A5CB-15A5CE7ABD59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50CAF12-6516-424B-972C-E55A5677E153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Jesús tomó los panes y los peces en sus manos, y elevó su mirada al cielo para que sean bendecidos por el Padre, en este milagro Cristo recibió del Padre…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CA7985-457F-4CF7-86F2-F92C242436D0}" type="parTrans" cxnId="{476A9E24-7AD6-4670-9491-31A64E97D11C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99920162-EDD0-47D4-A0F8-E5888E286E5A}" type="sibTrans" cxnId="{476A9E24-7AD6-4670-9491-31A64E97D11C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32AF86B9-CBA8-434C-9739-3C5052AB91D6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…luego, Jesús partió el pan y lo dio a sus discípulos para que fueran y distribuyeran la comida al pueblo, quienes estaban organizados, y el pueblo se lo repartió entre sí.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91FA282-D83E-4CE4-8277-FA69F3C03748}" type="parTrans" cxnId="{439F6BBD-E8DF-48E8-BAD5-75E68F48F5D0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86FBE4E5-F391-4A51-9931-F35E7E39B312}" type="sibTrans" cxnId="{439F6BBD-E8DF-48E8-BAD5-75E68F48F5D0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34943367-AEB2-405E-933A-7C3BDFE93A34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Esta lección nos enseña que, si estamos unidos a Cristo, recibiremos de Él el pan de vida y lo distribuiremos a otros, pues somos el medio escogido para la comunicación entre Él y la gente. 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C19D49-98CE-44B9-8F8C-02274BE69DCE}" type="parTrans" cxnId="{F593315D-84DE-48F1-85C9-3F2E552B7CE9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08E503B9-6422-49D9-9C05-86F365D2E415}" type="sibTrans" cxnId="{F593315D-84DE-48F1-85C9-3F2E552B7CE9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4FCE543E-3957-4948-ACE5-77E6C0D0C278}" type="pres">
      <dgm:prSet presAssocID="{A528AEC8-6284-43A0-A5CB-15A5CE7ABD59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6A394989-D5D9-422D-A778-96645142A344}" type="pres">
      <dgm:prSet presAssocID="{950CAF12-6516-424B-972C-E55A5677E153}" presName="horFlow" presStyleCnt="0"/>
      <dgm:spPr/>
    </dgm:pt>
    <dgm:pt modelId="{E34A5948-1528-4163-89B1-3982AB1E7CD5}" type="pres">
      <dgm:prSet presAssocID="{950CAF12-6516-424B-972C-E55A5677E153}" presName="bigChev" presStyleLbl="node1" presStyleIdx="0" presStyleCnt="3" custScaleX="448580" custScaleY="383303"/>
      <dgm:spPr>
        <a:prstGeom prst="homePlate">
          <a:avLst/>
        </a:prstGeom>
      </dgm:spPr>
    </dgm:pt>
    <dgm:pt modelId="{BEA33471-DEA0-49B5-8218-A8B791EA088D}" type="pres">
      <dgm:prSet presAssocID="{950CAF12-6516-424B-972C-E55A5677E153}" presName="vSp" presStyleCnt="0"/>
      <dgm:spPr/>
    </dgm:pt>
    <dgm:pt modelId="{D5A4FD69-BBCD-4F43-B78C-398C72A87A93}" type="pres">
      <dgm:prSet presAssocID="{32AF86B9-CBA8-434C-9739-3C5052AB91D6}" presName="horFlow" presStyleCnt="0"/>
      <dgm:spPr/>
    </dgm:pt>
    <dgm:pt modelId="{06914B0A-0375-41F5-BEF7-4C75F3648993}" type="pres">
      <dgm:prSet presAssocID="{32AF86B9-CBA8-434C-9739-3C5052AB91D6}" presName="bigChev" presStyleLbl="node1" presStyleIdx="1" presStyleCnt="3" custScaleX="448580" custScaleY="383303"/>
      <dgm:spPr>
        <a:prstGeom prst="homePlate">
          <a:avLst/>
        </a:prstGeom>
      </dgm:spPr>
    </dgm:pt>
    <dgm:pt modelId="{233E3C8D-F32A-4F4C-92F3-BDE03F29D762}" type="pres">
      <dgm:prSet presAssocID="{32AF86B9-CBA8-434C-9739-3C5052AB91D6}" presName="vSp" presStyleCnt="0"/>
      <dgm:spPr/>
    </dgm:pt>
    <dgm:pt modelId="{28F23FFB-9A9A-4BD4-81C7-48F1C54DB7C1}" type="pres">
      <dgm:prSet presAssocID="{34943367-AEB2-405E-933A-7C3BDFE93A34}" presName="horFlow" presStyleCnt="0"/>
      <dgm:spPr/>
    </dgm:pt>
    <dgm:pt modelId="{E15BFE60-D90C-40B8-BDFC-E80FD1A7F34C}" type="pres">
      <dgm:prSet presAssocID="{34943367-AEB2-405E-933A-7C3BDFE93A34}" presName="bigChev" presStyleLbl="node1" presStyleIdx="2" presStyleCnt="3" custScaleX="448580" custScaleY="383303"/>
      <dgm:spPr>
        <a:prstGeom prst="homePlate">
          <a:avLst/>
        </a:prstGeom>
      </dgm:spPr>
    </dgm:pt>
  </dgm:ptLst>
  <dgm:cxnLst>
    <dgm:cxn modelId="{63E8D901-65D3-4949-873E-4AADF2A5E97C}" type="presOf" srcId="{950CAF12-6516-424B-972C-E55A5677E153}" destId="{E34A5948-1528-4163-89B1-3982AB1E7CD5}" srcOrd="0" destOrd="0" presId="urn:microsoft.com/office/officeart/2005/8/layout/lProcess3"/>
    <dgm:cxn modelId="{476A9E24-7AD6-4670-9491-31A64E97D11C}" srcId="{A528AEC8-6284-43A0-A5CB-15A5CE7ABD59}" destId="{950CAF12-6516-424B-972C-E55A5677E153}" srcOrd="0" destOrd="0" parTransId="{12CA7985-457F-4CF7-86F2-F92C242436D0}" sibTransId="{99920162-EDD0-47D4-A0F8-E5888E286E5A}"/>
    <dgm:cxn modelId="{A1131728-12E5-4F83-8FAE-AB90F7F3D641}" type="presOf" srcId="{32AF86B9-CBA8-434C-9739-3C5052AB91D6}" destId="{06914B0A-0375-41F5-BEF7-4C75F3648993}" srcOrd="0" destOrd="0" presId="urn:microsoft.com/office/officeart/2005/8/layout/lProcess3"/>
    <dgm:cxn modelId="{F593315D-84DE-48F1-85C9-3F2E552B7CE9}" srcId="{A528AEC8-6284-43A0-A5CB-15A5CE7ABD59}" destId="{34943367-AEB2-405E-933A-7C3BDFE93A34}" srcOrd="2" destOrd="0" parTransId="{C6C19D49-98CE-44B9-8F8C-02274BE69DCE}" sibTransId="{08E503B9-6422-49D9-9C05-86F365D2E415}"/>
    <dgm:cxn modelId="{439F6BBD-E8DF-48E8-BAD5-75E68F48F5D0}" srcId="{A528AEC8-6284-43A0-A5CB-15A5CE7ABD59}" destId="{32AF86B9-CBA8-434C-9739-3C5052AB91D6}" srcOrd="1" destOrd="0" parTransId="{F91FA282-D83E-4CE4-8277-FA69F3C03748}" sibTransId="{86FBE4E5-F391-4A51-9931-F35E7E39B312}"/>
    <dgm:cxn modelId="{348767DB-6444-4B24-9CE1-65DAF8CADC22}" type="presOf" srcId="{A528AEC8-6284-43A0-A5CB-15A5CE7ABD59}" destId="{4FCE543E-3957-4948-ACE5-77E6C0D0C278}" srcOrd="0" destOrd="0" presId="urn:microsoft.com/office/officeart/2005/8/layout/lProcess3"/>
    <dgm:cxn modelId="{EE9C6FEC-AE88-4ABC-AA70-65B221EBEBD5}" type="presOf" srcId="{34943367-AEB2-405E-933A-7C3BDFE93A34}" destId="{E15BFE60-D90C-40B8-BDFC-E80FD1A7F34C}" srcOrd="0" destOrd="0" presId="urn:microsoft.com/office/officeart/2005/8/layout/lProcess3"/>
    <dgm:cxn modelId="{FEFC6BE7-9431-48F1-9235-CDF9633B977E}" type="presParOf" srcId="{4FCE543E-3957-4948-ACE5-77E6C0D0C278}" destId="{6A394989-D5D9-422D-A778-96645142A344}" srcOrd="0" destOrd="0" presId="urn:microsoft.com/office/officeart/2005/8/layout/lProcess3"/>
    <dgm:cxn modelId="{240EA519-5F5C-4159-AF45-02D218EC5B82}" type="presParOf" srcId="{6A394989-D5D9-422D-A778-96645142A344}" destId="{E34A5948-1528-4163-89B1-3982AB1E7CD5}" srcOrd="0" destOrd="0" presId="urn:microsoft.com/office/officeart/2005/8/layout/lProcess3"/>
    <dgm:cxn modelId="{21A7828F-896D-4BB5-AB27-C613E5119379}" type="presParOf" srcId="{4FCE543E-3957-4948-ACE5-77E6C0D0C278}" destId="{BEA33471-DEA0-49B5-8218-A8B791EA088D}" srcOrd="1" destOrd="0" presId="urn:microsoft.com/office/officeart/2005/8/layout/lProcess3"/>
    <dgm:cxn modelId="{0EA9C892-0848-41EF-97A9-DF49A430FFEC}" type="presParOf" srcId="{4FCE543E-3957-4948-ACE5-77E6C0D0C278}" destId="{D5A4FD69-BBCD-4F43-B78C-398C72A87A93}" srcOrd="2" destOrd="0" presId="urn:microsoft.com/office/officeart/2005/8/layout/lProcess3"/>
    <dgm:cxn modelId="{174D45E4-F716-4EC9-9BEE-2F70F8C3A859}" type="presParOf" srcId="{D5A4FD69-BBCD-4F43-B78C-398C72A87A93}" destId="{06914B0A-0375-41F5-BEF7-4C75F3648993}" srcOrd="0" destOrd="0" presId="urn:microsoft.com/office/officeart/2005/8/layout/lProcess3"/>
    <dgm:cxn modelId="{F76533F0-C042-4B4C-9DE5-E747C2211C91}" type="presParOf" srcId="{4FCE543E-3957-4948-ACE5-77E6C0D0C278}" destId="{233E3C8D-F32A-4F4C-92F3-BDE03F29D762}" srcOrd="3" destOrd="0" presId="urn:microsoft.com/office/officeart/2005/8/layout/lProcess3"/>
    <dgm:cxn modelId="{E3003BDE-D94A-4AB7-8502-A692AFCC3953}" type="presParOf" srcId="{4FCE543E-3957-4948-ACE5-77E6C0D0C278}" destId="{28F23FFB-9A9A-4BD4-81C7-48F1C54DB7C1}" srcOrd="4" destOrd="0" presId="urn:microsoft.com/office/officeart/2005/8/layout/lProcess3"/>
    <dgm:cxn modelId="{F635ED2A-B565-4A7E-8CBF-1F35930EFBC5}" type="presParOf" srcId="{28F23FFB-9A9A-4BD4-81C7-48F1C54DB7C1}" destId="{E15BFE60-D90C-40B8-BDFC-E80FD1A7F34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recordar que el verdadero ministerio es un llamado a servir con amor y suplir las necesidades de los demás…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…estamos llamados a ser instrumentos de bendición, llevando el mensaje de salvación y cuidando las necesidades espirituales y físicas de quienes nos rodean.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Jesús, servir a los demás era una prioridad, por eso no invitó a los discípulos a comer sino hasta cuando la gente ya estuvo satisfecha.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3996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5050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A5C0AA39-AD97-4628-9E9F-D4CF63916EBB}" type="pres">
      <dgm:prSet presAssocID="{8054A7A7-2C65-4232-A11B-5224673DBAD0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2" presStyleCnt="3" custScaleX="277778" custScaleY="42747">
        <dgm:presLayoutVars>
          <dgm:chMax val="1"/>
          <dgm:bulletEnabled val="1"/>
        </dgm:presLayoutVars>
      </dgm:prSet>
      <dgm:spPr/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2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E1D498B2-8639-4133-96CA-18F51C49ED3D}" type="presParOf" srcId="{0FCAC325-AD87-4A69-B81C-C68275993DBD}" destId="{A5C0AA39-AD97-4628-9E9F-D4CF63916EBB}" srcOrd="3" destOrd="0" presId="urn:microsoft.com/office/officeart/2005/8/layout/vList5"/>
    <dgm:cxn modelId="{4C4B5DCB-FFDD-4DEB-80B6-FBF71C2D07D7}" type="presParOf" srcId="{0FCAC325-AD87-4A69-B81C-C68275993DBD}" destId="{57ED7295-DE88-4AA0-AC95-2F0B3AECBE86}" srcOrd="4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palabras de Jesús tenían una doble lección: Nada debe ser malgastado, todo lo que recibimos puede beneficiar a alguien más y aliviar sus necesidades temporales…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otra parte, cada enseñanza de Dios es valiosa y no debe ser ignorada, nada de cuanto Dios ha dicho debe perderse, debemos guardar su palabra y aplicarla a nuestra vida.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nos ordena cultivar un espíritu de generosidad y hospitalidad, sin excusas ni quejas…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igual que los discípulos debemos llevar a Jesús lo escaso que tengamos…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sus manos, estos se multiplicarán y lo que parecía escaso resultará en bendición para muchos.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453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469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A5C0AA39-AD97-4628-9E9F-D4CF63916EBB}" type="pres">
      <dgm:prSet presAssocID="{8054A7A7-2C65-4232-A11B-5224673DBAD0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2" presStyleCnt="3" custScaleX="277778" custScaleY="437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2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E1D498B2-8639-4133-96CA-18F51C49ED3D}" type="presParOf" srcId="{0FCAC325-AD87-4A69-B81C-C68275993DBD}" destId="{A5C0AA39-AD97-4628-9E9F-D4CF63916EBB}" srcOrd="3" destOrd="0" presId="urn:microsoft.com/office/officeart/2005/8/layout/vList5"/>
    <dgm:cxn modelId="{4C4B5DCB-FFDD-4DEB-80B6-FBF71C2D07D7}" type="presParOf" srcId="{0FCAC325-AD87-4A69-B81C-C68275993DBD}" destId="{57ED7295-DE88-4AA0-AC95-2F0B3AECBE86}" srcOrd="4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63AADBE-7CDB-4F8B-A6B9-31781052F8D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161493C-8057-4EC3-A77C-479F08F7B2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Nunca debemos olvidar que Dios es nuestro proveedor fiel, Él nunca abandona a los que confían en Él, sino que suple sus necesidades conforme a su gracia…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807CB4-C244-4FD4-A918-5EF820E3B3C5}" type="par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8EEF39-51AE-4F9B-9C70-0391C1061EA5}" type="sib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7169F2-5C7D-4366-8875-D21CE4D90BC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el toque de su mano, puede aumentar las provisiones escasas y hacerlas bastar para todos, por tanto, nadie pierda tiempo lamentando la escasez de sus recursos visibles.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58E508-2795-46E1-9624-60AE8E2BAFCE}" type="par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2751DD-F543-4C8C-9909-43FF632DA6C8}" type="sib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A10E9E-06A2-4C20-85F9-905393C843F8}" type="pres">
      <dgm:prSet presAssocID="{F63AADBE-7CDB-4F8B-A6B9-31781052F8D9}" presName="linear" presStyleCnt="0">
        <dgm:presLayoutVars>
          <dgm:dir/>
          <dgm:animLvl val="lvl"/>
          <dgm:resizeHandles val="exact"/>
        </dgm:presLayoutVars>
      </dgm:prSet>
      <dgm:spPr/>
    </dgm:pt>
    <dgm:pt modelId="{9C418869-F64A-4E03-918C-DCB0FBB3E73E}" type="pres">
      <dgm:prSet presAssocID="{7161493C-8057-4EC3-A77C-479F08F7B25D}" presName="parentLin" presStyleCnt="0"/>
      <dgm:spPr/>
    </dgm:pt>
    <dgm:pt modelId="{BA9A6B4F-7395-451D-90EE-2E5012EF6C57}" type="pres">
      <dgm:prSet presAssocID="{7161493C-8057-4EC3-A77C-479F08F7B25D}" presName="parentLeftMargin" presStyleLbl="node1" presStyleIdx="0" presStyleCnt="2"/>
      <dgm:spPr/>
    </dgm:pt>
    <dgm:pt modelId="{05DD205B-305B-4CEF-87DD-4E885F063002}" type="pres">
      <dgm:prSet presAssocID="{7161493C-8057-4EC3-A77C-479F08F7B25D}" presName="parentText" presStyleLbl="node1" presStyleIdx="0" presStyleCnt="2" custScaleX="154585" custScaleY="157724" custLinFactNeighborX="-40646">
        <dgm:presLayoutVars>
          <dgm:chMax val="0"/>
          <dgm:bulletEnabled val="1"/>
        </dgm:presLayoutVars>
      </dgm:prSet>
      <dgm:spPr/>
    </dgm:pt>
    <dgm:pt modelId="{34655345-A04D-4106-972F-3DEA9BAAC14F}" type="pres">
      <dgm:prSet presAssocID="{7161493C-8057-4EC3-A77C-479F08F7B25D}" presName="negativeSpace" presStyleCnt="0"/>
      <dgm:spPr/>
    </dgm:pt>
    <dgm:pt modelId="{AA1071AF-002E-4C3E-8049-F4368E4977D9}" type="pres">
      <dgm:prSet presAssocID="{7161493C-8057-4EC3-A77C-479F08F7B25D}" presName="childText" presStyleLbl="conFgAcc1" presStyleIdx="0" presStyleCnt="2">
        <dgm:presLayoutVars>
          <dgm:bulletEnabled val="1"/>
        </dgm:presLayoutVars>
      </dgm:prSet>
      <dgm:spPr/>
    </dgm:pt>
    <dgm:pt modelId="{C8A0A920-528E-4DDB-A7E3-BC5E87633736}" type="pres">
      <dgm:prSet presAssocID="{AF8EEF39-51AE-4F9B-9C70-0391C1061EA5}" presName="spaceBetweenRectangles" presStyleCnt="0"/>
      <dgm:spPr/>
    </dgm:pt>
    <dgm:pt modelId="{4677CCB4-A658-4F46-BF98-0C1EEF3FE540}" type="pres">
      <dgm:prSet presAssocID="{287169F2-5C7D-4366-8875-D21CE4D90BC3}" presName="parentLin" presStyleCnt="0"/>
      <dgm:spPr/>
    </dgm:pt>
    <dgm:pt modelId="{A197D956-ED5A-46D7-AB58-5DDF7E53599C}" type="pres">
      <dgm:prSet presAssocID="{287169F2-5C7D-4366-8875-D21CE4D90BC3}" presName="parentLeftMargin" presStyleLbl="node1" presStyleIdx="0" presStyleCnt="2"/>
      <dgm:spPr/>
    </dgm:pt>
    <dgm:pt modelId="{B2A251F2-F60D-4F7F-875C-5A0E9A872634}" type="pres">
      <dgm:prSet presAssocID="{287169F2-5C7D-4366-8875-D21CE4D90BC3}" presName="parentText" presStyleLbl="node1" presStyleIdx="1" presStyleCnt="2" custScaleX="154585" custScaleY="162903" custLinFactNeighborX="-40646">
        <dgm:presLayoutVars>
          <dgm:chMax val="0"/>
          <dgm:bulletEnabled val="1"/>
        </dgm:presLayoutVars>
      </dgm:prSet>
      <dgm:spPr/>
    </dgm:pt>
    <dgm:pt modelId="{7DE32E8E-1EDD-46EF-BA58-4B9CF7584AED}" type="pres">
      <dgm:prSet presAssocID="{287169F2-5C7D-4366-8875-D21CE4D90BC3}" presName="negativeSpace" presStyleCnt="0"/>
      <dgm:spPr/>
    </dgm:pt>
    <dgm:pt modelId="{24A05BAB-8753-4F13-A97C-7E9FFAD97685}" type="pres">
      <dgm:prSet presAssocID="{287169F2-5C7D-4366-8875-D21CE4D90BC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CD56969-7C84-4264-B8F3-B95C4F7A3048}" type="presOf" srcId="{287169F2-5C7D-4366-8875-D21CE4D90BC3}" destId="{A197D956-ED5A-46D7-AB58-5DDF7E53599C}" srcOrd="0" destOrd="0" presId="urn:microsoft.com/office/officeart/2005/8/layout/list1"/>
    <dgm:cxn modelId="{1C983350-F20D-402F-BA9A-E6D6D6C4C163}" type="presOf" srcId="{7161493C-8057-4EC3-A77C-479F08F7B25D}" destId="{05DD205B-305B-4CEF-87DD-4E885F063002}" srcOrd="1" destOrd="0" presId="urn:microsoft.com/office/officeart/2005/8/layout/list1"/>
    <dgm:cxn modelId="{0D184286-D708-4268-B840-D385F0F258D5}" type="presOf" srcId="{287169F2-5C7D-4366-8875-D21CE4D90BC3}" destId="{B2A251F2-F60D-4F7F-875C-5A0E9A872634}" srcOrd="1" destOrd="0" presId="urn:microsoft.com/office/officeart/2005/8/layout/list1"/>
    <dgm:cxn modelId="{28284D9D-A6F0-481A-9C85-87D1B790E686}" type="presOf" srcId="{F63AADBE-7CDB-4F8B-A6B9-31781052F8D9}" destId="{DDA10E9E-06A2-4C20-85F9-905393C843F8}" srcOrd="0" destOrd="0" presId="urn:microsoft.com/office/officeart/2005/8/layout/list1"/>
    <dgm:cxn modelId="{749D0DE0-4FC7-49DD-97BF-B33352BD4FF2}" srcId="{F63AADBE-7CDB-4F8B-A6B9-31781052F8D9}" destId="{7161493C-8057-4EC3-A77C-479F08F7B25D}" srcOrd="0" destOrd="0" parTransId="{A8807CB4-C244-4FD4-A918-5EF820E3B3C5}" sibTransId="{AF8EEF39-51AE-4F9B-9C70-0391C1061EA5}"/>
    <dgm:cxn modelId="{694ED8E1-D444-4795-82DD-2BAEE1BF0050}" type="presOf" srcId="{7161493C-8057-4EC3-A77C-479F08F7B25D}" destId="{BA9A6B4F-7395-451D-90EE-2E5012EF6C57}" srcOrd="0" destOrd="0" presId="urn:microsoft.com/office/officeart/2005/8/layout/list1"/>
    <dgm:cxn modelId="{F71D18E8-8C29-464A-8B8F-91F59B1DA135}" srcId="{F63AADBE-7CDB-4F8B-A6B9-31781052F8D9}" destId="{287169F2-5C7D-4366-8875-D21CE4D90BC3}" srcOrd="1" destOrd="0" parTransId="{1D58E508-2795-46E1-9624-60AE8E2BAFCE}" sibTransId="{D12751DD-F543-4C8C-9909-43FF632DA6C8}"/>
    <dgm:cxn modelId="{5060020E-F804-465F-83BA-D3A5C87261AD}" type="presParOf" srcId="{DDA10E9E-06A2-4C20-85F9-905393C843F8}" destId="{9C418869-F64A-4E03-918C-DCB0FBB3E73E}" srcOrd="0" destOrd="0" presId="urn:microsoft.com/office/officeart/2005/8/layout/list1"/>
    <dgm:cxn modelId="{E1A0D0A6-74FC-4862-9E66-6A9F4D72A72C}" type="presParOf" srcId="{9C418869-F64A-4E03-918C-DCB0FBB3E73E}" destId="{BA9A6B4F-7395-451D-90EE-2E5012EF6C57}" srcOrd="0" destOrd="0" presId="urn:microsoft.com/office/officeart/2005/8/layout/list1"/>
    <dgm:cxn modelId="{2E5EFC77-0FCC-4FF7-84D2-91DC1D135C57}" type="presParOf" srcId="{9C418869-F64A-4E03-918C-DCB0FBB3E73E}" destId="{05DD205B-305B-4CEF-87DD-4E885F063002}" srcOrd="1" destOrd="0" presId="urn:microsoft.com/office/officeart/2005/8/layout/list1"/>
    <dgm:cxn modelId="{4C71FFB3-365C-4D23-9769-EF2F22355A0E}" type="presParOf" srcId="{DDA10E9E-06A2-4C20-85F9-905393C843F8}" destId="{34655345-A04D-4106-972F-3DEA9BAAC14F}" srcOrd="1" destOrd="0" presId="urn:microsoft.com/office/officeart/2005/8/layout/list1"/>
    <dgm:cxn modelId="{3B406042-C05B-4549-87F2-743E977289AE}" type="presParOf" srcId="{DDA10E9E-06A2-4C20-85F9-905393C843F8}" destId="{AA1071AF-002E-4C3E-8049-F4368E4977D9}" srcOrd="2" destOrd="0" presId="urn:microsoft.com/office/officeart/2005/8/layout/list1"/>
    <dgm:cxn modelId="{9F6D72C1-90E6-4660-811F-E8DD1A92D591}" type="presParOf" srcId="{DDA10E9E-06A2-4C20-85F9-905393C843F8}" destId="{C8A0A920-528E-4DDB-A7E3-BC5E87633736}" srcOrd="3" destOrd="0" presId="urn:microsoft.com/office/officeart/2005/8/layout/list1"/>
    <dgm:cxn modelId="{01C4A867-FB96-42D7-90CA-53144351609E}" type="presParOf" srcId="{DDA10E9E-06A2-4C20-85F9-905393C843F8}" destId="{4677CCB4-A658-4F46-BF98-0C1EEF3FE540}" srcOrd="4" destOrd="0" presId="urn:microsoft.com/office/officeart/2005/8/layout/list1"/>
    <dgm:cxn modelId="{775D0B6C-F080-4896-86F9-5D100C3CEF38}" type="presParOf" srcId="{4677CCB4-A658-4F46-BF98-0C1EEF3FE540}" destId="{A197D956-ED5A-46D7-AB58-5DDF7E53599C}" srcOrd="0" destOrd="0" presId="urn:microsoft.com/office/officeart/2005/8/layout/list1"/>
    <dgm:cxn modelId="{64EC929B-54D5-4602-8F93-2545969A5AAA}" type="presParOf" srcId="{4677CCB4-A658-4F46-BF98-0C1EEF3FE540}" destId="{B2A251F2-F60D-4F7F-875C-5A0E9A872634}" srcOrd="1" destOrd="0" presId="urn:microsoft.com/office/officeart/2005/8/layout/list1"/>
    <dgm:cxn modelId="{309722D3-D8FB-4D97-8E5A-B2632B2FCB50}" type="presParOf" srcId="{DDA10E9E-06A2-4C20-85F9-905393C843F8}" destId="{7DE32E8E-1EDD-46EF-BA58-4B9CF7584AED}" srcOrd="5" destOrd="0" presId="urn:microsoft.com/office/officeart/2005/8/layout/list1"/>
    <dgm:cxn modelId="{F39D73A0-A7E8-4B8A-8B4C-A3BD33CA8F90}" type="presParOf" srcId="{DDA10E9E-06A2-4C20-85F9-905393C843F8}" destId="{24A05BAB-8753-4F13-A97C-7E9FFAD9768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071AF-002E-4C3E-8049-F4368E4977D9}">
      <dsp:nvSpPr>
        <dsp:cNvPr id="0" name=""/>
        <dsp:cNvSpPr/>
      </dsp:nvSpPr>
      <dsp:spPr>
        <a:xfrm>
          <a:off x="0" y="1181622"/>
          <a:ext cx="4060976" cy="90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D205B-305B-4CEF-87DD-4E885F063002}">
      <dsp:nvSpPr>
        <dsp:cNvPr id="0" name=""/>
        <dsp:cNvSpPr/>
      </dsp:nvSpPr>
      <dsp:spPr>
        <a:xfrm>
          <a:off x="106394" y="36817"/>
          <a:ext cx="3879397" cy="16761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447" tIns="0" rIns="10744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ministerio de Jesús había despertado un profundo interés en las personas debido a sus señales y milagros…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8218" y="118641"/>
        <a:ext cx="3715749" cy="1512516"/>
      </dsp:txXfrm>
    </dsp:sp>
    <dsp:sp modelId="{24A05BAB-8753-4F13-A97C-7E9FFAD97685}">
      <dsp:nvSpPr>
        <dsp:cNvPr id="0" name=""/>
        <dsp:cNvSpPr/>
      </dsp:nvSpPr>
      <dsp:spPr>
        <a:xfrm>
          <a:off x="0" y="3483065"/>
          <a:ext cx="4060976" cy="90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51F2-F60D-4F7F-875C-5A0E9A872634}">
      <dsp:nvSpPr>
        <dsp:cNvPr id="0" name=""/>
        <dsp:cNvSpPr/>
      </dsp:nvSpPr>
      <dsp:spPr>
        <a:xfrm>
          <a:off x="106394" y="2283222"/>
          <a:ext cx="3879397" cy="17312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447" tIns="0" rIns="10744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esa razón como cinco mil hombres sin contar mujeres y niños siguieron a Jesús cuando cruzó el mar de Galilea.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0904" y="2367732"/>
        <a:ext cx="3710377" cy="15621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212589"/>
          <a:ext cx="3819649" cy="20389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…estaban desorientados, sin guía espiritual y vulnerables a los engaños y falsas doctrinas, por eso buscaban la guía y esperanza en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12589"/>
        <a:ext cx="3819649" cy="2038957"/>
      </dsp:txXfrm>
    </dsp:sp>
    <dsp:sp modelId="{EB05ED16-170E-4ABA-A9FC-1E534D3C8009}">
      <dsp:nvSpPr>
        <dsp:cNvPr id="0" name=""/>
        <dsp:cNvSpPr/>
      </dsp:nvSpPr>
      <dsp:spPr>
        <a:xfrm rot="10800000">
          <a:off x="0" y="226780"/>
          <a:ext cx="3819649" cy="306790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gente reunida estaba en una condición de necesidad espiritual, Jesús se compadeció de ellos porque eran como ovejas sin pastor…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26780"/>
        <a:ext cx="3819649" cy="19934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642B4-68D5-4BE0-9DDC-F2C6CB104D46}">
      <dsp:nvSpPr>
        <dsp:cNvPr id="0" name=""/>
        <dsp:cNvSpPr/>
      </dsp:nvSpPr>
      <dsp:spPr>
        <a:xfrm rot="5400000">
          <a:off x="508233" y="1169665"/>
          <a:ext cx="1529161" cy="2544491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E8BB8-1A21-49AB-925A-529988B99CC4}">
      <dsp:nvSpPr>
        <dsp:cNvPr id="0" name=""/>
        <dsp:cNvSpPr/>
      </dsp:nvSpPr>
      <dsp:spPr>
        <a:xfrm>
          <a:off x="252978" y="1929919"/>
          <a:ext cx="2297180" cy="2013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mostró su ternura al reconocer las necesidades físicas de la multitud,…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2978" y="1929919"/>
        <a:ext cx="2297180" cy="2013613"/>
      </dsp:txXfrm>
    </dsp:sp>
    <dsp:sp modelId="{51FB0392-7701-4C4A-A392-6127CB2DBFA3}">
      <dsp:nvSpPr>
        <dsp:cNvPr id="0" name=""/>
        <dsp:cNvSpPr/>
      </dsp:nvSpPr>
      <dsp:spPr>
        <a:xfrm>
          <a:off x="2116729" y="982336"/>
          <a:ext cx="433430" cy="43343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10CF5-EAC6-42E7-80B2-ACC1A17069EB}">
      <dsp:nvSpPr>
        <dsp:cNvPr id="0" name=""/>
        <dsp:cNvSpPr/>
      </dsp:nvSpPr>
      <dsp:spPr>
        <a:xfrm rot="5400000">
          <a:off x="3320432" y="473783"/>
          <a:ext cx="1529161" cy="2544491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AAD58-55E8-489E-BAC9-F4E1C232C45E}">
      <dsp:nvSpPr>
        <dsp:cNvPr id="0" name=""/>
        <dsp:cNvSpPr/>
      </dsp:nvSpPr>
      <dsp:spPr>
        <a:xfrm>
          <a:off x="3054529" y="1234038"/>
          <a:ext cx="2318475" cy="2013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…había transcurrido ya el día y todos estaban cansados y débiles pues no se habían alimentado.…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54529" y="1234038"/>
        <a:ext cx="2318475" cy="2013613"/>
      </dsp:txXfrm>
    </dsp:sp>
    <dsp:sp modelId="{B56B1CFB-3A1D-4147-9E7D-F19BE7E0FE12}">
      <dsp:nvSpPr>
        <dsp:cNvPr id="0" name=""/>
        <dsp:cNvSpPr/>
      </dsp:nvSpPr>
      <dsp:spPr>
        <a:xfrm>
          <a:off x="4928927" y="286455"/>
          <a:ext cx="433430" cy="43343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D9C10-01AD-412E-ABFC-3301822B2117}">
      <dsp:nvSpPr>
        <dsp:cNvPr id="0" name=""/>
        <dsp:cNvSpPr/>
      </dsp:nvSpPr>
      <dsp:spPr>
        <a:xfrm rot="5400000">
          <a:off x="6132630" y="-222097"/>
          <a:ext cx="1529161" cy="2544491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3D144-6A2B-4741-A1C2-A1CA24FB9879}">
      <dsp:nvSpPr>
        <dsp:cNvPr id="0" name=""/>
        <dsp:cNvSpPr/>
      </dsp:nvSpPr>
      <dsp:spPr>
        <a:xfrm>
          <a:off x="5860100" y="538157"/>
          <a:ext cx="2331730" cy="2013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…entonces Jesús aprovechando la ocasión dirigió la pregunta a Felipe para probar su fe.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60100" y="538157"/>
        <a:ext cx="2331730" cy="20136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20682" y="2920"/>
          <a:ext cx="6355587" cy="236163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Felipe calculó el costo necesario para alimentar a la multitud y concluyó que ni siquiera una gran cantidad de dinero sería suficiente para dar a cada persona un pequeño bocado.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01499" y="2920"/>
        <a:ext cx="3993954" cy="2361633"/>
      </dsp:txXfrm>
    </dsp:sp>
    <dsp:sp modelId="{8D044741-25DB-4DE0-8341-A6CE7CF03541}">
      <dsp:nvSpPr>
        <dsp:cNvPr id="0" name=""/>
        <dsp:cNvSpPr/>
      </dsp:nvSpPr>
      <dsp:spPr>
        <a:xfrm>
          <a:off x="20682" y="2416154"/>
          <a:ext cx="6321834" cy="242941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Felipe expresó una respuesta pesimista enfocada en limitaciones humanas, pero esto iba a lograr que la solución de Jesús creara un impacto mucho mayor en su mente.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35387" y="2416154"/>
        <a:ext cx="3892424" cy="2429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229" y="50370"/>
          <a:ext cx="5533311" cy="16436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había preguntado acerca de cuánto alimento podría encontrarse en la multitud y Andrés le informó sobre la pequeña cantidad de comida disponible…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29" y="50370"/>
        <a:ext cx="5533311" cy="1643678"/>
      </dsp:txXfrm>
    </dsp:sp>
    <dsp:sp modelId="{9D041828-6AD9-46A5-9720-92B6CDC6F09B}">
      <dsp:nvSpPr>
        <dsp:cNvPr id="0" name=""/>
        <dsp:cNvSpPr/>
      </dsp:nvSpPr>
      <dsp:spPr>
        <a:xfrm>
          <a:off x="26229" y="1875254"/>
          <a:ext cx="5533311" cy="17020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 pesar de esto, Jesús dio la orden a los discípulos de hacer que la gente se sentara en grupos de cincuenta y cien, preparándolos para presenciar el milagro que estaba a punto de realizar.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29" y="1875254"/>
        <a:ext cx="5533311" cy="17020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A5948-1528-4163-89B1-3982AB1E7CD5}">
      <dsp:nvSpPr>
        <dsp:cNvPr id="0" name=""/>
        <dsp:cNvSpPr/>
      </dsp:nvSpPr>
      <dsp:spPr>
        <a:xfrm rot="10800000">
          <a:off x="150295" y="782"/>
          <a:ext cx="5289025" cy="18077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tomó los panes y los peces en sus manos, y elevó su mirada al cielo para que sean bendecidos por el Padre, en este milagro Cristo recibió del Padre…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02232" y="782"/>
        <a:ext cx="4837088" cy="1807748"/>
      </dsp:txXfrm>
    </dsp:sp>
    <dsp:sp modelId="{06914B0A-0375-41F5-BEF7-4C75F3648993}">
      <dsp:nvSpPr>
        <dsp:cNvPr id="0" name=""/>
        <dsp:cNvSpPr/>
      </dsp:nvSpPr>
      <dsp:spPr>
        <a:xfrm rot="10800000">
          <a:off x="150295" y="1874557"/>
          <a:ext cx="5289025" cy="18077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…luego, Jesús partió el pan y lo dio a sus discípulos para que fueran y distribuyeran la comida al pueblo, quienes estaban organizados, y el pueblo se lo repartió entre sí.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02232" y="1874557"/>
        <a:ext cx="4837088" cy="1807748"/>
      </dsp:txXfrm>
    </dsp:sp>
    <dsp:sp modelId="{E15BFE60-D90C-40B8-BDFC-E80FD1A7F34C}">
      <dsp:nvSpPr>
        <dsp:cNvPr id="0" name=""/>
        <dsp:cNvSpPr/>
      </dsp:nvSpPr>
      <dsp:spPr>
        <a:xfrm rot="10800000">
          <a:off x="150295" y="3748333"/>
          <a:ext cx="5289025" cy="18077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 lección nos enseña que, si estamos unidos a Cristo, recibiremos de Él el pan de vida y lo distribuiremos a otros, pues somos el medio escogido para la comunicación entre Él y la gente. 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02232" y="3748333"/>
        <a:ext cx="4837088" cy="18077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00" y="90"/>
          <a:ext cx="4873804" cy="1508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recordar que el verdadero ministerio es un llamado a servir con amor y suplir las necesidades de los demás…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6057" y="73747"/>
        <a:ext cx="4726490" cy="1361566"/>
      </dsp:txXfrm>
    </dsp:sp>
    <dsp:sp modelId="{9D041828-6AD9-46A5-9720-92B6CDC6F09B}">
      <dsp:nvSpPr>
        <dsp:cNvPr id="0" name=""/>
        <dsp:cNvSpPr/>
      </dsp:nvSpPr>
      <dsp:spPr>
        <a:xfrm>
          <a:off x="2400" y="1697764"/>
          <a:ext cx="4873804" cy="1906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…estamos llamados a ser instrumentos de bendición, llevando el mensaje de salvación y cuidando las necesidades espirituales y físicas de quienes nos rodean.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5491" y="1790855"/>
        <a:ext cx="4687622" cy="1720789"/>
      </dsp:txXfrm>
    </dsp:sp>
    <dsp:sp modelId="{AEFE45F1-9FE0-449F-8EDC-EB0C2D451A22}">
      <dsp:nvSpPr>
        <dsp:cNvPr id="0" name=""/>
        <dsp:cNvSpPr/>
      </dsp:nvSpPr>
      <dsp:spPr>
        <a:xfrm>
          <a:off x="2400" y="3793530"/>
          <a:ext cx="4915210" cy="16140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Jesús, servir a los demás era una prioridad, por eso no invitó a los discípulos a comer sino hasta cuando la gente ya estuvo satisfecha.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193" y="3872323"/>
        <a:ext cx="4757624" cy="14564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567"/>
          <a:ext cx="5622849" cy="18605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 Jesús tenían una doble lección: Nada debe ser malgastado, todo lo que recibimos puede beneficiar a alguien más y aliviar sus necesidades temporales…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494" y="55061"/>
        <a:ext cx="5513861" cy="1751569"/>
      </dsp:txXfrm>
    </dsp:sp>
    <dsp:sp modelId="{453817D1-3B94-47AE-A879-A8732AC96949}">
      <dsp:nvSpPr>
        <dsp:cNvPr id="0" name=""/>
        <dsp:cNvSpPr/>
      </dsp:nvSpPr>
      <dsp:spPr>
        <a:xfrm rot="5400000">
          <a:off x="2462570" y="1907639"/>
          <a:ext cx="697709" cy="8372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60250" y="1977410"/>
        <a:ext cx="502350" cy="488396"/>
      </dsp:txXfrm>
    </dsp:sp>
    <dsp:sp modelId="{70437E02-45D0-47C9-80E5-FE6E70D5D88D}">
      <dsp:nvSpPr>
        <dsp:cNvPr id="0" name=""/>
        <dsp:cNvSpPr/>
      </dsp:nvSpPr>
      <dsp:spPr>
        <a:xfrm>
          <a:off x="0" y="2791404"/>
          <a:ext cx="5622849" cy="18605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otra parte, cada enseñanza de Dios es valiosa y no debe ser ignorada, nada de cuanto Dios ha dicho debe perderse, debemos guardar su palabra y aplicarla a nuestra vida.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494" y="2845898"/>
        <a:ext cx="5513861" cy="17515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863" y="829"/>
          <a:ext cx="3782712" cy="13917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nos ordena cultivar un espíritu de generosidad y hospitalidad, sin excusas ni quejas…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63" y="829"/>
        <a:ext cx="3782712" cy="1391740"/>
      </dsp:txXfrm>
    </dsp:sp>
    <dsp:sp modelId="{9D041828-6AD9-46A5-9720-92B6CDC6F09B}">
      <dsp:nvSpPr>
        <dsp:cNvPr id="0" name=""/>
        <dsp:cNvSpPr/>
      </dsp:nvSpPr>
      <dsp:spPr>
        <a:xfrm>
          <a:off x="1863" y="1545999"/>
          <a:ext cx="3782712" cy="14411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igual que los discípulos debemos llevar a Jesús lo escaso que tengamos…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63" y="1545999"/>
        <a:ext cx="3782712" cy="1441144"/>
      </dsp:txXfrm>
    </dsp:sp>
    <dsp:sp modelId="{AEFE45F1-9FE0-449F-8EDC-EB0C2D451A22}">
      <dsp:nvSpPr>
        <dsp:cNvPr id="0" name=""/>
        <dsp:cNvSpPr/>
      </dsp:nvSpPr>
      <dsp:spPr>
        <a:xfrm>
          <a:off x="1863" y="3140575"/>
          <a:ext cx="3814848" cy="13411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sus manos, estos se multiplicarán y lo que parecía escaso resultará en bendición para muchos.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63" y="3140575"/>
        <a:ext cx="3814848" cy="13411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071AF-002E-4C3E-8049-F4368E4977D9}">
      <dsp:nvSpPr>
        <dsp:cNvPr id="0" name=""/>
        <dsp:cNvSpPr/>
      </dsp:nvSpPr>
      <dsp:spPr>
        <a:xfrm>
          <a:off x="0" y="1454650"/>
          <a:ext cx="5017875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D205B-305B-4CEF-87DD-4E885F063002}">
      <dsp:nvSpPr>
        <dsp:cNvPr id="0" name=""/>
        <dsp:cNvSpPr/>
      </dsp:nvSpPr>
      <dsp:spPr>
        <a:xfrm>
          <a:off x="131464" y="23644"/>
          <a:ext cx="4793511" cy="20952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765" tIns="0" rIns="13276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Nunca debemos olvidar que Dios es nuestro proveedor fiel, Él nunca abandona a los que confían en Él, sino que suple sus necesidades conforme a su gracia…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3743" y="125923"/>
        <a:ext cx="4588953" cy="1890647"/>
      </dsp:txXfrm>
    </dsp:sp>
    <dsp:sp modelId="{24A05BAB-8753-4F13-A97C-7E9FFAD97685}">
      <dsp:nvSpPr>
        <dsp:cNvPr id="0" name=""/>
        <dsp:cNvSpPr/>
      </dsp:nvSpPr>
      <dsp:spPr>
        <a:xfrm>
          <a:off x="0" y="4331454"/>
          <a:ext cx="5017875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51F2-F60D-4F7F-875C-5A0E9A872634}">
      <dsp:nvSpPr>
        <dsp:cNvPr id="0" name=""/>
        <dsp:cNvSpPr/>
      </dsp:nvSpPr>
      <dsp:spPr>
        <a:xfrm>
          <a:off x="131464" y="2831650"/>
          <a:ext cx="4793511" cy="21640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765" tIns="0" rIns="13276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el toque de su mano, puede aumentar las provisiones escasas y hacerlas bastar para todos, por tanto, nadie pierda tiempo lamentando la escasez de sus recursos visibles.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7102" y="2937288"/>
        <a:ext cx="4582235" cy="1952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28/3/2025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44ECF-8F42-6E87-9D6D-CEBEB4F3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7BC99C-1BA5-8057-51D5-31A45678A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079E50-335C-E45A-788A-7F7C5CE7B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29FD4-FDA6-6580-D7FB-10151AFF4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520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29 de marzo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28024" y="4627881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visión de Pedro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65F8CD-C38F-4419-1122-75B653EAFE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826"/>
          <a:stretch/>
        </p:blipFill>
        <p:spPr>
          <a:xfrm>
            <a:off x="4517827" y="402975"/>
            <a:ext cx="6373798" cy="38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53C3420-8B60-E89D-37BF-08EAC8BF0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13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29 de marzo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09763" y="4594964"/>
            <a:ext cx="1206197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Alimenta a la Multitud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29 de marzo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800" b="1" dirty="0"/>
              <a:t>“</a:t>
            </a:r>
            <a:r>
              <a:rPr lang="es-ES" sz="2800" b="1" dirty="0"/>
              <a:t>Con frecuencia, vacilamos, nada dispuestos a dar todo lo que tenemos, temiendo gastar y ser gastados para los demás. Pero Jesús nos ha ordenado: ‘Dadles vosotros de comer.’ Su orden es una promesa; y la apoya el mismo poder que alimentó a la muchedumbre a orillas del mar.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El Deseado de Todas las Gentes, p. 33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“Jesús les dijo: No tienen necesidad de irse; dadles vosotros de comer”.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(Mateo 14:16)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D49B142-6D29-BBB1-352E-262AB3786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25"/>
            <a:ext cx="8001000" cy="45053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Almas hambrientas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265" y="4606518"/>
            <a:ext cx="119317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Aparte de los discípulos, ¿quiénes más acompañaron a Jesús cuando cruzó el mar de Galilea antes de la Pascua?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5F68F38-5F54-84F3-DF75-1BA748A68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9201165"/>
              </p:ext>
            </p:extLst>
          </p:nvPr>
        </p:nvGraphicFramePr>
        <p:xfrm>
          <a:off x="8051085" y="75517"/>
          <a:ext cx="4060976" cy="4427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5DD205B-305B-4CEF-87DD-4E885F063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1071AF-002E-4C3E-8049-F4368E497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2A251F2-F60D-4F7F-875C-5A0E9A872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4A05BAB-8753-4F13-A97C-7E9FFAD97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475502-80ED-302D-44BE-674B5E63A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970" y="0"/>
            <a:ext cx="8002030" cy="45026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Almas hambrientas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259493" y="4597531"/>
            <a:ext cx="78629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condición espiritual de la gente reunida.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099795"/>
              </p:ext>
            </p:extLst>
          </p:nvPr>
        </p:nvGraphicFramePr>
        <p:xfrm>
          <a:off x="201998" y="94907"/>
          <a:ext cx="3819649" cy="5478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C021EBD-2DBA-361F-F21C-4363B20B0F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828"/>
          <a:stretch/>
        </p:blipFill>
        <p:spPr>
          <a:xfrm>
            <a:off x="-1" y="-1"/>
            <a:ext cx="3813465" cy="422910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Atendiendo nuestras necesidades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30025" y="4204783"/>
            <a:ext cx="120341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forma reconoció Jesús con ternura la necesidad de la gente, y cómo aprovechó esta oportunidad para poner a prueba la fe de su discípulo Felipe? </a:t>
            </a:r>
            <a:endParaRPr lang="es-MX" sz="3200" b="1" dirty="0">
              <a:ln w="0"/>
              <a:effectLst>
                <a:glow rad="1016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98D9755F-6D75-C44A-5E6A-6CE891163233}"/>
              </a:ext>
            </a:extLst>
          </p:cNvPr>
          <p:cNvSpPr/>
          <p:nvPr/>
        </p:nvSpPr>
        <p:spPr>
          <a:xfrm>
            <a:off x="436418" y="1803881"/>
            <a:ext cx="2909454" cy="872837"/>
          </a:xfrm>
          <a:prstGeom prst="wedgeRectCallout">
            <a:avLst>
              <a:gd name="adj1" fmla="val -19047"/>
              <a:gd name="adj2" fmla="val -10773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¿De dónde compraremos pan para que coman estos? 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948C351-D911-C774-26E0-3051C3662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8341331"/>
              </p:ext>
            </p:extLst>
          </p:nvPr>
        </p:nvGraphicFramePr>
        <p:xfrm>
          <a:off x="3943490" y="114502"/>
          <a:ext cx="8192400" cy="4229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92642B4-68D5-4BE0-9DDC-F2C6CB104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1FB0392-7701-4C4A-A392-6127CB2DB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5E8BB8-1A21-49AB-925A-529988B99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6B1CFB-3A1D-4147-9E7D-F19BE7E0F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B110CF5-EAC6-42E7-80B2-ACC1A1706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52AAD58-55E8-489E-BAC9-F4E1C232C4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3D9C10-01AD-412E-ABFC-3301822B21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833D144-6A2B-4741-A1C2-A1CA24FB98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0F9A5EB-FE9C-6270-7362-BC5D261082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828"/>
          <a:stretch/>
        </p:blipFill>
        <p:spPr>
          <a:xfrm>
            <a:off x="6829879" y="0"/>
            <a:ext cx="5362121" cy="594654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 que había disponible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06134" y="90531"/>
            <a:ext cx="65817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fue la reacción de Felipe?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5745433"/>
              </p:ext>
            </p:extLst>
          </p:nvPr>
        </p:nvGraphicFramePr>
        <p:xfrm>
          <a:off x="290944" y="787322"/>
          <a:ext cx="6396953" cy="4848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9C236255-B151-A7FB-61C9-2F7C72B269AD}"/>
              </a:ext>
            </a:extLst>
          </p:cNvPr>
          <p:cNvSpPr/>
          <p:nvPr/>
        </p:nvSpPr>
        <p:spPr>
          <a:xfrm>
            <a:off x="8350167" y="3179945"/>
            <a:ext cx="3444357" cy="886507"/>
          </a:xfrm>
          <a:prstGeom prst="wedgeRectCallout">
            <a:avLst>
              <a:gd name="adj1" fmla="val 27094"/>
              <a:gd name="adj2" fmla="val -1759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Doscientos denarios de pan no bastarían para que cada uno de ellos tomase un poco.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59A9A5-3A17-F7EA-96C3-A0DCEB2899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12"/>
          <a:stretch/>
        </p:blipFill>
        <p:spPr>
          <a:xfrm>
            <a:off x="0" y="0"/>
            <a:ext cx="6431973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 que había disponible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6518564" y="3700020"/>
            <a:ext cx="56208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información dio Andrés a Jesús, y qué ordenó el Señor a los discípulos que hicieran?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1D91541E-8427-4558-FC9F-52CA433B7F71}"/>
              </a:ext>
            </a:extLst>
          </p:cNvPr>
          <p:cNvSpPr/>
          <p:nvPr/>
        </p:nvSpPr>
        <p:spPr>
          <a:xfrm>
            <a:off x="194734" y="26192"/>
            <a:ext cx="4501957" cy="566090"/>
          </a:xfrm>
          <a:prstGeom prst="wedgeRectCallout">
            <a:avLst>
              <a:gd name="adj1" fmla="val -29698"/>
              <a:gd name="adj2" fmla="val 13150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Aquí hay un muchacho, que tiene 5 panes y 2 pececillos; más ¿qué es esto para tantos?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CDEA902D-6B14-7191-E615-805ACE7254D7}"/>
              </a:ext>
            </a:extLst>
          </p:cNvPr>
          <p:cNvSpPr/>
          <p:nvPr/>
        </p:nvSpPr>
        <p:spPr>
          <a:xfrm>
            <a:off x="2715875" y="2272059"/>
            <a:ext cx="1814561" cy="566090"/>
          </a:xfrm>
          <a:prstGeom prst="wedgeRectCallout">
            <a:avLst>
              <a:gd name="adj1" fmla="val 14968"/>
              <a:gd name="adj2" fmla="val -132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Haced recostar la gente.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E2F5AF3-C61C-1016-08BD-CCE7132A7A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614900"/>
              </p:ext>
            </p:extLst>
          </p:nvPr>
        </p:nvGraphicFramePr>
        <p:xfrm>
          <a:off x="6527085" y="147152"/>
          <a:ext cx="5585771" cy="3627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Graphic spid="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06AC0DF-FEF8-BFFB-DD07-39D8B1D981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5"/>
          <a:stretch/>
        </p:blipFill>
        <p:spPr>
          <a:xfrm>
            <a:off x="0" y="0"/>
            <a:ext cx="7464489" cy="443118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 que había disponible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0" y="4375218"/>
            <a:ext cx="74644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Explica los pasos que dio Cristo al multiplicar los alimentos, y qué lecciones podemos aprender de ello.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5C7D544-C598-1066-FCC1-52C162848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4518798"/>
              </p:ext>
            </p:extLst>
          </p:nvPr>
        </p:nvGraphicFramePr>
        <p:xfrm>
          <a:off x="6546273" y="114502"/>
          <a:ext cx="5589616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4A5948-1528-4163-89B1-3982AB1E7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914B0A-0375-41F5-BEF7-4C75F36489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5BFE60-D90C-40B8-BDFC-E80FD1A7F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A3D58E1-FC7E-F40C-69C1-6CDD16E717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2"/>
          <a:stretch/>
        </p:blipFill>
        <p:spPr>
          <a:xfrm>
            <a:off x="5353356" y="0"/>
            <a:ext cx="6838644" cy="421372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 que había </a:t>
              </a:r>
              <a:r>
                <a:rPr lang="es-MX" sz="2800" dirty="0" err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dispsonible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353356" y="4235885"/>
            <a:ext cx="67908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lección sobre el verdadero ministerio debemos recordar aquí?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41D718F-DBD8-A38F-24F6-C85531973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9385084"/>
              </p:ext>
            </p:extLst>
          </p:nvPr>
        </p:nvGraphicFramePr>
        <p:xfrm>
          <a:off x="296224" y="149037"/>
          <a:ext cx="4920011" cy="5407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DD8820-047E-C08E-FBBE-BCB94348D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03373" cy="465253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belleza de compartir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5426" y="4681808"/>
            <a:ext cx="120964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debemos aprender de la importante instrucción que Jesús dio después de alimentar a la multitud?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62898DE2-E350-3C97-43D6-C0E32D413E51}"/>
              </a:ext>
            </a:extLst>
          </p:cNvPr>
          <p:cNvSpPr/>
          <p:nvPr/>
        </p:nvSpPr>
        <p:spPr>
          <a:xfrm>
            <a:off x="1171524" y="3663959"/>
            <a:ext cx="2530842" cy="834824"/>
          </a:xfrm>
          <a:prstGeom prst="wedgeRectCallout">
            <a:avLst>
              <a:gd name="adj1" fmla="val -44154"/>
              <a:gd name="adj2" fmla="val -1987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Recoged los pedazos que sobraron, para que no se pierda nada.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2790574"/>
              </p:ext>
            </p:extLst>
          </p:nvPr>
        </p:nvGraphicFramePr>
        <p:xfrm>
          <a:off x="6439126" y="90258"/>
          <a:ext cx="5622850" cy="4652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Graphic spid="8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59F0F3-AAE6-AF93-87E0-4C6668B4A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64"/>
            <a:ext cx="12192000" cy="629235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belleza de compartir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817" y="4650157"/>
            <a:ext cx="120403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Aun cuando parezca inconveniente o imposible, ¿qué cualidad cristiana se nos ordena cultivar? 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7278D0B-A180-C798-2AB2-64692000F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7616536"/>
              </p:ext>
            </p:extLst>
          </p:nvPr>
        </p:nvGraphicFramePr>
        <p:xfrm>
          <a:off x="171534" y="111605"/>
          <a:ext cx="3818575" cy="4482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49CA-702F-6ED7-0BBE-DCB0F9006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0C61E4-D010-691F-8F4D-874BD3CDA0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2" r="3209"/>
          <a:stretch/>
        </p:blipFill>
        <p:spPr>
          <a:xfrm>
            <a:off x="0" y="1107022"/>
            <a:ext cx="6868391" cy="466856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F0090C86-E651-7B38-D853-E95C24484F0B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E107F277-A854-63F7-BDA1-3133A1458D9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C0B30228-E707-12E8-E4AA-88E9DF2336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BDA44511-F2C0-9608-6A39-6162B66146DB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36279885-6FFA-82E0-7AEC-25D78E71D7A1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CFF50F11-E983-0F72-3BC8-EDDDD12BAE1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8773629F-CBC4-D7AC-2C70-7B0366CD9803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Creador y Proveedor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E01DC2F-DE40-F7B7-F873-80AD3259EBDD}"/>
              </a:ext>
            </a:extLst>
          </p:cNvPr>
          <p:cNvSpPr txBox="1"/>
          <p:nvPr/>
        </p:nvSpPr>
        <p:spPr>
          <a:xfrm>
            <a:off x="76237" y="73615"/>
            <a:ext cx="71350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maravillosa característica de Dios jamás debemos olvidar?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B6D2B1-015E-F384-535E-DF999C9FF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DC751BC-6C43-594C-52C6-ED3A75A3F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002153"/>
              </p:ext>
            </p:extLst>
          </p:nvPr>
        </p:nvGraphicFramePr>
        <p:xfrm>
          <a:off x="6944628" y="166677"/>
          <a:ext cx="5017876" cy="5489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74F2A837-DD31-54F6-DE15-225925694FFC}"/>
              </a:ext>
            </a:extLst>
          </p:cNvPr>
          <p:cNvSpPr txBox="1"/>
          <p:nvPr/>
        </p:nvSpPr>
        <p:spPr>
          <a:xfrm>
            <a:off x="229496" y="1214793"/>
            <a:ext cx="3283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Bw Modelica" panose="00000600000000000000" pitchFamily="50" charset="0"/>
              </a:rPr>
              <a:t>Dios nos bendice para que seamos instrumentos de su bendición para otros.</a:t>
            </a:r>
            <a:endParaRPr lang="es-EC" sz="20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0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5DD205B-305B-4CEF-87DD-4E885F063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A1071AF-002E-4C3E-8049-F4368E497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A251F2-F60D-4F7F-875C-5A0E9A872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A05BAB-8753-4F13-A97C-7E9FFAD97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62991" y="381783"/>
            <a:ext cx="237133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es nuestro proveedor fiel, y suple todas nuestras necesidades conforme a su amor y poder; debemos confiar en Él en todo momento, recordando que Él tiene recursos infinitos y cuida de cada detalle de nuestra vida.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3305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multitud que escuchaba a Cristo tenía almas hambrientas de la verdad que buscaban en sus palabras el alimento espiritual que sus corazones anhelaban, ellos reconocían que en Jesús encontrarían el pan de vida.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76946" y="381783"/>
            <a:ext cx="237207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suplió las necesidades físicas de la multitud multiplicando milagrosamente cinco panes y dos peces, así demostró su poder divino y su compasión por aquellos que le seguían.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6959" y="381783"/>
            <a:ext cx="235014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milagro de Jesús también señaló a Cristo como el Pan de Vida, quien puede suplir no solo nuestras necesidades materiales, sino también nuestras necesidades espirituales eternas.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5042" y="381783"/>
            <a:ext cx="242001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Cada vez que se nos pide “Dales de comer”, debemos recordar que Dios nos llama a ser instrumentos de su provisión y amor, confiando en que Él multiplicará lo que pongamos en sus manos y lo usará para bendición de otros.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82629" y="356107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</a:t>
            </a:r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Decido estar más dispuesto a ayudar a los demás, sabiendo que, al hacerlo, Dios proveerá para mis necesidades!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96198" y="205118"/>
            <a:ext cx="67774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nos llama a ser generosos y a compartir lo que tenemos, confiando en que Él proveerá según nuestra necesidad. Su orden de “dadles de comer” es una promesa respaldada por su Poder Divino.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1241172</TotalTime>
  <Words>1390</Words>
  <Application>Microsoft Office PowerPoint</Application>
  <PresentationFormat>Panorámica</PresentationFormat>
  <Paragraphs>121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8793</cp:revision>
  <dcterms:created xsi:type="dcterms:W3CDTF">2017-06-02T15:34:13Z</dcterms:created>
  <dcterms:modified xsi:type="dcterms:W3CDTF">2025-03-28T17:09:46Z</dcterms:modified>
</cp:coreProperties>
</file>