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0.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1.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2.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0"/>
  </p:notesMasterIdLst>
  <p:sldIdLst>
    <p:sldId id="395" r:id="rId2"/>
    <p:sldId id="256" r:id="rId3"/>
    <p:sldId id="340" r:id="rId4"/>
    <p:sldId id="544" r:id="rId5"/>
    <p:sldId id="392" r:id="rId6"/>
    <p:sldId id="274" r:id="rId7"/>
    <p:sldId id="557" r:id="rId8"/>
    <p:sldId id="565" r:id="rId9"/>
    <p:sldId id="550" r:id="rId10"/>
    <p:sldId id="558" r:id="rId11"/>
    <p:sldId id="538" r:id="rId12"/>
    <p:sldId id="551" r:id="rId13"/>
    <p:sldId id="566" r:id="rId14"/>
    <p:sldId id="567" r:id="rId15"/>
    <p:sldId id="570" r:id="rId16"/>
    <p:sldId id="276" r:id="rId17"/>
    <p:sldId id="265" r:id="rId18"/>
    <p:sldId id="393" r:id="rId19"/>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ffre Castro Martinez" initials="JCM" lastIdx="4" clrIdx="0">
    <p:extLst>
      <p:ext uri="{19B8F6BF-5375-455C-9EA6-DF929625EA0E}">
        <p15:presenceInfo xmlns:p15="http://schemas.microsoft.com/office/powerpoint/2012/main" userId="096c435c7e837a1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E1B9"/>
    <a:srgbClr val="D2C0B2"/>
    <a:srgbClr val="0A2560"/>
    <a:srgbClr val="FCF7F3"/>
    <a:srgbClr val="F8EFE6"/>
    <a:srgbClr val="F9EBCF"/>
    <a:srgbClr val="FFFFFF"/>
    <a:srgbClr val="F5EEE6"/>
    <a:srgbClr val="F1EAE4"/>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04" autoAdjust="0"/>
    <p:restoredTop sz="93621" autoAdjust="0"/>
  </p:normalViewPr>
  <p:slideViewPr>
    <p:cSldViewPr snapToGrid="0">
      <p:cViewPr varScale="1">
        <p:scale>
          <a:sx n="74" d="100"/>
          <a:sy n="74" d="100"/>
        </p:scale>
        <p:origin x="955" y="43"/>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326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AFDC53A-24CC-45E5-B3A2-30E3A6837EB9}" type="doc">
      <dgm:prSet loTypeId="urn:microsoft.com/office/officeart/2005/8/layout/hProcess9" loCatId="process" qsTypeId="urn:microsoft.com/office/officeart/2005/8/quickstyle/simple1" qsCatId="simple" csTypeId="urn:microsoft.com/office/officeart/2005/8/colors/accent0_3" csCatId="mainScheme" phldr="1"/>
      <dgm:spPr/>
    </dgm:pt>
    <dgm:pt modelId="{B4F886A9-D579-4F03-ABF0-E950327BFAD0}">
      <dgm:prSet phldrT="[Texto]" custT="1"/>
      <dgm:spPr/>
      <dgm:t>
        <a:bodyPr/>
        <a:lstStyle/>
        <a:p>
          <a:r>
            <a:rPr lang="es-ES" sz="2200" dirty="0">
              <a:latin typeface="Bw Modelica" panose="00000600000000000000" pitchFamily="50" charset="0"/>
            </a:rPr>
            <a:t>La gente y los discípulos estaban convencidos de que Jesús era el Mesías, el Libertador a quien habían esperado durante tanto tiempo… </a:t>
          </a:r>
          <a:endParaRPr lang="es-EC" sz="2200" dirty="0">
            <a:latin typeface="Bw Modelica" panose="00000600000000000000" pitchFamily="50" charset="0"/>
          </a:endParaRPr>
        </a:p>
      </dgm:t>
    </dgm:pt>
    <dgm:pt modelId="{09DC534E-8C91-4166-B001-FB1EEFD46C35}" type="parTrans" cxnId="{6E3CA4A1-80A1-46C0-8924-0E16FFF38D17}">
      <dgm:prSet/>
      <dgm:spPr/>
      <dgm:t>
        <a:bodyPr/>
        <a:lstStyle/>
        <a:p>
          <a:endParaRPr lang="es-EC" sz="2200">
            <a:latin typeface="Bw Modelica" panose="00000600000000000000" pitchFamily="50" charset="0"/>
          </a:endParaRPr>
        </a:p>
      </dgm:t>
    </dgm:pt>
    <dgm:pt modelId="{64364698-C44C-45EC-8218-DD69C6CE909C}" type="sibTrans" cxnId="{6E3CA4A1-80A1-46C0-8924-0E16FFF38D17}">
      <dgm:prSet/>
      <dgm:spPr/>
      <dgm:t>
        <a:bodyPr/>
        <a:lstStyle/>
        <a:p>
          <a:endParaRPr lang="es-EC" sz="2200">
            <a:latin typeface="Bw Modelica" panose="00000600000000000000" pitchFamily="50" charset="0"/>
          </a:endParaRPr>
        </a:p>
      </dgm:t>
    </dgm:pt>
    <dgm:pt modelId="{948CB412-58B6-420C-A6E0-4991DD45E6D9}">
      <dgm:prSet phldrT="[Texto]" custT="1"/>
      <dgm:spPr/>
      <dgm:t>
        <a:bodyPr/>
        <a:lstStyle/>
        <a:p>
          <a:r>
            <a:rPr lang="es-ES" sz="2200" dirty="0">
              <a:latin typeface="Bw Modelica" panose="00000600000000000000" pitchFamily="50" charset="0"/>
            </a:rPr>
            <a:t>…y creyendo que su modestia le hacía rechazar el honor de rey, convinieron en tomarle por la fuerza y proclamarle rey.</a:t>
          </a:r>
          <a:endParaRPr lang="es-EC" sz="2200" dirty="0">
            <a:latin typeface="Bw Modelica" panose="00000600000000000000" pitchFamily="50" charset="0"/>
          </a:endParaRPr>
        </a:p>
      </dgm:t>
    </dgm:pt>
    <dgm:pt modelId="{59E05481-A298-410A-A40F-1C52AE243094}" type="parTrans" cxnId="{A08FAD16-98C3-4FAF-A722-08CBD0B6592B}">
      <dgm:prSet/>
      <dgm:spPr/>
      <dgm:t>
        <a:bodyPr/>
        <a:lstStyle/>
        <a:p>
          <a:endParaRPr lang="es-EC" sz="2200">
            <a:latin typeface="Bw Modelica" panose="00000600000000000000" pitchFamily="50" charset="0"/>
          </a:endParaRPr>
        </a:p>
      </dgm:t>
    </dgm:pt>
    <dgm:pt modelId="{9332979B-293B-4308-A4E5-1AD7E42A6165}" type="sibTrans" cxnId="{A08FAD16-98C3-4FAF-A722-08CBD0B6592B}">
      <dgm:prSet/>
      <dgm:spPr/>
      <dgm:t>
        <a:bodyPr/>
        <a:lstStyle/>
        <a:p>
          <a:endParaRPr lang="es-EC" sz="2200">
            <a:latin typeface="Bw Modelica" panose="00000600000000000000" pitchFamily="50" charset="0"/>
          </a:endParaRPr>
        </a:p>
      </dgm:t>
    </dgm:pt>
    <dgm:pt modelId="{260D5D26-741C-4CCF-8127-E1129C0F0466}" type="pres">
      <dgm:prSet presAssocID="{1AFDC53A-24CC-45E5-B3A2-30E3A6837EB9}" presName="CompostProcess" presStyleCnt="0">
        <dgm:presLayoutVars>
          <dgm:dir/>
          <dgm:resizeHandles val="exact"/>
        </dgm:presLayoutVars>
      </dgm:prSet>
      <dgm:spPr/>
    </dgm:pt>
    <dgm:pt modelId="{344BDCBC-173F-411D-8DDC-52910A6E96B4}" type="pres">
      <dgm:prSet presAssocID="{1AFDC53A-24CC-45E5-B3A2-30E3A6837EB9}" presName="arrow" presStyleLbl="bgShp" presStyleIdx="0" presStyleCnt="1"/>
      <dgm:spPr/>
    </dgm:pt>
    <dgm:pt modelId="{9791C6AE-6535-4DD8-8FCA-79D70696397B}" type="pres">
      <dgm:prSet presAssocID="{1AFDC53A-24CC-45E5-B3A2-30E3A6837EB9}" presName="linearProcess" presStyleCnt="0"/>
      <dgm:spPr/>
    </dgm:pt>
    <dgm:pt modelId="{14E57C72-A6BA-4B4E-9ECB-7E6D93D14EA9}" type="pres">
      <dgm:prSet presAssocID="{B4F886A9-D579-4F03-ABF0-E950327BFAD0}" presName="textNode" presStyleLbl="node1" presStyleIdx="0" presStyleCnt="2" custScaleX="240285" custScaleY="112568">
        <dgm:presLayoutVars>
          <dgm:bulletEnabled val="1"/>
        </dgm:presLayoutVars>
      </dgm:prSet>
      <dgm:spPr/>
    </dgm:pt>
    <dgm:pt modelId="{BD6BF624-FF6C-4B9F-BA2F-971891307685}" type="pres">
      <dgm:prSet presAssocID="{64364698-C44C-45EC-8218-DD69C6CE909C}" presName="sibTrans" presStyleCnt="0"/>
      <dgm:spPr/>
    </dgm:pt>
    <dgm:pt modelId="{5EB030F2-E276-4855-BC63-2508D28A35CD}" type="pres">
      <dgm:prSet presAssocID="{948CB412-58B6-420C-A6E0-4991DD45E6D9}" presName="textNode" presStyleLbl="node1" presStyleIdx="1" presStyleCnt="2" custScaleX="217532" custScaleY="112568">
        <dgm:presLayoutVars>
          <dgm:bulletEnabled val="1"/>
        </dgm:presLayoutVars>
      </dgm:prSet>
      <dgm:spPr/>
    </dgm:pt>
  </dgm:ptLst>
  <dgm:cxnLst>
    <dgm:cxn modelId="{A08FAD16-98C3-4FAF-A722-08CBD0B6592B}" srcId="{1AFDC53A-24CC-45E5-B3A2-30E3A6837EB9}" destId="{948CB412-58B6-420C-A6E0-4991DD45E6D9}" srcOrd="1" destOrd="0" parTransId="{59E05481-A298-410A-A40F-1C52AE243094}" sibTransId="{9332979B-293B-4308-A4E5-1AD7E42A6165}"/>
    <dgm:cxn modelId="{22C2DC68-94FE-4318-ACD4-7989D57064A9}" type="presOf" srcId="{B4F886A9-D579-4F03-ABF0-E950327BFAD0}" destId="{14E57C72-A6BA-4B4E-9ECB-7E6D93D14EA9}" srcOrd="0" destOrd="0" presId="urn:microsoft.com/office/officeart/2005/8/layout/hProcess9"/>
    <dgm:cxn modelId="{916CCD8E-5EB6-4722-9901-438CDDF6155E}" type="presOf" srcId="{1AFDC53A-24CC-45E5-B3A2-30E3A6837EB9}" destId="{260D5D26-741C-4CCF-8127-E1129C0F0466}" srcOrd="0" destOrd="0" presId="urn:microsoft.com/office/officeart/2005/8/layout/hProcess9"/>
    <dgm:cxn modelId="{B0725793-8C0D-4094-90E9-7A19BE95E595}" type="presOf" srcId="{948CB412-58B6-420C-A6E0-4991DD45E6D9}" destId="{5EB030F2-E276-4855-BC63-2508D28A35CD}" srcOrd="0" destOrd="0" presId="urn:microsoft.com/office/officeart/2005/8/layout/hProcess9"/>
    <dgm:cxn modelId="{6E3CA4A1-80A1-46C0-8924-0E16FFF38D17}" srcId="{1AFDC53A-24CC-45E5-B3A2-30E3A6837EB9}" destId="{B4F886A9-D579-4F03-ABF0-E950327BFAD0}" srcOrd="0" destOrd="0" parTransId="{09DC534E-8C91-4166-B001-FB1EEFD46C35}" sibTransId="{64364698-C44C-45EC-8218-DD69C6CE909C}"/>
    <dgm:cxn modelId="{F3CF53E5-AAC8-4763-9582-A81C4FE209BF}" type="presParOf" srcId="{260D5D26-741C-4CCF-8127-E1129C0F0466}" destId="{344BDCBC-173F-411D-8DDC-52910A6E96B4}" srcOrd="0" destOrd="0" presId="urn:microsoft.com/office/officeart/2005/8/layout/hProcess9"/>
    <dgm:cxn modelId="{FC9064A6-27C8-4DAE-B271-B03BF09E4967}" type="presParOf" srcId="{260D5D26-741C-4CCF-8127-E1129C0F0466}" destId="{9791C6AE-6535-4DD8-8FCA-79D70696397B}" srcOrd="1" destOrd="0" presId="urn:microsoft.com/office/officeart/2005/8/layout/hProcess9"/>
    <dgm:cxn modelId="{E829B7CD-4BF0-4500-AE26-3BCC88A3CFAD}" type="presParOf" srcId="{9791C6AE-6535-4DD8-8FCA-79D70696397B}" destId="{14E57C72-A6BA-4B4E-9ECB-7E6D93D14EA9}" srcOrd="0" destOrd="0" presId="urn:microsoft.com/office/officeart/2005/8/layout/hProcess9"/>
    <dgm:cxn modelId="{163F8B84-8E12-427E-9619-BE46AF4A5AD0}" type="presParOf" srcId="{9791C6AE-6535-4DD8-8FCA-79D70696397B}" destId="{BD6BF624-FF6C-4B9F-BA2F-971891307685}" srcOrd="1" destOrd="0" presId="urn:microsoft.com/office/officeart/2005/8/layout/hProcess9"/>
    <dgm:cxn modelId="{27F5FEDE-05F9-4695-A79A-D8DDBCE82E2E}" type="presParOf" srcId="{9791C6AE-6535-4DD8-8FCA-79D70696397B}" destId="{5EB030F2-E276-4855-BC63-2508D28A35CD}" srcOrd="2" destOrd="0" presId="urn:microsoft.com/office/officeart/2005/8/layout/hProcess9"/>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2"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Viendo Jesús lo que se estaba tramando y conociendo cuál sería el resultado de un movimiento tal…</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D803A5E4-3217-46DD-8229-A3B19F0464D7}">
      <dgm:prSet phldrT="[Texto]" custT="1"/>
      <dgm:spPr/>
      <dgm:t>
        <a:bodyPr/>
        <a:lstStyle/>
        <a:p>
          <a:r>
            <a:rPr lang="es-ES" sz="2200" dirty="0">
              <a:latin typeface="Bw Modelica" panose="00000600000000000000" pitchFamily="50" charset="0"/>
            </a:rPr>
            <a:t>…ordenó a sus discípulos que volviesen enseguida a Capernaúm y Él se retiró al monte solo.</a:t>
          </a:r>
          <a:endParaRPr lang="es-EC" sz="2200" dirty="0">
            <a:latin typeface="Bw Modelica" panose="00000600000000000000" pitchFamily="50" charset="0"/>
          </a:endParaRPr>
        </a:p>
      </dgm:t>
    </dgm:pt>
    <dgm:pt modelId="{2E193F1C-9470-44DA-8CC6-8126117A15E9}" type="parTrans" cxnId="{89801891-3AD3-432E-BED4-D621747AE5C8}">
      <dgm:prSet/>
      <dgm:spPr/>
      <dgm:t>
        <a:bodyPr/>
        <a:lstStyle/>
        <a:p>
          <a:endParaRPr lang="es-EC" sz="2200">
            <a:latin typeface="Bw Modelica" panose="00000600000000000000" pitchFamily="50" charset="0"/>
          </a:endParaRPr>
        </a:p>
      </dgm:t>
    </dgm:pt>
    <dgm:pt modelId="{8054A7A7-2C65-4232-A11B-5224673DBAD0}" type="sibTrans" cxnId="{89801891-3AD3-432E-BED4-D621747AE5C8}">
      <dgm:prSet/>
      <dgm:spPr/>
      <dgm:t>
        <a:bodyPr/>
        <a:lstStyle/>
        <a:p>
          <a:endParaRPr lang="es-EC" sz="2200">
            <a:latin typeface="Bw Modelica" panose="00000600000000000000" pitchFamily="50" charset="0"/>
          </a:endParaRPr>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5169" custScaleY="45354">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2" custScaleX="275169" custScaleY="46964">
        <dgm:presLayoutVars>
          <dgm:chMax val="1"/>
          <dgm:bulletEnabled val="1"/>
        </dgm:presLayoutVars>
      </dgm:prSet>
      <dgm:spPr>
        <a:prstGeom prst="rect">
          <a:avLst/>
        </a:prstGeom>
      </dgm:spPr>
    </dgm:pt>
  </dgm:ptLst>
  <dgm:cxnLst>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289BEEF-E05F-4763-872E-84E994A3FDE8}" type="doc">
      <dgm:prSet loTypeId="urn:microsoft.com/office/officeart/2005/8/layout/process4" loCatId="process" qsTypeId="urn:microsoft.com/office/officeart/2005/8/quickstyle/simple1" qsCatId="simple" csTypeId="urn:microsoft.com/office/officeart/2005/8/colors/accent0_3" csCatId="mainScheme" phldr="1"/>
      <dgm:spPr/>
      <dgm:t>
        <a:bodyPr/>
        <a:lstStyle/>
        <a:p>
          <a:endParaRPr lang="es-EC"/>
        </a:p>
      </dgm:t>
    </dgm:pt>
    <dgm:pt modelId="{B015E88C-6AA3-4701-9B31-130313CB4595}">
      <dgm:prSet phldrT="[Texto]" custT="1"/>
      <dgm:spPr/>
      <dgm:t>
        <a:bodyPr/>
        <a:lstStyle/>
        <a:p>
          <a:r>
            <a:rPr lang="es-ES" sz="2200" dirty="0">
              <a:latin typeface="Bw Modelica" panose="00000600000000000000" pitchFamily="50" charset="0"/>
            </a:rPr>
            <a:t>La multitud buscó a Jesús intensamente, esperaban encontrarle aún allí porque no había barco en el cual hubiese podido pasar…</a:t>
          </a:r>
          <a:endParaRPr lang="es-EC" sz="2200" dirty="0">
            <a:latin typeface="Bw Modelica" panose="00000600000000000000" pitchFamily="50" charset="0"/>
          </a:endParaRPr>
        </a:p>
      </dgm:t>
    </dgm:pt>
    <dgm:pt modelId="{48A293BD-7846-43A7-869B-48E64C3EF732}" type="parTrans" cxnId="{984FC748-11AF-4D32-8831-33CC413CF547}">
      <dgm:prSet/>
      <dgm:spPr/>
      <dgm:t>
        <a:bodyPr/>
        <a:lstStyle/>
        <a:p>
          <a:endParaRPr lang="es-EC" sz="2200">
            <a:latin typeface="Bw Modelica" panose="00000600000000000000" pitchFamily="50" charset="0"/>
          </a:endParaRPr>
        </a:p>
      </dgm:t>
    </dgm:pt>
    <dgm:pt modelId="{DD07D94D-08E0-49C9-8686-4F74BEB924C8}" type="sibTrans" cxnId="{984FC748-11AF-4D32-8831-33CC413CF547}">
      <dgm:prSet/>
      <dgm:spPr/>
      <dgm:t>
        <a:bodyPr/>
        <a:lstStyle/>
        <a:p>
          <a:endParaRPr lang="es-EC" sz="2200">
            <a:latin typeface="Bw Modelica" panose="00000600000000000000" pitchFamily="50" charset="0"/>
          </a:endParaRPr>
        </a:p>
      </dgm:t>
    </dgm:pt>
    <dgm:pt modelId="{BE85463C-2CC5-4D93-97AE-BD01D6BBFA82}">
      <dgm:prSet phldrT="[Texto]" custT="1"/>
      <dgm:spPr/>
      <dgm:t>
        <a:bodyPr/>
        <a:lstStyle/>
        <a:p>
          <a:r>
            <a:rPr lang="es-ES" sz="2200" dirty="0">
              <a:latin typeface="Bw Modelica" panose="00000600000000000000" pitchFamily="50" charset="0"/>
            </a:rPr>
            <a:t>…al no encontrarlo, subieron a otras barcas y se dirigieron a Capernaúm, cuando le encontraron le preguntaron cómo había llegado allí.</a:t>
          </a:r>
          <a:endParaRPr lang="es-EC" sz="2200" dirty="0">
            <a:latin typeface="Bw Modelica" panose="00000600000000000000" pitchFamily="50" charset="0"/>
          </a:endParaRPr>
        </a:p>
      </dgm:t>
    </dgm:pt>
    <dgm:pt modelId="{FD3D4893-9BD4-46A4-B0D4-082A8F12C4E1}" type="parTrans" cxnId="{FFF9CE9C-0FEC-4104-A228-8E4AFD092C8B}">
      <dgm:prSet/>
      <dgm:spPr/>
      <dgm:t>
        <a:bodyPr/>
        <a:lstStyle/>
        <a:p>
          <a:endParaRPr lang="es-EC" sz="2200">
            <a:latin typeface="Bw Modelica" panose="00000600000000000000" pitchFamily="50" charset="0"/>
          </a:endParaRPr>
        </a:p>
      </dgm:t>
    </dgm:pt>
    <dgm:pt modelId="{89E59B57-FE6E-45FF-8B3C-A2C2C251FEDF}" type="sibTrans" cxnId="{FFF9CE9C-0FEC-4104-A228-8E4AFD092C8B}">
      <dgm:prSet/>
      <dgm:spPr/>
      <dgm:t>
        <a:bodyPr/>
        <a:lstStyle/>
        <a:p>
          <a:endParaRPr lang="es-EC" sz="2200">
            <a:latin typeface="Bw Modelica" panose="00000600000000000000" pitchFamily="50" charset="0"/>
          </a:endParaRPr>
        </a:p>
      </dgm:t>
    </dgm:pt>
    <dgm:pt modelId="{2B7FF8AF-14BD-4327-8786-242039EF62B1}" type="pres">
      <dgm:prSet presAssocID="{C289BEEF-E05F-4763-872E-84E994A3FDE8}" presName="Name0" presStyleCnt="0">
        <dgm:presLayoutVars>
          <dgm:dir/>
          <dgm:animLvl val="lvl"/>
          <dgm:resizeHandles val="exact"/>
        </dgm:presLayoutVars>
      </dgm:prSet>
      <dgm:spPr/>
    </dgm:pt>
    <dgm:pt modelId="{48F5FF15-AA94-4C12-82D5-F6315A0B9500}" type="pres">
      <dgm:prSet presAssocID="{BE85463C-2CC5-4D93-97AE-BD01D6BBFA82}" presName="boxAndChildren" presStyleCnt="0"/>
      <dgm:spPr/>
    </dgm:pt>
    <dgm:pt modelId="{812116EE-53DE-498E-8E86-AA93E94C6B97}" type="pres">
      <dgm:prSet presAssocID="{BE85463C-2CC5-4D93-97AE-BD01D6BBFA82}" presName="parentTextBox" presStyleLbl="node1" presStyleIdx="0" presStyleCnt="2" custScaleY="40174"/>
      <dgm:spPr/>
    </dgm:pt>
    <dgm:pt modelId="{5A8D3F90-6FDC-41D8-92F3-A5AC4A8307DC}" type="pres">
      <dgm:prSet presAssocID="{DD07D94D-08E0-49C9-8686-4F74BEB924C8}" presName="sp" presStyleCnt="0"/>
      <dgm:spPr/>
    </dgm:pt>
    <dgm:pt modelId="{6824061E-DAED-424C-872E-7CECA35A9E4C}" type="pres">
      <dgm:prSet presAssocID="{B015E88C-6AA3-4701-9B31-130313CB4595}" presName="arrowAndChildren" presStyleCnt="0"/>
      <dgm:spPr/>
    </dgm:pt>
    <dgm:pt modelId="{EB05ED16-170E-4ABA-A9FC-1E534D3C8009}" type="pres">
      <dgm:prSet presAssocID="{B015E88C-6AA3-4701-9B31-130313CB4595}" presName="parentTextArrow" presStyleLbl="node1" presStyleIdx="1" presStyleCnt="2" custScaleY="36447"/>
      <dgm:spPr/>
    </dgm:pt>
  </dgm:ptLst>
  <dgm:cxnLst>
    <dgm:cxn modelId="{4D7C1229-25AB-476D-9A5D-ADFEFA6F2628}" type="presOf" srcId="{BE85463C-2CC5-4D93-97AE-BD01D6BBFA82}" destId="{812116EE-53DE-498E-8E86-AA93E94C6B97}" srcOrd="0" destOrd="0" presId="urn:microsoft.com/office/officeart/2005/8/layout/process4"/>
    <dgm:cxn modelId="{EE23702F-F1C2-4138-BD53-074EB5184575}" type="presOf" srcId="{C289BEEF-E05F-4763-872E-84E994A3FDE8}" destId="{2B7FF8AF-14BD-4327-8786-242039EF62B1}" srcOrd="0" destOrd="0" presId="urn:microsoft.com/office/officeart/2005/8/layout/process4"/>
    <dgm:cxn modelId="{984FC748-11AF-4D32-8831-33CC413CF547}" srcId="{C289BEEF-E05F-4763-872E-84E994A3FDE8}" destId="{B015E88C-6AA3-4701-9B31-130313CB4595}" srcOrd="0" destOrd="0" parTransId="{48A293BD-7846-43A7-869B-48E64C3EF732}" sibTransId="{DD07D94D-08E0-49C9-8686-4F74BEB924C8}"/>
    <dgm:cxn modelId="{FFF9CE9C-0FEC-4104-A228-8E4AFD092C8B}" srcId="{C289BEEF-E05F-4763-872E-84E994A3FDE8}" destId="{BE85463C-2CC5-4D93-97AE-BD01D6BBFA82}" srcOrd="1" destOrd="0" parTransId="{FD3D4893-9BD4-46A4-B0D4-082A8F12C4E1}" sibTransId="{89E59B57-FE6E-45FF-8B3C-A2C2C251FEDF}"/>
    <dgm:cxn modelId="{A5CB019F-7ABC-448B-A9DA-815D14702D58}" type="presOf" srcId="{B015E88C-6AA3-4701-9B31-130313CB4595}" destId="{EB05ED16-170E-4ABA-A9FC-1E534D3C8009}" srcOrd="0" destOrd="0" presId="urn:microsoft.com/office/officeart/2005/8/layout/process4"/>
    <dgm:cxn modelId="{0E2FBCA4-53BC-418A-A0EC-59FCF1B05BD4}" type="presParOf" srcId="{2B7FF8AF-14BD-4327-8786-242039EF62B1}" destId="{48F5FF15-AA94-4C12-82D5-F6315A0B9500}" srcOrd="0" destOrd="0" presId="urn:microsoft.com/office/officeart/2005/8/layout/process4"/>
    <dgm:cxn modelId="{C51D502D-97F7-44B6-90DE-CC5856577105}" type="presParOf" srcId="{48F5FF15-AA94-4C12-82D5-F6315A0B9500}" destId="{812116EE-53DE-498E-8E86-AA93E94C6B97}" srcOrd="0" destOrd="0" presId="urn:microsoft.com/office/officeart/2005/8/layout/process4"/>
    <dgm:cxn modelId="{2CDC2372-2F75-46D1-9B8D-B5597F7D3AD0}" type="presParOf" srcId="{2B7FF8AF-14BD-4327-8786-242039EF62B1}" destId="{5A8D3F90-6FDC-41D8-92F3-A5AC4A8307DC}" srcOrd="1" destOrd="0" presId="urn:microsoft.com/office/officeart/2005/8/layout/process4"/>
    <dgm:cxn modelId="{0E428FCA-6110-44A3-8439-5A9017BD5DA6}" type="presParOf" srcId="{2B7FF8AF-14BD-4327-8786-242039EF62B1}" destId="{6824061E-DAED-424C-872E-7CECA35A9E4C}" srcOrd="2" destOrd="0" presId="urn:microsoft.com/office/officeart/2005/8/layout/process4"/>
    <dgm:cxn modelId="{B6A26D37-C7A4-4E6E-9848-F1C8168844D7}" type="presParOf" srcId="{6824061E-DAED-424C-872E-7CECA35A9E4C}" destId="{EB05ED16-170E-4ABA-A9FC-1E534D3C8009}" srcOrd="0" destOrd="0" presId="urn:microsoft.com/office/officeart/2005/8/layout/process4"/>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15E894B-E116-40BC-832B-0E784894897F}" type="doc">
      <dgm:prSet loTypeId="urn:microsoft.com/office/officeart/2005/8/layout/process2" loCatId="process" qsTypeId="urn:microsoft.com/office/officeart/2005/8/quickstyle/simple1" qsCatId="simple" csTypeId="urn:microsoft.com/office/officeart/2005/8/colors/accent0_3" csCatId="mainScheme" phldr="1"/>
      <dgm:spPr/>
    </dgm:pt>
    <dgm:pt modelId="{30486BA8-C6C0-43F4-A4FF-33E5B21A8DAE}">
      <dgm:prSet phldrT="[Texto]" custT="1"/>
      <dgm:spPr/>
      <dgm:t>
        <a:bodyPr/>
        <a:lstStyle/>
        <a:p>
          <a:r>
            <a:rPr lang="es-ES" sz="2200" dirty="0">
              <a:latin typeface="Bw Modelica" panose="00000600000000000000" pitchFamily="50" charset="0"/>
            </a:rPr>
            <a:t>El Salvador les reprende por seguirle buscando para recibir beneficios materiales en lugar de comprender el verdadero significado de sus milagros…</a:t>
          </a:r>
          <a:endParaRPr lang="es-EC" sz="2200" dirty="0">
            <a:latin typeface="Bw Modelica" panose="00000600000000000000" pitchFamily="50" charset="0"/>
          </a:endParaRPr>
        </a:p>
      </dgm:t>
    </dgm:pt>
    <dgm:pt modelId="{AB40B6E4-B4CC-474D-AC90-E31FA4B59698}" type="parTrans" cxnId="{EFE8BEF0-C094-4C69-9FA0-C80D16F78BC8}">
      <dgm:prSet/>
      <dgm:spPr/>
      <dgm:t>
        <a:bodyPr/>
        <a:lstStyle/>
        <a:p>
          <a:endParaRPr lang="es-EC" sz="2200">
            <a:latin typeface="Bw Modelica" panose="00000600000000000000" pitchFamily="50" charset="0"/>
          </a:endParaRPr>
        </a:p>
      </dgm:t>
    </dgm:pt>
    <dgm:pt modelId="{9C31A295-E514-4BB2-B482-02DDDD778AD0}" type="sibTrans" cxnId="{EFE8BEF0-C094-4C69-9FA0-C80D16F78BC8}">
      <dgm:prSet custT="1"/>
      <dgm:spPr/>
      <dgm:t>
        <a:bodyPr/>
        <a:lstStyle/>
        <a:p>
          <a:endParaRPr lang="es-EC" sz="2200">
            <a:latin typeface="Bw Modelica" panose="00000600000000000000" pitchFamily="50" charset="0"/>
          </a:endParaRPr>
        </a:p>
      </dgm:t>
    </dgm:pt>
    <dgm:pt modelId="{70EC81B8-9CBC-4E5E-B1F3-A1CC60CB5794}">
      <dgm:prSet phldrT="[Texto]" custT="1"/>
      <dgm:spPr/>
      <dgm:t>
        <a:bodyPr/>
        <a:lstStyle/>
        <a:p>
          <a:r>
            <a:rPr lang="es-ES" sz="2200" dirty="0">
              <a:latin typeface="Bw Modelica" panose="00000600000000000000" pitchFamily="50" charset="0"/>
            </a:rPr>
            <a:t>…Jesús los instó a tener como principal objetivo el buscar el alimento espiritual, que es la vida eterna en Él.</a:t>
          </a:r>
          <a:endParaRPr lang="es-EC" sz="2200" dirty="0">
            <a:latin typeface="Bw Modelica" panose="00000600000000000000" pitchFamily="50" charset="0"/>
          </a:endParaRPr>
        </a:p>
      </dgm:t>
    </dgm:pt>
    <dgm:pt modelId="{B36F7742-E173-4F36-AD3F-4AE77E796D16}" type="parTrans" cxnId="{EA317C8D-DB36-4A27-97D6-5D2760429992}">
      <dgm:prSet/>
      <dgm:spPr/>
      <dgm:t>
        <a:bodyPr/>
        <a:lstStyle/>
        <a:p>
          <a:endParaRPr lang="es-EC" sz="2200">
            <a:latin typeface="Bw Modelica" panose="00000600000000000000" pitchFamily="50" charset="0"/>
          </a:endParaRPr>
        </a:p>
      </dgm:t>
    </dgm:pt>
    <dgm:pt modelId="{F4C6D3F3-A298-4050-B0C5-6011EEC5C226}" type="sibTrans" cxnId="{EA317C8D-DB36-4A27-97D6-5D2760429992}">
      <dgm:prSet/>
      <dgm:spPr/>
      <dgm:t>
        <a:bodyPr/>
        <a:lstStyle/>
        <a:p>
          <a:endParaRPr lang="es-EC" sz="2200">
            <a:latin typeface="Bw Modelica" panose="00000600000000000000" pitchFamily="50" charset="0"/>
          </a:endParaRPr>
        </a:p>
      </dgm:t>
    </dgm:pt>
    <dgm:pt modelId="{1F574F28-030F-4224-BDFB-F08062C8F9FE}" type="pres">
      <dgm:prSet presAssocID="{E15E894B-E116-40BC-832B-0E784894897F}" presName="linearFlow" presStyleCnt="0">
        <dgm:presLayoutVars>
          <dgm:resizeHandles val="exact"/>
        </dgm:presLayoutVars>
      </dgm:prSet>
      <dgm:spPr/>
    </dgm:pt>
    <dgm:pt modelId="{57B7B6AC-5F5D-47F9-BC9A-F299917F9C9D}" type="pres">
      <dgm:prSet presAssocID="{30486BA8-C6C0-43F4-A4FF-33E5B21A8DAE}" presName="node" presStyleLbl="node1" presStyleIdx="0" presStyleCnt="2" custScaleX="159320">
        <dgm:presLayoutVars>
          <dgm:bulletEnabled val="1"/>
        </dgm:presLayoutVars>
      </dgm:prSet>
      <dgm:spPr/>
    </dgm:pt>
    <dgm:pt modelId="{453817D1-3B94-47AE-A879-A8732AC96949}" type="pres">
      <dgm:prSet presAssocID="{9C31A295-E514-4BB2-B482-02DDDD778AD0}" presName="sibTrans" presStyleLbl="sibTrans2D1" presStyleIdx="0" presStyleCnt="1"/>
      <dgm:spPr/>
    </dgm:pt>
    <dgm:pt modelId="{1B1C5E25-339B-4B9D-B55B-6426B12A7561}" type="pres">
      <dgm:prSet presAssocID="{9C31A295-E514-4BB2-B482-02DDDD778AD0}" presName="connectorText" presStyleLbl="sibTrans2D1" presStyleIdx="0" presStyleCnt="1"/>
      <dgm:spPr/>
    </dgm:pt>
    <dgm:pt modelId="{70437E02-45D0-47C9-80E5-FE6E70D5D88D}" type="pres">
      <dgm:prSet presAssocID="{70EC81B8-9CBC-4E5E-B1F3-A1CC60CB5794}" presName="node" presStyleLbl="node1" presStyleIdx="1" presStyleCnt="2" custScaleX="159320">
        <dgm:presLayoutVars>
          <dgm:bulletEnabled val="1"/>
        </dgm:presLayoutVars>
      </dgm:prSet>
      <dgm:spPr/>
    </dgm:pt>
  </dgm:ptLst>
  <dgm:cxnLst>
    <dgm:cxn modelId="{F4F36D29-D649-47AD-9F61-5A1BA6804E6B}" type="presOf" srcId="{E15E894B-E116-40BC-832B-0E784894897F}" destId="{1F574F28-030F-4224-BDFB-F08062C8F9FE}" srcOrd="0" destOrd="0" presId="urn:microsoft.com/office/officeart/2005/8/layout/process2"/>
    <dgm:cxn modelId="{8E868248-2335-4FCA-9B4A-864D12B4A48D}" type="presOf" srcId="{70EC81B8-9CBC-4E5E-B1F3-A1CC60CB5794}" destId="{70437E02-45D0-47C9-80E5-FE6E70D5D88D}" srcOrd="0" destOrd="0" presId="urn:microsoft.com/office/officeart/2005/8/layout/process2"/>
    <dgm:cxn modelId="{D80AE787-FD12-4CDC-A9FC-1D43D253AF05}" type="presOf" srcId="{9C31A295-E514-4BB2-B482-02DDDD778AD0}" destId="{1B1C5E25-339B-4B9D-B55B-6426B12A7561}" srcOrd="1" destOrd="0" presId="urn:microsoft.com/office/officeart/2005/8/layout/process2"/>
    <dgm:cxn modelId="{EA317C8D-DB36-4A27-97D6-5D2760429992}" srcId="{E15E894B-E116-40BC-832B-0E784894897F}" destId="{70EC81B8-9CBC-4E5E-B1F3-A1CC60CB5794}" srcOrd="1" destOrd="0" parTransId="{B36F7742-E173-4F36-AD3F-4AE77E796D16}" sibTransId="{F4C6D3F3-A298-4050-B0C5-6011EEC5C226}"/>
    <dgm:cxn modelId="{E02F5AD2-D1A9-45DA-A7FF-1489F885B7C1}" type="presOf" srcId="{30486BA8-C6C0-43F4-A4FF-33E5B21A8DAE}" destId="{57B7B6AC-5F5D-47F9-BC9A-F299917F9C9D}" srcOrd="0" destOrd="0" presId="urn:microsoft.com/office/officeart/2005/8/layout/process2"/>
    <dgm:cxn modelId="{EFE8BEF0-C094-4C69-9FA0-C80D16F78BC8}" srcId="{E15E894B-E116-40BC-832B-0E784894897F}" destId="{30486BA8-C6C0-43F4-A4FF-33E5B21A8DAE}" srcOrd="0" destOrd="0" parTransId="{AB40B6E4-B4CC-474D-AC90-E31FA4B59698}" sibTransId="{9C31A295-E514-4BB2-B482-02DDDD778AD0}"/>
    <dgm:cxn modelId="{101ED7FD-C0E2-4458-9C6C-181F9C4A957C}" type="presOf" srcId="{9C31A295-E514-4BB2-B482-02DDDD778AD0}" destId="{453817D1-3B94-47AE-A879-A8732AC96949}" srcOrd="0" destOrd="0" presId="urn:microsoft.com/office/officeart/2005/8/layout/process2"/>
    <dgm:cxn modelId="{E42C54E0-F72F-448E-BB84-11C653B2E25D}" type="presParOf" srcId="{1F574F28-030F-4224-BDFB-F08062C8F9FE}" destId="{57B7B6AC-5F5D-47F9-BC9A-F299917F9C9D}" srcOrd="0" destOrd="0" presId="urn:microsoft.com/office/officeart/2005/8/layout/process2"/>
    <dgm:cxn modelId="{60600EA9-339C-45E6-A823-D0DBEEFE1C99}" type="presParOf" srcId="{1F574F28-030F-4224-BDFB-F08062C8F9FE}" destId="{453817D1-3B94-47AE-A879-A8732AC96949}" srcOrd="1" destOrd="0" presId="urn:microsoft.com/office/officeart/2005/8/layout/process2"/>
    <dgm:cxn modelId="{D7F72487-B305-4957-985B-A8B115312E76}" type="presParOf" srcId="{453817D1-3B94-47AE-A879-A8732AC96949}" destId="{1B1C5E25-339B-4B9D-B55B-6426B12A7561}" srcOrd="0" destOrd="0" presId="urn:microsoft.com/office/officeart/2005/8/layout/process2"/>
    <dgm:cxn modelId="{2955414A-1C58-4832-B31D-59AAFA362C23}" type="presParOf" srcId="{1F574F28-030F-4224-BDFB-F08062C8F9FE}" destId="{70437E02-45D0-47C9-80E5-FE6E70D5D88D}" srcOrd="2" destOrd="0" presId="urn:microsoft.com/office/officeart/2005/8/layout/process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La pregunta de los judíos refleja su enfoque en el legalismo, su pregunta significaba: ¿Qué debemos hacer para merecer el cielo?...</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D803A5E4-3217-46DD-8229-A3B19F0464D7}">
      <dgm:prSet phldrT="[Texto]" custT="1"/>
      <dgm:spPr/>
      <dgm:t>
        <a:bodyPr/>
        <a:lstStyle/>
        <a:p>
          <a:r>
            <a:rPr lang="es-ES" sz="2200" dirty="0">
              <a:latin typeface="Bw Modelica" panose="00000600000000000000" pitchFamily="50" charset="0"/>
            </a:rPr>
            <a:t>…Jesús les enseñó que la obra de Dios no es una serie de esfuerzos humanos, sino la fe en Él como el Hijo de Dios, pues al recibirle por la fe y con arrepentimiento, Él vive en nosotros y las obras buenas se manifestarán.</a:t>
          </a:r>
          <a:endParaRPr lang="es-EC" sz="2200" dirty="0">
            <a:latin typeface="Bw Modelica" panose="00000600000000000000" pitchFamily="50" charset="0"/>
          </a:endParaRPr>
        </a:p>
      </dgm:t>
    </dgm:pt>
    <dgm:pt modelId="{2E193F1C-9470-44DA-8CC6-8126117A15E9}" type="parTrans" cxnId="{89801891-3AD3-432E-BED4-D621747AE5C8}">
      <dgm:prSet/>
      <dgm:spPr/>
      <dgm:t>
        <a:bodyPr/>
        <a:lstStyle/>
        <a:p>
          <a:endParaRPr lang="es-EC" sz="2200">
            <a:latin typeface="Bw Modelica" panose="00000600000000000000" pitchFamily="50" charset="0"/>
          </a:endParaRPr>
        </a:p>
      </dgm:t>
    </dgm:pt>
    <dgm:pt modelId="{8054A7A7-2C65-4232-A11B-5224673DBAD0}" type="sibTrans" cxnId="{89801891-3AD3-432E-BED4-D621747AE5C8}">
      <dgm:prSet/>
      <dgm:spPr/>
      <dgm:t>
        <a:bodyPr/>
        <a:lstStyle/>
        <a:p>
          <a:endParaRPr lang="es-EC" sz="2200">
            <a:latin typeface="Bw Modelica" panose="00000600000000000000" pitchFamily="50" charset="0"/>
          </a:endParaRPr>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5169" custScaleY="36812">
        <dgm:presLayoutVars>
          <dgm:chMax val="1"/>
          <dgm:bulletEnabled val="1"/>
        </dgm:presLayoutVars>
      </dgm:prSet>
      <dgm:spPr>
        <a:prstGeom prst="round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2" custScaleX="275169" custScaleY="54629">
        <dgm:presLayoutVars>
          <dgm:chMax val="1"/>
          <dgm:bulletEnabled val="1"/>
        </dgm:presLayoutVars>
      </dgm:prSet>
      <dgm:spPr>
        <a:prstGeom prst="roundRect">
          <a:avLst/>
        </a:prstGeom>
      </dgm:spPr>
    </dgm:pt>
  </dgm:ptLst>
  <dgm:cxnLst>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D778043-71AD-475B-BCBC-EB9E31EA1EC1}" type="doc">
      <dgm:prSet loTypeId="urn:microsoft.com/office/officeart/2005/8/layout/chevron1" loCatId="process" qsTypeId="urn:microsoft.com/office/officeart/2005/8/quickstyle/simple1" qsCatId="simple" csTypeId="urn:microsoft.com/office/officeart/2005/8/colors/accent0_3" csCatId="mainScheme" phldr="1"/>
      <dgm:spPr/>
    </dgm:pt>
    <dgm:pt modelId="{B9740B71-FFF5-4F91-A03C-6B5673430E5A}">
      <dgm:prSet phldrT="[Texto]" custT="1"/>
      <dgm:spPr/>
      <dgm:t>
        <a:bodyPr/>
        <a:lstStyle/>
        <a:p>
          <a:r>
            <a:rPr lang="es-ES" sz="2200" dirty="0">
              <a:latin typeface="Bw Modelica" panose="00000600000000000000" pitchFamily="50" charset="0"/>
            </a:rPr>
            <a:t>Jesús les dijo que el verdadero pan del cielo no era el maná físico, sino Aquel a quien representaba, Él mismo…</a:t>
          </a:r>
          <a:endParaRPr lang="es-EC" sz="2200" dirty="0">
            <a:latin typeface="Bw Modelica" panose="00000600000000000000" pitchFamily="50" charset="0"/>
          </a:endParaRPr>
        </a:p>
      </dgm:t>
    </dgm:pt>
    <dgm:pt modelId="{61646075-CA5E-4E11-846A-EE29B5E2C9C0}" type="parTrans" cxnId="{3D9F0FF5-D41B-4817-9833-67FF3A5C0B67}">
      <dgm:prSet/>
      <dgm:spPr/>
      <dgm:t>
        <a:bodyPr/>
        <a:lstStyle/>
        <a:p>
          <a:endParaRPr lang="es-EC" sz="2200">
            <a:latin typeface="Bw Modelica" panose="00000600000000000000" pitchFamily="50" charset="0"/>
          </a:endParaRPr>
        </a:p>
      </dgm:t>
    </dgm:pt>
    <dgm:pt modelId="{BD259648-8BDB-4838-A420-28AA89294CCD}" type="sibTrans" cxnId="{3D9F0FF5-D41B-4817-9833-67FF3A5C0B67}">
      <dgm:prSet/>
      <dgm:spPr/>
      <dgm:t>
        <a:bodyPr/>
        <a:lstStyle/>
        <a:p>
          <a:endParaRPr lang="es-EC" sz="2200">
            <a:latin typeface="Bw Modelica" panose="00000600000000000000" pitchFamily="50" charset="0"/>
          </a:endParaRPr>
        </a:p>
      </dgm:t>
    </dgm:pt>
    <dgm:pt modelId="{8F86743E-DDCA-4891-8D77-BCDEB8D777E0}">
      <dgm:prSet phldrT="[Texto]" custT="1"/>
      <dgm:spPr/>
      <dgm:t>
        <a:bodyPr/>
        <a:lstStyle/>
        <a:p>
          <a:r>
            <a:rPr lang="es-ES" sz="2200" dirty="0">
              <a:latin typeface="Bw Modelica" panose="00000600000000000000" pitchFamily="50" charset="0"/>
            </a:rPr>
            <a:t>…les dijo que este era una dádiva espiritual y no material, y les estaba siendo ofrecida en su persona.</a:t>
          </a:r>
          <a:endParaRPr lang="es-EC" sz="2200" dirty="0">
            <a:latin typeface="Bw Modelica" panose="00000600000000000000" pitchFamily="50" charset="0"/>
          </a:endParaRPr>
        </a:p>
      </dgm:t>
    </dgm:pt>
    <dgm:pt modelId="{A7BEF5BC-010F-474C-A964-F1A153321F6A}" type="parTrans" cxnId="{B4816778-C5E7-4729-AD53-2125A1C3A90A}">
      <dgm:prSet/>
      <dgm:spPr/>
      <dgm:t>
        <a:bodyPr/>
        <a:lstStyle/>
        <a:p>
          <a:endParaRPr lang="es-EC" sz="2200">
            <a:latin typeface="Bw Modelica" panose="00000600000000000000" pitchFamily="50" charset="0"/>
          </a:endParaRPr>
        </a:p>
      </dgm:t>
    </dgm:pt>
    <dgm:pt modelId="{FA303C9A-F4A2-4A6A-BAF9-A088CE8933C5}" type="sibTrans" cxnId="{B4816778-C5E7-4729-AD53-2125A1C3A90A}">
      <dgm:prSet/>
      <dgm:spPr/>
      <dgm:t>
        <a:bodyPr/>
        <a:lstStyle/>
        <a:p>
          <a:endParaRPr lang="es-EC" sz="2200">
            <a:latin typeface="Bw Modelica" panose="00000600000000000000" pitchFamily="50" charset="0"/>
          </a:endParaRPr>
        </a:p>
      </dgm:t>
    </dgm:pt>
    <dgm:pt modelId="{A7811899-D361-438E-AAA5-4C4DDEF29C3D}" type="pres">
      <dgm:prSet presAssocID="{6D778043-71AD-475B-BCBC-EB9E31EA1EC1}" presName="Name0" presStyleCnt="0">
        <dgm:presLayoutVars>
          <dgm:dir/>
          <dgm:animLvl val="lvl"/>
          <dgm:resizeHandles val="exact"/>
        </dgm:presLayoutVars>
      </dgm:prSet>
      <dgm:spPr/>
    </dgm:pt>
    <dgm:pt modelId="{6F12DC98-0EBE-4276-8D76-DA126A959B83}" type="pres">
      <dgm:prSet presAssocID="{B9740B71-FFF5-4F91-A03C-6B5673430E5A}" presName="parTxOnly" presStyleLbl="node1" presStyleIdx="0" presStyleCnt="2">
        <dgm:presLayoutVars>
          <dgm:chMax val="0"/>
          <dgm:chPref val="0"/>
          <dgm:bulletEnabled val="1"/>
        </dgm:presLayoutVars>
      </dgm:prSet>
      <dgm:spPr/>
    </dgm:pt>
    <dgm:pt modelId="{0EA47B05-17C5-4F7A-BDF8-E435C6B41835}" type="pres">
      <dgm:prSet presAssocID="{BD259648-8BDB-4838-A420-28AA89294CCD}" presName="parTxOnlySpace" presStyleCnt="0"/>
      <dgm:spPr/>
    </dgm:pt>
    <dgm:pt modelId="{466F2F0A-36AD-4471-BE6C-A2298DD262B5}" type="pres">
      <dgm:prSet presAssocID="{8F86743E-DDCA-4891-8D77-BCDEB8D777E0}" presName="parTxOnly" presStyleLbl="node1" presStyleIdx="1" presStyleCnt="2">
        <dgm:presLayoutVars>
          <dgm:chMax val="0"/>
          <dgm:chPref val="0"/>
          <dgm:bulletEnabled val="1"/>
        </dgm:presLayoutVars>
      </dgm:prSet>
      <dgm:spPr/>
    </dgm:pt>
  </dgm:ptLst>
  <dgm:cxnLst>
    <dgm:cxn modelId="{A62B4F40-9ED1-4125-954C-3F6220E88C80}" type="presOf" srcId="{B9740B71-FFF5-4F91-A03C-6B5673430E5A}" destId="{6F12DC98-0EBE-4276-8D76-DA126A959B83}" srcOrd="0" destOrd="0" presId="urn:microsoft.com/office/officeart/2005/8/layout/chevron1"/>
    <dgm:cxn modelId="{B4816778-C5E7-4729-AD53-2125A1C3A90A}" srcId="{6D778043-71AD-475B-BCBC-EB9E31EA1EC1}" destId="{8F86743E-DDCA-4891-8D77-BCDEB8D777E0}" srcOrd="1" destOrd="0" parTransId="{A7BEF5BC-010F-474C-A964-F1A153321F6A}" sibTransId="{FA303C9A-F4A2-4A6A-BAF9-A088CE8933C5}"/>
    <dgm:cxn modelId="{C67AC790-3B51-459B-8159-2BF33936FFEB}" type="presOf" srcId="{8F86743E-DDCA-4891-8D77-BCDEB8D777E0}" destId="{466F2F0A-36AD-4471-BE6C-A2298DD262B5}" srcOrd="0" destOrd="0" presId="urn:microsoft.com/office/officeart/2005/8/layout/chevron1"/>
    <dgm:cxn modelId="{C14D97DA-8235-4CCB-A9EA-DF8AD876064D}" type="presOf" srcId="{6D778043-71AD-475B-BCBC-EB9E31EA1EC1}" destId="{A7811899-D361-438E-AAA5-4C4DDEF29C3D}" srcOrd="0" destOrd="0" presId="urn:microsoft.com/office/officeart/2005/8/layout/chevron1"/>
    <dgm:cxn modelId="{3D9F0FF5-D41B-4817-9833-67FF3A5C0B67}" srcId="{6D778043-71AD-475B-BCBC-EB9E31EA1EC1}" destId="{B9740B71-FFF5-4F91-A03C-6B5673430E5A}" srcOrd="0" destOrd="0" parTransId="{61646075-CA5E-4E11-846A-EE29B5E2C9C0}" sibTransId="{BD259648-8BDB-4838-A420-28AA89294CCD}"/>
    <dgm:cxn modelId="{1E9A4690-3EE7-4B5E-B856-B028155AD7C9}" type="presParOf" srcId="{A7811899-D361-438E-AAA5-4C4DDEF29C3D}" destId="{6F12DC98-0EBE-4276-8D76-DA126A959B83}" srcOrd="0" destOrd="0" presId="urn:microsoft.com/office/officeart/2005/8/layout/chevron1"/>
    <dgm:cxn modelId="{52DCE289-7DB4-44FC-B666-4FC4A52BCA3C}" type="presParOf" srcId="{A7811899-D361-438E-AAA5-4C4DDEF29C3D}" destId="{0EA47B05-17C5-4F7A-BDF8-E435C6B41835}" srcOrd="1" destOrd="0" presId="urn:microsoft.com/office/officeart/2005/8/layout/chevron1"/>
    <dgm:cxn modelId="{CF76BC4D-4AF4-4D62-903D-E41F37D7E606}" type="presParOf" srcId="{A7811899-D361-438E-AAA5-4C4DDEF29C3D}" destId="{466F2F0A-36AD-4471-BE6C-A2298DD262B5}" srcOrd="2" destOrd="0" presId="urn:microsoft.com/office/officeart/2005/8/layout/chevron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2"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Los judíos pidieron una señal milagrosa para creer en Jesús y mencionaron un evento del pasado…</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D803A5E4-3217-46DD-8229-A3B19F0464D7}">
      <dgm:prSet phldrT="[Texto]" custT="1"/>
      <dgm:spPr/>
      <dgm:t>
        <a:bodyPr/>
        <a:lstStyle/>
        <a:p>
          <a:r>
            <a:rPr lang="es-ES" sz="2200" dirty="0">
              <a:latin typeface="Bw Modelica" panose="00000600000000000000" pitchFamily="50" charset="0"/>
            </a:rPr>
            <a:t>…ellos recordaban el milagro del maná (pan del cielo) en el desierto, y comparando a Jesús con Moisés, esperaban una señal aún mayor.</a:t>
          </a:r>
          <a:endParaRPr lang="es-EC" sz="2200" dirty="0">
            <a:latin typeface="Bw Modelica" panose="00000600000000000000" pitchFamily="50" charset="0"/>
          </a:endParaRPr>
        </a:p>
      </dgm:t>
    </dgm:pt>
    <dgm:pt modelId="{2E193F1C-9470-44DA-8CC6-8126117A15E9}" type="parTrans" cxnId="{89801891-3AD3-432E-BED4-D621747AE5C8}">
      <dgm:prSet/>
      <dgm:spPr/>
      <dgm:t>
        <a:bodyPr/>
        <a:lstStyle/>
        <a:p>
          <a:endParaRPr lang="es-EC" sz="2200">
            <a:latin typeface="Bw Modelica" panose="00000600000000000000" pitchFamily="50" charset="0"/>
          </a:endParaRPr>
        </a:p>
      </dgm:t>
    </dgm:pt>
    <dgm:pt modelId="{8054A7A7-2C65-4232-A11B-5224673DBAD0}" type="sibTrans" cxnId="{89801891-3AD3-432E-BED4-D621747AE5C8}">
      <dgm:prSet/>
      <dgm:spPr/>
      <dgm:t>
        <a:bodyPr/>
        <a:lstStyle/>
        <a:p>
          <a:endParaRPr lang="es-EC" sz="2200">
            <a:latin typeface="Bw Modelica" panose="00000600000000000000" pitchFamily="50" charset="0"/>
          </a:endParaRPr>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5169" custScaleY="39195">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2" custScaleX="275169" custScaleY="41371">
        <dgm:presLayoutVars>
          <dgm:chMax val="1"/>
          <dgm:bulletEnabled val="1"/>
        </dgm:presLayoutVars>
      </dgm:prSet>
      <dgm:spPr>
        <a:prstGeom prst="rect">
          <a:avLst/>
        </a:prstGeom>
      </dgm:spPr>
    </dgm:pt>
  </dgm:ptLst>
  <dgm:cxnLst>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Al no comprender el significado espiritual de sus palabras, deseaban un suministro constante de pan material…</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D803A5E4-3217-46DD-8229-A3B19F0464D7}">
      <dgm:prSet phldrT="[Texto]" custT="1"/>
      <dgm:spPr/>
      <dgm:t>
        <a:bodyPr/>
        <a:lstStyle/>
        <a:p>
          <a:r>
            <a:rPr lang="es-ES" sz="2200" dirty="0">
              <a:latin typeface="Bw Modelica" panose="00000600000000000000" pitchFamily="50" charset="0"/>
            </a:rPr>
            <a:t>…más Jesús les aclaró su enseñanza y les dijo que Él mismo es el Pan de Vida, el único que puede saciar el hambre espiritual y dar vida eterna…</a:t>
          </a:r>
          <a:endParaRPr lang="es-EC" sz="2200" dirty="0">
            <a:latin typeface="Bw Modelica" panose="00000600000000000000" pitchFamily="50" charset="0"/>
          </a:endParaRPr>
        </a:p>
      </dgm:t>
    </dgm:pt>
    <dgm:pt modelId="{2E193F1C-9470-44DA-8CC6-8126117A15E9}" type="parTrans" cxnId="{89801891-3AD3-432E-BED4-D621747AE5C8}">
      <dgm:prSet/>
      <dgm:spPr/>
      <dgm:t>
        <a:bodyPr/>
        <a:lstStyle/>
        <a:p>
          <a:endParaRPr lang="es-EC" sz="2200">
            <a:latin typeface="Bw Modelica" panose="00000600000000000000" pitchFamily="50" charset="0"/>
          </a:endParaRPr>
        </a:p>
      </dgm:t>
    </dgm:pt>
    <dgm:pt modelId="{8054A7A7-2C65-4232-A11B-5224673DBAD0}" type="sibTrans" cxnId="{89801891-3AD3-432E-BED4-D621747AE5C8}">
      <dgm:prSet/>
      <dgm:spPr/>
      <dgm:t>
        <a:bodyPr/>
        <a:lstStyle/>
        <a:p>
          <a:endParaRPr lang="es-EC" sz="2200">
            <a:latin typeface="Bw Modelica" panose="00000600000000000000" pitchFamily="50" charset="0"/>
          </a:endParaRPr>
        </a:p>
      </dgm:t>
    </dgm:pt>
    <dgm:pt modelId="{5C316BDB-B9BF-4412-B9D6-C5B1AC4F934C}">
      <dgm:prSet custT="1"/>
      <dgm:spPr/>
      <dgm:t>
        <a:bodyPr/>
        <a:lstStyle/>
        <a:p>
          <a:r>
            <a:rPr lang="es-ES" sz="2200" dirty="0">
              <a:latin typeface="Bw Modelica" panose="00000600000000000000" pitchFamily="50" charset="0"/>
            </a:rPr>
            <a:t>…además, les reprendió por su incredulidad, pues a pesar de haber visto sus milagros, no confiaban verdaderamente en Él.</a:t>
          </a:r>
          <a:endParaRPr lang="es-EC" sz="2200" dirty="0">
            <a:latin typeface="Bw Modelica" panose="00000600000000000000" pitchFamily="50" charset="0"/>
          </a:endParaRPr>
        </a:p>
      </dgm:t>
    </dgm:pt>
    <dgm:pt modelId="{105A24FE-2B2A-4810-90EA-E78DA3DDBBC9}" type="parTrans" cxnId="{CC9BA3CF-9FC1-423B-AC8A-70D6B42C4D15}">
      <dgm:prSet/>
      <dgm:spPr/>
      <dgm:t>
        <a:bodyPr/>
        <a:lstStyle/>
        <a:p>
          <a:endParaRPr lang="es-EC"/>
        </a:p>
      </dgm:t>
    </dgm:pt>
    <dgm:pt modelId="{651FD346-D3DA-4A2F-A8B2-0A1C830461B4}" type="sibTrans" cxnId="{CC9BA3CF-9FC1-423B-AC8A-70D6B42C4D15}">
      <dgm:prSet/>
      <dgm:spPr/>
      <dgm:t>
        <a:bodyPr/>
        <a:lstStyle/>
        <a:p>
          <a:endParaRPr lang="es-EC"/>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3" custScaleX="275169" custScaleY="38920">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3" custScaleX="275169" custScaleY="46964">
        <dgm:presLayoutVars>
          <dgm:chMax val="1"/>
          <dgm:bulletEnabled val="1"/>
        </dgm:presLayoutVars>
      </dgm:prSet>
      <dgm:spPr>
        <a:prstGeom prst="rect">
          <a:avLst/>
        </a:prstGeom>
      </dgm:spPr>
    </dgm:pt>
    <dgm:pt modelId="{A5C0AA39-AD97-4628-9E9F-D4CF63916EBB}" type="pres">
      <dgm:prSet presAssocID="{8054A7A7-2C65-4232-A11B-5224673DBAD0}" presName="sp" presStyleCnt="0"/>
      <dgm:spPr/>
    </dgm:pt>
    <dgm:pt modelId="{57ED7295-DE88-4AA0-AC95-2F0B3AECBE86}" type="pres">
      <dgm:prSet presAssocID="{5C316BDB-B9BF-4412-B9D6-C5B1AC4F934C}" presName="linNode" presStyleCnt="0"/>
      <dgm:spPr/>
    </dgm:pt>
    <dgm:pt modelId="{AEFE45F1-9FE0-449F-8EDC-EB0C2D451A22}" type="pres">
      <dgm:prSet presAssocID="{5C316BDB-B9BF-4412-B9D6-C5B1AC4F934C}" presName="parentText" presStyleLbl="node1" presStyleIdx="2" presStyleCnt="3" custScaleX="277778" custScaleY="43705">
        <dgm:presLayoutVars>
          <dgm:chMax val="1"/>
          <dgm:bulletEnabled val="1"/>
        </dgm:presLayoutVars>
      </dgm:prSet>
      <dgm:spPr>
        <a:prstGeom prst="rect">
          <a:avLst/>
        </a:prstGeom>
      </dgm:spPr>
    </dgm:pt>
  </dgm:ptLst>
  <dgm:cxnLst>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71D40E99-8FAB-447C-8B64-D82D9DA13569}" type="presOf" srcId="{5C316BDB-B9BF-4412-B9D6-C5B1AC4F934C}" destId="{AEFE45F1-9FE0-449F-8EDC-EB0C2D451A22}" srcOrd="0" destOrd="0" presId="urn:microsoft.com/office/officeart/2005/8/layout/vList5"/>
    <dgm:cxn modelId="{CC9BA3CF-9FC1-423B-AC8A-70D6B42C4D15}" srcId="{DE777566-25ED-412B-861E-9EE5B3378A4C}" destId="{5C316BDB-B9BF-4412-B9D6-C5B1AC4F934C}" srcOrd="2" destOrd="0" parTransId="{105A24FE-2B2A-4810-90EA-E78DA3DDBBC9}" sibTransId="{651FD346-D3DA-4A2F-A8B2-0A1C830461B4}"/>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 modelId="{E1D498B2-8639-4133-96CA-18F51C49ED3D}" type="presParOf" srcId="{0FCAC325-AD87-4A69-B81C-C68275993DBD}" destId="{A5C0AA39-AD97-4628-9E9F-D4CF63916EBB}" srcOrd="3" destOrd="0" presId="urn:microsoft.com/office/officeart/2005/8/layout/vList5"/>
    <dgm:cxn modelId="{4C4B5DCB-FFDD-4DEB-80B6-FBF71C2D07D7}" type="presParOf" srcId="{0FCAC325-AD87-4A69-B81C-C68275993DBD}" destId="{57ED7295-DE88-4AA0-AC95-2F0B3AECBE86}" srcOrd="4" destOrd="0" presId="urn:microsoft.com/office/officeart/2005/8/layout/vList5"/>
    <dgm:cxn modelId="{BEF9D30B-C53A-498F-BEBD-BE72F316685B}" type="presParOf" srcId="{57ED7295-DE88-4AA0-AC95-2F0B3AECBE86}" destId="{AEFE45F1-9FE0-449F-8EDC-EB0C2D451A22}"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B688827-D66A-4C90-9932-ED11D76A0A27}" type="doc">
      <dgm:prSet loTypeId="urn:microsoft.com/office/officeart/2005/8/layout/lProcess3" loCatId="process" qsTypeId="urn:microsoft.com/office/officeart/2005/8/quickstyle/simple1" qsCatId="simple" csTypeId="urn:microsoft.com/office/officeart/2005/8/colors/accent0_3" csCatId="mainScheme" phldr="1"/>
      <dgm:spPr/>
      <dgm:t>
        <a:bodyPr/>
        <a:lstStyle/>
        <a:p>
          <a:endParaRPr lang="es-ES"/>
        </a:p>
      </dgm:t>
    </dgm:pt>
    <dgm:pt modelId="{75C96225-979E-404A-A7FF-194441CD3A7C}">
      <dgm:prSet phldrT="[Texto]" custT="1"/>
      <dgm:spPr/>
      <dgm:t>
        <a:bodyPr/>
        <a:lstStyle/>
        <a:p>
          <a:pPr algn="ctr"/>
          <a:r>
            <a:rPr lang="es-ES" sz="2200" dirty="0">
              <a:latin typeface="Bw Modelica" panose="00000600000000000000" pitchFamily="50" charset="0"/>
            </a:rPr>
            <a:t>Se ofrece dos promesas a quienes creen en Cristo: la aceptación incondicional de Él, y la resurrección en el día final y vida eterna.</a:t>
          </a:r>
          <a:endParaRPr lang="es-EC" sz="2200" dirty="0">
            <a:latin typeface="Bw Modelica" panose="00000600000000000000" pitchFamily="50" charset="0"/>
          </a:endParaRPr>
        </a:p>
      </dgm:t>
    </dgm:pt>
    <dgm:pt modelId="{C66C45AD-7B63-4464-9D0C-A3B534B2C43A}" type="sibTrans" cxnId="{19762EC8-93E7-4051-9EB7-E4AA7B94C4A1}">
      <dgm:prSet custT="1"/>
      <dgm:spPr/>
      <dgm:t>
        <a:bodyPr/>
        <a:lstStyle/>
        <a:p>
          <a:pPr algn="ctr"/>
          <a:endParaRPr lang="es-EC" sz="2200">
            <a:latin typeface="Bw Modelica" panose="00000600000000000000" pitchFamily="50" charset="0"/>
          </a:endParaRPr>
        </a:p>
      </dgm:t>
    </dgm:pt>
    <dgm:pt modelId="{C871CBA2-CCE1-4BE2-B853-81878CCDF332}" type="parTrans" cxnId="{19762EC8-93E7-4051-9EB7-E4AA7B94C4A1}">
      <dgm:prSet/>
      <dgm:spPr/>
      <dgm:t>
        <a:bodyPr/>
        <a:lstStyle/>
        <a:p>
          <a:pPr algn="ctr"/>
          <a:endParaRPr lang="es-EC" sz="2200">
            <a:latin typeface="Bw Modelica" panose="00000600000000000000" pitchFamily="50" charset="0"/>
          </a:endParaRPr>
        </a:p>
      </dgm:t>
    </dgm:pt>
    <dgm:pt modelId="{FC40C24D-3E42-43AA-8F5B-476FC54DA11A}">
      <dgm:prSet custT="1"/>
      <dgm:spPr/>
      <dgm:t>
        <a:bodyPr/>
        <a:lstStyle/>
        <a:p>
          <a:pPr algn="ctr"/>
          <a:r>
            <a:rPr lang="es-ES" sz="2200" dirty="0">
              <a:latin typeface="Bw Modelica" panose="00000600000000000000" pitchFamily="50" charset="0"/>
            </a:rPr>
            <a:t>Estas promesas aseguran que nadie está demasiado perdido para ser salvado. No tenemos que ser perfectos para ir a Cristo, Él nos recibe y nos hace parte de su plan de salvación.</a:t>
          </a:r>
          <a:endParaRPr lang="es-EC" sz="2200" dirty="0">
            <a:latin typeface="Bw Modelica" panose="00000600000000000000" pitchFamily="50" charset="0"/>
          </a:endParaRPr>
        </a:p>
      </dgm:t>
    </dgm:pt>
    <dgm:pt modelId="{874ECC1B-6022-47FA-9691-F9C8462DD307}" type="parTrans" cxnId="{B1BAD1DF-D96C-46E9-91BD-0FF2298E089D}">
      <dgm:prSet/>
      <dgm:spPr/>
      <dgm:t>
        <a:bodyPr/>
        <a:lstStyle/>
        <a:p>
          <a:pPr algn="ctr"/>
          <a:endParaRPr lang="es-EC"/>
        </a:p>
      </dgm:t>
    </dgm:pt>
    <dgm:pt modelId="{5707764E-9E11-4CA4-8E19-B2DFAAA2F56C}" type="sibTrans" cxnId="{B1BAD1DF-D96C-46E9-91BD-0FF2298E089D}">
      <dgm:prSet/>
      <dgm:spPr/>
      <dgm:t>
        <a:bodyPr/>
        <a:lstStyle/>
        <a:p>
          <a:pPr algn="ctr"/>
          <a:endParaRPr lang="es-EC"/>
        </a:p>
      </dgm:t>
    </dgm:pt>
    <dgm:pt modelId="{043F3812-5CF2-4D5E-924C-1599EB812F02}" type="pres">
      <dgm:prSet presAssocID="{8B688827-D66A-4C90-9932-ED11D76A0A27}" presName="Name0" presStyleCnt="0">
        <dgm:presLayoutVars>
          <dgm:chPref val="3"/>
          <dgm:dir val="rev"/>
          <dgm:animLvl val="lvl"/>
          <dgm:resizeHandles/>
        </dgm:presLayoutVars>
      </dgm:prSet>
      <dgm:spPr/>
    </dgm:pt>
    <dgm:pt modelId="{E5B54ED4-2642-4E9C-8A60-10A0340B8702}" type="pres">
      <dgm:prSet presAssocID="{75C96225-979E-404A-A7FF-194441CD3A7C}" presName="horFlow" presStyleCnt="0"/>
      <dgm:spPr/>
    </dgm:pt>
    <dgm:pt modelId="{69CB3537-3962-4F1A-A099-3BAC22EEA96A}" type="pres">
      <dgm:prSet presAssocID="{75C96225-979E-404A-A7FF-194441CD3A7C}" presName="bigChev" presStyleLbl="node1" presStyleIdx="0" presStyleCnt="2" custScaleX="802943" custScaleY="640748"/>
      <dgm:spPr>
        <a:prstGeom prst="chevron">
          <a:avLst/>
        </a:prstGeom>
      </dgm:spPr>
    </dgm:pt>
    <dgm:pt modelId="{1D175188-883A-4E95-8EA6-CBCFEADF8DFF}" type="pres">
      <dgm:prSet presAssocID="{75C96225-979E-404A-A7FF-194441CD3A7C}" presName="vSp" presStyleCnt="0"/>
      <dgm:spPr/>
    </dgm:pt>
    <dgm:pt modelId="{3DC3A9AE-A7FD-45F8-9A56-9879B73E1D8F}" type="pres">
      <dgm:prSet presAssocID="{FC40C24D-3E42-43AA-8F5B-476FC54DA11A}" presName="horFlow" presStyleCnt="0"/>
      <dgm:spPr/>
    </dgm:pt>
    <dgm:pt modelId="{8D044741-25DB-4DE0-8341-A6CE7CF03541}" type="pres">
      <dgm:prSet presAssocID="{FC40C24D-3E42-43AA-8F5B-476FC54DA11A}" presName="bigChev" presStyleLbl="node1" presStyleIdx="1" presStyleCnt="2" custScaleX="798678" custScaleY="659137"/>
      <dgm:spPr>
        <a:prstGeom prst="chevron">
          <a:avLst/>
        </a:prstGeom>
      </dgm:spPr>
    </dgm:pt>
  </dgm:ptLst>
  <dgm:cxnLst>
    <dgm:cxn modelId="{9A917A7F-2B79-4EF0-8140-13E16082A832}" type="presOf" srcId="{75C96225-979E-404A-A7FF-194441CD3A7C}" destId="{69CB3537-3962-4F1A-A099-3BAC22EEA96A}" srcOrd="0" destOrd="0" presId="urn:microsoft.com/office/officeart/2005/8/layout/lProcess3"/>
    <dgm:cxn modelId="{441B4E93-F625-46CF-BA2E-9CC47E7E4001}" type="presOf" srcId="{8B688827-D66A-4C90-9932-ED11D76A0A27}" destId="{043F3812-5CF2-4D5E-924C-1599EB812F02}" srcOrd="0" destOrd="0" presId="urn:microsoft.com/office/officeart/2005/8/layout/lProcess3"/>
    <dgm:cxn modelId="{9EB226AA-FBEF-418F-BD15-E5521DACA8F0}" type="presOf" srcId="{FC40C24D-3E42-43AA-8F5B-476FC54DA11A}" destId="{8D044741-25DB-4DE0-8341-A6CE7CF03541}" srcOrd="0" destOrd="0" presId="urn:microsoft.com/office/officeart/2005/8/layout/lProcess3"/>
    <dgm:cxn modelId="{19762EC8-93E7-4051-9EB7-E4AA7B94C4A1}" srcId="{8B688827-D66A-4C90-9932-ED11D76A0A27}" destId="{75C96225-979E-404A-A7FF-194441CD3A7C}" srcOrd="0" destOrd="0" parTransId="{C871CBA2-CCE1-4BE2-B853-81878CCDF332}" sibTransId="{C66C45AD-7B63-4464-9D0C-A3B534B2C43A}"/>
    <dgm:cxn modelId="{B1BAD1DF-D96C-46E9-91BD-0FF2298E089D}" srcId="{8B688827-D66A-4C90-9932-ED11D76A0A27}" destId="{FC40C24D-3E42-43AA-8F5B-476FC54DA11A}" srcOrd="1" destOrd="0" parTransId="{874ECC1B-6022-47FA-9691-F9C8462DD307}" sibTransId="{5707764E-9E11-4CA4-8E19-B2DFAAA2F56C}"/>
    <dgm:cxn modelId="{B6A59019-B4F4-49F4-906A-7A8136711FEA}" type="presParOf" srcId="{043F3812-5CF2-4D5E-924C-1599EB812F02}" destId="{E5B54ED4-2642-4E9C-8A60-10A0340B8702}" srcOrd="0" destOrd="0" presId="urn:microsoft.com/office/officeart/2005/8/layout/lProcess3"/>
    <dgm:cxn modelId="{99CE3D85-5B21-4BDF-90B5-640BB9B4D947}" type="presParOf" srcId="{E5B54ED4-2642-4E9C-8A60-10A0340B8702}" destId="{69CB3537-3962-4F1A-A099-3BAC22EEA96A}" srcOrd="0" destOrd="0" presId="urn:microsoft.com/office/officeart/2005/8/layout/lProcess3"/>
    <dgm:cxn modelId="{3E7E0009-40FB-4F05-B23B-4AC99671D969}" type="presParOf" srcId="{043F3812-5CF2-4D5E-924C-1599EB812F02}" destId="{1D175188-883A-4E95-8EA6-CBCFEADF8DFF}" srcOrd="1" destOrd="0" presId="urn:microsoft.com/office/officeart/2005/8/layout/lProcess3"/>
    <dgm:cxn modelId="{ED95D48A-0126-45B8-898A-A57B4C319F82}" type="presParOf" srcId="{043F3812-5CF2-4D5E-924C-1599EB812F02}" destId="{3DC3A9AE-A7FD-45F8-9A56-9879B73E1D8F}" srcOrd="2" destOrd="0" presId="urn:microsoft.com/office/officeart/2005/8/layout/lProcess3"/>
    <dgm:cxn modelId="{36D19F61-C7C1-42DB-931A-0ED85EC699CD}" type="presParOf" srcId="{3DC3A9AE-A7FD-45F8-9A56-9879B73E1D8F}" destId="{8D044741-25DB-4DE0-8341-A6CE7CF03541}" srcOrd="0" destOrd="0" presId="urn:microsoft.com/office/officeart/2005/8/layout/lProcess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Los judíos comenzaron a murmurar porque rechazaban la afirmación de Jesús de haber venido del cielo, pues lo veían solo como un hombre común, el hijo de José y María…</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5C316BDB-B9BF-4412-B9D6-C5B1AC4F934C}">
      <dgm:prSet custT="1"/>
      <dgm:spPr/>
      <dgm:t>
        <a:bodyPr/>
        <a:lstStyle/>
        <a:p>
          <a:r>
            <a:rPr lang="es-ES" sz="2200" dirty="0">
              <a:latin typeface="Bw Modelica" panose="00000600000000000000" pitchFamily="50" charset="0"/>
            </a:rPr>
            <a:t>…ante esto, Jesús reafirmó su promesa de vida eterna para quienes creen en Él, enfatizando que solo una relación con Él, el verdadero Pan de Vida,  conduce a la salvación.</a:t>
          </a:r>
          <a:endParaRPr lang="es-EC" sz="2200" dirty="0">
            <a:latin typeface="Bw Modelica" panose="00000600000000000000" pitchFamily="50" charset="0"/>
          </a:endParaRPr>
        </a:p>
      </dgm:t>
    </dgm:pt>
    <dgm:pt modelId="{105A24FE-2B2A-4810-90EA-E78DA3DDBBC9}" type="parTrans" cxnId="{CC9BA3CF-9FC1-423B-AC8A-70D6B42C4D15}">
      <dgm:prSet/>
      <dgm:spPr/>
      <dgm:t>
        <a:bodyPr/>
        <a:lstStyle/>
        <a:p>
          <a:endParaRPr lang="es-EC"/>
        </a:p>
      </dgm:t>
    </dgm:pt>
    <dgm:pt modelId="{651FD346-D3DA-4A2F-A8B2-0A1C830461B4}" type="sibTrans" cxnId="{CC9BA3CF-9FC1-423B-AC8A-70D6B42C4D15}">
      <dgm:prSet/>
      <dgm:spPr/>
      <dgm:t>
        <a:bodyPr/>
        <a:lstStyle/>
        <a:p>
          <a:endParaRPr lang="es-EC"/>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5169" custScaleY="43593">
        <dgm:presLayoutVars>
          <dgm:chMax val="1"/>
          <dgm:bulletEnabled val="1"/>
        </dgm:presLayoutVars>
      </dgm:prSet>
      <dgm:spPr>
        <a:prstGeom prst="roundRect">
          <a:avLst/>
        </a:prstGeom>
      </dgm:spPr>
    </dgm:pt>
    <dgm:pt modelId="{8BD5711D-DA11-492A-8B87-B10214880C24}" type="pres">
      <dgm:prSet presAssocID="{406E7E5E-BF35-41CD-BF9B-7686AD08621C}" presName="sp" presStyleCnt="0"/>
      <dgm:spPr/>
    </dgm:pt>
    <dgm:pt modelId="{57ED7295-DE88-4AA0-AC95-2F0B3AECBE86}" type="pres">
      <dgm:prSet presAssocID="{5C316BDB-B9BF-4412-B9D6-C5B1AC4F934C}" presName="linNode" presStyleCnt="0"/>
      <dgm:spPr/>
    </dgm:pt>
    <dgm:pt modelId="{AEFE45F1-9FE0-449F-8EDC-EB0C2D451A22}" type="pres">
      <dgm:prSet presAssocID="{5C316BDB-B9BF-4412-B9D6-C5B1AC4F934C}" presName="parentText" presStyleLbl="node1" presStyleIdx="1" presStyleCnt="2" custScaleX="277778" custScaleY="42747">
        <dgm:presLayoutVars>
          <dgm:chMax val="1"/>
          <dgm:bulletEnabled val="1"/>
        </dgm:presLayoutVars>
      </dgm:prSet>
      <dgm:spPr/>
    </dgm:pt>
  </dgm:ptLst>
  <dgm:cxnLst>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71D40E99-8FAB-447C-8B64-D82D9DA13569}" type="presOf" srcId="{5C316BDB-B9BF-4412-B9D6-C5B1AC4F934C}" destId="{AEFE45F1-9FE0-449F-8EDC-EB0C2D451A22}" srcOrd="0" destOrd="0" presId="urn:microsoft.com/office/officeart/2005/8/layout/vList5"/>
    <dgm:cxn modelId="{CC9BA3CF-9FC1-423B-AC8A-70D6B42C4D15}" srcId="{DE777566-25ED-412B-861E-9EE5B3378A4C}" destId="{5C316BDB-B9BF-4412-B9D6-C5B1AC4F934C}" srcOrd="1" destOrd="0" parTransId="{105A24FE-2B2A-4810-90EA-E78DA3DDBBC9}" sibTransId="{651FD346-D3DA-4A2F-A8B2-0A1C830461B4}"/>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4C4B5DCB-FFDD-4DEB-80B6-FBF71C2D07D7}" type="presParOf" srcId="{0FCAC325-AD87-4A69-B81C-C68275993DBD}" destId="{57ED7295-DE88-4AA0-AC95-2F0B3AECBE86}" srcOrd="2" destOrd="0" presId="urn:microsoft.com/office/officeart/2005/8/layout/vList5"/>
    <dgm:cxn modelId="{BEF9D30B-C53A-498F-BEBD-BE72F316685B}" type="presParOf" srcId="{57ED7295-DE88-4AA0-AC95-2F0B3AECBE86}" destId="{AEFE45F1-9FE0-449F-8EDC-EB0C2D451A22}"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4BDCBC-173F-411D-8DDC-52910A6E96B4}">
      <dsp:nvSpPr>
        <dsp:cNvPr id="0" name=""/>
        <dsp:cNvSpPr/>
      </dsp:nvSpPr>
      <dsp:spPr>
        <a:xfrm>
          <a:off x="544086" y="0"/>
          <a:ext cx="6166310" cy="4516366"/>
        </a:xfrm>
        <a:prstGeom prst="rightArrow">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4E57C72-A6BA-4B4E-9ECB-7E6D93D14EA9}">
      <dsp:nvSpPr>
        <dsp:cNvPr id="0" name=""/>
        <dsp:cNvSpPr/>
      </dsp:nvSpPr>
      <dsp:spPr>
        <a:xfrm>
          <a:off x="881" y="1241386"/>
          <a:ext cx="3745699" cy="2033593"/>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La gente y los discípulos estaban convencidos de que Jesús era el Mesías, el Libertador a quien habían esperado durante tanto tiempo… </a:t>
          </a:r>
          <a:endParaRPr lang="es-EC" sz="2200" kern="1200" dirty="0">
            <a:latin typeface="Bw Modelica" panose="00000600000000000000" pitchFamily="50" charset="0"/>
          </a:endParaRPr>
        </a:p>
      </dsp:txBody>
      <dsp:txXfrm>
        <a:off x="100153" y="1340658"/>
        <a:ext cx="3547155" cy="1835049"/>
      </dsp:txXfrm>
    </dsp:sp>
    <dsp:sp modelId="{5EB030F2-E276-4855-BC63-2508D28A35CD}">
      <dsp:nvSpPr>
        <dsp:cNvPr id="0" name=""/>
        <dsp:cNvSpPr/>
      </dsp:nvSpPr>
      <dsp:spPr>
        <a:xfrm>
          <a:off x="3862588" y="1241386"/>
          <a:ext cx="3391012" cy="2033593"/>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…y creyendo que su modestia le hacía rechazar el honor de rey, convinieron en tomarle por la fuerza y proclamarle rey.</a:t>
          </a:r>
          <a:endParaRPr lang="es-EC" sz="2200" kern="1200" dirty="0">
            <a:latin typeface="Bw Modelica" panose="00000600000000000000" pitchFamily="50" charset="0"/>
          </a:endParaRPr>
        </a:p>
      </dsp:txBody>
      <dsp:txXfrm>
        <a:off x="3961860" y="1340658"/>
        <a:ext cx="3192468" cy="183504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14372" y="58521"/>
          <a:ext cx="3032001" cy="1909643"/>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Viendo Jesús lo que se estaba tramando y conociendo cuál sería el resultado de un movimiento tal…</a:t>
          </a:r>
          <a:endParaRPr lang="es-EC" sz="2200" kern="1200" dirty="0">
            <a:latin typeface="Bw Modelica" panose="00000600000000000000" pitchFamily="50" charset="0"/>
          </a:endParaRPr>
        </a:p>
      </dsp:txBody>
      <dsp:txXfrm>
        <a:off x="14372" y="58521"/>
        <a:ext cx="3032001" cy="1909643"/>
      </dsp:txXfrm>
    </dsp:sp>
    <dsp:sp modelId="{9D041828-6AD9-46A5-9720-92B6CDC6F09B}">
      <dsp:nvSpPr>
        <dsp:cNvPr id="0" name=""/>
        <dsp:cNvSpPr/>
      </dsp:nvSpPr>
      <dsp:spPr>
        <a:xfrm>
          <a:off x="14372" y="2178690"/>
          <a:ext cx="3032001" cy="1977432"/>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…ordenó a sus discípulos que volviesen enseguida a Capernaúm y Él se retiró al monte solo.</a:t>
          </a:r>
          <a:endParaRPr lang="es-EC" sz="2200" kern="1200" dirty="0">
            <a:latin typeface="Bw Modelica" panose="00000600000000000000" pitchFamily="50" charset="0"/>
          </a:endParaRPr>
        </a:p>
      </dsp:txBody>
      <dsp:txXfrm>
        <a:off x="14372" y="2178690"/>
        <a:ext cx="3032001" cy="197743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2116EE-53DE-498E-8E86-AA93E94C6B97}">
      <dsp:nvSpPr>
        <dsp:cNvPr id="0" name=""/>
        <dsp:cNvSpPr/>
      </dsp:nvSpPr>
      <dsp:spPr>
        <a:xfrm>
          <a:off x="0" y="3240580"/>
          <a:ext cx="3615279" cy="2274422"/>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…al no encontrarlo, subieron a otras barcas y se dirigieron a Capernaúm, cuando le encontraron le preguntaron cómo había llegado allí.</a:t>
          </a:r>
          <a:endParaRPr lang="es-EC" sz="2200" kern="1200" dirty="0">
            <a:latin typeface="Bw Modelica" panose="00000600000000000000" pitchFamily="50" charset="0"/>
          </a:endParaRPr>
        </a:p>
      </dsp:txBody>
      <dsp:txXfrm>
        <a:off x="0" y="3240580"/>
        <a:ext cx="3615279" cy="2274422"/>
      </dsp:txXfrm>
    </dsp:sp>
    <dsp:sp modelId="{EB05ED16-170E-4ABA-A9FC-1E534D3C8009}">
      <dsp:nvSpPr>
        <dsp:cNvPr id="0" name=""/>
        <dsp:cNvSpPr/>
      </dsp:nvSpPr>
      <dsp:spPr>
        <a:xfrm rot="10800000">
          <a:off x="0" y="151960"/>
          <a:ext cx="3615279" cy="3173541"/>
        </a:xfrm>
        <a:prstGeom prst="upArrowCallou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La multitud buscó a Jesús intensamente, esperaban encontrarle aún allí porque no había barco en el cual hubiese podido pasar…</a:t>
          </a:r>
          <a:endParaRPr lang="es-EC" sz="2200" kern="1200" dirty="0">
            <a:latin typeface="Bw Modelica" panose="00000600000000000000" pitchFamily="50" charset="0"/>
          </a:endParaRPr>
        </a:p>
      </dsp:txBody>
      <dsp:txXfrm rot="10800000">
        <a:off x="0" y="151960"/>
        <a:ext cx="3615279" cy="206207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B7B6AC-5F5D-47F9-BC9A-F299917F9C9D}">
      <dsp:nvSpPr>
        <dsp:cNvPr id="0" name=""/>
        <dsp:cNvSpPr/>
      </dsp:nvSpPr>
      <dsp:spPr>
        <a:xfrm>
          <a:off x="0" y="665"/>
          <a:ext cx="4395323" cy="218086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El Salvador les reprende por seguirle buscando para recibir beneficios materiales en lugar de comprender el verdadero significado de sus milagros…</a:t>
          </a:r>
          <a:endParaRPr lang="es-EC" sz="2200" kern="1200" dirty="0">
            <a:latin typeface="Bw Modelica" panose="00000600000000000000" pitchFamily="50" charset="0"/>
          </a:endParaRPr>
        </a:p>
      </dsp:txBody>
      <dsp:txXfrm>
        <a:off x="63875" y="64540"/>
        <a:ext cx="4267573" cy="2053117"/>
      </dsp:txXfrm>
    </dsp:sp>
    <dsp:sp modelId="{453817D1-3B94-47AE-A879-A8732AC96949}">
      <dsp:nvSpPr>
        <dsp:cNvPr id="0" name=""/>
        <dsp:cNvSpPr/>
      </dsp:nvSpPr>
      <dsp:spPr>
        <a:xfrm rot="5400000">
          <a:off x="1788748" y="2236055"/>
          <a:ext cx="817825" cy="981390"/>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rot="-5400000">
        <a:off x="1903244" y="2317838"/>
        <a:ext cx="588834" cy="572478"/>
      </dsp:txXfrm>
    </dsp:sp>
    <dsp:sp modelId="{70437E02-45D0-47C9-80E5-FE6E70D5D88D}">
      <dsp:nvSpPr>
        <dsp:cNvPr id="0" name=""/>
        <dsp:cNvSpPr/>
      </dsp:nvSpPr>
      <dsp:spPr>
        <a:xfrm>
          <a:off x="0" y="3271967"/>
          <a:ext cx="4395323" cy="218086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…Jesús los instó a tener como principal objetivo el buscar el alimento espiritual, que es la vida eterna en Él.</a:t>
          </a:r>
          <a:endParaRPr lang="es-EC" sz="2200" kern="1200" dirty="0">
            <a:latin typeface="Bw Modelica" panose="00000600000000000000" pitchFamily="50" charset="0"/>
          </a:endParaRPr>
        </a:p>
      </dsp:txBody>
      <dsp:txXfrm>
        <a:off x="63875" y="3335842"/>
        <a:ext cx="4267573" cy="205311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8372" y="64794"/>
          <a:ext cx="5985430" cy="1304559"/>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La pregunta de los judíos refleja su enfoque en el legalismo, su pregunta significaba: ¿Qué debemos hacer para merecer el cielo?...</a:t>
          </a:r>
          <a:endParaRPr lang="es-EC" sz="2200" kern="1200" dirty="0">
            <a:latin typeface="Bw Modelica" panose="00000600000000000000" pitchFamily="50" charset="0"/>
          </a:endParaRPr>
        </a:p>
      </dsp:txBody>
      <dsp:txXfrm>
        <a:off x="92055" y="128477"/>
        <a:ext cx="5858064" cy="1177193"/>
      </dsp:txXfrm>
    </dsp:sp>
    <dsp:sp modelId="{9D041828-6AD9-46A5-9720-92B6CDC6F09B}">
      <dsp:nvSpPr>
        <dsp:cNvPr id="0" name=""/>
        <dsp:cNvSpPr/>
      </dsp:nvSpPr>
      <dsp:spPr>
        <a:xfrm>
          <a:off x="28372" y="1546546"/>
          <a:ext cx="5985430" cy="1935966"/>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…Jesús les enseñó que la obra de Dios no es una serie de esfuerzos humanos, sino la fe en Él como el Hijo de Dios, pues al recibirle por la fe y con arrepentimiento, Él vive en nosotros y las obras buenas se manifestarán.</a:t>
          </a:r>
          <a:endParaRPr lang="es-EC" sz="2200" kern="1200" dirty="0">
            <a:latin typeface="Bw Modelica" panose="00000600000000000000" pitchFamily="50" charset="0"/>
          </a:endParaRPr>
        </a:p>
      </dsp:txBody>
      <dsp:txXfrm>
        <a:off x="122878" y="1641052"/>
        <a:ext cx="5796418" cy="174695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12DC98-0EBE-4276-8D76-DA126A959B83}">
      <dsp:nvSpPr>
        <dsp:cNvPr id="0" name=""/>
        <dsp:cNvSpPr/>
      </dsp:nvSpPr>
      <dsp:spPr>
        <a:xfrm>
          <a:off x="8223" y="28958"/>
          <a:ext cx="4915963" cy="1966385"/>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Jesús les dijo que el verdadero pan del cielo no era el maná físico, sino Aquel a quien representaba, Él mismo…</a:t>
          </a:r>
          <a:endParaRPr lang="es-EC" sz="2200" kern="1200" dirty="0">
            <a:latin typeface="Bw Modelica" panose="00000600000000000000" pitchFamily="50" charset="0"/>
          </a:endParaRPr>
        </a:p>
      </dsp:txBody>
      <dsp:txXfrm>
        <a:off x="991416" y="28958"/>
        <a:ext cx="2949578" cy="1966385"/>
      </dsp:txXfrm>
    </dsp:sp>
    <dsp:sp modelId="{466F2F0A-36AD-4471-BE6C-A2298DD262B5}">
      <dsp:nvSpPr>
        <dsp:cNvPr id="0" name=""/>
        <dsp:cNvSpPr/>
      </dsp:nvSpPr>
      <dsp:spPr>
        <a:xfrm>
          <a:off x="4432591" y="28958"/>
          <a:ext cx="4915963" cy="1966385"/>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…les dijo que este era una dádiva espiritual y no material, y les estaba siendo ofrecida en su persona.</a:t>
          </a:r>
          <a:endParaRPr lang="es-EC" sz="2200" kern="1200" dirty="0">
            <a:latin typeface="Bw Modelica" panose="00000600000000000000" pitchFamily="50" charset="0"/>
          </a:endParaRPr>
        </a:p>
      </dsp:txBody>
      <dsp:txXfrm>
        <a:off x="5415784" y="28958"/>
        <a:ext cx="2949578" cy="196638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31145" y="173432"/>
          <a:ext cx="6570350" cy="935562"/>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Los judíos pidieron una señal milagrosa para creer en Jesús y mencionaron un evento del pasado…</a:t>
          </a:r>
          <a:endParaRPr lang="es-EC" sz="2200" kern="1200" dirty="0">
            <a:latin typeface="Bw Modelica" panose="00000600000000000000" pitchFamily="50" charset="0"/>
          </a:endParaRPr>
        </a:p>
      </dsp:txBody>
      <dsp:txXfrm>
        <a:off x="31145" y="173432"/>
        <a:ext cx="6570350" cy="935562"/>
      </dsp:txXfrm>
    </dsp:sp>
    <dsp:sp modelId="{9D041828-6AD9-46A5-9720-92B6CDC6F09B}">
      <dsp:nvSpPr>
        <dsp:cNvPr id="0" name=""/>
        <dsp:cNvSpPr/>
      </dsp:nvSpPr>
      <dsp:spPr>
        <a:xfrm>
          <a:off x="31145" y="1228341"/>
          <a:ext cx="6570350" cy="987502"/>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…ellos recordaban el milagro del maná (pan del cielo) en el desierto, y comparando a Jesús con Moisés, esperaban una señal aún mayor.</a:t>
          </a:r>
          <a:endParaRPr lang="es-EC" sz="2200" kern="1200" dirty="0">
            <a:latin typeface="Bw Modelica" panose="00000600000000000000" pitchFamily="50" charset="0"/>
          </a:endParaRPr>
        </a:p>
      </dsp:txBody>
      <dsp:txXfrm>
        <a:off x="31145" y="1228341"/>
        <a:ext cx="6570350" cy="98750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1905" y="2204"/>
          <a:ext cx="3869743" cy="1548127"/>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Al no comprender el significado espiritual de sus palabras, deseaban un suministro constante de pan material…</a:t>
          </a:r>
          <a:endParaRPr lang="es-EC" sz="2200" kern="1200" dirty="0">
            <a:latin typeface="Bw Modelica" panose="00000600000000000000" pitchFamily="50" charset="0"/>
          </a:endParaRPr>
        </a:p>
      </dsp:txBody>
      <dsp:txXfrm>
        <a:off x="1905" y="2204"/>
        <a:ext cx="3869743" cy="1548127"/>
      </dsp:txXfrm>
    </dsp:sp>
    <dsp:sp modelId="{9D041828-6AD9-46A5-9720-92B6CDC6F09B}">
      <dsp:nvSpPr>
        <dsp:cNvPr id="0" name=""/>
        <dsp:cNvSpPr/>
      </dsp:nvSpPr>
      <dsp:spPr>
        <a:xfrm>
          <a:off x="1905" y="1749217"/>
          <a:ext cx="3869743" cy="1868094"/>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…más Jesús les aclaró su enseñanza y les dijo que Él mismo es el Pan de Vida, el único que puede saciar el hambre espiritual y dar vida eterna…</a:t>
          </a:r>
          <a:endParaRPr lang="es-EC" sz="2200" kern="1200" dirty="0">
            <a:latin typeface="Bw Modelica" panose="00000600000000000000" pitchFamily="50" charset="0"/>
          </a:endParaRPr>
        </a:p>
      </dsp:txBody>
      <dsp:txXfrm>
        <a:off x="1905" y="1749217"/>
        <a:ext cx="3869743" cy="1868094"/>
      </dsp:txXfrm>
    </dsp:sp>
    <dsp:sp modelId="{AEFE45F1-9FE0-449F-8EDC-EB0C2D451A22}">
      <dsp:nvSpPr>
        <dsp:cNvPr id="0" name=""/>
        <dsp:cNvSpPr/>
      </dsp:nvSpPr>
      <dsp:spPr>
        <a:xfrm>
          <a:off x="1905" y="3816198"/>
          <a:ext cx="3902619" cy="1738460"/>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…además, les reprendió por su incredulidad, pues a pesar de haber visto sus milagros, no confiaban verdaderamente en Él.</a:t>
          </a:r>
          <a:endParaRPr lang="es-EC" sz="2200" kern="1200" dirty="0">
            <a:latin typeface="Bw Modelica" panose="00000600000000000000" pitchFamily="50" charset="0"/>
          </a:endParaRPr>
        </a:p>
      </dsp:txBody>
      <dsp:txXfrm>
        <a:off x="1905" y="3816198"/>
        <a:ext cx="3902619" cy="173846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CB3537-3962-4F1A-A099-3BAC22EEA96A}">
      <dsp:nvSpPr>
        <dsp:cNvPr id="0" name=""/>
        <dsp:cNvSpPr/>
      </dsp:nvSpPr>
      <dsp:spPr>
        <a:xfrm rot="10800000">
          <a:off x="67547" y="1259"/>
          <a:ext cx="6352041" cy="2027570"/>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Se ofrece dos promesas a quienes creen en Cristo: la aceptación incondicional de Él, y la resurrección en el día final y vida eterna.</a:t>
          </a:r>
          <a:endParaRPr lang="es-EC" sz="2200" kern="1200" dirty="0">
            <a:latin typeface="Bw Modelica" panose="00000600000000000000" pitchFamily="50" charset="0"/>
          </a:endParaRPr>
        </a:p>
      </dsp:txBody>
      <dsp:txXfrm rot="10800000">
        <a:off x="1081332" y="1259"/>
        <a:ext cx="4324471" cy="2027570"/>
      </dsp:txXfrm>
    </dsp:sp>
    <dsp:sp modelId="{8D044741-25DB-4DE0-8341-A6CE7CF03541}">
      <dsp:nvSpPr>
        <dsp:cNvPr id="0" name=""/>
        <dsp:cNvSpPr/>
      </dsp:nvSpPr>
      <dsp:spPr>
        <a:xfrm rot="10800000">
          <a:off x="101287" y="2073130"/>
          <a:ext cx="6318301" cy="2085759"/>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Estas promesas aseguran que nadie está demasiado perdido para ser salvado. No tenemos que ser perfectos para ir a Cristo, Él nos recibe y nos hace parte de su plan de salvación.</a:t>
          </a:r>
          <a:endParaRPr lang="es-EC" sz="2200" kern="1200" dirty="0">
            <a:latin typeface="Bw Modelica" panose="00000600000000000000" pitchFamily="50" charset="0"/>
          </a:endParaRPr>
        </a:p>
      </dsp:txBody>
      <dsp:txXfrm rot="10800000">
        <a:off x="1144166" y="2073130"/>
        <a:ext cx="4232542" cy="208575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009" y="242806"/>
          <a:ext cx="4080450" cy="2417208"/>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Los judíos comenzaron a murmurar porque rechazaban la afirmación de Jesús de haber venido del cielo, pues lo veían solo como un hombre común, el hijo de José y María…</a:t>
          </a:r>
          <a:endParaRPr lang="es-EC" sz="2200" kern="1200" dirty="0">
            <a:latin typeface="Bw Modelica" panose="00000600000000000000" pitchFamily="50" charset="0"/>
          </a:endParaRPr>
        </a:p>
      </dsp:txBody>
      <dsp:txXfrm>
        <a:off x="120007" y="360804"/>
        <a:ext cx="3844454" cy="2181212"/>
      </dsp:txXfrm>
    </dsp:sp>
    <dsp:sp modelId="{AEFE45F1-9FE0-449F-8EDC-EB0C2D451A22}">
      <dsp:nvSpPr>
        <dsp:cNvPr id="0" name=""/>
        <dsp:cNvSpPr/>
      </dsp:nvSpPr>
      <dsp:spPr>
        <a:xfrm>
          <a:off x="2009" y="2937261"/>
          <a:ext cx="4115116" cy="2370297"/>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…ante esto, Jesús reafirmó su promesa de vida eterna para quienes creen en Él, enfatizando que solo una relación con Él, el verdadero Pan de Vida,  conduce a la salvación.</a:t>
          </a:r>
          <a:endParaRPr lang="es-EC" sz="2200" kern="1200" dirty="0">
            <a:latin typeface="Bw Modelica" panose="00000600000000000000" pitchFamily="50" charset="0"/>
          </a:endParaRPr>
        </a:p>
      </dsp:txBody>
      <dsp:txXfrm>
        <a:off x="117717" y="3052969"/>
        <a:ext cx="3883700" cy="2138881"/>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34A7BB-0907-41D9-99A7-D35765228B78}" type="datetimeFigureOut">
              <a:rPr lang="es-EC" smtClean="0"/>
              <a:t>3/4/2025</a:t>
            </a:fld>
            <a:endParaRPr lang="es-EC"/>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5E3600-437F-4CDD-92CE-E102E17D15B7}" type="slidenum">
              <a:rPr lang="es-EC" smtClean="0"/>
              <a:t>‹Nº›</a:t>
            </a:fld>
            <a:endParaRPr lang="es-EC"/>
          </a:p>
        </p:txBody>
      </p:sp>
    </p:spTree>
    <p:extLst>
      <p:ext uri="{BB962C8B-B14F-4D97-AF65-F5344CB8AC3E}">
        <p14:creationId xmlns:p14="http://schemas.microsoft.com/office/powerpoint/2010/main" val="940187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a:t>
            </a:fld>
            <a:endParaRPr lang="es-EC"/>
          </a:p>
        </p:txBody>
      </p:sp>
    </p:spTree>
    <p:extLst>
      <p:ext uri="{BB962C8B-B14F-4D97-AF65-F5344CB8AC3E}">
        <p14:creationId xmlns:p14="http://schemas.microsoft.com/office/powerpoint/2010/main" val="37237948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5</a:t>
            </a:fld>
            <a:endParaRPr lang="es-EC"/>
          </a:p>
        </p:txBody>
      </p:sp>
    </p:spTree>
    <p:extLst>
      <p:ext uri="{BB962C8B-B14F-4D97-AF65-F5344CB8AC3E}">
        <p14:creationId xmlns:p14="http://schemas.microsoft.com/office/powerpoint/2010/main" val="27214032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a:p>
        </p:txBody>
      </p:sp>
      <p:sp>
        <p:nvSpPr>
          <p:cNvPr id="4" name="Marcador de número de diapositiva 3"/>
          <p:cNvSpPr>
            <a:spLocks noGrp="1"/>
          </p:cNvSpPr>
          <p:nvPr>
            <p:ph type="sldNum" sz="quarter" idx="5"/>
          </p:nvPr>
        </p:nvSpPr>
        <p:spPr/>
        <p:txBody>
          <a:bodyPr/>
          <a:lstStyle/>
          <a:p>
            <a:fld id="{615E3600-437F-4CDD-92CE-E102E17D15B7}" type="slidenum">
              <a:rPr lang="es-EC" smtClean="0"/>
              <a:t>6</a:t>
            </a:fld>
            <a:endParaRPr lang="es-EC"/>
          </a:p>
        </p:txBody>
      </p:sp>
    </p:spTree>
    <p:extLst>
      <p:ext uri="{BB962C8B-B14F-4D97-AF65-F5344CB8AC3E}">
        <p14:creationId xmlns:p14="http://schemas.microsoft.com/office/powerpoint/2010/main" val="29730027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7</a:t>
            </a:fld>
            <a:endParaRPr lang="es-EC"/>
          </a:p>
        </p:txBody>
      </p:sp>
    </p:spTree>
    <p:extLst>
      <p:ext uri="{BB962C8B-B14F-4D97-AF65-F5344CB8AC3E}">
        <p14:creationId xmlns:p14="http://schemas.microsoft.com/office/powerpoint/2010/main" val="35175917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8</a:t>
            </a:fld>
            <a:endParaRPr lang="es-EC"/>
          </a:p>
        </p:txBody>
      </p:sp>
    </p:spTree>
    <p:extLst>
      <p:ext uri="{BB962C8B-B14F-4D97-AF65-F5344CB8AC3E}">
        <p14:creationId xmlns:p14="http://schemas.microsoft.com/office/powerpoint/2010/main" val="11055882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9</a:t>
            </a:fld>
            <a:endParaRPr lang="es-EC"/>
          </a:p>
        </p:txBody>
      </p:sp>
    </p:spTree>
    <p:extLst>
      <p:ext uri="{BB962C8B-B14F-4D97-AF65-F5344CB8AC3E}">
        <p14:creationId xmlns:p14="http://schemas.microsoft.com/office/powerpoint/2010/main" val="721022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10</a:t>
            </a:fld>
            <a:endParaRPr lang="es-EC"/>
          </a:p>
        </p:txBody>
      </p:sp>
    </p:spTree>
    <p:extLst>
      <p:ext uri="{BB962C8B-B14F-4D97-AF65-F5344CB8AC3E}">
        <p14:creationId xmlns:p14="http://schemas.microsoft.com/office/powerpoint/2010/main" val="12865665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11</a:t>
            </a:fld>
            <a:endParaRPr lang="es-EC"/>
          </a:p>
        </p:txBody>
      </p:sp>
    </p:spTree>
    <p:extLst>
      <p:ext uri="{BB962C8B-B14F-4D97-AF65-F5344CB8AC3E}">
        <p14:creationId xmlns:p14="http://schemas.microsoft.com/office/powerpoint/2010/main" val="3390584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12</a:t>
            </a:fld>
            <a:endParaRPr lang="es-EC"/>
          </a:p>
        </p:txBody>
      </p:sp>
    </p:spTree>
    <p:extLst>
      <p:ext uri="{BB962C8B-B14F-4D97-AF65-F5344CB8AC3E}">
        <p14:creationId xmlns:p14="http://schemas.microsoft.com/office/powerpoint/2010/main" val="817682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13</a:t>
            </a:fld>
            <a:endParaRPr lang="es-EC"/>
          </a:p>
        </p:txBody>
      </p:sp>
    </p:spTree>
    <p:extLst>
      <p:ext uri="{BB962C8B-B14F-4D97-AF65-F5344CB8AC3E}">
        <p14:creationId xmlns:p14="http://schemas.microsoft.com/office/powerpoint/2010/main" val="1961808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14</a:t>
            </a:fld>
            <a:endParaRPr lang="es-EC"/>
          </a:p>
        </p:txBody>
      </p:sp>
    </p:spTree>
    <p:extLst>
      <p:ext uri="{BB962C8B-B14F-4D97-AF65-F5344CB8AC3E}">
        <p14:creationId xmlns:p14="http://schemas.microsoft.com/office/powerpoint/2010/main" val="29166138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15</a:t>
            </a:fld>
            <a:endParaRPr lang="es-EC"/>
          </a:p>
        </p:txBody>
      </p:sp>
    </p:spTree>
    <p:extLst>
      <p:ext uri="{BB962C8B-B14F-4D97-AF65-F5344CB8AC3E}">
        <p14:creationId xmlns:p14="http://schemas.microsoft.com/office/powerpoint/2010/main" val="33190818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EC"/>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3/4/2025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9142986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3/4/2025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893355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EC"/>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865CB99C-21E8-4EC3-94AC-89B26B7F2FD4}" type="datetimeFigureOut">
              <a:rPr lang="es-EC" smtClean="0"/>
              <a:t>3/4/2025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758502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p:cNvSpPr>
            <a:spLocks noGrp="1"/>
          </p:cNvSpPr>
          <p:nvPr>
            <p:ph type="dt" sz="half" idx="10"/>
          </p:nvPr>
        </p:nvSpPr>
        <p:spPr/>
        <p:txBody>
          <a:bodyPr/>
          <a:lstStyle/>
          <a:p>
            <a:fld id="{865CB99C-21E8-4EC3-94AC-89B26B7F2FD4}" type="datetimeFigureOut">
              <a:rPr lang="es-EC" smtClean="0"/>
              <a:t>3/4/2025</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852358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EC"/>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p:cNvSpPr>
            <a:spLocks noGrp="1"/>
          </p:cNvSpPr>
          <p:nvPr>
            <p:ph type="dt" sz="half" idx="10"/>
          </p:nvPr>
        </p:nvSpPr>
        <p:spPr/>
        <p:txBody>
          <a:bodyPr/>
          <a:lstStyle/>
          <a:p>
            <a:fld id="{865CB99C-21E8-4EC3-94AC-89B26B7F2FD4}" type="datetimeFigureOut">
              <a:rPr lang="es-EC" smtClean="0"/>
              <a:t>3/4/2025</a:t>
            </a:fld>
            <a:endParaRPr lang="es-EC" dirty="0"/>
          </a:p>
        </p:txBody>
      </p:sp>
      <p:sp>
        <p:nvSpPr>
          <p:cNvPr id="8" name="Marcador de pie de página 7"/>
          <p:cNvSpPr>
            <a:spLocks noGrp="1"/>
          </p:cNvSpPr>
          <p:nvPr>
            <p:ph type="ftr" sz="quarter" idx="11"/>
          </p:nvPr>
        </p:nvSpPr>
        <p:spPr/>
        <p:txBody>
          <a:bodyPr/>
          <a:lstStyle/>
          <a:p>
            <a:endParaRPr lang="es-EC" dirty="0"/>
          </a:p>
        </p:txBody>
      </p:sp>
      <p:sp>
        <p:nvSpPr>
          <p:cNvPr id="9" name="Marcador de número de diapositiva 8"/>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453127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fecha 2"/>
          <p:cNvSpPr>
            <a:spLocks noGrp="1"/>
          </p:cNvSpPr>
          <p:nvPr>
            <p:ph type="dt" sz="half" idx="10"/>
          </p:nvPr>
        </p:nvSpPr>
        <p:spPr/>
        <p:txBody>
          <a:bodyPr/>
          <a:lstStyle/>
          <a:p>
            <a:fld id="{865CB99C-21E8-4EC3-94AC-89B26B7F2FD4}" type="datetimeFigureOut">
              <a:rPr lang="es-EC" smtClean="0"/>
              <a:t>3/4/2025</a:t>
            </a:fld>
            <a:endParaRPr lang="es-EC" dirty="0"/>
          </a:p>
        </p:txBody>
      </p:sp>
      <p:sp>
        <p:nvSpPr>
          <p:cNvPr id="4" name="Marcador de pie de página 3"/>
          <p:cNvSpPr>
            <a:spLocks noGrp="1"/>
          </p:cNvSpPr>
          <p:nvPr>
            <p:ph type="ftr" sz="quarter" idx="11"/>
          </p:nvPr>
        </p:nvSpPr>
        <p:spPr/>
        <p:txBody>
          <a:bodyPr/>
          <a:lstStyle/>
          <a:p>
            <a:endParaRPr lang="es-EC" dirty="0"/>
          </a:p>
        </p:txBody>
      </p:sp>
      <p:sp>
        <p:nvSpPr>
          <p:cNvPr id="5" name="Marcador de número de diapositiva 4"/>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309946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65CB99C-21E8-4EC3-94AC-89B26B7F2FD4}" type="datetimeFigureOut">
              <a:rPr lang="es-EC" smtClean="0"/>
              <a:t>3/4/2025</a:t>
            </a:fld>
            <a:endParaRPr lang="es-EC" dirty="0"/>
          </a:p>
        </p:txBody>
      </p:sp>
      <p:sp>
        <p:nvSpPr>
          <p:cNvPr id="3" name="Marcador de pie de página 2"/>
          <p:cNvSpPr>
            <a:spLocks noGrp="1"/>
          </p:cNvSpPr>
          <p:nvPr>
            <p:ph type="ftr" sz="quarter" idx="11"/>
          </p:nvPr>
        </p:nvSpPr>
        <p:spPr/>
        <p:txBody>
          <a:bodyPr/>
          <a:lstStyle/>
          <a:p>
            <a:endParaRPr lang="es-EC" dirty="0"/>
          </a:p>
        </p:txBody>
      </p:sp>
      <p:sp>
        <p:nvSpPr>
          <p:cNvPr id="4" name="Marcador de número de diapositiva 3"/>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17117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3/4/2025</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0610895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C" dirty="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3/4/2025</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316666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3/4/2025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473144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EC"/>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3/4/2025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1620139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5CB99C-21E8-4EC3-94AC-89B26B7F2FD4}" type="datetimeFigureOut">
              <a:rPr lang="es-EC" smtClean="0"/>
              <a:t>3/4/2025</a:t>
            </a:fld>
            <a:endParaRPr lang="es-EC" dirty="0"/>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C" dirty="0"/>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92876929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microsoft.com/office/2007/relationships/hdphoto" Target="../media/hdphoto1.wdp"/><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1.xml"/><Relationship Id="rId4" Type="http://schemas.openxmlformats.org/officeDocument/2006/relationships/image" Target="../media/image13.emf"/></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s>
</file>

<file path=ppt/slides/_rels/slide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4.jpeg"/><Relationship Id="rId7"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5.jpeg"/><Relationship Id="rId5" Type="http://schemas.microsoft.com/office/2007/relationships/hdphoto" Target="../media/hdphoto2.wdp"/><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27.png"/><Relationship Id="rId7" Type="http://schemas.openxmlformats.org/officeDocument/2006/relationships/diagramLayout" Target="../diagrams/layout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Data" Target="../diagrams/data1.xml"/><Relationship Id="rId5" Type="http://schemas.openxmlformats.org/officeDocument/2006/relationships/image" Target="../media/image18.png"/><Relationship Id="rId10" Type="http://schemas.microsoft.com/office/2007/relationships/diagramDrawing" Target="../diagrams/drawing1.xml"/><Relationship Id="rId4" Type="http://schemas.openxmlformats.org/officeDocument/2006/relationships/image" Target="../media/image15.jpeg"/><Relationship Id="rId9" Type="http://schemas.openxmlformats.org/officeDocument/2006/relationships/diagramColors" Target="../diagrams/colors1.xml"/></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image" Target="../media/image28.png"/><Relationship Id="rId7" Type="http://schemas.openxmlformats.org/officeDocument/2006/relationships/diagramData" Target="../diagrams/data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8.png"/><Relationship Id="rId11" Type="http://schemas.microsoft.com/office/2007/relationships/diagramDrawing" Target="../diagrams/drawing2.xml"/><Relationship Id="rId5" Type="http://schemas.openxmlformats.org/officeDocument/2006/relationships/image" Target="../media/image15.jpeg"/><Relationship Id="rId10" Type="http://schemas.openxmlformats.org/officeDocument/2006/relationships/diagramColors" Target="../diagrams/colors2.xml"/><Relationship Id="rId4" Type="http://schemas.microsoft.com/office/2007/relationships/hdphoto" Target="../media/hdphoto3.wdp"/><Relationship Id="rId9"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openxmlformats.org/officeDocument/2006/relationships/image" Target="../media/image23.png"/><Relationship Id="rId7" Type="http://schemas.openxmlformats.org/officeDocument/2006/relationships/diagramLayout" Target="../diagrams/layout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Data" Target="../diagrams/data3.xml"/><Relationship Id="rId5" Type="http://schemas.openxmlformats.org/officeDocument/2006/relationships/image" Target="../media/image18.png"/><Relationship Id="rId10" Type="http://schemas.microsoft.com/office/2007/relationships/diagramDrawing" Target="../diagrams/drawing3.xml"/><Relationship Id="rId4" Type="http://schemas.openxmlformats.org/officeDocument/2006/relationships/image" Target="../media/image15.jpeg"/><Relationship Id="rId9" Type="http://schemas.openxmlformats.org/officeDocument/2006/relationships/diagramColors" Target="../diagrams/colors3.xml"/></Relationships>
</file>

<file path=ppt/slides/_rels/slide10.xml.rels><?xml version="1.0" encoding="UTF-8" standalone="yes"?>
<Relationships xmlns="http://schemas.openxmlformats.org/package/2006/relationships"><Relationship Id="rId8" Type="http://schemas.openxmlformats.org/officeDocument/2006/relationships/diagramQuickStyle" Target="../diagrams/quickStyle4.xml"/><Relationship Id="rId3" Type="http://schemas.openxmlformats.org/officeDocument/2006/relationships/image" Target="../media/image29.png"/><Relationship Id="rId7" Type="http://schemas.openxmlformats.org/officeDocument/2006/relationships/diagramLayout" Target="../diagrams/layout4.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Data" Target="../diagrams/data4.xml"/><Relationship Id="rId5" Type="http://schemas.openxmlformats.org/officeDocument/2006/relationships/image" Target="../media/image18.png"/><Relationship Id="rId10" Type="http://schemas.microsoft.com/office/2007/relationships/diagramDrawing" Target="../diagrams/drawing4.xml"/><Relationship Id="rId4" Type="http://schemas.openxmlformats.org/officeDocument/2006/relationships/image" Target="../media/image15.jpeg"/><Relationship Id="rId9" Type="http://schemas.openxmlformats.org/officeDocument/2006/relationships/diagramColors" Target="../diagrams/colors4.xml"/></Relationships>
</file>

<file path=ppt/slides/_rels/slide11.xml.rels><?xml version="1.0" encoding="UTF-8" standalone="yes"?>
<Relationships xmlns="http://schemas.openxmlformats.org/package/2006/relationships"><Relationship Id="rId8" Type="http://schemas.openxmlformats.org/officeDocument/2006/relationships/diagramQuickStyle" Target="../diagrams/quickStyle5.xml"/><Relationship Id="rId3" Type="http://schemas.openxmlformats.org/officeDocument/2006/relationships/image" Target="../media/image30.png"/><Relationship Id="rId7" Type="http://schemas.openxmlformats.org/officeDocument/2006/relationships/diagramLayout" Target="../diagrams/layout5.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Data" Target="../diagrams/data5.xml"/><Relationship Id="rId5" Type="http://schemas.openxmlformats.org/officeDocument/2006/relationships/image" Target="../media/image18.png"/><Relationship Id="rId10" Type="http://schemas.microsoft.com/office/2007/relationships/diagramDrawing" Target="../diagrams/drawing5.xml"/><Relationship Id="rId4" Type="http://schemas.openxmlformats.org/officeDocument/2006/relationships/image" Target="../media/image15.jpeg"/><Relationship Id="rId9" Type="http://schemas.openxmlformats.org/officeDocument/2006/relationships/diagramColors" Target="../diagrams/colors5.xml"/></Relationships>
</file>

<file path=ppt/slides/_rels/slide12.xml.rels><?xml version="1.0" encoding="UTF-8" standalone="yes"?>
<Relationships xmlns="http://schemas.openxmlformats.org/package/2006/relationships"><Relationship Id="rId8" Type="http://schemas.openxmlformats.org/officeDocument/2006/relationships/diagramQuickStyle" Target="../diagrams/quickStyle6.xml"/><Relationship Id="rId13" Type="http://schemas.openxmlformats.org/officeDocument/2006/relationships/diagramQuickStyle" Target="../diagrams/quickStyle7.xml"/><Relationship Id="rId3" Type="http://schemas.openxmlformats.org/officeDocument/2006/relationships/image" Target="../media/image31.png"/><Relationship Id="rId7" Type="http://schemas.openxmlformats.org/officeDocument/2006/relationships/diagramLayout" Target="../diagrams/layout6.xml"/><Relationship Id="rId12" Type="http://schemas.openxmlformats.org/officeDocument/2006/relationships/diagramLayout" Target="../diagrams/layout7.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Data" Target="../diagrams/data6.xml"/><Relationship Id="rId11" Type="http://schemas.openxmlformats.org/officeDocument/2006/relationships/diagramData" Target="../diagrams/data7.xml"/><Relationship Id="rId5" Type="http://schemas.openxmlformats.org/officeDocument/2006/relationships/image" Target="../media/image18.png"/><Relationship Id="rId15" Type="http://schemas.microsoft.com/office/2007/relationships/diagramDrawing" Target="../diagrams/drawing7.xml"/><Relationship Id="rId10" Type="http://schemas.microsoft.com/office/2007/relationships/diagramDrawing" Target="../diagrams/drawing6.xml"/><Relationship Id="rId4" Type="http://schemas.openxmlformats.org/officeDocument/2006/relationships/image" Target="../media/image15.jpeg"/><Relationship Id="rId9" Type="http://schemas.openxmlformats.org/officeDocument/2006/relationships/diagramColors" Target="../diagrams/colors6.xml"/><Relationship Id="rId14" Type="http://schemas.openxmlformats.org/officeDocument/2006/relationships/diagramColors" Target="../diagrams/colors7.xml"/></Relationships>
</file>

<file path=ppt/slides/_rels/slide13.xml.rels><?xml version="1.0" encoding="UTF-8" standalone="yes"?>
<Relationships xmlns="http://schemas.openxmlformats.org/package/2006/relationships"><Relationship Id="rId8" Type="http://schemas.openxmlformats.org/officeDocument/2006/relationships/diagramQuickStyle" Target="../diagrams/quickStyle8.xml"/><Relationship Id="rId3" Type="http://schemas.openxmlformats.org/officeDocument/2006/relationships/image" Target="../media/image32.png"/><Relationship Id="rId7" Type="http://schemas.openxmlformats.org/officeDocument/2006/relationships/diagramLayout" Target="../diagrams/layout8.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Data" Target="../diagrams/data8.xml"/><Relationship Id="rId5" Type="http://schemas.openxmlformats.org/officeDocument/2006/relationships/image" Target="../media/image18.png"/><Relationship Id="rId10" Type="http://schemas.microsoft.com/office/2007/relationships/diagramDrawing" Target="../diagrams/drawing8.xml"/><Relationship Id="rId4" Type="http://schemas.openxmlformats.org/officeDocument/2006/relationships/image" Target="../media/image15.jpeg"/><Relationship Id="rId9" Type="http://schemas.openxmlformats.org/officeDocument/2006/relationships/diagramColors" Target="../diagrams/colors8.xml"/></Relationships>
</file>

<file path=ppt/slides/_rels/slide14.xml.rels><?xml version="1.0" encoding="UTF-8" standalone="yes"?>
<Relationships xmlns="http://schemas.openxmlformats.org/package/2006/relationships"><Relationship Id="rId8" Type="http://schemas.openxmlformats.org/officeDocument/2006/relationships/diagramColors" Target="../diagrams/colors9.xml"/><Relationship Id="rId3" Type="http://schemas.openxmlformats.org/officeDocument/2006/relationships/image" Target="../media/image15.jpeg"/><Relationship Id="rId7" Type="http://schemas.openxmlformats.org/officeDocument/2006/relationships/diagramQuickStyle" Target="../diagrams/quickStyle9.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Layout" Target="../diagrams/layout9.xml"/><Relationship Id="rId5" Type="http://schemas.openxmlformats.org/officeDocument/2006/relationships/diagramData" Target="../diagrams/data9.xml"/><Relationship Id="rId10" Type="http://schemas.openxmlformats.org/officeDocument/2006/relationships/image" Target="../media/image33.png"/><Relationship Id="rId4" Type="http://schemas.openxmlformats.org/officeDocument/2006/relationships/image" Target="../media/image18.png"/><Relationship Id="rId9" Type="http://schemas.microsoft.com/office/2007/relationships/diagramDrawing" Target="../diagrams/drawing9.xml"/></Relationships>
</file>

<file path=ppt/slides/_rels/slide15.xml.rels><?xml version="1.0" encoding="UTF-8" standalone="yes"?>
<Relationships xmlns="http://schemas.openxmlformats.org/package/2006/relationships"><Relationship Id="rId8" Type="http://schemas.openxmlformats.org/officeDocument/2006/relationships/diagramQuickStyle" Target="../diagrams/quickStyle10.xml"/><Relationship Id="rId3" Type="http://schemas.openxmlformats.org/officeDocument/2006/relationships/image" Target="../media/image34.png"/><Relationship Id="rId7" Type="http://schemas.openxmlformats.org/officeDocument/2006/relationships/diagramLayout" Target="../diagrams/layout10.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Data" Target="../diagrams/data10.xml"/><Relationship Id="rId5" Type="http://schemas.openxmlformats.org/officeDocument/2006/relationships/image" Target="../media/image18.png"/><Relationship Id="rId10" Type="http://schemas.microsoft.com/office/2007/relationships/diagramDrawing" Target="../diagrams/drawing10.xml"/><Relationship Id="rId4" Type="http://schemas.openxmlformats.org/officeDocument/2006/relationships/image" Target="../media/image15.jpeg"/><Relationship Id="rId9" Type="http://schemas.openxmlformats.org/officeDocument/2006/relationships/diagramColors" Target="../diagrams/colors10.xml"/></Relationships>
</file>

<file path=ppt/slides/_rels/slide1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41.jpeg"/><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Imagen 45">
            <a:extLst>
              <a:ext uri="{FF2B5EF4-FFF2-40B4-BE49-F238E27FC236}">
                <a16:creationId xmlns:a16="http://schemas.microsoft.com/office/drawing/2014/main" id="{1BA68FB9-4786-409A-87CC-5244AF699152}"/>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33000"/>
                    </a14:imgEffect>
                    <a14:imgEffect>
                      <a14:brightnessContrast bright="40000" contrast="40000"/>
                    </a14:imgEffect>
                  </a14:imgLayer>
                </a14:imgProps>
              </a:ext>
              <a:ext uri="{28A0092B-C50C-407E-A947-70E740481C1C}">
                <a14:useLocalDpi xmlns:a14="http://schemas.microsoft.com/office/drawing/2010/main" val="0"/>
              </a:ext>
            </a:extLst>
          </a:blip>
          <a:srcRect r="27661"/>
          <a:stretch/>
        </p:blipFill>
        <p:spPr>
          <a:xfrm>
            <a:off x="6269863" y="-156"/>
            <a:ext cx="5922137" cy="6858000"/>
          </a:xfrm>
          <a:prstGeom prst="rect">
            <a:avLst/>
          </a:prstGeom>
        </p:spPr>
      </p:pic>
      <p:pic>
        <p:nvPicPr>
          <p:cNvPr id="32" name="Imagen 31">
            <a:extLst>
              <a:ext uri="{FF2B5EF4-FFF2-40B4-BE49-F238E27FC236}">
                <a16:creationId xmlns:a16="http://schemas.microsoft.com/office/drawing/2014/main" id="{00CBF030-0766-48E4-814C-42733E2D97D5}"/>
              </a:ext>
            </a:extLst>
          </p:cNvPr>
          <p:cNvPicPr>
            <a:picLocks noChangeAspect="1"/>
          </p:cNvPicPr>
          <p:nvPr/>
        </p:nvPicPr>
        <p:blipFill rotWithShape="1">
          <a:blip r:embed="rId5"/>
          <a:srcRect l="7897" t="8711"/>
          <a:stretch/>
        </p:blipFill>
        <p:spPr>
          <a:xfrm>
            <a:off x="46037" y="868524"/>
            <a:ext cx="12090770" cy="3914123"/>
          </a:xfrm>
          <a:prstGeom prst="rect">
            <a:avLst/>
          </a:prstGeom>
        </p:spPr>
      </p:pic>
      <p:pic>
        <p:nvPicPr>
          <p:cNvPr id="37" name="Imagen 36">
            <a:extLst>
              <a:ext uri="{FF2B5EF4-FFF2-40B4-BE49-F238E27FC236}">
                <a16:creationId xmlns:a16="http://schemas.microsoft.com/office/drawing/2014/main" id="{C30C85E8-15B9-4BFE-BDA0-7FD428FF349D}"/>
              </a:ext>
            </a:extLst>
          </p:cNvPr>
          <p:cNvPicPr>
            <a:picLocks noChangeAspect="1"/>
          </p:cNvPicPr>
          <p:nvPr/>
        </p:nvPicPr>
        <p:blipFill>
          <a:blip r:embed="rId6"/>
          <a:stretch>
            <a:fillRect/>
          </a:stretch>
        </p:blipFill>
        <p:spPr>
          <a:xfrm>
            <a:off x="5575956" y="9230287"/>
            <a:ext cx="1611585" cy="960505"/>
          </a:xfrm>
          <a:prstGeom prst="rect">
            <a:avLst/>
          </a:prstGeom>
        </p:spPr>
      </p:pic>
      <p:cxnSp>
        <p:nvCxnSpPr>
          <p:cNvPr id="39" name="Conector recto 38">
            <a:extLst>
              <a:ext uri="{FF2B5EF4-FFF2-40B4-BE49-F238E27FC236}">
                <a16:creationId xmlns:a16="http://schemas.microsoft.com/office/drawing/2014/main" id="{99DC0231-7928-4C36-9FE6-0ABB9CC0927F}"/>
              </a:ext>
            </a:extLst>
          </p:cNvPr>
          <p:cNvCxnSpPr/>
          <p:nvPr/>
        </p:nvCxnSpPr>
        <p:spPr>
          <a:xfrm>
            <a:off x="298156" y="5472793"/>
            <a:ext cx="11696553" cy="0"/>
          </a:xfrm>
          <a:prstGeom prst="line">
            <a:avLst/>
          </a:prstGeom>
          <a:ln w="76200">
            <a:solidFill>
              <a:srgbClr val="0A245E"/>
            </a:solidFill>
          </a:ln>
        </p:spPr>
        <p:style>
          <a:lnRef idx="1">
            <a:schemeClr val="accent1"/>
          </a:lnRef>
          <a:fillRef idx="0">
            <a:schemeClr val="accent1"/>
          </a:fillRef>
          <a:effectRef idx="0">
            <a:schemeClr val="accent1"/>
          </a:effectRef>
          <a:fontRef idx="minor">
            <a:schemeClr val="tx1"/>
          </a:fontRef>
        </p:style>
      </p:cxnSp>
      <p:pic>
        <p:nvPicPr>
          <p:cNvPr id="21521" name="Imagen 21520">
            <a:extLst>
              <a:ext uri="{FF2B5EF4-FFF2-40B4-BE49-F238E27FC236}">
                <a16:creationId xmlns:a16="http://schemas.microsoft.com/office/drawing/2014/main" id="{28037F30-48DE-42CB-9646-8ABE0E5584C4}"/>
              </a:ext>
            </a:extLst>
          </p:cNvPr>
          <p:cNvPicPr>
            <a:picLocks noChangeAspect="1"/>
          </p:cNvPicPr>
          <p:nvPr/>
        </p:nvPicPr>
        <p:blipFill>
          <a:blip r:embed="rId7"/>
          <a:stretch>
            <a:fillRect/>
          </a:stretch>
        </p:blipFill>
        <p:spPr>
          <a:xfrm>
            <a:off x="481354" y="5633988"/>
            <a:ext cx="1535731" cy="1085179"/>
          </a:xfrm>
          <a:prstGeom prst="rect">
            <a:avLst/>
          </a:prstGeom>
        </p:spPr>
      </p:pic>
      <p:pic>
        <p:nvPicPr>
          <p:cNvPr id="21524" name="Imagen 21523">
            <a:extLst>
              <a:ext uri="{FF2B5EF4-FFF2-40B4-BE49-F238E27FC236}">
                <a16:creationId xmlns:a16="http://schemas.microsoft.com/office/drawing/2014/main" id="{FE21020A-F2E3-459A-8F45-F29FA664AC75}"/>
              </a:ext>
            </a:extLst>
          </p:cNvPr>
          <p:cNvPicPr>
            <a:picLocks noChangeAspect="1"/>
          </p:cNvPicPr>
          <p:nvPr/>
        </p:nvPicPr>
        <p:blipFill>
          <a:blip r:embed="rId8"/>
          <a:stretch>
            <a:fillRect/>
          </a:stretch>
        </p:blipFill>
        <p:spPr>
          <a:xfrm>
            <a:off x="4939178" y="5723767"/>
            <a:ext cx="2304488" cy="1085182"/>
          </a:xfrm>
          <a:prstGeom prst="rect">
            <a:avLst/>
          </a:prstGeom>
        </p:spPr>
      </p:pic>
      <p:pic>
        <p:nvPicPr>
          <p:cNvPr id="21528" name="Imagen 21527">
            <a:extLst>
              <a:ext uri="{FF2B5EF4-FFF2-40B4-BE49-F238E27FC236}">
                <a16:creationId xmlns:a16="http://schemas.microsoft.com/office/drawing/2014/main" id="{98EE634A-0750-410A-B4A7-6F675C7E4969}"/>
              </a:ext>
            </a:extLst>
          </p:cNvPr>
          <p:cNvPicPr>
            <a:picLocks noChangeAspect="1"/>
          </p:cNvPicPr>
          <p:nvPr/>
        </p:nvPicPr>
        <p:blipFill>
          <a:blip r:embed="rId9"/>
          <a:stretch>
            <a:fillRect/>
          </a:stretch>
        </p:blipFill>
        <p:spPr>
          <a:xfrm>
            <a:off x="2723581" y="5642096"/>
            <a:ext cx="1682642" cy="1097375"/>
          </a:xfrm>
          <a:prstGeom prst="rect">
            <a:avLst/>
          </a:prstGeom>
        </p:spPr>
      </p:pic>
      <p:pic>
        <p:nvPicPr>
          <p:cNvPr id="21529" name="Imagen 21528">
            <a:extLst>
              <a:ext uri="{FF2B5EF4-FFF2-40B4-BE49-F238E27FC236}">
                <a16:creationId xmlns:a16="http://schemas.microsoft.com/office/drawing/2014/main" id="{B9D0FE8C-9E98-4F33-88F0-54086DAC68A9}"/>
              </a:ext>
            </a:extLst>
          </p:cNvPr>
          <p:cNvPicPr>
            <a:picLocks noChangeAspect="1"/>
          </p:cNvPicPr>
          <p:nvPr/>
        </p:nvPicPr>
        <p:blipFill>
          <a:blip r:embed="rId10"/>
          <a:stretch>
            <a:fillRect/>
          </a:stretch>
        </p:blipFill>
        <p:spPr>
          <a:xfrm>
            <a:off x="568307" y="2735744"/>
            <a:ext cx="3179824" cy="1757591"/>
          </a:xfrm>
          <a:prstGeom prst="rect">
            <a:avLst/>
          </a:prstGeom>
        </p:spPr>
      </p:pic>
      <p:pic>
        <p:nvPicPr>
          <p:cNvPr id="5" name="Imagen 4">
            <a:extLst>
              <a:ext uri="{FF2B5EF4-FFF2-40B4-BE49-F238E27FC236}">
                <a16:creationId xmlns:a16="http://schemas.microsoft.com/office/drawing/2014/main" id="{7BA13217-720C-410D-B19B-0037E69E8D67}"/>
              </a:ext>
            </a:extLst>
          </p:cNvPr>
          <p:cNvPicPr>
            <a:picLocks noChangeAspect="1"/>
          </p:cNvPicPr>
          <p:nvPr/>
        </p:nvPicPr>
        <p:blipFill>
          <a:blip r:embed="rId11"/>
          <a:stretch>
            <a:fillRect/>
          </a:stretch>
        </p:blipFill>
        <p:spPr>
          <a:xfrm>
            <a:off x="9675242" y="5796195"/>
            <a:ext cx="2479826" cy="859463"/>
          </a:xfrm>
          <a:prstGeom prst="rect">
            <a:avLst/>
          </a:prstGeom>
        </p:spPr>
      </p:pic>
      <p:grpSp>
        <p:nvGrpSpPr>
          <p:cNvPr id="11" name="Grupo 10">
            <a:extLst>
              <a:ext uri="{FF2B5EF4-FFF2-40B4-BE49-F238E27FC236}">
                <a16:creationId xmlns:a16="http://schemas.microsoft.com/office/drawing/2014/main" id="{795181B1-9DC0-4632-9148-4034BB43747B}"/>
              </a:ext>
            </a:extLst>
          </p:cNvPr>
          <p:cNvGrpSpPr/>
          <p:nvPr/>
        </p:nvGrpSpPr>
        <p:grpSpPr>
          <a:xfrm>
            <a:off x="6769690" y="-1816386"/>
            <a:ext cx="4922481" cy="745030"/>
            <a:chOff x="7214326" y="4404362"/>
            <a:chExt cx="4922481" cy="745030"/>
          </a:xfrm>
        </p:grpSpPr>
        <p:pic>
          <p:nvPicPr>
            <p:cNvPr id="2" name="Imagen 1">
              <a:extLst>
                <a:ext uri="{FF2B5EF4-FFF2-40B4-BE49-F238E27FC236}">
                  <a16:creationId xmlns:a16="http://schemas.microsoft.com/office/drawing/2014/main" id="{BDAD5A69-2DDD-4092-BE9C-F18FB57FC230}"/>
                </a:ext>
              </a:extLst>
            </p:cNvPr>
            <p:cNvPicPr>
              <a:picLocks noChangeAspect="1"/>
            </p:cNvPicPr>
            <p:nvPr/>
          </p:nvPicPr>
          <p:blipFill rotWithShape="1">
            <a:blip r:embed="rId12"/>
            <a:srcRect l="7917" t="30969" r="15544" b="37846"/>
            <a:stretch/>
          </p:blipFill>
          <p:spPr>
            <a:xfrm>
              <a:off x="7214326" y="4404362"/>
              <a:ext cx="4922481" cy="745030"/>
            </a:xfrm>
            <a:prstGeom prst="rect">
              <a:avLst/>
            </a:prstGeom>
          </p:spPr>
        </p:pic>
        <p:cxnSp>
          <p:nvCxnSpPr>
            <p:cNvPr id="4" name="Conector recto 3">
              <a:extLst>
                <a:ext uri="{FF2B5EF4-FFF2-40B4-BE49-F238E27FC236}">
                  <a16:creationId xmlns:a16="http://schemas.microsoft.com/office/drawing/2014/main" id="{0F14A6DE-8CEA-41EF-8976-E8672F6CDC1F}"/>
                </a:ext>
              </a:extLst>
            </p:cNvPr>
            <p:cNvCxnSpPr>
              <a:cxnSpLocks/>
            </p:cNvCxnSpPr>
            <p:nvPr/>
          </p:nvCxnSpPr>
          <p:spPr>
            <a:xfrm>
              <a:off x="7330440" y="5013960"/>
              <a:ext cx="1676400"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F9F2F44E-6464-42C8-9E1A-AD9E5BE8BD54}"/>
                </a:ext>
              </a:extLst>
            </p:cNvPr>
            <p:cNvCxnSpPr>
              <a:cxnSpLocks/>
            </p:cNvCxnSpPr>
            <p:nvPr/>
          </p:nvCxnSpPr>
          <p:spPr>
            <a:xfrm>
              <a:off x="9333842" y="5013960"/>
              <a:ext cx="2660867"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13" name="Imagen 12">
            <a:extLst>
              <a:ext uri="{FF2B5EF4-FFF2-40B4-BE49-F238E27FC236}">
                <a16:creationId xmlns:a16="http://schemas.microsoft.com/office/drawing/2014/main" id="{BF7EED21-BF28-4472-9AB5-5FD74EC7744D}"/>
              </a:ext>
            </a:extLst>
          </p:cNvPr>
          <p:cNvPicPr>
            <a:picLocks noChangeAspect="1"/>
          </p:cNvPicPr>
          <p:nvPr/>
        </p:nvPicPr>
        <p:blipFill>
          <a:blip r:embed="rId13"/>
          <a:stretch>
            <a:fillRect/>
          </a:stretch>
        </p:blipFill>
        <p:spPr>
          <a:xfrm>
            <a:off x="6381749" y="4401764"/>
            <a:ext cx="5760009" cy="869704"/>
          </a:xfrm>
          <a:prstGeom prst="rect">
            <a:avLst/>
          </a:prstGeom>
        </p:spPr>
      </p:pic>
      <p:grpSp>
        <p:nvGrpSpPr>
          <p:cNvPr id="8" name="Grupo 7">
            <a:extLst>
              <a:ext uri="{FF2B5EF4-FFF2-40B4-BE49-F238E27FC236}">
                <a16:creationId xmlns:a16="http://schemas.microsoft.com/office/drawing/2014/main" id="{FD630106-5DE2-44BC-86F9-11898CD25EF1}"/>
              </a:ext>
            </a:extLst>
          </p:cNvPr>
          <p:cNvGrpSpPr/>
          <p:nvPr/>
        </p:nvGrpSpPr>
        <p:grpSpPr>
          <a:xfrm>
            <a:off x="7432760" y="5633988"/>
            <a:ext cx="2146494" cy="1010327"/>
            <a:chOff x="12726909" y="2788005"/>
            <a:chExt cx="2146494" cy="1010327"/>
          </a:xfrm>
        </p:grpSpPr>
        <p:pic>
          <p:nvPicPr>
            <p:cNvPr id="19" name="Imagen 18">
              <a:extLst>
                <a:ext uri="{FF2B5EF4-FFF2-40B4-BE49-F238E27FC236}">
                  <a16:creationId xmlns:a16="http://schemas.microsoft.com/office/drawing/2014/main" id="{7CCB2968-8DD3-458B-96D4-1A911F4F8347}"/>
                </a:ext>
              </a:extLst>
            </p:cNvPr>
            <p:cNvPicPr>
              <a:picLocks noChangeAspect="1"/>
            </p:cNvPicPr>
            <p:nvPr/>
          </p:nvPicPr>
          <p:blipFill rotWithShape="1">
            <a:blip r:embed="rId6"/>
            <a:srcRect b="33265"/>
            <a:stretch/>
          </p:blipFill>
          <p:spPr>
            <a:xfrm>
              <a:off x="12726909" y="2788005"/>
              <a:ext cx="1611585" cy="640995"/>
            </a:xfrm>
            <a:prstGeom prst="rect">
              <a:avLst/>
            </a:prstGeom>
          </p:spPr>
        </p:pic>
        <p:sp>
          <p:nvSpPr>
            <p:cNvPr id="3" name="CuadroTexto 2">
              <a:extLst>
                <a:ext uri="{FF2B5EF4-FFF2-40B4-BE49-F238E27FC236}">
                  <a16:creationId xmlns:a16="http://schemas.microsoft.com/office/drawing/2014/main" id="{C32652FD-0D86-45F1-A390-75AEFDAFCE7C}"/>
                </a:ext>
              </a:extLst>
            </p:cNvPr>
            <p:cNvSpPr txBox="1"/>
            <p:nvPr/>
          </p:nvSpPr>
          <p:spPr>
            <a:xfrm>
              <a:off x="12955703" y="3429000"/>
              <a:ext cx="1917700" cy="369332"/>
            </a:xfrm>
            <a:prstGeom prst="rect">
              <a:avLst/>
            </a:prstGeom>
            <a:noFill/>
          </p:spPr>
          <p:txBody>
            <a:bodyPr wrap="square" rtlCol="0">
              <a:spAutoFit/>
            </a:bodyPr>
            <a:lstStyle/>
            <a:p>
              <a:r>
                <a:rPr lang="es-EC" b="1" dirty="0">
                  <a:solidFill>
                    <a:srgbClr val="189E0E"/>
                  </a:solidFill>
                </a:rPr>
                <a:t>(+593)988959107</a:t>
              </a:r>
            </a:p>
          </p:txBody>
        </p:sp>
      </p:grpSp>
    </p:spTree>
    <p:extLst>
      <p:ext uri="{BB962C8B-B14F-4D97-AF65-F5344CB8AC3E}">
        <p14:creationId xmlns:p14="http://schemas.microsoft.com/office/powerpoint/2010/main" val="705236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AutoShape 11">
            <a:extLst>
              <a:ext uri="{FF2B5EF4-FFF2-40B4-BE49-F238E27FC236}">
                <a16:creationId xmlns:a16="http://schemas.microsoft.com/office/drawing/2014/main" id="{FBA408B6-7810-4203-94E9-9E05FB251E3A}"/>
              </a:ext>
            </a:extLst>
          </p:cNvPr>
          <p:cNvSpPr>
            <a:spLocks noChangeAspect="1" noChangeArrowheads="1" noTextEdit="1"/>
          </p:cNvSpPr>
          <p:nvPr/>
        </p:nvSpPr>
        <p:spPr bwMode="auto">
          <a:xfrm>
            <a:off x="1244760" y="1485672"/>
            <a:ext cx="2581275" cy="208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29" name="Freeform 13">
            <a:extLst>
              <a:ext uri="{FF2B5EF4-FFF2-40B4-BE49-F238E27FC236}">
                <a16:creationId xmlns:a16="http://schemas.microsoft.com/office/drawing/2014/main" id="{831C6D3D-4C48-43FF-B595-B9F1B103D34D}"/>
              </a:ext>
            </a:extLst>
          </p:cNvPr>
          <p:cNvSpPr>
            <a:spLocks/>
          </p:cNvSpPr>
          <p:nvPr/>
        </p:nvSpPr>
        <p:spPr bwMode="auto">
          <a:xfrm>
            <a:off x="1295560" y="2241322"/>
            <a:ext cx="1847850" cy="893763"/>
          </a:xfrm>
          <a:custGeom>
            <a:avLst/>
            <a:gdLst>
              <a:gd name="T0" fmla="*/ 777 w 1130"/>
              <a:gd name="T1" fmla="*/ 373 h 546"/>
              <a:gd name="T2" fmla="*/ 19 w 1130"/>
              <a:gd name="T3" fmla="*/ 8 h 546"/>
              <a:gd name="T4" fmla="*/ 0 w 1130"/>
              <a:gd name="T5" fmla="*/ 14 h 546"/>
              <a:gd name="T6" fmla="*/ 0 w 1130"/>
              <a:gd name="T7" fmla="*/ 16 h 546"/>
              <a:gd name="T8" fmla="*/ 784 w 1130"/>
              <a:gd name="T9" fmla="*/ 510 h 546"/>
              <a:gd name="T10" fmla="*/ 786 w 1130"/>
              <a:gd name="T11" fmla="*/ 510 h 546"/>
              <a:gd name="T12" fmla="*/ 790 w 1130"/>
              <a:gd name="T13" fmla="*/ 511 h 546"/>
              <a:gd name="T14" fmla="*/ 795 w 1130"/>
              <a:gd name="T15" fmla="*/ 510 h 546"/>
              <a:gd name="T16" fmla="*/ 833 w 1130"/>
              <a:gd name="T17" fmla="*/ 499 h 546"/>
              <a:gd name="T18" fmla="*/ 891 w 1130"/>
              <a:gd name="T19" fmla="*/ 490 h 546"/>
              <a:gd name="T20" fmla="*/ 960 w 1130"/>
              <a:gd name="T21" fmla="*/ 492 h 546"/>
              <a:gd name="T22" fmla="*/ 1046 w 1130"/>
              <a:gd name="T23" fmla="*/ 520 h 546"/>
              <a:gd name="T24" fmla="*/ 1119 w 1130"/>
              <a:gd name="T25" fmla="*/ 545 h 546"/>
              <a:gd name="T26" fmla="*/ 1128 w 1130"/>
              <a:gd name="T27" fmla="*/ 536 h 546"/>
              <a:gd name="T28" fmla="*/ 777 w 1130"/>
              <a:gd name="T29" fmla="*/ 373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0" h="546">
                <a:moveTo>
                  <a:pt x="777" y="373"/>
                </a:moveTo>
                <a:cubicBezTo>
                  <a:pt x="597" y="332"/>
                  <a:pt x="165" y="232"/>
                  <a:pt x="19" y="8"/>
                </a:cubicBezTo>
                <a:cubicBezTo>
                  <a:pt x="14" y="0"/>
                  <a:pt x="0" y="4"/>
                  <a:pt x="0" y="14"/>
                </a:cubicBezTo>
                <a:cubicBezTo>
                  <a:pt x="0" y="16"/>
                  <a:pt x="0" y="16"/>
                  <a:pt x="0" y="16"/>
                </a:cubicBezTo>
                <a:cubicBezTo>
                  <a:pt x="12" y="323"/>
                  <a:pt x="545" y="456"/>
                  <a:pt x="784" y="510"/>
                </a:cubicBezTo>
                <a:cubicBezTo>
                  <a:pt x="786" y="510"/>
                  <a:pt x="786" y="510"/>
                  <a:pt x="786" y="510"/>
                </a:cubicBezTo>
                <a:cubicBezTo>
                  <a:pt x="790" y="511"/>
                  <a:pt x="790" y="511"/>
                  <a:pt x="790" y="511"/>
                </a:cubicBezTo>
                <a:cubicBezTo>
                  <a:pt x="792" y="511"/>
                  <a:pt x="794" y="511"/>
                  <a:pt x="795" y="510"/>
                </a:cubicBezTo>
                <a:cubicBezTo>
                  <a:pt x="807" y="506"/>
                  <a:pt x="820" y="502"/>
                  <a:pt x="833" y="499"/>
                </a:cubicBezTo>
                <a:cubicBezTo>
                  <a:pt x="852" y="494"/>
                  <a:pt x="872" y="490"/>
                  <a:pt x="891" y="490"/>
                </a:cubicBezTo>
                <a:cubicBezTo>
                  <a:pt x="913" y="488"/>
                  <a:pt x="933" y="488"/>
                  <a:pt x="960" y="492"/>
                </a:cubicBezTo>
                <a:cubicBezTo>
                  <a:pt x="984" y="497"/>
                  <a:pt x="1011" y="506"/>
                  <a:pt x="1046" y="520"/>
                </a:cubicBezTo>
                <a:cubicBezTo>
                  <a:pt x="1065" y="528"/>
                  <a:pt x="1091" y="536"/>
                  <a:pt x="1119" y="545"/>
                </a:cubicBezTo>
                <a:cubicBezTo>
                  <a:pt x="1125" y="546"/>
                  <a:pt x="1130" y="541"/>
                  <a:pt x="1128" y="536"/>
                </a:cubicBezTo>
                <a:cubicBezTo>
                  <a:pt x="1077" y="435"/>
                  <a:pt x="958" y="414"/>
                  <a:pt x="777" y="373"/>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0" name="Freeform 14">
            <a:extLst>
              <a:ext uri="{FF2B5EF4-FFF2-40B4-BE49-F238E27FC236}">
                <a16:creationId xmlns:a16="http://schemas.microsoft.com/office/drawing/2014/main" id="{9507B032-BA22-4FA5-9189-9E2226021E45}"/>
              </a:ext>
            </a:extLst>
          </p:cNvPr>
          <p:cNvSpPr>
            <a:spLocks/>
          </p:cNvSpPr>
          <p:nvPr/>
        </p:nvSpPr>
        <p:spPr bwMode="auto">
          <a:xfrm>
            <a:off x="1293973" y="2596922"/>
            <a:ext cx="771525" cy="565150"/>
          </a:xfrm>
          <a:custGeom>
            <a:avLst/>
            <a:gdLst>
              <a:gd name="T0" fmla="*/ 317 w 472"/>
              <a:gd name="T1" fmla="*/ 346 h 346"/>
              <a:gd name="T2" fmla="*/ 460 w 472"/>
              <a:gd name="T3" fmla="*/ 302 h 346"/>
              <a:gd name="T4" fmla="*/ 461 w 472"/>
              <a:gd name="T5" fmla="*/ 301 h 346"/>
              <a:gd name="T6" fmla="*/ 465 w 472"/>
              <a:gd name="T7" fmla="*/ 299 h 346"/>
              <a:gd name="T8" fmla="*/ 463 w 472"/>
              <a:gd name="T9" fmla="*/ 281 h 346"/>
              <a:gd name="T10" fmla="*/ 19 w 472"/>
              <a:gd name="T11" fmla="*/ 9 h 346"/>
              <a:gd name="T12" fmla="*/ 0 w 472"/>
              <a:gd name="T13" fmla="*/ 14 h 346"/>
              <a:gd name="T14" fmla="*/ 0 w 472"/>
              <a:gd name="T15" fmla="*/ 25 h 346"/>
              <a:gd name="T16" fmla="*/ 0 w 472"/>
              <a:gd name="T17" fmla="*/ 26 h 346"/>
              <a:gd name="T18" fmla="*/ 317 w 472"/>
              <a:gd name="T19" fmla="*/ 346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2" h="346">
                <a:moveTo>
                  <a:pt x="317" y="346"/>
                </a:moveTo>
                <a:cubicBezTo>
                  <a:pt x="364" y="333"/>
                  <a:pt x="415" y="320"/>
                  <a:pt x="460" y="302"/>
                </a:cubicBezTo>
                <a:cubicBezTo>
                  <a:pt x="461" y="301"/>
                  <a:pt x="461" y="301"/>
                  <a:pt x="461" y="301"/>
                </a:cubicBezTo>
                <a:cubicBezTo>
                  <a:pt x="462" y="300"/>
                  <a:pt x="464" y="300"/>
                  <a:pt x="465" y="299"/>
                </a:cubicBezTo>
                <a:cubicBezTo>
                  <a:pt x="472" y="295"/>
                  <a:pt x="472" y="284"/>
                  <a:pt x="463" y="281"/>
                </a:cubicBezTo>
                <a:cubicBezTo>
                  <a:pt x="282" y="229"/>
                  <a:pt x="117" y="152"/>
                  <a:pt x="19" y="9"/>
                </a:cubicBezTo>
                <a:cubicBezTo>
                  <a:pt x="13" y="0"/>
                  <a:pt x="0" y="4"/>
                  <a:pt x="0" y="14"/>
                </a:cubicBezTo>
                <a:cubicBezTo>
                  <a:pt x="0" y="25"/>
                  <a:pt x="0" y="25"/>
                  <a:pt x="0" y="25"/>
                </a:cubicBezTo>
                <a:cubicBezTo>
                  <a:pt x="0" y="26"/>
                  <a:pt x="0" y="26"/>
                  <a:pt x="0" y="26"/>
                </a:cubicBezTo>
                <a:cubicBezTo>
                  <a:pt x="10" y="178"/>
                  <a:pt x="115" y="262"/>
                  <a:pt x="317" y="34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1" name="Freeform 15">
            <a:extLst>
              <a:ext uri="{FF2B5EF4-FFF2-40B4-BE49-F238E27FC236}">
                <a16:creationId xmlns:a16="http://schemas.microsoft.com/office/drawing/2014/main" id="{AAD69B8C-541C-40E5-B0DB-AA733D958AE5}"/>
              </a:ext>
            </a:extLst>
          </p:cNvPr>
          <p:cNvSpPr>
            <a:spLocks/>
          </p:cNvSpPr>
          <p:nvPr/>
        </p:nvSpPr>
        <p:spPr bwMode="auto">
          <a:xfrm>
            <a:off x="1293973" y="1871435"/>
            <a:ext cx="2063750" cy="1209675"/>
          </a:xfrm>
          <a:custGeom>
            <a:avLst/>
            <a:gdLst>
              <a:gd name="T0" fmla="*/ 764 w 1262"/>
              <a:gd name="T1" fmla="*/ 515 h 739"/>
              <a:gd name="T2" fmla="*/ 1201 w 1262"/>
              <a:gd name="T3" fmla="*/ 733 h 739"/>
              <a:gd name="T4" fmla="*/ 1213 w 1262"/>
              <a:gd name="T5" fmla="*/ 734 h 739"/>
              <a:gd name="T6" fmla="*/ 1259 w 1262"/>
              <a:gd name="T7" fmla="*/ 602 h 739"/>
              <a:gd name="T8" fmla="*/ 1110 w 1262"/>
              <a:gd name="T9" fmla="*/ 476 h 739"/>
              <a:gd name="T10" fmla="*/ 802 w 1262"/>
              <a:gd name="T11" fmla="*/ 392 h 739"/>
              <a:gd name="T12" fmla="*/ 13 w 1262"/>
              <a:gd name="T13" fmla="*/ 5 h 739"/>
              <a:gd name="T14" fmla="*/ 1 w 1262"/>
              <a:gd name="T15" fmla="*/ 9 h 739"/>
              <a:gd name="T16" fmla="*/ 0 w 1262"/>
              <a:gd name="T17" fmla="*/ 27 h 739"/>
              <a:gd name="T18" fmla="*/ 0 w 1262"/>
              <a:gd name="T19" fmla="*/ 27 h 739"/>
              <a:gd name="T20" fmla="*/ 764 w 1262"/>
              <a:gd name="T21" fmla="*/ 515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2" h="739">
                <a:moveTo>
                  <a:pt x="764" y="515"/>
                </a:moveTo>
                <a:cubicBezTo>
                  <a:pt x="973" y="564"/>
                  <a:pt x="1151" y="597"/>
                  <a:pt x="1201" y="733"/>
                </a:cubicBezTo>
                <a:cubicBezTo>
                  <a:pt x="1202" y="738"/>
                  <a:pt x="1210" y="739"/>
                  <a:pt x="1213" y="734"/>
                </a:cubicBezTo>
                <a:cubicBezTo>
                  <a:pt x="1243" y="685"/>
                  <a:pt x="1262" y="642"/>
                  <a:pt x="1259" y="602"/>
                </a:cubicBezTo>
                <a:cubicBezTo>
                  <a:pt x="1256" y="559"/>
                  <a:pt x="1212" y="507"/>
                  <a:pt x="1110" y="476"/>
                </a:cubicBezTo>
                <a:cubicBezTo>
                  <a:pt x="1008" y="445"/>
                  <a:pt x="965" y="437"/>
                  <a:pt x="802" y="392"/>
                </a:cubicBezTo>
                <a:cubicBezTo>
                  <a:pt x="643" y="349"/>
                  <a:pt x="167" y="230"/>
                  <a:pt x="13" y="5"/>
                </a:cubicBezTo>
                <a:cubicBezTo>
                  <a:pt x="10" y="0"/>
                  <a:pt x="1" y="2"/>
                  <a:pt x="1" y="9"/>
                </a:cubicBezTo>
                <a:cubicBezTo>
                  <a:pt x="0" y="27"/>
                  <a:pt x="0" y="27"/>
                  <a:pt x="0" y="27"/>
                </a:cubicBezTo>
                <a:cubicBezTo>
                  <a:pt x="0" y="27"/>
                  <a:pt x="0" y="27"/>
                  <a:pt x="0" y="27"/>
                </a:cubicBezTo>
                <a:cubicBezTo>
                  <a:pt x="13" y="321"/>
                  <a:pt x="548" y="465"/>
                  <a:pt x="764" y="515"/>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2" name="Freeform 16">
            <a:extLst>
              <a:ext uri="{FF2B5EF4-FFF2-40B4-BE49-F238E27FC236}">
                <a16:creationId xmlns:a16="http://schemas.microsoft.com/office/drawing/2014/main" id="{5D9D754D-BF06-4AE7-A1CE-BD8638D4A9B9}"/>
              </a:ext>
            </a:extLst>
          </p:cNvPr>
          <p:cNvSpPr>
            <a:spLocks/>
          </p:cNvSpPr>
          <p:nvPr/>
        </p:nvSpPr>
        <p:spPr bwMode="auto">
          <a:xfrm>
            <a:off x="1293973" y="1479322"/>
            <a:ext cx="2579688" cy="1733550"/>
          </a:xfrm>
          <a:custGeom>
            <a:avLst/>
            <a:gdLst>
              <a:gd name="T0" fmla="*/ 1123 w 1577"/>
              <a:gd name="T1" fmla="*/ 626 h 1060"/>
              <a:gd name="T2" fmla="*/ 1347 w 1577"/>
              <a:gd name="T3" fmla="*/ 877 h 1060"/>
              <a:gd name="T4" fmla="*/ 1263 w 1577"/>
              <a:gd name="T5" fmla="*/ 1026 h 1060"/>
              <a:gd name="T6" fmla="*/ 1268 w 1577"/>
              <a:gd name="T7" fmla="*/ 1043 h 1060"/>
              <a:gd name="T8" fmla="*/ 1290 w 1577"/>
              <a:gd name="T9" fmla="*/ 1045 h 1060"/>
              <a:gd name="T10" fmla="*/ 1358 w 1577"/>
              <a:gd name="T11" fmla="*/ 1058 h 1060"/>
              <a:gd name="T12" fmla="*/ 1378 w 1577"/>
              <a:gd name="T13" fmla="*/ 1053 h 1060"/>
              <a:gd name="T14" fmla="*/ 1348 w 1577"/>
              <a:gd name="T15" fmla="*/ 525 h 1060"/>
              <a:gd name="T16" fmla="*/ 19 w 1577"/>
              <a:gd name="T17" fmla="*/ 6 h 1060"/>
              <a:gd name="T18" fmla="*/ 0 w 1577"/>
              <a:gd name="T19" fmla="*/ 12 h 1060"/>
              <a:gd name="T20" fmla="*/ 0 w 1577"/>
              <a:gd name="T21" fmla="*/ 49 h 1060"/>
              <a:gd name="T22" fmla="*/ 1123 w 1577"/>
              <a:gd name="T23" fmla="*/ 626 h 1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7" h="1060">
                <a:moveTo>
                  <a:pt x="1123" y="626"/>
                </a:moveTo>
                <a:cubicBezTo>
                  <a:pt x="1245" y="655"/>
                  <a:pt x="1384" y="738"/>
                  <a:pt x="1347" y="877"/>
                </a:cubicBezTo>
                <a:cubicBezTo>
                  <a:pt x="1339" y="903"/>
                  <a:pt x="1315" y="971"/>
                  <a:pt x="1263" y="1026"/>
                </a:cubicBezTo>
                <a:cubicBezTo>
                  <a:pt x="1257" y="1032"/>
                  <a:pt x="1261" y="1042"/>
                  <a:pt x="1268" y="1043"/>
                </a:cubicBezTo>
                <a:cubicBezTo>
                  <a:pt x="1276" y="1044"/>
                  <a:pt x="1283" y="1045"/>
                  <a:pt x="1290" y="1045"/>
                </a:cubicBezTo>
                <a:cubicBezTo>
                  <a:pt x="1313" y="1049"/>
                  <a:pt x="1336" y="1053"/>
                  <a:pt x="1358" y="1058"/>
                </a:cubicBezTo>
                <a:cubicBezTo>
                  <a:pt x="1365" y="1060"/>
                  <a:pt x="1373" y="1058"/>
                  <a:pt x="1378" y="1053"/>
                </a:cubicBezTo>
                <a:cubicBezTo>
                  <a:pt x="1541" y="890"/>
                  <a:pt x="1577" y="661"/>
                  <a:pt x="1348" y="525"/>
                </a:cubicBezTo>
                <a:cubicBezTo>
                  <a:pt x="1155" y="409"/>
                  <a:pt x="341" y="368"/>
                  <a:pt x="19" y="6"/>
                </a:cubicBezTo>
                <a:cubicBezTo>
                  <a:pt x="12" y="0"/>
                  <a:pt x="0" y="3"/>
                  <a:pt x="0" y="12"/>
                </a:cubicBezTo>
                <a:cubicBezTo>
                  <a:pt x="0" y="49"/>
                  <a:pt x="0" y="49"/>
                  <a:pt x="0" y="49"/>
                </a:cubicBezTo>
                <a:cubicBezTo>
                  <a:pt x="2" y="342"/>
                  <a:pt x="710" y="532"/>
                  <a:pt x="1123" y="62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3" name="Freeform 17">
            <a:extLst>
              <a:ext uri="{FF2B5EF4-FFF2-40B4-BE49-F238E27FC236}">
                <a16:creationId xmlns:a16="http://schemas.microsoft.com/office/drawing/2014/main" id="{A37CFF67-D77B-4D71-907F-87262CA85917}"/>
              </a:ext>
            </a:extLst>
          </p:cNvPr>
          <p:cNvSpPr>
            <a:spLocks/>
          </p:cNvSpPr>
          <p:nvPr/>
        </p:nvSpPr>
        <p:spPr bwMode="auto">
          <a:xfrm>
            <a:off x="1244760" y="3174772"/>
            <a:ext cx="2584450" cy="392113"/>
          </a:xfrm>
          <a:custGeom>
            <a:avLst/>
            <a:gdLst>
              <a:gd name="T0" fmla="*/ 1578 w 1580"/>
              <a:gd name="T1" fmla="*/ 229 h 240"/>
              <a:gd name="T2" fmla="*/ 1548 w 1580"/>
              <a:gd name="T3" fmla="*/ 162 h 240"/>
              <a:gd name="T4" fmla="*/ 1527 w 1580"/>
              <a:gd name="T5" fmla="*/ 141 h 240"/>
              <a:gd name="T6" fmla="*/ 1312 w 1580"/>
              <a:gd name="T7" fmla="*/ 92 h 240"/>
              <a:gd name="T8" fmla="*/ 1052 w 1580"/>
              <a:gd name="T9" fmla="*/ 28 h 240"/>
              <a:gd name="T10" fmla="*/ 927 w 1580"/>
              <a:gd name="T11" fmla="*/ 2 h 240"/>
              <a:gd name="T12" fmla="*/ 838 w 1580"/>
              <a:gd name="T13" fmla="*/ 24 h 240"/>
              <a:gd name="T14" fmla="*/ 791 w 1580"/>
              <a:gd name="T15" fmla="*/ 65 h 240"/>
              <a:gd name="T16" fmla="*/ 780 w 1580"/>
              <a:gd name="T17" fmla="*/ 65 h 240"/>
              <a:gd name="T18" fmla="*/ 733 w 1580"/>
              <a:gd name="T19" fmla="*/ 24 h 240"/>
              <a:gd name="T20" fmla="*/ 645 w 1580"/>
              <a:gd name="T21" fmla="*/ 2 h 240"/>
              <a:gd name="T22" fmla="*/ 512 w 1580"/>
              <a:gd name="T23" fmla="*/ 30 h 240"/>
              <a:gd name="T24" fmla="*/ 259 w 1580"/>
              <a:gd name="T25" fmla="*/ 92 h 240"/>
              <a:gd name="T26" fmla="*/ 47 w 1580"/>
              <a:gd name="T27" fmla="*/ 141 h 240"/>
              <a:gd name="T28" fmla="*/ 26 w 1580"/>
              <a:gd name="T29" fmla="*/ 162 h 240"/>
              <a:gd name="T30" fmla="*/ 1 w 1580"/>
              <a:gd name="T31" fmla="*/ 230 h 240"/>
              <a:gd name="T32" fmla="*/ 8 w 1580"/>
              <a:gd name="T33" fmla="*/ 240 h 240"/>
              <a:gd name="T34" fmla="*/ 1571 w 1580"/>
              <a:gd name="T35" fmla="*/ 240 h 240"/>
              <a:gd name="T36" fmla="*/ 1578 w 1580"/>
              <a:gd name="T37" fmla="*/ 229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80" h="240">
                <a:moveTo>
                  <a:pt x="1578" y="229"/>
                </a:moveTo>
                <a:cubicBezTo>
                  <a:pt x="1548" y="162"/>
                  <a:pt x="1548" y="162"/>
                  <a:pt x="1548" y="162"/>
                </a:cubicBezTo>
                <a:cubicBezTo>
                  <a:pt x="1544" y="152"/>
                  <a:pt x="1537" y="145"/>
                  <a:pt x="1527" y="141"/>
                </a:cubicBezTo>
                <a:cubicBezTo>
                  <a:pt x="1470" y="119"/>
                  <a:pt x="1382" y="102"/>
                  <a:pt x="1312" y="92"/>
                </a:cubicBezTo>
                <a:cubicBezTo>
                  <a:pt x="1236" y="82"/>
                  <a:pt x="1114" y="54"/>
                  <a:pt x="1052" y="28"/>
                </a:cubicBezTo>
                <a:cubicBezTo>
                  <a:pt x="993" y="2"/>
                  <a:pt x="960" y="0"/>
                  <a:pt x="927" y="2"/>
                </a:cubicBezTo>
                <a:cubicBezTo>
                  <a:pt x="893" y="4"/>
                  <a:pt x="863" y="11"/>
                  <a:pt x="838" y="24"/>
                </a:cubicBezTo>
                <a:cubicBezTo>
                  <a:pt x="817" y="34"/>
                  <a:pt x="800" y="47"/>
                  <a:pt x="791" y="65"/>
                </a:cubicBezTo>
                <a:cubicBezTo>
                  <a:pt x="789" y="69"/>
                  <a:pt x="783" y="69"/>
                  <a:pt x="780" y="65"/>
                </a:cubicBezTo>
                <a:cubicBezTo>
                  <a:pt x="771" y="47"/>
                  <a:pt x="754" y="34"/>
                  <a:pt x="733" y="24"/>
                </a:cubicBezTo>
                <a:cubicBezTo>
                  <a:pt x="709" y="11"/>
                  <a:pt x="678" y="4"/>
                  <a:pt x="645" y="2"/>
                </a:cubicBezTo>
                <a:cubicBezTo>
                  <a:pt x="611" y="0"/>
                  <a:pt x="572" y="4"/>
                  <a:pt x="512" y="30"/>
                </a:cubicBezTo>
                <a:cubicBezTo>
                  <a:pt x="451" y="55"/>
                  <a:pt x="336" y="82"/>
                  <a:pt x="259" y="92"/>
                </a:cubicBezTo>
                <a:cubicBezTo>
                  <a:pt x="190" y="101"/>
                  <a:pt x="104" y="119"/>
                  <a:pt x="47" y="141"/>
                </a:cubicBezTo>
                <a:cubicBezTo>
                  <a:pt x="37" y="145"/>
                  <a:pt x="29" y="151"/>
                  <a:pt x="26" y="162"/>
                </a:cubicBezTo>
                <a:cubicBezTo>
                  <a:pt x="1" y="230"/>
                  <a:pt x="1" y="230"/>
                  <a:pt x="1" y="230"/>
                </a:cubicBezTo>
                <a:cubicBezTo>
                  <a:pt x="0" y="235"/>
                  <a:pt x="3" y="240"/>
                  <a:pt x="8" y="240"/>
                </a:cubicBezTo>
                <a:cubicBezTo>
                  <a:pt x="1571" y="240"/>
                  <a:pt x="1571" y="240"/>
                  <a:pt x="1571" y="240"/>
                </a:cubicBezTo>
                <a:cubicBezTo>
                  <a:pt x="1576" y="240"/>
                  <a:pt x="1580" y="235"/>
                  <a:pt x="1578" y="229"/>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 name="CuadroTexto 2">
            <a:extLst>
              <a:ext uri="{FF2B5EF4-FFF2-40B4-BE49-F238E27FC236}">
                <a16:creationId xmlns:a16="http://schemas.microsoft.com/office/drawing/2014/main" id="{C7209AE6-C79A-485E-B3FD-83D6D6C7F8B3}"/>
              </a:ext>
            </a:extLst>
          </p:cNvPr>
          <p:cNvSpPr txBox="1"/>
          <p:nvPr/>
        </p:nvSpPr>
        <p:spPr>
          <a:xfrm>
            <a:off x="3896753" y="2179814"/>
            <a:ext cx="7560083" cy="1200329"/>
          </a:xfrm>
          <a:prstGeom prst="rect">
            <a:avLst/>
          </a:prstGeom>
          <a:noFill/>
        </p:spPr>
        <p:txBody>
          <a:bodyPr wrap="none" rtlCol="0">
            <a:spAutoFit/>
          </a:bodyPr>
          <a:lstStyle/>
          <a:p>
            <a:pPr algn="ctr"/>
            <a:r>
              <a:rPr lang="es-EC" sz="3300" b="1" i="0" u="none" strike="noStrike" baseline="0" dirty="0">
                <a:solidFill>
                  <a:srgbClr val="001A5A"/>
                </a:solidFill>
                <a:latin typeface="BwModelica-Bold" panose="00000800000000000000" pitchFamily="50" charset="0"/>
              </a:rPr>
              <a:t>ADVENTISTA DEL SÉPTIMO DÍA</a:t>
            </a:r>
            <a:endParaRPr lang="es-EC" sz="3300" b="1" i="0" u="none" strike="noStrike" baseline="0" dirty="0">
              <a:solidFill>
                <a:srgbClr val="001A5A"/>
              </a:solidFill>
              <a:latin typeface="BwModelica-ExtraBold" panose="00000900000000000000" pitchFamily="50" charset="0"/>
            </a:endParaRPr>
          </a:p>
          <a:p>
            <a:pPr algn="ctr"/>
            <a:r>
              <a:rPr lang="es-EC" sz="3900" b="1" i="0" u="none" strike="noStrike" baseline="0" dirty="0">
                <a:solidFill>
                  <a:srgbClr val="001A5A"/>
                </a:solidFill>
                <a:latin typeface="BwModelica-ExtraBold" panose="00000900000000000000" pitchFamily="50" charset="0"/>
              </a:rPr>
              <a:t>MOVIMIENTO DE REFORMA</a:t>
            </a:r>
            <a:endParaRPr lang="es-EC" sz="3900" dirty="0">
              <a:solidFill>
                <a:srgbClr val="001A5A"/>
              </a:solidFill>
              <a:latin typeface="Bw Modelica Black" panose="00000A00000000000000" pitchFamily="50" charset="0"/>
            </a:endParaRPr>
          </a:p>
        </p:txBody>
      </p:sp>
      <p:pic>
        <p:nvPicPr>
          <p:cNvPr id="9" name="Imagen 8">
            <a:extLst>
              <a:ext uri="{FF2B5EF4-FFF2-40B4-BE49-F238E27FC236}">
                <a16:creationId xmlns:a16="http://schemas.microsoft.com/office/drawing/2014/main" id="{752ABEC9-4E9D-418B-BE39-DC4662B7F4F4}"/>
              </a:ext>
            </a:extLst>
          </p:cNvPr>
          <p:cNvPicPr>
            <a:picLocks noChangeAspect="1"/>
          </p:cNvPicPr>
          <p:nvPr/>
        </p:nvPicPr>
        <p:blipFill>
          <a:blip r:embed="rId2"/>
          <a:stretch>
            <a:fillRect/>
          </a:stretch>
        </p:blipFill>
        <p:spPr>
          <a:xfrm>
            <a:off x="9979879" y="4360189"/>
            <a:ext cx="950203" cy="1001566"/>
          </a:xfrm>
          <a:prstGeom prst="rect">
            <a:avLst/>
          </a:prstGeom>
        </p:spPr>
      </p:pic>
      <p:pic>
        <p:nvPicPr>
          <p:cNvPr id="10" name="Imagen 9">
            <a:extLst>
              <a:ext uri="{FF2B5EF4-FFF2-40B4-BE49-F238E27FC236}">
                <a16:creationId xmlns:a16="http://schemas.microsoft.com/office/drawing/2014/main" id="{13DAD6A6-2282-4BA2-88F8-DA30F2A2BFB3}"/>
              </a:ext>
            </a:extLst>
          </p:cNvPr>
          <p:cNvPicPr>
            <a:picLocks noChangeAspect="1"/>
          </p:cNvPicPr>
          <p:nvPr/>
        </p:nvPicPr>
        <p:blipFill>
          <a:blip r:embed="rId3"/>
          <a:stretch>
            <a:fillRect/>
          </a:stretch>
        </p:blipFill>
        <p:spPr>
          <a:xfrm>
            <a:off x="4161620" y="4487779"/>
            <a:ext cx="5696124" cy="859329"/>
          </a:xfrm>
          <a:prstGeom prst="rect">
            <a:avLst/>
          </a:prstGeom>
        </p:spPr>
      </p:pic>
      <p:pic>
        <p:nvPicPr>
          <p:cNvPr id="11" name="Imagen 10">
            <a:extLst>
              <a:ext uri="{FF2B5EF4-FFF2-40B4-BE49-F238E27FC236}">
                <a16:creationId xmlns:a16="http://schemas.microsoft.com/office/drawing/2014/main" id="{3A734C75-D5B7-45F1-AE0D-CF695BA2214B}"/>
              </a:ext>
            </a:extLst>
          </p:cNvPr>
          <p:cNvPicPr>
            <a:picLocks noChangeAspect="1"/>
          </p:cNvPicPr>
          <p:nvPr/>
        </p:nvPicPr>
        <p:blipFill>
          <a:blip r:embed="rId4"/>
          <a:stretch>
            <a:fillRect/>
          </a:stretch>
        </p:blipFill>
        <p:spPr>
          <a:xfrm>
            <a:off x="1531084" y="4408082"/>
            <a:ext cx="2508400" cy="916531"/>
          </a:xfrm>
          <a:prstGeom prst="rect">
            <a:avLst/>
          </a:prstGeom>
        </p:spPr>
      </p:pic>
    </p:spTree>
    <p:extLst>
      <p:ext uri="{BB962C8B-B14F-4D97-AF65-F5344CB8AC3E}">
        <p14:creationId xmlns:p14="http://schemas.microsoft.com/office/powerpoint/2010/main" val="3887134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1250" fill="hold"/>
                                        <p:tgtEl>
                                          <p:spTgt spid="33"/>
                                        </p:tgtEl>
                                        <p:attrNameLst>
                                          <p:attrName>ppt_x</p:attrName>
                                        </p:attrNameLst>
                                      </p:cBhvr>
                                      <p:tavLst>
                                        <p:tav tm="0">
                                          <p:val>
                                            <p:strVal val="#ppt_x"/>
                                          </p:val>
                                        </p:tav>
                                        <p:tav tm="100000">
                                          <p:val>
                                            <p:strVal val="#ppt_x"/>
                                          </p:val>
                                        </p:tav>
                                      </p:tavLst>
                                    </p:anim>
                                    <p:anim calcmode="lin" valueType="num">
                                      <p:cBhvr additive="base">
                                        <p:cTn id="8" dur="1250" fill="hold"/>
                                        <p:tgtEl>
                                          <p:spTgt spid="33"/>
                                        </p:tgtEl>
                                        <p:attrNameLst>
                                          <p:attrName>ppt_y</p:attrName>
                                        </p:attrNameLst>
                                      </p:cBhvr>
                                      <p:tavLst>
                                        <p:tav tm="0">
                                          <p:val>
                                            <p:strVal val="1+#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1000"/>
                                        <p:tgtEl>
                                          <p:spTgt spid="30"/>
                                        </p:tgtEl>
                                      </p:cBhvr>
                                    </p:animEffect>
                                    <p:anim calcmode="lin" valueType="num">
                                      <p:cBhvr>
                                        <p:cTn id="12" dur="1000" fill="hold"/>
                                        <p:tgtEl>
                                          <p:spTgt spid="30"/>
                                        </p:tgtEl>
                                        <p:attrNameLst>
                                          <p:attrName>ppt_x</p:attrName>
                                        </p:attrNameLst>
                                      </p:cBhvr>
                                      <p:tavLst>
                                        <p:tav tm="0">
                                          <p:val>
                                            <p:strVal val="#ppt_x"/>
                                          </p:val>
                                        </p:tav>
                                        <p:tav tm="100000">
                                          <p:val>
                                            <p:strVal val="#ppt_x"/>
                                          </p:val>
                                        </p:tav>
                                      </p:tavLst>
                                    </p:anim>
                                    <p:anim calcmode="lin" valueType="num">
                                      <p:cBhvr>
                                        <p:cTn id="13" dur="1000" fill="hold"/>
                                        <p:tgtEl>
                                          <p:spTgt spid="30"/>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1000"/>
                                        <p:tgtEl>
                                          <p:spTgt spid="29"/>
                                        </p:tgtEl>
                                      </p:cBhvr>
                                    </p:animEffect>
                                    <p:anim calcmode="lin" valueType="num">
                                      <p:cBhvr>
                                        <p:cTn id="17" dur="1000" fill="hold"/>
                                        <p:tgtEl>
                                          <p:spTgt spid="29"/>
                                        </p:tgtEl>
                                        <p:attrNameLst>
                                          <p:attrName>ppt_x</p:attrName>
                                        </p:attrNameLst>
                                      </p:cBhvr>
                                      <p:tavLst>
                                        <p:tav tm="0">
                                          <p:val>
                                            <p:strVal val="#ppt_x"/>
                                          </p:val>
                                        </p:tav>
                                        <p:tav tm="100000">
                                          <p:val>
                                            <p:strVal val="#ppt_x"/>
                                          </p:val>
                                        </p:tav>
                                      </p:tavLst>
                                    </p:anim>
                                    <p:anim calcmode="lin" valueType="num">
                                      <p:cBhvr>
                                        <p:cTn id="18" dur="1000" fill="hold"/>
                                        <p:tgtEl>
                                          <p:spTgt spid="29"/>
                                        </p:tgtEl>
                                        <p:attrNameLst>
                                          <p:attrName>ppt_y</p:attrName>
                                        </p:attrNameLst>
                                      </p:cBhvr>
                                      <p:tavLst>
                                        <p:tav tm="0">
                                          <p:val>
                                            <p:strVal val="#ppt_y-.1"/>
                                          </p:val>
                                        </p:tav>
                                        <p:tav tm="100000">
                                          <p:val>
                                            <p:strVal val="#ppt_y"/>
                                          </p:val>
                                        </p:tav>
                                      </p:tavLst>
                                    </p:anim>
                                  </p:childTnLst>
                                </p:cTn>
                              </p:par>
                              <p:par>
                                <p:cTn id="19" presetID="47"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1000"/>
                                        <p:tgtEl>
                                          <p:spTgt spid="31"/>
                                        </p:tgtEl>
                                      </p:cBhvr>
                                    </p:animEffect>
                                    <p:anim calcmode="lin" valueType="num">
                                      <p:cBhvr>
                                        <p:cTn id="22" dur="1000" fill="hold"/>
                                        <p:tgtEl>
                                          <p:spTgt spid="31"/>
                                        </p:tgtEl>
                                        <p:attrNameLst>
                                          <p:attrName>ppt_x</p:attrName>
                                        </p:attrNameLst>
                                      </p:cBhvr>
                                      <p:tavLst>
                                        <p:tav tm="0">
                                          <p:val>
                                            <p:strVal val="#ppt_x"/>
                                          </p:val>
                                        </p:tav>
                                        <p:tav tm="100000">
                                          <p:val>
                                            <p:strVal val="#ppt_x"/>
                                          </p:val>
                                        </p:tav>
                                      </p:tavLst>
                                    </p:anim>
                                    <p:anim calcmode="lin" valueType="num">
                                      <p:cBhvr>
                                        <p:cTn id="23" dur="1000" fill="hold"/>
                                        <p:tgtEl>
                                          <p:spTgt spid="31"/>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22" presetClass="entr" presetSubtype="4" fill="hold" grpId="0"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wipe(down)">
                                      <p:cBhvr>
                                        <p:cTn id="27" dur="2000"/>
                                        <p:tgtEl>
                                          <p:spTgt spid="32"/>
                                        </p:tgtEl>
                                      </p:cBhvr>
                                    </p:animEffect>
                                  </p:childTnLst>
                                </p:cTn>
                              </p:par>
                            </p:childTnLst>
                          </p:cTn>
                        </p:par>
                        <p:par>
                          <p:cTn id="28" fill="hold">
                            <p:stCondLst>
                              <p:cond delay="3250"/>
                            </p:stCondLst>
                            <p:childTnLst>
                              <p:par>
                                <p:cTn id="29" presetID="6" presetClass="entr" presetSubtype="32"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circle(out)">
                                      <p:cBhvr>
                                        <p:cTn id="31" dur="2000"/>
                                        <p:tgtEl>
                                          <p:spTgt spid="3"/>
                                        </p:tgtEl>
                                      </p:cBhvr>
                                    </p:animEffect>
                                  </p:childTnLst>
                                </p:cTn>
                              </p:par>
                            </p:childTnLst>
                          </p:cTn>
                        </p:par>
                        <p:par>
                          <p:cTn id="32" fill="hold">
                            <p:stCondLst>
                              <p:cond delay="5250"/>
                            </p:stCondLst>
                            <p:childTnLst>
                              <p:par>
                                <p:cTn id="33" presetID="26" presetClass="entr" presetSubtype="0"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580">
                                          <p:stCondLst>
                                            <p:cond delay="0"/>
                                          </p:stCondLst>
                                        </p:cTn>
                                        <p:tgtEl>
                                          <p:spTgt spid="9"/>
                                        </p:tgtEl>
                                      </p:cBhvr>
                                    </p:animEffect>
                                    <p:anim calcmode="lin" valueType="num">
                                      <p:cBhvr>
                                        <p:cTn id="36"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41" dur="26">
                                          <p:stCondLst>
                                            <p:cond delay="650"/>
                                          </p:stCondLst>
                                        </p:cTn>
                                        <p:tgtEl>
                                          <p:spTgt spid="9"/>
                                        </p:tgtEl>
                                      </p:cBhvr>
                                      <p:to x="100000" y="60000"/>
                                    </p:animScale>
                                    <p:animScale>
                                      <p:cBhvr>
                                        <p:cTn id="42" dur="166" decel="50000">
                                          <p:stCondLst>
                                            <p:cond delay="676"/>
                                          </p:stCondLst>
                                        </p:cTn>
                                        <p:tgtEl>
                                          <p:spTgt spid="9"/>
                                        </p:tgtEl>
                                      </p:cBhvr>
                                      <p:to x="100000" y="100000"/>
                                    </p:animScale>
                                    <p:animScale>
                                      <p:cBhvr>
                                        <p:cTn id="43" dur="26">
                                          <p:stCondLst>
                                            <p:cond delay="1312"/>
                                          </p:stCondLst>
                                        </p:cTn>
                                        <p:tgtEl>
                                          <p:spTgt spid="9"/>
                                        </p:tgtEl>
                                      </p:cBhvr>
                                      <p:to x="100000" y="80000"/>
                                    </p:animScale>
                                    <p:animScale>
                                      <p:cBhvr>
                                        <p:cTn id="44" dur="166" decel="50000">
                                          <p:stCondLst>
                                            <p:cond delay="1338"/>
                                          </p:stCondLst>
                                        </p:cTn>
                                        <p:tgtEl>
                                          <p:spTgt spid="9"/>
                                        </p:tgtEl>
                                      </p:cBhvr>
                                      <p:to x="100000" y="100000"/>
                                    </p:animScale>
                                    <p:animScale>
                                      <p:cBhvr>
                                        <p:cTn id="45" dur="26">
                                          <p:stCondLst>
                                            <p:cond delay="1642"/>
                                          </p:stCondLst>
                                        </p:cTn>
                                        <p:tgtEl>
                                          <p:spTgt spid="9"/>
                                        </p:tgtEl>
                                      </p:cBhvr>
                                      <p:to x="100000" y="90000"/>
                                    </p:animScale>
                                    <p:animScale>
                                      <p:cBhvr>
                                        <p:cTn id="46" dur="166" decel="50000">
                                          <p:stCondLst>
                                            <p:cond delay="1668"/>
                                          </p:stCondLst>
                                        </p:cTn>
                                        <p:tgtEl>
                                          <p:spTgt spid="9"/>
                                        </p:tgtEl>
                                      </p:cBhvr>
                                      <p:to x="100000" y="100000"/>
                                    </p:animScale>
                                    <p:animScale>
                                      <p:cBhvr>
                                        <p:cTn id="47" dur="26">
                                          <p:stCondLst>
                                            <p:cond delay="1808"/>
                                          </p:stCondLst>
                                        </p:cTn>
                                        <p:tgtEl>
                                          <p:spTgt spid="9"/>
                                        </p:tgtEl>
                                      </p:cBhvr>
                                      <p:to x="100000" y="95000"/>
                                    </p:animScale>
                                    <p:animScale>
                                      <p:cBhvr>
                                        <p:cTn id="48" dur="166" decel="50000">
                                          <p:stCondLst>
                                            <p:cond delay="1834"/>
                                          </p:stCondLst>
                                        </p:cTn>
                                        <p:tgtEl>
                                          <p:spTgt spid="9"/>
                                        </p:tgtEl>
                                      </p:cBhvr>
                                      <p:to x="100000" y="100000"/>
                                    </p:animScale>
                                  </p:childTnLst>
                                </p:cTn>
                              </p:par>
                              <p:par>
                                <p:cTn id="49" presetID="26" presetClass="entr" presetSubtype="0" fill="hold"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down)">
                                      <p:cBhvr>
                                        <p:cTn id="51" dur="580">
                                          <p:stCondLst>
                                            <p:cond delay="0"/>
                                          </p:stCondLst>
                                        </p:cTn>
                                        <p:tgtEl>
                                          <p:spTgt spid="10"/>
                                        </p:tgtEl>
                                      </p:cBhvr>
                                    </p:animEffect>
                                    <p:anim calcmode="lin" valueType="num">
                                      <p:cBhvr>
                                        <p:cTn id="52"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53"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54"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55"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56"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57" dur="26">
                                          <p:stCondLst>
                                            <p:cond delay="650"/>
                                          </p:stCondLst>
                                        </p:cTn>
                                        <p:tgtEl>
                                          <p:spTgt spid="10"/>
                                        </p:tgtEl>
                                      </p:cBhvr>
                                      <p:to x="100000" y="60000"/>
                                    </p:animScale>
                                    <p:animScale>
                                      <p:cBhvr>
                                        <p:cTn id="58" dur="166" decel="50000">
                                          <p:stCondLst>
                                            <p:cond delay="676"/>
                                          </p:stCondLst>
                                        </p:cTn>
                                        <p:tgtEl>
                                          <p:spTgt spid="10"/>
                                        </p:tgtEl>
                                      </p:cBhvr>
                                      <p:to x="100000" y="100000"/>
                                    </p:animScale>
                                    <p:animScale>
                                      <p:cBhvr>
                                        <p:cTn id="59" dur="26">
                                          <p:stCondLst>
                                            <p:cond delay="1312"/>
                                          </p:stCondLst>
                                        </p:cTn>
                                        <p:tgtEl>
                                          <p:spTgt spid="10"/>
                                        </p:tgtEl>
                                      </p:cBhvr>
                                      <p:to x="100000" y="80000"/>
                                    </p:animScale>
                                    <p:animScale>
                                      <p:cBhvr>
                                        <p:cTn id="60" dur="166" decel="50000">
                                          <p:stCondLst>
                                            <p:cond delay="1338"/>
                                          </p:stCondLst>
                                        </p:cTn>
                                        <p:tgtEl>
                                          <p:spTgt spid="10"/>
                                        </p:tgtEl>
                                      </p:cBhvr>
                                      <p:to x="100000" y="100000"/>
                                    </p:animScale>
                                    <p:animScale>
                                      <p:cBhvr>
                                        <p:cTn id="61" dur="26">
                                          <p:stCondLst>
                                            <p:cond delay="1642"/>
                                          </p:stCondLst>
                                        </p:cTn>
                                        <p:tgtEl>
                                          <p:spTgt spid="10"/>
                                        </p:tgtEl>
                                      </p:cBhvr>
                                      <p:to x="100000" y="90000"/>
                                    </p:animScale>
                                    <p:animScale>
                                      <p:cBhvr>
                                        <p:cTn id="62" dur="166" decel="50000">
                                          <p:stCondLst>
                                            <p:cond delay="1668"/>
                                          </p:stCondLst>
                                        </p:cTn>
                                        <p:tgtEl>
                                          <p:spTgt spid="10"/>
                                        </p:tgtEl>
                                      </p:cBhvr>
                                      <p:to x="100000" y="100000"/>
                                    </p:animScale>
                                    <p:animScale>
                                      <p:cBhvr>
                                        <p:cTn id="63" dur="26">
                                          <p:stCondLst>
                                            <p:cond delay="1808"/>
                                          </p:stCondLst>
                                        </p:cTn>
                                        <p:tgtEl>
                                          <p:spTgt spid="10"/>
                                        </p:tgtEl>
                                      </p:cBhvr>
                                      <p:to x="100000" y="95000"/>
                                    </p:animScale>
                                    <p:animScale>
                                      <p:cBhvr>
                                        <p:cTn id="64" dur="166" decel="50000">
                                          <p:stCondLst>
                                            <p:cond delay="1834"/>
                                          </p:stCondLst>
                                        </p:cTn>
                                        <p:tgtEl>
                                          <p:spTgt spid="10"/>
                                        </p:tgtEl>
                                      </p:cBhvr>
                                      <p:to x="100000" y="100000"/>
                                    </p:animScale>
                                  </p:childTnLst>
                                </p:cTn>
                              </p:par>
                              <p:par>
                                <p:cTn id="65" presetID="26" presetClass="entr" presetSubtype="0" fill="hold" nodeType="with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down)">
                                      <p:cBhvr>
                                        <p:cTn id="67" dur="580">
                                          <p:stCondLst>
                                            <p:cond delay="0"/>
                                          </p:stCondLst>
                                        </p:cTn>
                                        <p:tgtEl>
                                          <p:spTgt spid="11"/>
                                        </p:tgtEl>
                                      </p:cBhvr>
                                    </p:animEffect>
                                    <p:anim calcmode="lin" valueType="num">
                                      <p:cBhvr>
                                        <p:cTn id="6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6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7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7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7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73" dur="26">
                                          <p:stCondLst>
                                            <p:cond delay="650"/>
                                          </p:stCondLst>
                                        </p:cTn>
                                        <p:tgtEl>
                                          <p:spTgt spid="11"/>
                                        </p:tgtEl>
                                      </p:cBhvr>
                                      <p:to x="100000" y="60000"/>
                                    </p:animScale>
                                    <p:animScale>
                                      <p:cBhvr>
                                        <p:cTn id="74" dur="166" decel="50000">
                                          <p:stCondLst>
                                            <p:cond delay="676"/>
                                          </p:stCondLst>
                                        </p:cTn>
                                        <p:tgtEl>
                                          <p:spTgt spid="11"/>
                                        </p:tgtEl>
                                      </p:cBhvr>
                                      <p:to x="100000" y="100000"/>
                                    </p:animScale>
                                    <p:animScale>
                                      <p:cBhvr>
                                        <p:cTn id="75" dur="26">
                                          <p:stCondLst>
                                            <p:cond delay="1312"/>
                                          </p:stCondLst>
                                        </p:cTn>
                                        <p:tgtEl>
                                          <p:spTgt spid="11"/>
                                        </p:tgtEl>
                                      </p:cBhvr>
                                      <p:to x="100000" y="80000"/>
                                    </p:animScale>
                                    <p:animScale>
                                      <p:cBhvr>
                                        <p:cTn id="76" dur="166" decel="50000">
                                          <p:stCondLst>
                                            <p:cond delay="1338"/>
                                          </p:stCondLst>
                                        </p:cTn>
                                        <p:tgtEl>
                                          <p:spTgt spid="11"/>
                                        </p:tgtEl>
                                      </p:cBhvr>
                                      <p:to x="100000" y="100000"/>
                                    </p:animScale>
                                    <p:animScale>
                                      <p:cBhvr>
                                        <p:cTn id="77" dur="26">
                                          <p:stCondLst>
                                            <p:cond delay="1642"/>
                                          </p:stCondLst>
                                        </p:cTn>
                                        <p:tgtEl>
                                          <p:spTgt spid="11"/>
                                        </p:tgtEl>
                                      </p:cBhvr>
                                      <p:to x="100000" y="90000"/>
                                    </p:animScale>
                                    <p:animScale>
                                      <p:cBhvr>
                                        <p:cTn id="78" dur="166" decel="50000">
                                          <p:stCondLst>
                                            <p:cond delay="1668"/>
                                          </p:stCondLst>
                                        </p:cTn>
                                        <p:tgtEl>
                                          <p:spTgt spid="11"/>
                                        </p:tgtEl>
                                      </p:cBhvr>
                                      <p:to x="100000" y="100000"/>
                                    </p:animScale>
                                    <p:animScale>
                                      <p:cBhvr>
                                        <p:cTn id="79" dur="26">
                                          <p:stCondLst>
                                            <p:cond delay="1808"/>
                                          </p:stCondLst>
                                        </p:cTn>
                                        <p:tgtEl>
                                          <p:spTgt spid="11"/>
                                        </p:tgtEl>
                                      </p:cBhvr>
                                      <p:to x="100000" y="95000"/>
                                    </p:animScale>
                                    <p:animScale>
                                      <p:cBhvr>
                                        <p:cTn id="80"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El punto de vista bíblico sobre la puntualidad">
            <a:extLst>
              <a:ext uri="{FF2B5EF4-FFF2-40B4-BE49-F238E27FC236}">
                <a16:creationId xmlns:a16="http://schemas.microsoft.com/office/drawing/2014/main" id="{711AA4C7-83D9-4A6E-883D-6DE74D8171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887687"/>
            <a:ext cx="7816646" cy="390832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4E85F43C-432B-41B9-85E4-75DD65EEDCAC}"/>
              </a:ext>
            </a:extLst>
          </p:cNvPr>
          <p:cNvSpPr/>
          <p:nvPr/>
        </p:nvSpPr>
        <p:spPr>
          <a:xfrm>
            <a:off x="87084" y="112216"/>
            <a:ext cx="8337745" cy="1446550"/>
          </a:xfrm>
          <a:prstGeom prst="rect">
            <a:avLst/>
          </a:prstGeom>
        </p:spPr>
        <p:txBody>
          <a:bodyPr wrap="square">
            <a:spAutoFit/>
            <a:scene3d>
              <a:camera prst="orthographicFront"/>
              <a:lightRig rig="threePt" dir="t"/>
            </a:scene3d>
            <a:sp3d extrusionH="57150">
              <a:bevelT h="25400" prst="softRound"/>
            </a:sp3d>
          </a:bodyPr>
          <a:lstStyle/>
          <a:p>
            <a:r>
              <a:rPr lang="es-MX" sz="88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Asiste Puntual</a:t>
            </a:r>
            <a:endParaRPr lang="es-EC" sz="8800" dirty="0">
              <a:solidFill>
                <a:srgbClr val="0070C0"/>
              </a:solidFill>
              <a:effectLst>
                <a:outerShdw blurRad="50800" dist="38100" dir="2700000" algn="tl" rotWithShape="0">
                  <a:prstClr val="black">
                    <a:alpha val="40000"/>
                  </a:prstClr>
                </a:outerShdw>
              </a:effectLst>
            </a:endParaRPr>
          </a:p>
        </p:txBody>
      </p:sp>
      <p:grpSp>
        <p:nvGrpSpPr>
          <p:cNvPr id="18" name="Grupo 17">
            <a:extLst>
              <a:ext uri="{FF2B5EF4-FFF2-40B4-BE49-F238E27FC236}">
                <a16:creationId xmlns:a16="http://schemas.microsoft.com/office/drawing/2014/main" id="{A1BA99B4-04E6-4283-BB10-31A72CC2D73E}"/>
              </a:ext>
            </a:extLst>
          </p:cNvPr>
          <p:cNvGrpSpPr/>
          <p:nvPr/>
        </p:nvGrpSpPr>
        <p:grpSpPr>
          <a:xfrm>
            <a:off x="0" y="5665899"/>
            <a:ext cx="12166601" cy="1347314"/>
            <a:chOff x="0" y="5665899"/>
            <a:chExt cx="12166601" cy="1347314"/>
          </a:xfrm>
        </p:grpSpPr>
        <p:sp>
          <p:nvSpPr>
            <p:cNvPr id="8" name="Rectángulo 7"/>
            <p:cNvSpPr/>
            <p:nvPr/>
          </p:nvSpPr>
          <p:spPr>
            <a:xfrm>
              <a:off x="1" y="5761519"/>
              <a:ext cx="12166600"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040" name="Picture 16" descr="Imagen relacionada">
              <a:extLst>
                <a:ext uri="{FF2B5EF4-FFF2-40B4-BE49-F238E27FC236}">
                  <a16:creationId xmlns:a16="http://schemas.microsoft.com/office/drawing/2014/main" id="{FCEAB9AF-4E01-4849-B814-BD214A22604D}"/>
                </a:ext>
              </a:extLst>
            </p:cNvPr>
            <p:cNvPicPr>
              <a:picLocks noChangeAspect="1" noChangeArrowheads="1"/>
            </p:cNvPicPr>
            <p:nvPr/>
          </p:nvPicPr>
          <p:blipFill rotWithShape="1">
            <a:blip r:embed="rId3">
              <a:clrChange>
                <a:clrFrom>
                  <a:srgbClr val="FEFEFE"/>
                </a:clrFrom>
                <a:clrTo>
                  <a:srgbClr val="FEFEFE">
                    <a:alpha val="0"/>
                  </a:srgbClr>
                </a:clrTo>
              </a:clrChange>
              <a:extLst>
                <a:ext uri="{28A0092B-C50C-407E-A947-70E740481C1C}">
                  <a14:useLocalDpi xmlns:a14="http://schemas.microsoft.com/office/drawing/2010/main" val="0"/>
                </a:ext>
              </a:extLst>
            </a:blip>
            <a:srcRect l="6213" r="7296"/>
            <a:stretch/>
          </p:blipFill>
          <p:spPr bwMode="auto">
            <a:xfrm>
              <a:off x="0" y="5665899"/>
              <a:ext cx="12129489" cy="1347314"/>
            </a:xfrm>
            <a:prstGeom prst="rect">
              <a:avLst/>
            </a:prstGeom>
            <a:noFill/>
            <a:extLst>
              <a:ext uri="{909E8E84-426E-40DD-AFC4-6F175D3DCCD1}">
                <a14:hiddenFill xmlns:a14="http://schemas.microsoft.com/office/drawing/2010/main">
                  <a:solidFill>
                    <a:srgbClr val="FFFFFF"/>
                  </a:solidFill>
                </a14:hiddenFill>
              </a:ext>
            </a:extLst>
          </p:spPr>
        </p:pic>
        <p:sp>
          <p:nvSpPr>
            <p:cNvPr id="10"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4"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6" name="Rectángulo 35">
              <a:extLst>
                <a:ext uri="{FF2B5EF4-FFF2-40B4-BE49-F238E27FC236}">
                  <a16:creationId xmlns:a16="http://schemas.microsoft.com/office/drawing/2014/main" id="{0C840142-F805-4669-8964-5A51F4834119}"/>
                </a:ext>
              </a:extLst>
            </p:cNvPr>
            <p:cNvSpPr/>
            <p:nvPr/>
          </p:nvSpPr>
          <p:spPr>
            <a:xfrm>
              <a:off x="59279" y="6064101"/>
              <a:ext cx="2411778" cy="769441"/>
            </a:xfrm>
            <a:prstGeom prst="rect">
              <a:avLst/>
            </a:prstGeom>
          </p:spPr>
          <p:txBody>
            <a:bodyPr wrap="square">
              <a:spAutoFit/>
              <a:scene3d>
                <a:camera prst="orthographicFront"/>
                <a:lightRig rig="threePt" dir="t"/>
              </a:scene3d>
              <a:sp3d extrusionH="57150">
                <a:bevelT h="25400" prst="softRound"/>
              </a:sp3d>
            </a:bodyPr>
            <a:lstStyle/>
            <a:p>
              <a:r>
                <a:rPr lang="es-MX" sz="2200" dirty="0">
                  <a:solidFill>
                    <a:schemeClr val="accent4">
                      <a:lumMod val="50000"/>
                    </a:schemeClr>
                  </a:solidFill>
                  <a:latin typeface="Segoe UI Black" panose="020B0A02040204020203" pitchFamily="34" charset="0"/>
                  <a:ea typeface="Segoe UI Black" panose="020B0A02040204020203" pitchFamily="34" charset="0"/>
                </a:rPr>
                <a:t>Registro</a:t>
              </a:r>
            </a:p>
            <a:p>
              <a:r>
                <a:rPr lang="es-MX" sz="2200" dirty="0">
                  <a:solidFill>
                    <a:schemeClr val="accent4">
                      <a:lumMod val="50000"/>
                    </a:schemeClr>
                  </a:solidFill>
                  <a:latin typeface="Segoe UI Black" panose="020B0A02040204020203" pitchFamily="34" charset="0"/>
                  <a:ea typeface="Segoe UI Black" panose="020B0A02040204020203" pitchFamily="34" charset="0"/>
                </a:rPr>
                <a:t>de Asistencia</a:t>
              </a:r>
              <a:endParaRPr lang="es-EC" sz="2200" dirty="0">
                <a:solidFill>
                  <a:schemeClr val="accent4">
                    <a:lumMod val="50000"/>
                  </a:schemeClr>
                </a:solidFill>
              </a:endParaRPr>
            </a:p>
          </p:txBody>
        </p:sp>
      </p:grpSp>
      <p:sp>
        <p:nvSpPr>
          <p:cNvPr id="16" name="CuadroTexto 15">
            <a:extLst>
              <a:ext uri="{FF2B5EF4-FFF2-40B4-BE49-F238E27FC236}">
                <a16:creationId xmlns:a16="http://schemas.microsoft.com/office/drawing/2014/main" id="{57BE137F-DBC2-4E0B-9FA9-0442EE72531C}"/>
              </a:ext>
            </a:extLst>
          </p:cNvPr>
          <p:cNvSpPr txBox="1"/>
          <p:nvPr/>
        </p:nvSpPr>
        <p:spPr>
          <a:xfrm>
            <a:off x="6459795" y="1362060"/>
            <a:ext cx="5548486" cy="1323439"/>
          </a:xfrm>
          <a:prstGeom prst="rect">
            <a:avLst/>
          </a:prstGeom>
          <a:noFill/>
        </p:spPr>
        <p:txBody>
          <a:bodyPr wrap="square" rtlCol="0">
            <a:spAutoFit/>
            <a:scene3d>
              <a:camera prst="orthographicFront"/>
              <a:lightRig rig="threePt" dir="t"/>
            </a:scene3d>
            <a:sp3d extrusionH="57150">
              <a:bevelT w="38100" h="38100"/>
            </a:sp3d>
          </a:bodyPr>
          <a:lstStyle/>
          <a:p>
            <a:pPr algn="r"/>
            <a:r>
              <a:rPr lang="es-EC" sz="4000" b="1" dirty="0">
                <a:solidFill>
                  <a:schemeClr val="accent2">
                    <a:lumMod val="75000"/>
                  </a:schemeClr>
                </a:solidFill>
                <a:latin typeface="Eras Bold ITC" panose="020B0907030504020204" pitchFamily="34" charset="0"/>
              </a:rPr>
              <a:t>Cada sábado 9:00am (Ecuador) por:</a:t>
            </a:r>
          </a:p>
        </p:txBody>
      </p:sp>
      <p:sp>
        <p:nvSpPr>
          <p:cNvPr id="3" name="Text Box 16">
            <a:extLst>
              <a:ext uri="{FF2B5EF4-FFF2-40B4-BE49-F238E27FC236}">
                <a16:creationId xmlns:a16="http://schemas.microsoft.com/office/drawing/2014/main" id="{CE6EE3F3-ADD8-4C8E-8E6B-E5A8391916C9}"/>
              </a:ext>
            </a:extLst>
          </p:cNvPr>
          <p:cNvSpPr txBox="1">
            <a:spLocks noChangeArrowheads="1"/>
          </p:cNvSpPr>
          <p:nvPr/>
        </p:nvSpPr>
        <p:spPr bwMode="auto">
          <a:xfrm>
            <a:off x="8056718" y="5346232"/>
            <a:ext cx="3615107" cy="3886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effectLst/>
                <a:latin typeface="Candara" panose="020E0502030303020204" pitchFamily="34" charset="0"/>
              </a:rPr>
              <a:t>Unión Ecuatoriana ASDMR</a:t>
            </a:r>
            <a:endParaRPr kumimoji="0" lang="es-EC" altLang="es-EC" sz="2400" b="1" i="0" u="none" strike="noStrike" cap="none" normalizeH="0" baseline="0" dirty="0">
              <a:ln>
                <a:noFill/>
              </a:ln>
              <a:effectLst/>
              <a:latin typeface="Arial" panose="020B0604020202020204" pitchFamily="34" charset="0"/>
            </a:endParaRPr>
          </a:p>
        </p:txBody>
      </p:sp>
      <p:pic>
        <p:nvPicPr>
          <p:cNvPr id="4" name="Picture 2" descr="Download Free png Youtube Live Png (94+ images in Collection) Page ...">
            <a:extLst>
              <a:ext uri="{FF2B5EF4-FFF2-40B4-BE49-F238E27FC236}">
                <a16:creationId xmlns:a16="http://schemas.microsoft.com/office/drawing/2014/main" id="{4D70A591-E75B-4729-B671-47FD788F0C21}"/>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t="19920" b="10919"/>
          <a:stretch/>
        </p:blipFill>
        <p:spPr bwMode="auto">
          <a:xfrm>
            <a:off x="8572313" y="2641663"/>
            <a:ext cx="2583918" cy="128406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Facebook Live Logo - PNG y Vector">
            <a:extLst>
              <a:ext uri="{FF2B5EF4-FFF2-40B4-BE49-F238E27FC236}">
                <a16:creationId xmlns:a16="http://schemas.microsoft.com/office/drawing/2014/main" id="{55A16EB4-5357-43FE-AE1E-77A3845E602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47664" y="4605537"/>
            <a:ext cx="2115788" cy="738598"/>
          </a:xfrm>
          <a:prstGeom prst="rect">
            <a:avLst/>
          </a:prstGeom>
          <a:noFill/>
          <a:extLst>
            <a:ext uri="{909E8E84-426E-40DD-AFC4-6F175D3DCCD1}">
              <a14:hiddenFill xmlns:a14="http://schemas.microsoft.com/office/drawing/2010/main">
                <a:solidFill>
                  <a:srgbClr val="FFFFFF"/>
                </a:solidFill>
              </a14:hiddenFill>
            </a:ext>
          </a:extLst>
        </p:spPr>
      </p:pic>
      <p:sp>
        <p:nvSpPr>
          <p:cNvPr id="7" name="Text Box 16">
            <a:extLst>
              <a:ext uri="{FF2B5EF4-FFF2-40B4-BE49-F238E27FC236}">
                <a16:creationId xmlns:a16="http://schemas.microsoft.com/office/drawing/2014/main" id="{FEFA6618-312E-4F12-81CA-504B07EB2C2F}"/>
              </a:ext>
            </a:extLst>
          </p:cNvPr>
          <p:cNvSpPr txBox="1">
            <a:spLocks noChangeArrowheads="1"/>
          </p:cNvSpPr>
          <p:nvPr/>
        </p:nvSpPr>
        <p:spPr bwMode="auto">
          <a:xfrm>
            <a:off x="8572313" y="3919976"/>
            <a:ext cx="2583919" cy="3317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effectLst/>
                <a:latin typeface="Candara" panose="020E0502030303020204" pitchFamily="34" charset="0"/>
              </a:rPr>
              <a:t>ASDMR ECUADOR</a:t>
            </a:r>
            <a:endParaRPr kumimoji="0" lang="es-EC" altLang="es-EC" sz="2400" b="1" i="0" u="none" strike="noStrike" cap="none" normalizeH="0" baseline="0" dirty="0">
              <a:ln>
                <a:noFill/>
              </a:ln>
              <a:effectLst/>
              <a:latin typeface="Arial" panose="020B0604020202020204" pitchFamily="34" charset="0"/>
            </a:endParaRPr>
          </a:p>
        </p:txBody>
      </p:sp>
      <p:pic>
        <p:nvPicPr>
          <p:cNvPr id="5" name="Imagen 4">
            <a:extLst>
              <a:ext uri="{FF2B5EF4-FFF2-40B4-BE49-F238E27FC236}">
                <a16:creationId xmlns:a16="http://schemas.microsoft.com/office/drawing/2014/main" id="{58DA5989-11F9-F38E-DAFF-ED8EA7D0251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13406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ítulo 1"/>
          <p:cNvSpPr txBox="1">
            <a:spLocks/>
          </p:cNvSpPr>
          <p:nvPr/>
        </p:nvSpPr>
        <p:spPr>
          <a:xfrm>
            <a:off x="6259039" y="6260504"/>
            <a:ext cx="4384221" cy="394728"/>
          </a:xfrm>
          <a:prstGeom prst="rect">
            <a:avLst/>
          </a:prstGeom>
        </p:spPr>
        <p:txBody>
          <a:bodyPr vert="horz" lIns="91440" tIns="45720" rIns="91440" bIns="45720" rtlCol="0" anchor="b">
            <a:normAutofit/>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20000"/>
              </a:lnSpc>
            </a:pPr>
            <a:r>
              <a:rPr lang="es-MX" sz="1600" b="1" i="1" dirty="0">
                <a:solidFill>
                  <a:schemeClr val="accent5">
                    <a:lumMod val="50000"/>
                  </a:schemeClr>
                </a:solidFill>
                <a:latin typeface="Bookman Old Style" panose="02050604050505020204" pitchFamily="18" charset="0"/>
              </a:rPr>
              <a:t>Sábado, 5 de abril de 2025</a:t>
            </a:r>
            <a:endParaRPr lang="es-EC" sz="1600" b="1" i="1" dirty="0">
              <a:solidFill>
                <a:schemeClr val="accent5">
                  <a:lumMod val="50000"/>
                </a:schemeClr>
              </a:solidFill>
              <a:latin typeface="Bookman Old Style" panose="02050604050505020204" pitchFamily="18" charset="0"/>
            </a:endParaRPr>
          </a:p>
        </p:txBody>
      </p:sp>
      <p:grpSp>
        <p:nvGrpSpPr>
          <p:cNvPr id="3" name="Grupo 2">
            <a:extLst>
              <a:ext uri="{FF2B5EF4-FFF2-40B4-BE49-F238E27FC236}">
                <a16:creationId xmlns:a16="http://schemas.microsoft.com/office/drawing/2014/main" id="{5C420512-14B4-9ABC-3D24-E06996B3B42C}"/>
              </a:ext>
            </a:extLst>
          </p:cNvPr>
          <p:cNvGrpSpPr/>
          <p:nvPr/>
        </p:nvGrpSpPr>
        <p:grpSpPr>
          <a:xfrm>
            <a:off x="0" y="-47296"/>
            <a:ext cx="4279900" cy="4361647"/>
            <a:chOff x="496190" y="4139081"/>
            <a:chExt cx="2913724" cy="2913724"/>
          </a:xfrm>
        </p:grpSpPr>
        <p:pic>
          <p:nvPicPr>
            <p:cNvPr id="1036" name="Picture 12" descr="Diseño PNG Y SVG De Crayones Split Icono Para Camisetas">
              <a:extLst>
                <a:ext uri="{FF2B5EF4-FFF2-40B4-BE49-F238E27FC236}">
                  <a16:creationId xmlns:a16="http://schemas.microsoft.com/office/drawing/2014/main" id="{C3E17FDA-FF8F-659A-C093-9F7DA574C0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6190" y="4139081"/>
              <a:ext cx="2913724" cy="2913724"/>
            </a:xfrm>
            <a:prstGeom prst="rect">
              <a:avLst/>
            </a:prstGeom>
            <a:noFill/>
            <a:extLst>
              <a:ext uri="{909E8E84-426E-40DD-AFC4-6F175D3DCCD1}">
                <a14:hiddenFill xmlns:a14="http://schemas.microsoft.com/office/drawing/2010/main">
                  <a:solidFill>
                    <a:srgbClr val="FFFFFF"/>
                  </a:solidFill>
                </a14:hiddenFill>
              </a:ext>
            </a:extLst>
          </p:spPr>
        </p:pic>
        <p:sp>
          <p:nvSpPr>
            <p:cNvPr id="9" name="Rectángulo 8"/>
            <p:cNvSpPr/>
            <p:nvPr/>
          </p:nvSpPr>
          <p:spPr>
            <a:xfrm>
              <a:off x="574532" y="5455148"/>
              <a:ext cx="2709442" cy="698408"/>
            </a:xfrm>
            <a:prstGeom prst="rect">
              <a:avLst/>
            </a:prstGeom>
          </p:spPr>
          <p:txBody>
            <a:bodyPr wrap="square">
              <a:spAutoFit/>
              <a:scene3d>
                <a:camera prst="orthographicFront"/>
                <a:lightRig rig="threePt" dir="t"/>
              </a:scene3d>
              <a:sp3d extrusionH="57150">
                <a:bevelT h="25400" prst="softRound"/>
              </a:sp3d>
            </a:bodyPr>
            <a:lstStyle/>
            <a:p>
              <a:pPr algn="ctr"/>
              <a:r>
                <a:rPr lang="es-MX" sz="2600" dirty="0">
                  <a:effectLst/>
                  <a:latin typeface="Abadi" panose="020B0604020104020204" pitchFamily="34" charset="0"/>
                </a:rPr>
                <a:t>La lección de los niños para hoy es:</a:t>
              </a:r>
              <a:endParaRPr lang="es-EC" sz="2600" dirty="0">
                <a:latin typeface="Abadi" panose="020B0604020104020204" pitchFamily="34" charset="0"/>
              </a:endParaRPr>
            </a:p>
          </p:txBody>
        </p:sp>
      </p:grpSp>
      <p:pic>
        <p:nvPicPr>
          <p:cNvPr id="2074" name="Picture 26" descr="Imagen relacionada">
            <a:extLst>
              <a:ext uri="{FF2B5EF4-FFF2-40B4-BE49-F238E27FC236}">
                <a16:creationId xmlns:a16="http://schemas.microsoft.com/office/drawing/2014/main" id="{C4AF558D-73D6-4EFE-9C47-3C4BEE2C6BFF}"/>
              </a:ext>
            </a:extLst>
          </p:cNvPr>
          <p:cNvPicPr>
            <a:picLocks noChangeAspect="1" noChangeArrowheads="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10058400" y="4028366"/>
            <a:ext cx="2106618" cy="280434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452E0396-ED3D-4B34-9EB5-B65AF9E3F4F6}"/>
              </a:ext>
            </a:extLst>
          </p:cNvPr>
          <p:cNvPicPr>
            <a:picLocks noChangeAspect="1"/>
          </p:cNvPicPr>
          <p:nvPr/>
        </p:nvPicPr>
        <p:blipFill>
          <a:blip r:embed="rId4"/>
          <a:stretch>
            <a:fillRect/>
          </a:stretch>
        </p:blipFill>
        <p:spPr>
          <a:xfrm>
            <a:off x="115075" y="5864742"/>
            <a:ext cx="3146610" cy="923330"/>
          </a:xfrm>
          <a:prstGeom prst="rect">
            <a:avLst/>
          </a:prstGeom>
        </p:spPr>
      </p:pic>
      <p:sp>
        <p:nvSpPr>
          <p:cNvPr id="12" name="CuadroTexto 11">
            <a:extLst>
              <a:ext uri="{FF2B5EF4-FFF2-40B4-BE49-F238E27FC236}">
                <a16:creationId xmlns:a16="http://schemas.microsoft.com/office/drawing/2014/main" id="{A3600C81-94F6-4AFC-98C6-A062EB6F7F6D}"/>
              </a:ext>
            </a:extLst>
          </p:cNvPr>
          <p:cNvSpPr txBox="1"/>
          <p:nvPr/>
        </p:nvSpPr>
        <p:spPr>
          <a:xfrm>
            <a:off x="528024" y="4627881"/>
            <a:ext cx="9653228" cy="923330"/>
          </a:xfrm>
          <a:prstGeom prst="rect">
            <a:avLst/>
          </a:prstGeom>
          <a:noFill/>
        </p:spPr>
        <p:txBody>
          <a:bodyPr wrap="square">
            <a:spAutoFit/>
          </a:bodyPr>
          <a:lstStyle/>
          <a:p>
            <a:pPr lvl="0" algn="ctr"/>
            <a:r>
              <a:rPr lang="es-MX" sz="5400" b="1" dirty="0">
                <a:latin typeface="Bw Modelica ExtraBold" panose="00000900000000000000" pitchFamily="50" charset="0"/>
                <a:ea typeface="Noto Sans ExtBd" panose="020B0902040504020204" pitchFamily="34"/>
                <a:cs typeface="Noto Sans ExtBd" panose="020B0902040504020204" pitchFamily="34"/>
              </a:rPr>
              <a:t>Jesús, el Pan de Vida</a:t>
            </a:r>
            <a:endParaRPr lang="es-EC" sz="5400" b="1" dirty="0">
              <a:effectLst/>
              <a:latin typeface="Bw Modelica ExtraBold" panose="00000900000000000000" pitchFamily="50" charset="0"/>
              <a:ea typeface="Noto Sans ExtBd" panose="020B0902040504020204" pitchFamily="34"/>
              <a:cs typeface="Noto Sans ExtBd" panose="020B0902040504020204" pitchFamily="34"/>
            </a:endParaRPr>
          </a:p>
        </p:txBody>
      </p:sp>
      <p:pic>
        <p:nvPicPr>
          <p:cNvPr id="4" name="Imagen 3">
            <a:extLst>
              <a:ext uri="{FF2B5EF4-FFF2-40B4-BE49-F238E27FC236}">
                <a16:creationId xmlns:a16="http://schemas.microsoft.com/office/drawing/2014/main" id="{D293ADEB-065C-6D6E-66D3-E989F524AA75}"/>
              </a:ext>
            </a:extLst>
          </p:cNvPr>
          <p:cNvPicPr>
            <a:picLocks noChangeAspect="1"/>
          </p:cNvPicPr>
          <p:nvPr/>
        </p:nvPicPr>
        <p:blipFill>
          <a:blip r:embed="rId5"/>
          <a:stretch>
            <a:fillRect/>
          </a:stretch>
        </p:blipFill>
        <p:spPr>
          <a:xfrm>
            <a:off x="4566772" y="436418"/>
            <a:ext cx="7183895" cy="3591948"/>
          </a:xfrm>
          <a:prstGeom prst="rect">
            <a:avLst/>
          </a:prstGeom>
        </p:spPr>
      </p:pic>
    </p:spTree>
    <p:extLst>
      <p:ext uri="{BB962C8B-B14F-4D97-AF65-F5344CB8AC3E}">
        <p14:creationId xmlns:p14="http://schemas.microsoft.com/office/powerpoint/2010/main" val="957725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4B7B72DA-97BC-2C70-2A04-A2C50996C95C}"/>
              </a:ext>
            </a:extLst>
          </p:cNvPr>
          <p:cNvPicPr>
            <a:picLocks noChangeAspect="1"/>
          </p:cNvPicPr>
          <p:nvPr/>
        </p:nvPicPr>
        <p:blipFill>
          <a:blip r:embed="rId3"/>
          <a:stretch>
            <a:fillRect/>
          </a:stretch>
        </p:blipFill>
        <p:spPr>
          <a:xfrm>
            <a:off x="0" y="0"/>
            <a:ext cx="12192000" cy="6096000"/>
          </a:xfrm>
          <a:prstGeom prst="rect">
            <a:avLst/>
          </a:prstGeom>
        </p:spPr>
      </p:pic>
      <p:grpSp>
        <p:nvGrpSpPr>
          <p:cNvPr id="11" name="Grupo 10">
            <a:extLst>
              <a:ext uri="{FF2B5EF4-FFF2-40B4-BE49-F238E27FC236}">
                <a16:creationId xmlns:a16="http://schemas.microsoft.com/office/drawing/2014/main" id="{80B956D9-0C0F-4DCD-890F-E9042336C827}"/>
              </a:ext>
            </a:extLst>
          </p:cNvPr>
          <p:cNvGrpSpPr/>
          <p:nvPr/>
        </p:nvGrpSpPr>
        <p:grpSpPr>
          <a:xfrm>
            <a:off x="0" y="5676531"/>
            <a:ext cx="12191999" cy="1347314"/>
            <a:chOff x="0" y="5665899"/>
            <a:chExt cx="12191999" cy="1347314"/>
          </a:xfrm>
        </p:grpSpPr>
        <p:sp>
          <p:nvSpPr>
            <p:cNvPr id="36" name="Rectángulo 35">
              <a:extLst>
                <a:ext uri="{FF2B5EF4-FFF2-40B4-BE49-F238E27FC236}">
                  <a16:creationId xmlns:a16="http://schemas.microsoft.com/office/drawing/2014/main" id="{87AD27CE-2866-4053-ABEE-9FA64332F9CD}"/>
                </a:ext>
              </a:extLst>
            </p:cNvPr>
            <p:cNvSpPr/>
            <p:nvPr/>
          </p:nvSpPr>
          <p:spPr>
            <a:xfrm>
              <a:off x="0" y="57615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37" name="Picture 16" descr="Imagen relacionada">
              <a:extLst>
                <a:ext uri="{FF2B5EF4-FFF2-40B4-BE49-F238E27FC236}">
                  <a16:creationId xmlns:a16="http://schemas.microsoft.com/office/drawing/2014/main" id="{EB4CDEE7-8F3B-437F-95FD-DC3C5622CC9D}"/>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0" y="5665899"/>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8" name="Título 1">
              <a:extLst>
                <a:ext uri="{FF2B5EF4-FFF2-40B4-BE49-F238E27FC236}">
                  <a16:creationId xmlns:a16="http://schemas.microsoft.com/office/drawing/2014/main" id="{4F6A7AC1-73B7-4915-8702-8B45F5049B5E}"/>
                </a:ext>
              </a:extLst>
            </p:cNvPr>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9" name="Título 1">
              <a:extLst>
                <a:ext uri="{FF2B5EF4-FFF2-40B4-BE49-F238E27FC236}">
                  <a16:creationId xmlns:a16="http://schemas.microsoft.com/office/drawing/2014/main" id="{36FC9C43-88EF-4CA4-84BF-0AC4A56956A2}"/>
                </a:ext>
              </a:extLst>
            </p:cNvPr>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4" name="Subtítulo 2">
              <a:extLst>
                <a:ext uri="{FF2B5EF4-FFF2-40B4-BE49-F238E27FC236}">
                  <a16:creationId xmlns:a16="http://schemas.microsoft.com/office/drawing/2014/main" id="{5EE02D01-D6F9-46D6-B0E6-C5304E84E3CF}"/>
                </a:ext>
              </a:extLst>
            </p:cNvPr>
            <p:cNvSpPr txBox="1">
              <a:spLocks/>
            </p:cNvSpPr>
            <p:nvPr/>
          </p:nvSpPr>
          <p:spPr>
            <a:xfrm>
              <a:off x="20261" y="6355817"/>
              <a:ext cx="2307303"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Lección 1</a:t>
              </a:r>
            </a:p>
          </p:txBody>
        </p:sp>
        <p:sp>
          <p:nvSpPr>
            <p:cNvPr id="25" name="Título 1"/>
            <p:cNvSpPr txBox="1">
              <a:spLocks/>
            </p:cNvSpPr>
            <p:nvPr/>
          </p:nvSpPr>
          <p:spPr>
            <a:xfrm>
              <a:off x="2860683" y="5831327"/>
              <a:ext cx="473391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5 de abril de 2025</a:t>
              </a:r>
              <a:endParaRPr lang="es-EC"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BC5098AC-A7CB-8C05-48A1-F55CE64CB6D0}"/>
              </a:ext>
            </a:extLst>
          </p:cNvPr>
          <p:cNvSpPr txBox="1"/>
          <p:nvPr/>
        </p:nvSpPr>
        <p:spPr>
          <a:xfrm>
            <a:off x="1001707" y="280738"/>
            <a:ext cx="6592894" cy="2123658"/>
          </a:xfrm>
          <a:prstGeom prst="rect">
            <a:avLst/>
          </a:prstGeom>
          <a:noFill/>
        </p:spPr>
        <p:txBody>
          <a:bodyPr wrap="square">
            <a:spAutoFit/>
          </a:bodyPr>
          <a:lstStyle/>
          <a:p>
            <a:pPr lvl="0" algn="ctr"/>
            <a:r>
              <a:rPr lang="es-MX" sz="6600" b="1" dirty="0">
                <a:ln w="38100">
                  <a:noFill/>
                </a:ln>
                <a:solidFill>
                  <a:schemeClr val="bg1"/>
                </a:solidFill>
                <a:effectLst>
                  <a:glow rad="139700">
                    <a:schemeClr val="tx1">
                      <a:alpha val="40000"/>
                    </a:schemeClr>
                  </a:glow>
                </a:effectLst>
                <a:latin typeface="Bw Modelica" panose="00000600000000000000" pitchFamily="50" charset="0"/>
                <a:ea typeface="Noto Sans ExtBd" panose="020B0902040504020204" pitchFamily="34"/>
                <a:cs typeface="Noto Sans ExtBd" panose="020B0902040504020204" pitchFamily="34"/>
              </a:rPr>
              <a:t>Jesús, el Pan de Vida</a:t>
            </a:r>
          </a:p>
        </p:txBody>
      </p:sp>
      <p:pic>
        <p:nvPicPr>
          <p:cNvPr id="7" name="Imagen 6">
            <a:extLst>
              <a:ext uri="{FF2B5EF4-FFF2-40B4-BE49-F238E27FC236}">
                <a16:creationId xmlns:a16="http://schemas.microsoft.com/office/drawing/2014/main" id="{575342D0-140E-713B-2E98-689917A31F8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1877252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2" name="Picture 10" descr="flecha diana en diseño plano. símbolo de signo de objetivos comerciales  5338450 Vector en Vecteezy">
            <a:extLst>
              <a:ext uri="{FF2B5EF4-FFF2-40B4-BE49-F238E27FC236}">
                <a16:creationId xmlns:a16="http://schemas.microsoft.com/office/drawing/2014/main" id="{BCACB866-E98F-6690-A4BD-5EA74D0AA90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289" t="15104" r="7018" b="17054"/>
          <a:stretch/>
        </p:blipFill>
        <p:spPr bwMode="auto">
          <a:xfrm>
            <a:off x="9997442" y="6016"/>
            <a:ext cx="1889758" cy="1716375"/>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34" descr="Resultado de imagen para cerebro png">
            <a:extLst>
              <a:ext uri="{FF2B5EF4-FFF2-40B4-BE49-F238E27FC236}">
                <a16:creationId xmlns:a16="http://schemas.microsoft.com/office/drawing/2014/main" id="{8CD7B983-3467-43ED-A9E1-E3B7F4E7214C}"/>
              </a:ext>
            </a:extLst>
          </p:cNvPr>
          <p:cNvPicPr>
            <a:picLocks noChangeAspect="1" noChangeArrowheads="1"/>
          </p:cNvPicPr>
          <p:nvPr/>
        </p:nvPicPr>
        <p:blipFill rotWithShape="1">
          <a:blip r:embed="rId4">
            <a:duotone>
              <a:schemeClr val="accent4">
                <a:shade val="45000"/>
                <a:satMod val="135000"/>
              </a:schemeClr>
              <a:prstClr val="white"/>
            </a:duotone>
            <a:extLst>
              <a:ext uri="{BEBA8EAE-BF5A-486C-A8C5-ECC9F3942E4B}">
                <a14:imgProps xmlns:a14="http://schemas.microsoft.com/office/drawing/2010/main">
                  <a14:imgLayer r:embed="rId5">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rcRect r="67348"/>
          <a:stretch/>
        </p:blipFill>
        <p:spPr bwMode="auto">
          <a:xfrm>
            <a:off x="0" y="4188777"/>
            <a:ext cx="5903614" cy="1517181"/>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a:extLst>
              <a:ext uri="{FF2B5EF4-FFF2-40B4-BE49-F238E27FC236}">
                <a16:creationId xmlns:a16="http://schemas.microsoft.com/office/drawing/2014/main" id="{8A7C651F-EFDB-45AE-B124-656BFB84F023}"/>
              </a:ext>
            </a:extLst>
          </p:cNvPr>
          <p:cNvSpPr/>
          <p:nvPr/>
        </p:nvSpPr>
        <p:spPr>
          <a:xfrm>
            <a:off x="55357" y="15700"/>
            <a:ext cx="5848257" cy="4125770"/>
          </a:xfrm>
          <a:prstGeom prst="rect">
            <a:avLst/>
          </a:prstGeom>
          <a:solidFill>
            <a:schemeClr val="accent3">
              <a:lumMod val="75000"/>
              <a:alpha val="8274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sz="2400" dirty="0"/>
          </a:p>
        </p:txBody>
      </p:sp>
      <p:sp>
        <p:nvSpPr>
          <p:cNvPr id="14" name="Título 1"/>
          <p:cNvSpPr txBox="1">
            <a:spLocks/>
          </p:cNvSpPr>
          <p:nvPr/>
        </p:nvSpPr>
        <p:spPr>
          <a:xfrm>
            <a:off x="6102011" y="55777"/>
            <a:ext cx="3822425" cy="1714023"/>
          </a:xfrm>
          <a:prstGeom prst="rect">
            <a:avLst/>
          </a:prstGeom>
          <a:ln>
            <a:noFill/>
          </a:ln>
          <a:effectLst/>
          <a:scene3d>
            <a:camera prst="orthographicFront">
              <a:rot lat="0" lon="0" rev="0"/>
            </a:camera>
            <a:lightRig rig="contrasting" dir="t">
              <a:rot lat="0" lon="0" rev="7800000"/>
            </a:lightRig>
          </a:scene3d>
          <a:sp3d>
            <a:bevelT w="139700" h="139700"/>
          </a:sp3d>
        </p:spPr>
        <p:txBody>
          <a:bodyPr vert="horz" lIns="91440" tIns="45720" rIns="91440" bIns="45720" rtlCol="0" anchor="b">
            <a:noAutofit/>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70000"/>
              </a:lnSpc>
            </a:pPr>
            <a:r>
              <a:rPr lang="es-MX" sz="6600" dirty="0">
                <a:solidFill>
                  <a:srgbClr val="C00000"/>
                </a:solidFill>
                <a:latin typeface="Eras Bold ITC" panose="020B0907030504020204" pitchFamily="34" charset="0"/>
              </a:rPr>
              <a:t>Idea central</a:t>
            </a:r>
            <a:endParaRPr lang="es-EC" sz="6600" dirty="0">
              <a:solidFill>
                <a:srgbClr val="C00000"/>
              </a:solidFill>
              <a:latin typeface="Eras Bold ITC" panose="020B0907030504020204" pitchFamily="34" charset="0"/>
            </a:endParaRPr>
          </a:p>
        </p:txBody>
      </p:sp>
      <p:grpSp>
        <p:nvGrpSpPr>
          <p:cNvPr id="9" name="Grupo 8">
            <a:extLst>
              <a:ext uri="{FF2B5EF4-FFF2-40B4-BE49-F238E27FC236}">
                <a16:creationId xmlns:a16="http://schemas.microsoft.com/office/drawing/2014/main" id="{748DE237-BD01-4404-BECD-5280BE951614}"/>
              </a:ext>
            </a:extLst>
          </p:cNvPr>
          <p:cNvGrpSpPr/>
          <p:nvPr/>
        </p:nvGrpSpPr>
        <p:grpSpPr>
          <a:xfrm>
            <a:off x="-12700" y="5631427"/>
            <a:ext cx="12191999" cy="1347314"/>
            <a:chOff x="-12700" y="5631427"/>
            <a:chExt cx="12191999" cy="1347314"/>
          </a:xfrm>
        </p:grpSpPr>
        <p:sp>
          <p:nvSpPr>
            <p:cNvPr id="26" name="Rectángulo 25">
              <a:extLst>
                <a:ext uri="{FF2B5EF4-FFF2-40B4-BE49-F238E27FC236}">
                  <a16:creationId xmlns:a16="http://schemas.microsoft.com/office/drawing/2014/main" id="{6BC20C72-6598-45B4-ABCB-81B6028D7697}"/>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7" name="Picture 16" descr="Imagen relacionada">
              <a:extLst>
                <a:ext uri="{FF2B5EF4-FFF2-40B4-BE49-F238E27FC236}">
                  <a16:creationId xmlns:a16="http://schemas.microsoft.com/office/drawing/2014/main" id="{14739C72-E19F-4FD2-8964-00CDBBA78C2B}"/>
                </a:ext>
              </a:extLst>
            </p:cNvPr>
            <p:cNvPicPr>
              <a:picLocks noChangeAspect="1" noChangeArrowheads="1"/>
            </p:cNvPicPr>
            <p:nvPr/>
          </p:nvPicPr>
          <p:blipFill rotWithShape="1">
            <a:blip r:embed="rId6">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12700" y="5631427"/>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28" name="Título 1">
              <a:extLst>
                <a:ext uri="{FF2B5EF4-FFF2-40B4-BE49-F238E27FC236}">
                  <a16:creationId xmlns:a16="http://schemas.microsoft.com/office/drawing/2014/main" id="{97846FA7-808E-4A62-890F-81E9D16A44A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9" name="Título 1">
              <a:extLst>
                <a:ext uri="{FF2B5EF4-FFF2-40B4-BE49-F238E27FC236}">
                  <a16:creationId xmlns:a16="http://schemas.microsoft.com/office/drawing/2014/main" id="{F074A596-C70D-4B7E-8488-BAACAF75B938}"/>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5" name="Subtítulo 2">
              <a:extLst>
                <a:ext uri="{FF2B5EF4-FFF2-40B4-BE49-F238E27FC236}">
                  <a16:creationId xmlns:a16="http://schemas.microsoft.com/office/drawing/2014/main" id="{B181FD82-E4E0-4C11-A0DA-373E3629396A}"/>
                </a:ext>
              </a:extLst>
            </p:cNvPr>
            <p:cNvSpPr txBox="1">
              <a:spLocks/>
            </p:cNvSpPr>
            <p:nvPr/>
          </p:nvSpPr>
          <p:spPr>
            <a:xfrm>
              <a:off x="7561" y="6343117"/>
              <a:ext cx="2341939" cy="508045"/>
            </a:xfrm>
            <a:prstGeom prst="rect">
              <a:avLst/>
            </a:prstGeom>
          </p:spPr>
          <p:txBody>
            <a:bodyPr vert="horz" lIns="91440" tIns="45720" rIns="91440" bIns="45720" rtlCol="0" anchor="ctr">
              <a:normAutofit fontScale="85000"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Introducción</a:t>
              </a:r>
            </a:p>
          </p:txBody>
        </p:sp>
        <p:sp>
          <p:nvSpPr>
            <p:cNvPr id="48" name="Título 1">
              <a:extLst>
                <a:ext uri="{FF2B5EF4-FFF2-40B4-BE49-F238E27FC236}">
                  <a16:creationId xmlns:a16="http://schemas.microsoft.com/office/drawing/2014/main" id="{58E1DBEE-75E6-4105-A189-A169291E7114}"/>
                </a:ext>
              </a:extLst>
            </p:cNvPr>
            <p:cNvSpPr txBox="1">
              <a:spLocks/>
            </p:cNvSpPr>
            <p:nvPr/>
          </p:nvSpPr>
          <p:spPr>
            <a:xfrm>
              <a:off x="2847983" y="5818627"/>
              <a:ext cx="473391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5 de abril de 2025</a:t>
              </a:r>
              <a:endParaRPr lang="es-EC"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sp>
        <p:nvSpPr>
          <p:cNvPr id="2" name="Título 1"/>
          <p:cNvSpPr>
            <a:spLocks noGrp="1"/>
          </p:cNvSpPr>
          <p:nvPr>
            <p:ph type="ctrTitle"/>
          </p:nvPr>
        </p:nvSpPr>
        <p:spPr>
          <a:xfrm>
            <a:off x="1164771" y="4302853"/>
            <a:ext cx="4614728" cy="1294253"/>
          </a:xfrm>
          <a:ln>
            <a:noFill/>
          </a:ln>
          <a:effectLst/>
          <a:scene3d>
            <a:camera prst="orthographicFront">
              <a:rot lat="0" lon="0" rev="0"/>
            </a:camera>
            <a:lightRig rig="contrasting" dir="t">
              <a:rot lat="0" lon="0" rev="7800000"/>
            </a:lightRig>
          </a:scene3d>
          <a:sp3d>
            <a:bevelT w="139700" h="139700"/>
          </a:sp3d>
        </p:spPr>
        <p:txBody>
          <a:bodyPr>
            <a:noAutofit/>
            <a:sp3d extrusionH="57150">
              <a:bevelT w="38100" h="38100" prst="angle"/>
            </a:sp3d>
          </a:bodyPr>
          <a:lstStyle/>
          <a:p>
            <a:pPr algn="r">
              <a:lnSpc>
                <a:spcPct val="70000"/>
              </a:lnSpc>
            </a:pPr>
            <a:r>
              <a:rPr lang="es-MX" sz="4000" dirty="0">
                <a:solidFill>
                  <a:schemeClr val="tx1">
                    <a:lumMod val="85000"/>
                    <a:lumOff val="15000"/>
                  </a:schemeClr>
                </a:solidFill>
                <a:effectLst/>
                <a:latin typeface="Eras Bold ITC" panose="020B0907030504020204" pitchFamily="34" charset="0"/>
              </a:rPr>
              <a:t>Verso bíblico</a:t>
            </a:r>
            <a:br>
              <a:rPr lang="es-MX" sz="4000" dirty="0">
                <a:solidFill>
                  <a:schemeClr val="bg1"/>
                </a:solidFill>
                <a:effectLst>
                  <a:glow rad="63500">
                    <a:schemeClr val="accent5">
                      <a:satMod val="175000"/>
                      <a:alpha val="40000"/>
                    </a:schemeClr>
                  </a:glow>
                </a:effectLst>
                <a:latin typeface="Eras Bold ITC" panose="020B0907030504020204" pitchFamily="34" charset="0"/>
              </a:rPr>
            </a:br>
            <a:r>
              <a:rPr lang="es-MX" sz="5300" u="sng" dirty="0">
                <a:solidFill>
                  <a:schemeClr val="bg1">
                    <a:lumMod val="95000"/>
                  </a:schemeClr>
                </a:solidFill>
                <a:effectLst/>
                <a:latin typeface="Eras Bold ITC" panose="020B0907030504020204" pitchFamily="34" charset="0"/>
              </a:rPr>
              <a:t>de memoria</a:t>
            </a:r>
            <a:endParaRPr lang="es-EC" sz="5300" u="sng" dirty="0">
              <a:solidFill>
                <a:schemeClr val="bg1">
                  <a:lumMod val="95000"/>
                </a:schemeClr>
              </a:solidFill>
              <a:effectLst/>
              <a:latin typeface="Eras Bold ITC" panose="020B0907030504020204" pitchFamily="34" charset="0"/>
            </a:endParaRPr>
          </a:p>
        </p:txBody>
      </p:sp>
      <p:sp>
        <p:nvSpPr>
          <p:cNvPr id="15" name="Subtítulo 10"/>
          <p:cNvSpPr txBox="1">
            <a:spLocks/>
          </p:cNvSpPr>
          <p:nvPr/>
        </p:nvSpPr>
        <p:spPr>
          <a:xfrm>
            <a:off x="5976254" y="1702167"/>
            <a:ext cx="6149503" cy="4125770"/>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C" sz="3200" b="1" dirty="0"/>
              <a:t>“</a:t>
            </a:r>
            <a:r>
              <a:rPr lang="es-ES" sz="3200" b="1" dirty="0"/>
              <a:t>Comemos la carne de Cristo… cuando por fe nos aferramos a él como nuestro Salvador.</a:t>
            </a:r>
            <a:r>
              <a:rPr lang="es-MX" sz="3200" b="1" dirty="0"/>
              <a:t>”</a:t>
            </a:r>
            <a:endParaRPr lang="es-EC" sz="3200" b="1" dirty="0"/>
          </a:p>
          <a:p>
            <a:r>
              <a:rPr lang="es-ES" sz="1800" i="1" dirty="0"/>
              <a:t>Comentario Bíblico ASD [Comentarios de E. G. de White], tomo 5, p. 1109</a:t>
            </a:r>
            <a:r>
              <a:rPr lang="en-US" sz="1800" i="1" dirty="0"/>
              <a:t>.</a:t>
            </a:r>
            <a:endParaRPr lang="es-EC" sz="1800" i="1" dirty="0"/>
          </a:p>
        </p:txBody>
      </p:sp>
      <p:sp>
        <p:nvSpPr>
          <p:cNvPr id="11" name="Subtítulo 10"/>
          <p:cNvSpPr>
            <a:spLocks noGrp="1"/>
          </p:cNvSpPr>
          <p:nvPr>
            <p:ph type="subTitle" idx="1"/>
          </p:nvPr>
        </p:nvSpPr>
        <p:spPr>
          <a:xfrm>
            <a:off x="128362" y="76776"/>
            <a:ext cx="5702246" cy="4040909"/>
          </a:xfrm>
        </p:spPr>
        <p:txBody>
          <a:bodyPr anchor="ctr">
            <a:noAutofit/>
          </a:bodyPr>
          <a:lstStyle/>
          <a:p>
            <a:pPr>
              <a:lnSpc>
                <a:spcPct val="100000"/>
              </a:lnSpc>
            </a:pPr>
            <a:r>
              <a:rPr lang="es-ES" sz="3600" b="1" dirty="0">
                <a:solidFill>
                  <a:schemeClr val="bg1"/>
                </a:solidFill>
              </a:rPr>
              <a:t>“Jesús les dijo: Yo soy el pan de vida; el que a mí viene, nunca tendrá hambre; y el que en mí cree, no tendrá sed jamás.</a:t>
            </a:r>
            <a:r>
              <a:rPr lang="es-MX" sz="3600" b="1" dirty="0">
                <a:solidFill>
                  <a:schemeClr val="bg1"/>
                </a:solidFill>
              </a:rPr>
              <a:t>”</a:t>
            </a:r>
            <a:endParaRPr lang="es-ES" sz="3600" b="1" dirty="0">
              <a:solidFill>
                <a:schemeClr val="bg1"/>
              </a:solidFill>
            </a:endParaRPr>
          </a:p>
          <a:p>
            <a:pPr>
              <a:lnSpc>
                <a:spcPct val="100000"/>
              </a:lnSpc>
            </a:pPr>
            <a:r>
              <a:rPr lang="es-EC" sz="2000" b="1" dirty="0">
                <a:solidFill>
                  <a:schemeClr val="bg1"/>
                </a:solidFill>
              </a:rPr>
              <a:t>(Juan 6:35)</a:t>
            </a:r>
            <a:endParaRPr lang="es-EC" sz="2000" dirty="0">
              <a:solidFill>
                <a:schemeClr val="bg1"/>
              </a:solidFill>
            </a:endParaRPr>
          </a:p>
        </p:txBody>
      </p:sp>
      <p:pic>
        <p:nvPicPr>
          <p:cNvPr id="3086" name="Picture 14" descr="Memorización - Iconos gratis de educación">
            <a:extLst>
              <a:ext uri="{FF2B5EF4-FFF2-40B4-BE49-F238E27FC236}">
                <a16:creationId xmlns:a16="http://schemas.microsoft.com/office/drawing/2014/main" id="{98FEFD7D-B396-68C1-8A36-C4B4F689C3A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7580" y="4238707"/>
            <a:ext cx="1436900" cy="1436900"/>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n 2">
            <a:extLst>
              <a:ext uri="{FF2B5EF4-FFF2-40B4-BE49-F238E27FC236}">
                <a16:creationId xmlns:a16="http://schemas.microsoft.com/office/drawing/2014/main" id="{68F49423-7F11-35AD-A1A1-5B9C62395DF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389075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3BCA0E8F-ED1D-A1B4-B7A4-06E2CE832A76}"/>
              </a:ext>
            </a:extLst>
          </p:cNvPr>
          <p:cNvPicPr>
            <a:picLocks noChangeAspect="1"/>
          </p:cNvPicPr>
          <p:nvPr/>
        </p:nvPicPr>
        <p:blipFill rotWithShape="1">
          <a:blip r:embed="rId3"/>
          <a:srcRect l="3741"/>
          <a:stretch/>
        </p:blipFill>
        <p:spPr>
          <a:xfrm>
            <a:off x="7200900" y="0"/>
            <a:ext cx="4991100" cy="4643340"/>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Domingo</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755373" y="5817982"/>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Celo ambicioso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CC340734-8A6C-0E82-C1CE-ACFFB5AB9E20}"/>
              </a:ext>
            </a:extLst>
          </p:cNvPr>
          <p:cNvSpPr txBox="1"/>
          <p:nvPr/>
        </p:nvSpPr>
        <p:spPr>
          <a:xfrm>
            <a:off x="130265" y="4721755"/>
            <a:ext cx="11931711" cy="1077218"/>
          </a:xfrm>
          <a:prstGeom prst="rect">
            <a:avLst/>
          </a:prstGeom>
          <a:noFill/>
        </p:spPr>
        <p:txBody>
          <a:bodyPr wrap="square">
            <a:spAutoFit/>
          </a:bodyPr>
          <a:lstStyle/>
          <a:p>
            <a:pPr lvl="0" algn="r">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Después del milagro de los panes, ¿qué convicción se apoderó de mucha gente? ¿Qué anhelaban hacer </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pic>
        <p:nvPicPr>
          <p:cNvPr id="7" name="Imagen 6">
            <a:extLst>
              <a:ext uri="{FF2B5EF4-FFF2-40B4-BE49-F238E27FC236}">
                <a16:creationId xmlns:a16="http://schemas.microsoft.com/office/drawing/2014/main" id="{D29F7AA7-CFDA-FA9E-C801-5D46DA51FD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8" name="Diagrama 7">
            <a:extLst>
              <a:ext uri="{FF2B5EF4-FFF2-40B4-BE49-F238E27FC236}">
                <a16:creationId xmlns:a16="http://schemas.microsoft.com/office/drawing/2014/main" id="{0F4E3A3F-DC44-8D76-8BC5-B71C7D6F4138}"/>
              </a:ext>
            </a:extLst>
          </p:cNvPr>
          <p:cNvGraphicFramePr/>
          <p:nvPr>
            <p:extLst>
              <p:ext uri="{D42A27DB-BD31-4B8C-83A1-F6EECF244321}">
                <p14:modId xmlns:p14="http://schemas.microsoft.com/office/powerpoint/2010/main" val="1217135878"/>
              </p:ext>
            </p:extLst>
          </p:nvPr>
        </p:nvGraphicFramePr>
        <p:xfrm>
          <a:off x="50325" y="238991"/>
          <a:ext cx="7254483" cy="451636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038266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graphicEl>
                                              <a:dgm id="{344BDCBC-173F-411D-8DDC-52910A6E96B4}"/>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graphicEl>
                                              <a:dgm id="{14E57C72-A6BA-4B4E-9ECB-7E6D93D14EA9}"/>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graphicEl>
                                              <a:dgm id="{5EB030F2-E276-4855-BC63-2508D28A35CD}"/>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8" grpId="0">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1BFC51F7-8519-E1F0-F100-8E3B30485CAD}"/>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40000" contrast="20000"/>
                    </a14:imgEffect>
                  </a14:imgLayer>
                </a14:imgProps>
              </a:ext>
            </a:extLst>
          </a:blip>
          <a:stretch>
            <a:fillRect/>
          </a:stretch>
        </p:blipFill>
        <p:spPr>
          <a:xfrm>
            <a:off x="0" y="-13243"/>
            <a:ext cx="12192000" cy="6836089"/>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5">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Lunes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624982" y="5819490"/>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Calmando el celo mal orientado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5" name="CuadroTexto 4">
            <a:extLst>
              <a:ext uri="{FF2B5EF4-FFF2-40B4-BE49-F238E27FC236}">
                <a16:creationId xmlns:a16="http://schemas.microsoft.com/office/drawing/2014/main" id="{CC340734-8A6C-0E82-C1CE-ACFFB5AB9E20}"/>
              </a:ext>
            </a:extLst>
          </p:cNvPr>
          <p:cNvSpPr txBox="1"/>
          <p:nvPr/>
        </p:nvSpPr>
        <p:spPr>
          <a:xfrm>
            <a:off x="5081155" y="87584"/>
            <a:ext cx="6908847" cy="2062103"/>
          </a:xfrm>
          <a:prstGeom prst="rect">
            <a:avLst/>
          </a:prstGeom>
          <a:noFill/>
        </p:spPr>
        <p:txBody>
          <a:bodyPr wrap="square">
            <a:spAutoFit/>
          </a:bodyPr>
          <a:lstStyle/>
          <a:p>
            <a:pPr lvl="0" algn="r">
              <a:tabLst>
                <a:tab pos="1435100" algn="l"/>
                <a:tab pos="3771900" algn="l"/>
              </a:tabLst>
            </a:pPr>
            <a:r>
              <a:rPr lang="es-ES" sz="3200" b="1" dirty="0">
                <a:ln w="0"/>
                <a:solidFill>
                  <a:schemeClr val="bg1"/>
                </a:solidFill>
                <a:effectLst>
                  <a:outerShdw blurRad="38100" dist="38100" dir="2700000" algn="tl">
                    <a:srgbClr val="000000">
                      <a:alpha val="43137"/>
                    </a:srgbClr>
                  </a:outerShdw>
                </a:effectLst>
                <a:latin typeface="Noto Sans ExtBd" panose="020B0902040504020204"/>
                <a:ea typeface="Noto Sans ExtBd" panose="020B0902040504020204" pitchFamily="34"/>
                <a:cs typeface="Noto Sans ExtBd" panose="020B0902040504020204" pitchFamily="34"/>
              </a:rPr>
              <a:t>¿Qué hizo Jesús para evitar que la multitud y los discípulos llevaran a cabo sus planes de coronarlo en un trono terrenal?</a:t>
            </a:r>
            <a:endParaRPr lang="es-MX" sz="3200" b="1" dirty="0">
              <a:ln w="0"/>
              <a:solidFill>
                <a:schemeClr val="bg1"/>
              </a:solidFill>
              <a:effectLst>
                <a:outerShdw blurRad="38100" dist="38100" dir="2700000" algn="tl">
                  <a:srgbClr val="000000">
                    <a:alpha val="43137"/>
                  </a:srgbClr>
                </a:outerShdw>
              </a:effectLst>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AE632D20-6D3D-9DFE-1F53-4AC4DF65D8E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9" name="Diagrama 8">
            <a:extLst>
              <a:ext uri="{FF2B5EF4-FFF2-40B4-BE49-F238E27FC236}">
                <a16:creationId xmlns:a16="http://schemas.microsoft.com/office/drawing/2014/main" id="{1E2F5AF3-C61C-1016-08BD-CCE7132A7AF7}"/>
              </a:ext>
            </a:extLst>
          </p:cNvPr>
          <p:cNvGraphicFramePr/>
          <p:nvPr>
            <p:extLst>
              <p:ext uri="{D42A27DB-BD31-4B8C-83A1-F6EECF244321}">
                <p14:modId xmlns:p14="http://schemas.microsoft.com/office/powerpoint/2010/main" val="1161248491"/>
              </p:ext>
            </p:extLst>
          </p:nvPr>
        </p:nvGraphicFramePr>
        <p:xfrm>
          <a:off x="305908" y="772992"/>
          <a:ext cx="3060747" cy="421464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726723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graphicEl>
                                              <a:dgm id="{9D041828-6AD9-46A5-9720-92B6CDC6F09B}"/>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9" grpId="0">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0ACDBD8A-432F-784B-4314-0E57B764A4C8}"/>
              </a:ext>
            </a:extLst>
          </p:cNvPr>
          <p:cNvPicPr>
            <a:picLocks noChangeAspect="1"/>
          </p:cNvPicPr>
          <p:nvPr/>
        </p:nvPicPr>
        <p:blipFill rotWithShape="1">
          <a:blip r:embed="rId3"/>
          <a:srcRect l="9581" r="1357"/>
          <a:stretch/>
        </p:blipFill>
        <p:spPr>
          <a:xfrm>
            <a:off x="3800444" y="-1"/>
            <a:ext cx="8391556" cy="4711083"/>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Lunes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349500" y="5745343"/>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Calmando el celo mal orientado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BA153987-FF1E-182E-8994-71D7A5F8B14E}"/>
              </a:ext>
            </a:extLst>
          </p:cNvPr>
          <p:cNvSpPr txBox="1"/>
          <p:nvPr/>
        </p:nvSpPr>
        <p:spPr>
          <a:xfrm>
            <a:off x="3800444" y="4753556"/>
            <a:ext cx="8335446" cy="1077218"/>
          </a:xfrm>
          <a:prstGeom prst="rect">
            <a:avLst/>
          </a:prstGeom>
          <a:noFill/>
        </p:spPr>
        <p:txBody>
          <a:bodyPr wrap="square">
            <a:spAutoFit/>
          </a:bodyPr>
          <a:lstStyle/>
          <a:p>
            <a:pPr lvl="0" algn="r">
              <a:tabLst>
                <a:tab pos="1435100" algn="l"/>
                <a:tab pos="3771900" algn="l"/>
              </a:tabLst>
            </a:pPr>
            <a:r>
              <a:rPr lang="es-ES" sz="3200" b="1" dirty="0">
                <a:ln w="0"/>
                <a:effectLst/>
                <a:latin typeface="Noto Sans ExtBd" panose="020B0902040504020204"/>
                <a:ea typeface="Noto Sans ExtBd" panose="020B0902040504020204" pitchFamily="34"/>
                <a:cs typeface="Noto Sans ExtBd" panose="020B0902040504020204" pitchFamily="34"/>
              </a:rPr>
              <a:t>Al día siguiente del milagro, ¿qué hizo la multitud? </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BCF3A261-504C-1C35-E3B3-D9F3825A635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7" name="Bocadillo: rectángulo 6">
            <a:extLst>
              <a:ext uri="{FF2B5EF4-FFF2-40B4-BE49-F238E27FC236}">
                <a16:creationId xmlns:a16="http://schemas.microsoft.com/office/drawing/2014/main" id="{98D9755F-6D75-C44A-5E6A-6CE891163233}"/>
              </a:ext>
            </a:extLst>
          </p:cNvPr>
          <p:cNvSpPr/>
          <p:nvPr/>
        </p:nvSpPr>
        <p:spPr>
          <a:xfrm>
            <a:off x="4526973" y="673197"/>
            <a:ext cx="1821872" cy="708057"/>
          </a:xfrm>
          <a:prstGeom prst="wedgeRectCallout">
            <a:avLst>
              <a:gd name="adj1" fmla="val -61547"/>
              <a:gd name="adj2" fmla="val 70833"/>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dirty="0">
                <a:solidFill>
                  <a:schemeClr val="tx1"/>
                </a:solidFill>
                <a:latin typeface="Bw Modelica" panose="00000600000000000000" pitchFamily="50" charset="0"/>
              </a:rPr>
              <a:t>Rabí, ¿cuándo llegaste acá?</a:t>
            </a:r>
            <a:endParaRPr lang="es-EC" dirty="0">
              <a:solidFill>
                <a:schemeClr val="tx1"/>
              </a:solidFill>
              <a:latin typeface="Bw Modelica" panose="00000600000000000000" pitchFamily="50" charset="0"/>
            </a:endParaRPr>
          </a:p>
        </p:txBody>
      </p:sp>
      <p:graphicFrame>
        <p:nvGraphicFramePr>
          <p:cNvPr id="5" name="Diagrama 4">
            <a:extLst>
              <a:ext uri="{FF2B5EF4-FFF2-40B4-BE49-F238E27FC236}">
                <a16:creationId xmlns:a16="http://schemas.microsoft.com/office/drawing/2014/main" id="{9B8247EB-21A8-C427-E81B-8AD128271F85}"/>
              </a:ext>
            </a:extLst>
          </p:cNvPr>
          <p:cNvGraphicFramePr/>
          <p:nvPr>
            <p:extLst>
              <p:ext uri="{D42A27DB-BD31-4B8C-83A1-F6EECF244321}">
                <p14:modId xmlns:p14="http://schemas.microsoft.com/office/powerpoint/2010/main" val="2692293568"/>
              </p:ext>
            </p:extLst>
          </p:nvPr>
        </p:nvGraphicFramePr>
        <p:xfrm>
          <a:off x="113593" y="56935"/>
          <a:ext cx="3615279" cy="566696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976739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dgm id="{EB05ED16-170E-4ABA-A9FC-1E534D3C8009}"/>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dgm id="{812116EE-53DE-498E-8E86-AA93E94C6B9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animBg="1"/>
      <p:bldGraphic spid="5" grpId="0">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FF2E5658-4A9E-2278-7261-D2326914C109}"/>
              </a:ext>
            </a:extLst>
          </p:cNvPr>
          <p:cNvPicPr>
            <a:picLocks noChangeAspect="1"/>
          </p:cNvPicPr>
          <p:nvPr/>
        </p:nvPicPr>
        <p:blipFill rotWithShape="1">
          <a:blip r:embed="rId3"/>
          <a:srcRect l="12444"/>
          <a:stretch/>
        </p:blipFill>
        <p:spPr>
          <a:xfrm>
            <a:off x="-35849" y="0"/>
            <a:ext cx="7311076" cy="4175084"/>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Martes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2505" y="5764882"/>
              <a:ext cx="7143368"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Mejores metas, ayuda divina</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5" name="CuadroTexto 4">
            <a:extLst>
              <a:ext uri="{FF2B5EF4-FFF2-40B4-BE49-F238E27FC236}">
                <a16:creationId xmlns:a16="http://schemas.microsoft.com/office/drawing/2014/main" id="{CC340734-8A6C-0E82-C1CE-ACFFB5AB9E20}"/>
              </a:ext>
            </a:extLst>
          </p:cNvPr>
          <p:cNvSpPr txBox="1"/>
          <p:nvPr/>
        </p:nvSpPr>
        <p:spPr>
          <a:xfrm>
            <a:off x="56110" y="4213723"/>
            <a:ext cx="6581763" cy="1569660"/>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¿Qué mensaje franco y a la vez sensato dio Jesús a las multitudes?</a:t>
            </a:r>
            <a:endParaRPr lang="es-MX" sz="3200" b="1" dirty="0">
              <a:ln w="0"/>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474EBD61-9C67-D09D-95C5-28D68495B00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8" name="Bocadillo: rectángulo 7">
            <a:extLst>
              <a:ext uri="{FF2B5EF4-FFF2-40B4-BE49-F238E27FC236}">
                <a16:creationId xmlns:a16="http://schemas.microsoft.com/office/drawing/2014/main" id="{9C236255-B151-A7FB-61C9-2F7C72B269AD}"/>
              </a:ext>
            </a:extLst>
          </p:cNvPr>
          <p:cNvSpPr/>
          <p:nvPr/>
        </p:nvSpPr>
        <p:spPr>
          <a:xfrm>
            <a:off x="2182092" y="90257"/>
            <a:ext cx="3678382" cy="886507"/>
          </a:xfrm>
          <a:prstGeom prst="wedgeRectCallout">
            <a:avLst>
              <a:gd name="adj1" fmla="val -47926"/>
              <a:gd name="adj2" fmla="val 94799"/>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dirty="0">
                <a:solidFill>
                  <a:schemeClr val="tx1"/>
                </a:solidFill>
                <a:latin typeface="Bw Modelica" panose="00000600000000000000" pitchFamily="50" charset="0"/>
              </a:rPr>
              <a:t>…Trabajad, no por la comida que perece, sino por la comida que a vida eterna permanece...</a:t>
            </a:r>
            <a:endParaRPr lang="es-EC" dirty="0">
              <a:solidFill>
                <a:schemeClr val="tx1"/>
              </a:solidFill>
              <a:latin typeface="Bw Modelica" panose="00000600000000000000" pitchFamily="50" charset="0"/>
            </a:endParaRPr>
          </a:p>
        </p:txBody>
      </p:sp>
      <p:graphicFrame>
        <p:nvGraphicFramePr>
          <p:cNvPr id="4" name="Diagrama 3">
            <a:extLst>
              <a:ext uri="{FF2B5EF4-FFF2-40B4-BE49-F238E27FC236}">
                <a16:creationId xmlns:a16="http://schemas.microsoft.com/office/drawing/2014/main" id="{A8FD253F-68DD-BA60-F173-968D1ADA08F9}"/>
              </a:ext>
            </a:extLst>
          </p:cNvPr>
          <p:cNvGraphicFramePr/>
          <p:nvPr>
            <p:extLst>
              <p:ext uri="{D42A27DB-BD31-4B8C-83A1-F6EECF244321}">
                <p14:modId xmlns:p14="http://schemas.microsoft.com/office/powerpoint/2010/main" val="2509721122"/>
              </p:ext>
            </p:extLst>
          </p:nvPr>
        </p:nvGraphicFramePr>
        <p:xfrm>
          <a:off x="7522374" y="90257"/>
          <a:ext cx="4395323" cy="5453501"/>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712826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graphicEl>
                                              <a:dgm id="{57B7B6AC-5F5D-47F9-BC9A-F299917F9C9D}"/>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graphicEl>
                                              <a:dgm id="{453817D1-3B94-47AE-A879-A8732AC96949}"/>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graphicEl>
                                              <a:dgm id="{70437E02-45D0-47C9-80E5-FE6E70D5D88D}"/>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animBg="1"/>
      <p:bldGraphic spid="4" grpId="0">
        <p:bldSub>
          <a:bldDgm bld="on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8289870E-5084-7DFC-0623-BA700A086EAC}"/>
              </a:ext>
            </a:extLst>
          </p:cNvPr>
          <p:cNvPicPr>
            <a:picLocks noChangeAspect="1"/>
          </p:cNvPicPr>
          <p:nvPr/>
        </p:nvPicPr>
        <p:blipFill>
          <a:blip r:embed="rId3"/>
          <a:stretch>
            <a:fillRect/>
          </a:stretch>
        </p:blipFill>
        <p:spPr>
          <a:xfrm>
            <a:off x="5922818" y="0"/>
            <a:ext cx="6252415" cy="5731380"/>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2356" y="565010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Martes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128940" y="5817982"/>
              <a:ext cx="6830379"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Lo que había disponible</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2" name="CuadroTexto 1">
            <a:extLst>
              <a:ext uri="{FF2B5EF4-FFF2-40B4-BE49-F238E27FC236}">
                <a16:creationId xmlns:a16="http://schemas.microsoft.com/office/drawing/2014/main" id="{67B2C686-658D-FA1F-D695-7FDA23AA8129}"/>
              </a:ext>
            </a:extLst>
          </p:cNvPr>
          <p:cNvSpPr txBox="1"/>
          <p:nvPr/>
        </p:nvSpPr>
        <p:spPr>
          <a:xfrm>
            <a:off x="130025" y="26192"/>
            <a:ext cx="6808739" cy="2062103"/>
          </a:xfrm>
          <a:prstGeom prst="rect">
            <a:avLst/>
          </a:prstGeom>
          <a:noFill/>
        </p:spPr>
        <p:txBody>
          <a:bodyPr wrap="square">
            <a:spAutoFit/>
          </a:bodyPr>
          <a:lstStyle/>
          <a:p>
            <a:pPr lvl="0">
              <a:tabLst>
                <a:tab pos="1435100" algn="l"/>
                <a:tab pos="3771900" algn="l"/>
              </a:tabLst>
            </a:pPr>
            <a:r>
              <a:rPr lang="es-ES" sz="3200" dirty="0">
                <a:ln w="0"/>
                <a:latin typeface="Noto Sans ExtBd" panose="020B0902040504020204"/>
              </a:rPr>
              <a:t>¿Qué pregunta hicieron los judíos a Jesús acerca de las obras de Dios? Explica la respuesta que dio el Señor. </a:t>
            </a:r>
            <a:endParaRPr lang="es-EC" sz="3200" dirty="0">
              <a:ln w="0"/>
              <a:latin typeface="Noto Sans ExtBd" panose="020B0902040504020204"/>
              <a:ea typeface="Noto Sans ExtBd" panose="020B0902040504020204" pitchFamily="34"/>
              <a:cs typeface="Noto Sans ExtBd" panose="020B0902040504020204" pitchFamily="34"/>
            </a:endParaRPr>
          </a:p>
        </p:txBody>
      </p:sp>
      <p:pic>
        <p:nvPicPr>
          <p:cNvPr id="3" name="Imagen 2">
            <a:extLst>
              <a:ext uri="{FF2B5EF4-FFF2-40B4-BE49-F238E27FC236}">
                <a16:creationId xmlns:a16="http://schemas.microsoft.com/office/drawing/2014/main" id="{75C72C0F-ABA5-9E38-F256-9A67823C103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7" name="Bocadillo: rectángulo 6">
            <a:extLst>
              <a:ext uri="{FF2B5EF4-FFF2-40B4-BE49-F238E27FC236}">
                <a16:creationId xmlns:a16="http://schemas.microsoft.com/office/drawing/2014/main" id="{1D91541E-8427-4558-FC9F-52CA433B7F71}"/>
              </a:ext>
            </a:extLst>
          </p:cNvPr>
          <p:cNvSpPr/>
          <p:nvPr/>
        </p:nvSpPr>
        <p:spPr>
          <a:xfrm>
            <a:off x="9590808" y="148528"/>
            <a:ext cx="2471167" cy="978091"/>
          </a:xfrm>
          <a:prstGeom prst="wedgeRectCallout">
            <a:avLst>
              <a:gd name="adj1" fmla="val 13662"/>
              <a:gd name="adj2" fmla="val 237738"/>
            </a:avLst>
          </a:prstGeom>
          <a:solidFill>
            <a:srgbClr val="F6E1B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dirty="0">
                <a:solidFill>
                  <a:schemeClr val="tx1"/>
                </a:solidFill>
                <a:latin typeface="Bw Modelica" panose="00000600000000000000" pitchFamily="50" charset="0"/>
              </a:rPr>
              <a:t>¿Qué debemos hacer para poner en práctica las obras de Dios?</a:t>
            </a:r>
            <a:endParaRPr lang="es-EC" sz="1600" dirty="0">
              <a:solidFill>
                <a:schemeClr val="tx1"/>
              </a:solidFill>
              <a:latin typeface="Bw Modelica" panose="00000600000000000000" pitchFamily="50" charset="0"/>
            </a:endParaRPr>
          </a:p>
        </p:txBody>
      </p:sp>
      <p:sp>
        <p:nvSpPr>
          <p:cNvPr id="8" name="Bocadillo: rectángulo 7">
            <a:extLst>
              <a:ext uri="{FF2B5EF4-FFF2-40B4-BE49-F238E27FC236}">
                <a16:creationId xmlns:a16="http://schemas.microsoft.com/office/drawing/2014/main" id="{CDEA902D-6B14-7191-E615-805ACE7254D7}"/>
              </a:ext>
            </a:extLst>
          </p:cNvPr>
          <p:cNvSpPr/>
          <p:nvPr/>
        </p:nvSpPr>
        <p:spPr>
          <a:xfrm>
            <a:off x="6838373" y="3017710"/>
            <a:ext cx="1983509" cy="650281"/>
          </a:xfrm>
          <a:prstGeom prst="wedgeRectCallout">
            <a:avLst>
              <a:gd name="adj1" fmla="val 14968"/>
              <a:gd name="adj2" fmla="val -132818"/>
            </a:avLst>
          </a:prstGeom>
          <a:solidFill>
            <a:srgbClr val="F6E1B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dirty="0">
                <a:solidFill>
                  <a:schemeClr val="tx1"/>
                </a:solidFill>
                <a:latin typeface="Bw Modelica" panose="00000600000000000000" pitchFamily="50" charset="0"/>
              </a:rPr>
              <a:t>Que creáis en el que Él ha enviado.</a:t>
            </a:r>
            <a:endParaRPr lang="es-EC" sz="1600" dirty="0">
              <a:solidFill>
                <a:schemeClr val="tx1"/>
              </a:solidFill>
              <a:latin typeface="Bw Modelica" panose="00000600000000000000" pitchFamily="50" charset="0"/>
            </a:endParaRPr>
          </a:p>
        </p:txBody>
      </p:sp>
      <p:graphicFrame>
        <p:nvGraphicFramePr>
          <p:cNvPr id="6" name="Diagrama 5">
            <a:extLst>
              <a:ext uri="{FF2B5EF4-FFF2-40B4-BE49-F238E27FC236}">
                <a16:creationId xmlns:a16="http://schemas.microsoft.com/office/drawing/2014/main" id="{7885F588-54F2-F7FB-5041-281A8F85ED47}"/>
              </a:ext>
            </a:extLst>
          </p:cNvPr>
          <p:cNvGraphicFramePr/>
          <p:nvPr>
            <p:extLst>
              <p:ext uri="{D42A27DB-BD31-4B8C-83A1-F6EECF244321}">
                <p14:modId xmlns:p14="http://schemas.microsoft.com/office/powerpoint/2010/main" val="909033157"/>
              </p:ext>
            </p:extLst>
          </p:nvPr>
        </p:nvGraphicFramePr>
        <p:xfrm>
          <a:off x="130024" y="2121444"/>
          <a:ext cx="6042176" cy="354730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959435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graphicEl>
                                              <a:dgm id="{B5B979D6-9A95-4334-8192-27D4B6821665}"/>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graphicEl>
                                              <a:dgm id="{9D041828-6AD9-46A5-9720-92B6CDC6F09B}"/>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P spid="8" grpId="0" animBg="1"/>
      <p:bldGraphic spid="6" grpId="0">
        <p:bldSub>
          <a:bldDgm bld="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06A18904-BA1E-1D0D-E8B9-872E8AA773AA}"/>
              </a:ext>
            </a:extLst>
          </p:cNvPr>
          <p:cNvPicPr>
            <a:picLocks noChangeAspect="1"/>
          </p:cNvPicPr>
          <p:nvPr/>
        </p:nvPicPr>
        <p:blipFill>
          <a:blip r:embed="rId3"/>
          <a:srcRect l="15303" r="11002"/>
          <a:stretch/>
        </p:blipFill>
        <p:spPr>
          <a:xfrm>
            <a:off x="302" y="-3573"/>
            <a:ext cx="5297759" cy="3594351"/>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Miércoles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Pan del cielo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3" name="Imagen 2">
            <a:extLst>
              <a:ext uri="{FF2B5EF4-FFF2-40B4-BE49-F238E27FC236}">
                <a16:creationId xmlns:a16="http://schemas.microsoft.com/office/drawing/2014/main" id="{6C4B6808-C68F-868B-B540-9F62AE0ADE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4" name="CuadroTexto 3">
            <a:extLst>
              <a:ext uri="{FF2B5EF4-FFF2-40B4-BE49-F238E27FC236}">
                <a16:creationId xmlns:a16="http://schemas.microsoft.com/office/drawing/2014/main" id="{3FED3BC7-1C71-0A9C-5BA0-158B944A8A04}"/>
              </a:ext>
            </a:extLst>
          </p:cNvPr>
          <p:cNvSpPr txBox="1"/>
          <p:nvPr/>
        </p:nvSpPr>
        <p:spPr>
          <a:xfrm>
            <a:off x="171534" y="3848211"/>
            <a:ext cx="2810205" cy="1938992"/>
          </a:xfrm>
          <a:prstGeom prst="rect">
            <a:avLst/>
          </a:prstGeom>
          <a:noFill/>
        </p:spPr>
        <p:txBody>
          <a:bodyPr wrap="square">
            <a:spAutoFit/>
          </a:bodyPr>
          <a:lstStyle/>
          <a:p>
            <a:pPr lvl="0">
              <a:tabLst>
                <a:tab pos="1435100" algn="l"/>
                <a:tab pos="3771900" algn="l"/>
              </a:tabLst>
            </a:pPr>
            <a:r>
              <a:rPr lang="es-ES" sz="3000" dirty="0">
                <a:latin typeface="Noto Sans ExtBd" panose="020B0902040504020204" pitchFamily="34"/>
                <a:ea typeface="Noto Sans ExtBd" panose="020B0902040504020204" pitchFamily="34"/>
                <a:cs typeface="Noto Sans ExtBd" panose="020B0902040504020204" pitchFamily="34"/>
              </a:rPr>
              <a:t>¿Qué dijo Jesús acerca del pan del cielo? </a:t>
            </a:r>
            <a:endParaRPr lang="es-EC" sz="3000" dirty="0">
              <a:ln w="0"/>
              <a:latin typeface="Noto Sans ExtBd" panose="020B0902040504020204" pitchFamily="34"/>
              <a:ea typeface="Noto Sans ExtBd" panose="020B0902040504020204" pitchFamily="34"/>
              <a:cs typeface="Noto Sans ExtBd" panose="020B0902040504020204" pitchFamily="34"/>
            </a:endParaRPr>
          </a:p>
        </p:txBody>
      </p:sp>
      <p:graphicFrame>
        <p:nvGraphicFramePr>
          <p:cNvPr id="7" name="Diagrama 6">
            <a:extLst>
              <a:ext uri="{FF2B5EF4-FFF2-40B4-BE49-F238E27FC236}">
                <a16:creationId xmlns:a16="http://schemas.microsoft.com/office/drawing/2014/main" id="{22C9E3A0-374E-C67F-1EA6-19D9EB9EEA58}"/>
              </a:ext>
            </a:extLst>
          </p:cNvPr>
          <p:cNvGraphicFramePr/>
          <p:nvPr>
            <p:extLst>
              <p:ext uri="{D42A27DB-BD31-4B8C-83A1-F6EECF244321}">
                <p14:modId xmlns:p14="http://schemas.microsoft.com/office/powerpoint/2010/main" val="3453818972"/>
              </p:ext>
            </p:extLst>
          </p:nvPr>
        </p:nvGraphicFramePr>
        <p:xfrm>
          <a:off x="2663687" y="3700636"/>
          <a:ext cx="9356779" cy="202430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aphicFrame>
        <p:nvGraphicFramePr>
          <p:cNvPr id="8" name="Diagrama 7">
            <a:extLst>
              <a:ext uri="{FF2B5EF4-FFF2-40B4-BE49-F238E27FC236}">
                <a16:creationId xmlns:a16="http://schemas.microsoft.com/office/drawing/2014/main" id="{37278D0B-A180-C798-2AB2-64692000F237}"/>
              </a:ext>
            </a:extLst>
          </p:cNvPr>
          <p:cNvGraphicFramePr/>
          <p:nvPr>
            <p:extLst>
              <p:ext uri="{D42A27DB-BD31-4B8C-83A1-F6EECF244321}">
                <p14:modId xmlns:p14="http://schemas.microsoft.com/office/powerpoint/2010/main" val="1551558634"/>
              </p:ext>
            </p:extLst>
          </p:nvPr>
        </p:nvGraphicFramePr>
        <p:xfrm>
          <a:off x="5429334" y="1095763"/>
          <a:ext cx="6632642" cy="2389276"/>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
        <p:nvSpPr>
          <p:cNvPr id="9" name="CuadroTexto 8">
            <a:extLst>
              <a:ext uri="{FF2B5EF4-FFF2-40B4-BE49-F238E27FC236}">
                <a16:creationId xmlns:a16="http://schemas.microsoft.com/office/drawing/2014/main" id="{816CB22F-2E30-5476-9004-19CAFE5B21A5}"/>
              </a:ext>
            </a:extLst>
          </p:cNvPr>
          <p:cNvSpPr txBox="1"/>
          <p:nvPr/>
        </p:nvSpPr>
        <p:spPr>
          <a:xfrm>
            <a:off x="5078898" y="80099"/>
            <a:ext cx="6983078" cy="1015663"/>
          </a:xfrm>
          <a:prstGeom prst="rect">
            <a:avLst/>
          </a:prstGeom>
          <a:noFill/>
        </p:spPr>
        <p:txBody>
          <a:bodyPr wrap="square">
            <a:spAutoFit/>
          </a:bodyPr>
          <a:lstStyle/>
          <a:p>
            <a:pPr lvl="0">
              <a:tabLst>
                <a:tab pos="1435100" algn="l"/>
                <a:tab pos="3771900" algn="l"/>
              </a:tabLst>
            </a:pPr>
            <a:r>
              <a:rPr lang="es-ES" sz="3000" dirty="0">
                <a:latin typeface="Noto Sans ExtBd" panose="020B0902040504020204" pitchFamily="34"/>
                <a:ea typeface="Noto Sans ExtBd" panose="020B0902040504020204" pitchFamily="34"/>
                <a:cs typeface="Noto Sans ExtBd" panose="020B0902040504020204" pitchFamily="34"/>
              </a:rPr>
              <a:t>¿Qué señal querían los judíos y qué hecho histórico mencionaban?</a:t>
            </a:r>
            <a:endParaRPr lang="es-EC" sz="3000" dirty="0">
              <a:ln w="0"/>
              <a:latin typeface="Noto Sans ExtBd" panose="020B0902040504020204" pitchFamily="34"/>
              <a:ea typeface="Noto Sans ExtBd" panose="020B0902040504020204" pitchFamily="34"/>
              <a:cs typeface="Noto Sans ExtBd" panose="020B0902040504020204" pitchFamily="34"/>
            </a:endParaRPr>
          </a:p>
        </p:txBody>
      </p:sp>
    </p:spTree>
    <p:extLst>
      <p:ext uri="{BB962C8B-B14F-4D97-AF65-F5344CB8AC3E}">
        <p14:creationId xmlns:p14="http://schemas.microsoft.com/office/powerpoint/2010/main" val="3327277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graphicEl>
                                              <a:dgm id="{9D041828-6AD9-46A5-9720-92B6CDC6F09B}"/>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graphicEl>
                                              <a:dgm id="{6F12DC98-0EBE-4276-8D76-DA126A959B83}"/>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graphicEl>
                                              <a:dgm id="{466F2F0A-36AD-4471-BE6C-A2298DD262B5}"/>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Graphic spid="7" grpId="0">
        <p:bldSub>
          <a:bldDgm bld="one"/>
        </p:bldSub>
      </p:bldGraphic>
      <p:bldGraphic spid="8" grpId="0">
        <p:bldSub>
          <a:bldDgm bld="one"/>
        </p:bldSub>
      </p:bldGraphic>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1123059-C4E8-0922-5E4B-B564CD2148F2}"/>
              </a:ext>
            </a:extLst>
          </p:cNvPr>
          <p:cNvPicPr>
            <a:picLocks noChangeAspect="1"/>
          </p:cNvPicPr>
          <p:nvPr/>
        </p:nvPicPr>
        <p:blipFill>
          <a:blip r:embed="rId3"/>
          <a:srcRect l="1888" t="5983" b="5983"/>
          <a:stretch/>
        </p:blipFill>
        <p:spPr>
          <a:xfrm>
            <a:off x="4094922" y="0"/>
            <a:ext cx="8113220" cy="4094922"/>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Miércoles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Pan del cielo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2" name="CuadroTexto 1">
            <a:extLst>
              <a:ext uri="{FF2B5EF4-FFF2-40B4-BE49-F238E27FC236}">
                <a16:creationId xmlns:a16="http://schemas.microsoft.com/office/drawing/2014/main" id="{67B2C686-658D-FA1F-D695-7FDA23AA8129}"/>
              </a:ext>
            </a:extLst>
          </p:cNvPr>
          <p:cNvSpPr txBox="1"/>
          <p:nvPr/>
        </p:nvSpPr>
        <p:spPr>
          <a:xfrm>
            <a:off x="3982248" y="4081076"/>
            <a:ext cx="8079728" cy="1569660"/>
          </a:xfrm>
          <a:prstGeom prst="rect">
            <a:avLst/>
          </a:prstGeom>
          <a:noFill/>
        </p:spPr>
        <p:txBody>
          <a:bodyPr wrap="square">
            <a:spAutoFit/>
          </a:bodyPr>
          <a:lstStyle/>
          <a:p>
            <a:pPr lvl="0" algn="r">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Teniendo sus mentes fijas meramente en el pan natural, físico, ¿qué pedido hicieron, y qué les explicó el Señor?</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5" name="Diagrama 4">
            <a:extLst>
              <a:ext uri="{FF2B5EF4-FFF2-40B4-BE49-F238E27FC236}">
                <a16:creationId xmlns:a16="http://schemas.microsoft.com/office/drawing/2014/main" id="{52A00FBC-B463-13A4-7F09-4A624417DB54}"/>
              </a:ext>
            </a:extLst>
          </p:cNvPr>
          <p:cNvGraphicFramePr/>
          <p:nvPr>
            <p:extLst>
              <p:ext uri="{D42A27DB-BD31-4B8C-83A1-F6EECF244321}">
                <p14:modId xmlns:p14="http://schemas.microsoft.com/office/powerpoint/2010/main" val="114353144"/>
              </p:ext>
            </p:extLst>
          </p:nvPr>
        </p:nvGraphicFramePr>
        <p:xfrm>
          <a:off x="130024" y="114502"/>
          <a:ext cx="3906431" cy="555686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6" name="Bocadillo: rectángulo 5">
            <a:extLst>
              <a:ext uri="{FF2B5EF4-FFF2-40B4-BE49-F238E27FC236}">
                <a16:creationId xmlns:a16="http://schemas.microsoft.com/office/drawing/2014/main" id="{62898DE2-E350-3C97-43D6-C0E32D413E51}"/>
              </a:ext>
            </a:extLst>
          </p:cNvPr>
          <p:cNvSpPr/>
          <p:nvPr/>
        </p:nvSpPr>
        <p:spPr>
          <a:xfrm>
            <a:off x="4660158" y="795130"/>
            <a:ext cx="2197842" cy="632462"/>
          </a:xfrm>
          <a:prstGeom prst="wedgeRectCallout">
            <a:avLst>
              <a:gd name="adj1" fmla="val 616"/>
              <a:gd name="adj2" fmla="val 198863"/>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dirty="0">
                <a:solidFill>
                  <a:schemeClr val="tx1"/>
                </a:solidFill>
                <a:latin typeface="Bw Modelica" panose="00000600000000000000" pitchFamily="50" charset="0"/>
              </a:rPr>
              <a:t>Señor, danos siempre este pan.</a:t>
            </a:r>
            <a:endParaRPr lang="es-EC" dirty="0">
              <a:solidFill>
                <a:schemeClr val="tx1"/>
              </a:solidFill>
              <a:latin typeface="Bw Modelica" panose="00000600000000000000" pitchFamily="50" charset="0"/>
            </a:endParaRPr>
          </a:p>
        </p:txBody>
      </p:sp>
      <p:sp>
        <p:nvSpPr>
          <p:cNvPr id="7" name="Bocadillo: rectángulo 6">
            <a:extLst>
              <a:ext uri="{FF2B5EF4-FFF2-40B4-BE49-F238E27FC236}">
                <a16:creationId xmlns:a16="http://schemas.microsoft.com/office/drawing/2014/main" id="{12FA7C91-C4FF-7770-656A-83CEA21E56A3}"/>
              </a:ext>
            </a:extLst>
          </p:cNvPr>
          <p:cNvSpPr/>
          <p:nvPr/>
        </p:nvSpPr>
        <p:spPr>
          <a:xfrm>
            <a:off x="9288958" y="3118645"/>
            <a:ext cx="2773018" cy="834824"/>
          </a:xfrm>
          <a:prstGeom prst="wedgeRectCallout">
            <a:avLst>
              <a:gd name="adj1" fmla="val -40211"/>
              <a:gd name="adj2" fmla="val -147592"/>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dirty="0">
                <a:solidFill>
                  <a:schemeClr val="tx1"/>
                </a:solidFill>
                <a:latin typeface="Bw Modelica" panose="00000600000000000000" pitchFamily="50" charset="0"/>
              </a:rPr>
              <a:t>Yo soy el pan de vida; el que a mí viene, nunca tendrá hambre… </a:t>
            </a:r>
            <a:endParaRPr lang="es-EC" dirty="0">
              <a:solidFill>
                <a:schemeClr val="tx1"/>
              </a:solidFill>
              <a:latin typeface="Bw Modelica" panose="00000600000000000000" pitchFamily="50" charset="0"/>
            </a:endParaRPr>
          </a:p>
        </p:txBody>
      </p:sp>
    </p:spTree>
    <p:extLst>
      <p:ext uri="{BB962C8B-B14F-4D97-AF65-F5344CB8AC3E}">
        <p14:creationId xmlns:p14="http://schemas.microsoft.com/office/powerpoint/2010/main" val="1344701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dgm id="{B5B979D6-9A95-4334-8192-27D4B6821665}"/>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graphicEl>
                                              <a:dgm id="{9D041828-6AD9-46A5-9720-92B6CDC6F09B}"/>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graphicEl>
                                              <a:dgm id="{AEFE45F1-9FE0-449F-8EDC-EB0C2D451A22}"/>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5" grpId="0">
        <p:bldSub>
          <a:bldDgm bld="one"/>
        </p:bldSub>
      </p:bldGraphic>
      <p:bldP spid="6" grpId="0" animBg="1"/>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3">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Jueves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Resurrección y vida eterna</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47762" y="4250293"/>
            <a:ext cx="12096476" cy="1569660"/>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¿Qué dos promesas estrechamente relacionadas se dan a quienes se identifican con Cristo, y cómo aporta esto esperanza a todo pecador? </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aphicFrame>
        <p:nvGraphicFramePr>
          <p:cNvPr id="9" name="Diagrama 8">
            <a:extLst>
              <a:ext uri="{FF2B5EF4-FFF2-40B4-BE49-F238E27FC236}">
                <a16:creationId xmlns:a16="http://schemas.microsoft.com/office/drawing/2014/main" id="{97484437-ADFE-C414-693F-C9155AEF0EF7}"/>
              </a:ext>
            </a:extLst>
          </p:cNvPr>
          <p:cNvGraphicFramePr/>
          <p:nvPr>
            <p:extLst>
              <p:ext uri="{D42A27DB-BD31-4B8C-83A1-F6EECF244321}">
                <p14:modId xmlns:p14="http://schemas.microsoft.com/office/powerpoint/2010/main" val="4050258267"/>
              </p:ext>
            </p:extLst>
          </p:nvPr>
        </p:nvGraphicFramePr>
        <p:xfrm>
          <a:off x="5615970" y="114502"/>
          <a:ext cx="6487137" cy="416015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3" name="Imagen 2">
            <a:extLst>
              <a:ext uri="{FF2B5EF4-FFF2-40B4-BE49-F238E27FC236}">
                <a16:creationId xmlns:a16="http://schemas.microsoft.com/office/drawing/2014/main" id="{6B6E81A2-9B3B-6CEC-483E-39B503AB9551}"/>
              </a:ext>
            </a:extLst>
          </p:cNvPr>
          <p:cNvPicPr>
            <a:picLocks noChangeAspect="1"/>
          </p:cNvPicPr>
          <p:nvPr/>
        </p:nvPicPr>
        <p:blipFill>
          <a:blip r:embed="rId10"/>
          <a:stretch>
            <a:fillRect/>
          </a:stretch>
        </p:blipFill>
        <p:spPr>
          <a:xfrm>
            <a:off x="0" y="-2973"/>
            <a:ext cx="5574840" cy="4181130"/>
          </a:xfrm>
          <a:prstGeom prst="rect">
            <a:avLst/>
          </a:prstGeom>
        </p:spPr>
      </p:pic>
    </p:spTree>
    <p:extLst>
      <p:ext uri="{BB962C8B-B14F-4D97-AF65-F5344CB8AC3E}">
        <p14:creationId xmlns:p14="http://schemas.microsoft.com/office/powerpoint/2010/main" val="1627819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graphicEl>
                                              <a:dgm id="{69CB3537-3962-4F1A-A099-3BAC22EEA96A}"/>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graphicEl>
                                              <a:dgm id="{8D044741-25DB-4DE0-8341-A6CE7CF03541}"/>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9" grpId="0">
        <p:bldSub>
          <a:bldDgm bld="one"/>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7DABA6CD-B9EA-1858-542D-4D7E23EB6070}"/>
              </a:ext>
            </a:extLst>
          </p:cNvPr>
          <p:cNvPicPr>
            <a:picLocks noChangeAspect="1"/>
          </p:cNvPicPr>
          <p:nvPr/>
        </p:nvPicPr>
        <p:blipFill>
          <a:blip r:embed="rId3"/>
          <a:stretch>
            <a:fillRect/>
          </a:stretch>
        </p:blipFill>
        <p:spPr>
          <a:xfrm>
            <a:off x="4449397" y="-11169"/>
            <a:ext cx="7742604" cy="4074014"/>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Jueves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Resurrección y vida eterna</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4449397" y="4160705"/>
            <a:ext cx="7666786" cy="1611488"/>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¿Qué murmuraban los judíos incrédulos y qué promesa repitió Jesús a los que creían en Él?</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aphicFrame>
        <p:nvGraphicFramePr>
          <p:cNvPr id="12" name="Diagrama 11">
            <a:extLst>
              <a:ext uri="{FF2B5EF4-FFF2-40B4-BE49-F238E27FC236}">
                <a16:creationId xmlns:a16="http://schemas.microsoft.com/office/drawing/2014/main" id="{A41D718F-DBD8-A38F-24F6-C855319730AE}"/>
              </a:ext>
            </a:extLst>
          </p:cNvPr>
          <p:cNvGraphicFramePr/>
          <p:nvPr>
            <p:extLst>
              <p:ext uri="{D42A27DB-BD31-4B8C-83A1-F6EECF244321}">
                <p14:modId xmlns:p14="http://schemas.microsoft.com/office/powerpoint/2010/main" val="306338658"/>
              </p:ext>
            </p:extLst>
          </p:nvPr>
        </p:nvGraphicFramePr>
        <p:xfrm>
          <a:off x="193091" y="85442"/>
          <a:ext cx="4119136" cy="555036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814251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graphicEl>
                                              <a:dgm id="{AEFE45F1-9FE0-449F-8EDC-EB0C2D451A22}"/>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12" grpId="0">
        <p:bldSub>
          <a:bldDgm bld="one"/>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ángulo: esquinas superiores redondeadas 25"/>
          <p:cNvSpPr/>
          <p:nvPr/>
        </p:nvSpPr>
        <p:spPr>
          <a:xfrm>
            <a:off x="9588003" y="381783"/>
            <a:ext cx="2546326" cy="5345450"/>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Los dirigentes judíos manifestaron sus prejuicios contra Cristo al rechazar su declaración de ser el Pan de Vida que descendió del cielo, su incredulidad y orgullo les impidieron aceptar que Jesús era el Mesías anunciado.</a:t>
            </a:r>
            <a:endParaRPr lang="es-EC" sz="2000" dirty="0">
              <a:solidFill>
                <a:schemeClr val="tx1"/>
              </a:solidFill>
              <a:latin typeface="Eras Demi ITC" panose="020B0805030504020804" pitchFamily="34" charset="0"/>
            </a:endParaRPr>
          </a:p>
        </p:txBody>
      </p:sp>
      <p:sp>
        <p:nvSpPr>
          <p:cNvPr id="22" name="Rectángulo: esquinas superiores redondeadas 21"/>
          <p:cNvSpPr/>
          <p:nvPr/>
        </p:nvSpPr>
        <p:spPr>
          <a:xfrm>
            <a:off x="96530" y="381783"/>
            <a:ext cx="2330535"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Después del milagro de la multiplicación de los panes, la multitud y aun los discípulos revelaron su celo ambicioso al querer proclamar a Jesús como rey terrenal, creyendo que Él cumpliría sus expectativas políticas y materiales.</a:t>
            </a:r>
            <a:endParaRPr lang="es-EC" sz="2000" dirty="0">
              <a:solidFill>
                <a:schemeClr val="tx1"/>
              </a:solidFill>
              <a:latin typeface="Eras Demi ITC" panose="020B0805030504020804" pitchFamily="34" charset="0"/>
            </a:endParaRPr>
          </a:p>
        </p:txBody>
      </p:sp>
      <p:grpSp>
        <p:nvGrpSpPr>
          <p:cNvPr id="2" name="Grupo 1">
            <a:extLst>
              <a:ext uri="{FF2B5EF4-FFF2-40B4-BE49-F238E27FC236}">
                <a16:creationId xmlns:a16="http://schemas.microsoft.com/office/drawing/2014/main" id="{2BD3CF51-8C1E-4873-A20E-00D0D9FAA8C6}"/>
              </a:ext>
            </a:extLst>
          </p:cNvPr>
          <p:cNvGrpSpPr/>
          <p:nvPr/>
        </p:nvGrpSpPr>
        <p:grpSpPr>
          <a:xfrm>
            <a:off x="-1816" y="5660240"/>
            <a:ext cx="12192001" cy="1347314"/>
            <a:chOff x="-1816" y="5642313"/>
            <a:chExt cx="12192001" cy="1347314"/>
          </a:xfrm>
        </p:grpSpPr>
        <p:sp>
          <p:nvSpPr>
            <p:cNvPr id="46" name="Rectángulo 45">
              <a:extLst>
                <a:ext uri="{FF2B5EF4-FFF2-40B4-BE49-F238E27FC236}">
                  <a16:creationId xmlns:a16="http://schemas.microsoft.com/office/drawing/2014/main" id="{E5CF74C4-621F-4EC9-9E15-F25023C55FBD}"/>
                </a:ext>
              </a:extLst>
            </p:cNvPr>
            <p:cNvSpPr/>
            <p:nvPr/>
          </p:nvSpPr>
          <p:spPr>
            <a:xfrm>
              <a:off x="-1814" y="5759705"/>
              <a:ext cx="12191999" cy="1087722"/>
            </a:xfrm>
            <a:prstGeom prst="rect">
              <a:avLst/>
            </a:prstGeom>
            <a:solidFill>
              <a:schemeClr val="accent4">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47" name="Picture 16" descr="Imagen relacionada">
              <a:extLst>
                <a:ext uri="{FF2B5EF4-FFF2-40B4-BE49-F238E27FC236}">
                  <a16:creationId xmlns:a16="http://schemas.microsoft.com/office/drawing/2014/main" id="{CC51E78B-04A5-40E3-8417-19814891C038}"/>
                </a:ext>
              </a:extLst>
            </p:cNvPr>
            <p:cNvPicPr>
              <a:picLocks noChangeAspect="1" noChangeArrowheads="1"/>
            </p:cNvPicPr>
            <p:nvPr/>
          </p:nvPicPr>
          <p:blipFill rotWithShape="1">
            <a:blip r:embed="rId2">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1816" y="5642313"/>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48" name="Título 1">
              <a:extLst>
                <a:ext uri="{FF2B5EF4-FFF2-40B4-BE49-F238E27FC236}">
                  <a16:creationId xmlns:a16="http://schemas.microsoft.com/office/drawing/2014/main" id="{5AF542C3-3206-4B1E-BBEF-41A5DD3E21B4}"/>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9" name="Título 1">
              <a:extLst>
                <a:ext uri="{FF2B5EF4-FFF2-40B4-BE49-F238E27FC236}">
                  <a16:creationId xmlns:a16="http://schemas.microsoft.com/office/drawing/2014/main" id="{CC04741F-3776-4F12-978D-BFEB15AFEF67}"/>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51" name="Subtítulo 2">
              <a:extLst>
                <a:ext uri="{FF2B5EF4-FFF2-40B4-BE49-F238E27FC236}">
                  <a16:creationId xmlns:a16="http://schemas.microsoft.com/office/drawing/2014/main" id="{6EC99F9D-BE1B-4BD8-961F-9D71948BA5F8}"/>
                </a:ext>
              </a:extLst>
            </p:cNvPr>
            <p:cNvSpPr txBox="1">
              <a:spLocks/>
            </p:cNvSpPr>
            <p:nvPr/>
          </p:nvSpPr>
          <p:spPr>
            <a:xfrm>
              <a:off x="18447" y="6354003"/>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Resumen</a:t>
              </a:r>
            </a:p>
          </p:txBody>
        </p:sp>
        <p:sp>
          <p:nvSpPr>
            <p:cNvPr id="52" name="Título 1">
              <a:extLst>
                <a:ext uri="{FF2B5EF4-FFF2-40B4-BE49-F238E27FC236}">
                  <a16:creationId xmlns:a16="http://schemas.microsoft.com/office/drawing/2014/main" id="{F3FE0463-C07D-42C9-9ACE-00AB8072F3E6}"/>
                </a:ext>
              </a:extLst>
            </p:cNvPr>
            <p:cNvSpPr txBox="1">
              <a:spLocks/>
            </p:cNvSpPr>
            <p:nvPr/>
          </p:nvSpPr>
          <p:spPr>
            <a:xfrm>
              <a:off x="2858869" y="5829513"/>
              <a:ext cx="4733918" cy="493554"/>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Afirmo lo que aprendí</a:t>
              </a:r>
              <a:endParaRPr lang="es-EC"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pic>
        <p:nvPicPr>
          <p:cNvPr id="8" name="Imagen 7">
            <a:extLst>
              <a:ext uri="{FF2B5EF4-FFF2-40B4-BE49-F238E27FC236}">
                <a16:creationId xmlns:a16="http://schemas.microsoft.com/office/drawing/2014/main" id="{C163A991-6D6E-408B-A9AE-030EB9CC6C4D}"/>
              </a:ext>
            </a:extLst>
          </p:cNvPr>
          <p:cNvPicPr>
            <a:picLocks noChangeAspect="1"/>
          </p:cNvPicPr>
          <p:nvPr/>
        </p:nvPicPr>
        <p:blipFill rotWithShape="1">
          <a:blip r:embed="rId3"/>
          <a:srcRect l="-8239" t="24530" r="8151" b="15233"/>
          <a:stretch/>
        </p:blipFill>
        <p:spPr>
          <a:xfrm>
            <a:off x="57672" y="-485"/>
            <a:ext cx="396628" cy="609600"/>
          </a:xfrm>
          <a:prstGeom prst="rect">
            <a:avLst/>
          </a:prstGeom>
        </p:spPr>
      </p:pic>
      <p:pic>
        <p:nvPicPr>
          <p:cNvPr id="11" name="Imagen 10">
            <a:extLst>
              <a:ext uri="{FF2B5EF4-FFF2-40B4-BE49-F238E27FC236}">
                <a16:creationId xmlns:a16="http://schemas.microsoft.com/office/drawing/2014/main" id="{CEB28050-36EC-44F3-A4D1-0E627033228F}"/>
              </a:ext>
            </a:extLst>
          </p:cNvPr>
          <p:cNvPicPr>
            <a:picLocks noChangeAspect="1"/>
          </p:cNvPicPr>
          <p:nvPr/>
        </p:nvPicPr>
        <p:blipFill rotWithShape="1">
          <a:blip r:embed="rId4"/>
          <a:srcRect t="22283" r="3992" b="11085"/>
          <a:stretch/>
        </p:blipFill>
        <p:spPr>
          <a:xfrm>
            <a:off x="9632584" y="-37104"/>
            <a:ext cx="550196" cy="674323"/>
          </a:xfrm>
          <a:prstGeom prst="rect">
            <a:avLst/>
          </a:prstGeom>
        </p:spPr>
      </p:pic>
      <p:sp>
        <p:nvSpPr>
          <p:cNvPr id="20" name="Rectángulo: esquinas superiores redondeadas 19">
            <a:extLst>
              <a:ext uri="{FF2B5EF4-FFF2-40B4-BE49-F238E27FC236}">
                <a16:creationId xmlns:a16="http://schemas.microsoft.com/office/drawing/2014/main" id="{A6EE38D9-0B38-43AB-A969-BB8536421FBA}"/>
              </a:ext>
            </a:extLst>
          </p:cNvPr>
          <p:cNvSpPr/>
          <p:nvPr/>
        </p:nvSpPr>
        <p:spPr>
          <a:xfrm>
            <a:off x="2476946" y="381783"/>
            <a:ext cx="2372073"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Para calmar el celo mal orientado de la multitud y sus discípulos, Jesús se retiró solo al monte, alejándose de aquellos que querían proclamarlo rey por motivos terrenales, así les dejó claro que su reino no era de este mundo.</a:t>
            </a:r>
          </a:p>
        </p:txBody>
      </p:sp>
      <p:pic>
        <p:nvPicPr>
          <p:cNvPr id="7" name="Imagen 6">
            <a:extLst>
              <a:ext uri="{FF2B5EF4-FFF2-40B4-BE49-F238E27FC236}">
                <a16:creationId xmlns:a16="http://schemas.microsoft.com/office/drawing/2014/main" id="{7C4017FD-D3A6-44A1-95DF-EEBF18D05CDA}"/>
              </a:ext>
            </a:extLst>
          </p:cNvPr>
          <p:cNvPicPr>
            <a:picLocks noChangeAspect="1"/>
          </p:cNvPicPr>
          <p:nvPr/>
        </p:nvPicPr>
        <p:blipFill rotWithShape="1">
          <a:blip r:embed="rId5"/>
          <a:srcRect t="28617" r="29360" b="12577"/>
          <a:stretch/>
        </p:blipFill>
        <p:spPr>
          <a:xfrm>
            <a:off x="2393376" y="6224"/>
            <a:ext cx="521095" cy="598715"/>
          </a:xfrm>
          <a:prstGeom prst="rect">
            <a:avLst/>
          </a:prstGeom>
        </p:spPr>
      </p:pic>
      <p:sp>
        <p:nvSpPr>
          <p:cNvPr id="24" name="Rectángulo: esquinas superiores redondeadas 23"/>
          <p:cNvSpPr/>
          <p:nvPr/>
        </p:nvSpPr>
        <p:spPr>
          <a:xfrm>
            <a:off x="4896959" y="381783"/>
            <a:ext cx="2200032" cy="534463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 Jesús dirigió su enfoque hacia su verdadera misión: ofrecer vida eterna. Por eso, cuando la gente lo buscó nuevamente, les enseñó que debían anhelar el alimento espiritual, no solo el pan material.</a:t>
            </a:r>
            <a:endParaRPr lang="es-EC" sz="2000" dirty="0">
              <a:solidFill>
                <a:schemeClr val="tx1"/>
              </a:solidFill>
              <a:latin typeface="Eras Demi ITC" panose="020B0805030504020804" pitchFamily="34" charset="0"/>
            </a:endParaRPr>
          </a:p>
        </p:txBody>
      </p:sp>
      <p:pic>
        <p:nvPicPr>
          <p:cNvPr id="9" name="Imagen 8">
            <a:extLst>
              <a:ext uri="{FF2B5EF4-FFF2-40B4-BE49-F238E27FC236}">
                <a16:creationId xmlns:a16="http://schemas.microsoft.com/office/drawing/2014/main" id="{20CCDE86-9C52-431D-857B-13A37D22E98F}"/>
              </a:ext>
            </a:extLst>
          </p:cNvPr>
          <p:cNvPicPr>
            <a:picLocks noChangeAspect="1"/>
          </p:cNvPicPr>
          <p:nvPr/>
        </p:nvPicPr>
        <p:blipFill rotWithShape="1">
          <a:blip r:embed="rId6"/>
          <a:srcRect t="26439" r="396" b="13325"/>
          <a:stretch/>
        </p:blipFill>
        <p:spPr>
          <a:xfrm>
            <a:off x="4799276" y="-486"/>
            <a:ext cx="570800" cy="609601"/>
          </a:xfrm>
          <a:prstGeom prst="rect">
            <a:avLst/>
          </a:prstGeom>
        </p:spPr>
      </p:pic>
      <p:sp>
        <p:nvSpPr>
          <p:cNvPr id="25" name="Rectángulo: esquinas superiores redondeadas 24"/>
          <p:cNvSpPr/>
          <p:nvPr/>
        </p:nvSpPr>
        <p:spPr>
          <a:xfrm>
            <a:off x="7134899" y="381783"/>
            <a:ext cx="2417510" cy="534544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Jesús utilizó la ilustración del Pan de Vida para describir la fuente de la vida espiritual. Comparándose con el maná que sustentó a los israelitas en el desierto, explicó que Él es el verdadero pan que desciende del cielo y da vida eterna.</a:t>
            </a:r>
            <a:endParaRPr lang="es-EC" sz="2000" dirty="0">
              <a:solidFill>
                <a:schemeClr val="tx1"/>
              </a:solidFill>
              <a:latin typeface="Eras Demi ITC" panose="020B0805030504020804" pitchFamily="34" charset="0"/>
            </a:endParaRPr>
          </a:p>
        </p:txBody>
      </p:sp>
      <p:pic>
        <p:nvPicPr>
          <p:cNvPr id="10" name="Imagen 9">
            <a:extLst>
              <a:ext uri="{FF2B5EF4-FFF2-40B4-BE49-F238E27FC236}">
                <a16:creationId xmlns:a16="http://schemas.microsoft.com/office/drawing/2014/main" id="{2E452A1F-0CC6-4530-B84E-18AA030ECD8D}"/>
              </a:ext>
            </a:extLst>
          </p:cNvPr>
          <p:cNvPicPr>
            <a:picLocks noChangeAspect="1"/>
          </p:cNvPicPr>
          <p:nvPr/>
        </p:nvPicPr>
        <p:blipFill rotWithShape="1">
          <a:blip r:embed="rId7"/>
          <a:srcRect t="24349" r="396" b="15415"/>
          <a:stretch/>
        </p:blipFill>
        <p:spPr>
          <a:xfrm>
            <a:off x="7215930" y="-486"/>
            <a:ext cx="570800" cy="609601"/>
          </a:xfrm>
          <a:prstGeom prst="rect">
            <a:avLst/>
          </a:prstGeom>
        </p:spPr>
      </p:pic>
      <p:pic>
        <p:nvPicPr>
          <p:cNvPr id="4" name="Imagen 3">
            <a:extLst>
              <a:ext uri="{FF2B5EF4-FFF2-40B4-BE49-F238E27FC236}">
                <a16:creationId xmlns:a16="http://schemas.microsoft.com/office/drawing/2014/main" id="{020E69A3-309C-764C-0104-3B9CE23F7E7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562930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2" grpId="0" animBg="1"/>
      <p:bldP spid="20" grpId="0" animBg="1"/>
      <p:bldP spid="24" grpId="0" animBg="1"/>
      <p:bldP spid="2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upo 18">
            <a:extLst>
              <a:ext uri="{FF2B5EF4-FFF2-40B4-BE49-F238E27FC236}">
                <a16:creationId xmlns:a16="http://schemas.microsoft.com/office/drawing/2014/main" id="{3613F8BA-6AF7-438A-AB08-9E748FFDE8FA}"/>
              </a:ext>
            </a:extLst>
          </p:cNvPr>
          <p:cNvGrpSpPr/>
          <p:nvPr/>
        </p:nvGrpSpPr>
        <p:grpSpPr>
          <a:xfrm>
            <a:off x="906" y="5642313"/>
            <a:ext cx="12192001" cy="1347314"/>
            <a:chOff x="-1816" y="5642313"/>
            <a:chExt cx="12192001" cy="1347314"/>
          </a:xfrm>
        </p:grpSpPr>
        <p:sp>
          <p:nvSpPr>
            <p:cNvPr id="20" name="Rectángulo 19">
              <a:extLst>
                <a:ext uri="{FF2B5EF4-FFF2-40B4-BE49-F238E27FC236}">
                  <a16:creationId xmlns:a16="http://schemas.microsoft.com/office/drawing/2014/main" id="{64BC90CF-CA08-4E61-B9A7-F9AAFD56DB2D}"/>
                </a:ext>
              </a:extLst>
            </p:cNvPr>
            <p:cNvSpPr/>
            <p:nvPr/>
          </p:nvSpPr>
          <p:spPr>
            <a:xfrm>
              <a:off x="-1814" y="5759705"/>
              <a:ext cx="12191999" cy="1087722"/>
            </a:xfrm>
            <a:prstGeom prst="rect">
              <a:avLst/>
            </a:prstGeom>
            <a:solidFill>
              <a:schemeClr val="accent4">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1" name="Picture 16" descr="Imagen relacionada">
              <a:extLst>
                <a:ext uri="{FF2B5EF4-FFF2-40B4-BE49-F238E27FC236}">
                  <a16:creationId xmlns:a16="http://schemas.microsoft.com/office/drawing/2014/main" id="{425E27F4-8B43-44D2-9A07-5F9B1BC345AF}"/>
                </a:ext>
              </a:extLst>
            </p:cNvPr>
            <p:cNvPicPr>
              <a:picLocks noChangeAspect="1" noChangeArrowheads="1"/>
            </p:cNvPicPr>
            <p:nvPr/>
          </p:nvPicPr>
          <p:blipFill rotWithShape="1">
            <a:blip r:embed="rId2">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1816" y="5642313"/>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22" name="Título 1">
              <a:extLst>
                <a:ext uri="{FF2B5EF4-FFF2-40B4-BE49-F238E27FC236}">
                  <a16:creationId xmlns:a16="http://schemas.microsoft.com/office/drawing/2014/main" id="{1C545321-8678-466E-9636-007442E3C33A}"/>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3" name="Título 1">
              <a:extLst>
                <a:ext uri="{FF2B5EF4-FFF2-40B4-BE49-F238E27FC236}">
                  <a16:creationId xmlns:a16="http://schemas.microsoft.com/office/drawing/2014/main" id="{703382EF-8C52-4199-B8C3-C8E289E51F6C}"/>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8" name="Subtítulo 2">
              <a:extLst>
                <a:ext uri="{FF2B5EF4-FFF2-40B4-BE49-F238E27FC236}">
                  <a16:creationId xmlns:a16="http://schemas.microsoft.com/office/drawing/2014/main" id="{3F4D9C94-C642-4998-A6FC-C529A55E504D}"/>
                </a:ext>
              </a:extLst>
            </p:cNvPr>
            <p:cNvSpPr txBox="1">
              <a:spLocks/>
            </p:cNvSpPr>
            <p:nvPr/>
          </p:nvSpPr>
          <p:spPr>
            <a:xfrm>
              <a:off x="18447" y="6354003"/>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Decisión</a:t>
              </a:r>
            </a:p>
          </p:txBody>
        </p:sp>
        <p:sp>
          <p:nvSpPr>
            <p:cNvPr id="39" name="Título 1">
              <a:extLst>
                <a:ext uri="{FF2B5EF4-FFF2-40B4-BE49-F238E27FC236}">
                  <a16:creationId xmlns:a16="http://schemas.microsoft.com/office/drawing/2014/main" id="{A0CFA0CE-7291-4984-B5B5-274BD390E74B}"/>
                </a:ext>
              </a:extLst>
            </p:cNvPr>
            <p:cNvSpPr txBox="1">
              <a:spLocks/>
            </p:cNvSpPr>
            <p:nvPr/>
          </p:nvSpPr>
          <p:spPr>
            <a:xfrm>
              <a:off x="2858868" y="5791672"/>
              <a:ext cx="7639725" cy="63297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Aplico a mi vida lo que aprendí</a:t>
              </a:r>
              <a:endParaRPr lang="es-EC"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pic>
        <p:nvPicPr>
          <p:cNvPr id="1026" name="Picture 2" descr="Pulgar arriba - Iconos gratis de manos y gestos">
            <a:extLst>
              <a:ext uri="{FF2B5EF4-FFF2-40B4-BE49-F238E27FC236}">
                <a16:creationId xmlns:a16="http://schemas.microsoft.com/office/drawing/2014/main" id="{39F72389-2AF6-25BC-CE19-11A7CF1AB9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573148" y="824209"/>
            <a:ext cx="4876800" cy="4876800"/>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CE8F2FC9-9613-E81F-00FE-D44F1E4D9F28}"/>
              </a:ext>
            </a:extLst>
          </p:cNvPr>
          <p:cNvSpPr txBox="1"/>
          <p:nvPr/>
        </p:nvSpPr>
        <p:spPr>
          <a:xfrm>
            <a:off x="192148" y="1364160"/>
            <a:ext cx="2769594" cy="1569660"/>
          </a:xfrm>
          <a:prstGeom prst="rect">
            <a:avLst/>
          </a:prstGeom>
          <a:noFill/>
        </p:spPr>
        <p:txBody>
          <a:bodyPr wrap="square" rtlCol="0">
            <a:spAutoFit/>
          </a:bodyPr>
          <a:lstStyle/>
          <a:p>
            <a:r>
              <a:rPr lang="es-EC" sz="3200" dirty="0">
                <a:solidFill>
                  <a:schemeClr val="accent1"/>
                </a:solidFill>
                <a:latin typeface="Avenir Next LT Pro Light" panose="020B0304020202020204" pitchFamily="34" charset="0"/>
                <a:cs typeface="Segoe UI Semibold" panose="020B0702040204020203" pitchFamily="34" charset="0"/>
              </a:rPr>
              <a:t>al tomar buenas    decisiones</a:t>
            </a:r>
          </a:p>
        </p:txBody>
      </p:sp>
      <p:sp>
        <p:nvSpPr>
          <p:cNvPr id="10" name="CuadroTexto 9">
            <a:extLst>
              <a:ext uri="{FF2B5EF4-FFF2-40B4-BE49-F238E27FC236}">
                <a16:creationId xmlns:a16="http://schemas.microsoft.com/office/drawing/2014/main" id="{8366348D-97DF-E479-4D72-E975E48F2549}"/>
              </a:ext>
            </a:extLst>
          </p:cNvPr>
          <p:cNvSpPr txBox="1"/>
          <p:nvPr/>
        </p:nvSpPr>
        <p:spPr>
          <a:xfrm>
            <a:off x="203696" y="92458"/>
            <a:ext cx="4131631" cy="1323439"/>
          </a:xfrm>
          <a:prstGeom prst="rect">
            <a:avLst/>
          </a:prstGeom>
          <a:noFill/>
        </p:spPr>
        <p:txBody>
          <a:bodyPr wrap="square">
            <a:spAutoFit/>
          </a:bodyPr>
          <a:lstStyle/>
          <a:p>
            <a:r>
              <a:rPr lang="es-EC" sz="8000" dirty="0">
                <a:solidFill>
                  <a:schemeClr val="accent1"/>
                </a:solidFill>
                <a:latin typeface="ADLaM Display" panose="02010000000000000000" pitchFamily="2" charset="0"/>
                <a:ea typeface="ADLaM Display" panose="02010000000000000000" pitchFamily="2" charset="0"/>
                <a:cs typeface="ADLaM Display" panose="02010000000000000000" pitchFamily="2" charset="0"/>
              </a:rPr>
              <a:t>Avanzo</a:t>
            </a:r>
            <a:endParaRPr lang="es-MX" sz="8000" dirty="0">
              <a:latin typeface="ADLaM Display" panose="02010000000000000000" pitchFamily="2" charset="0"/>
              <a:ea typeface="ADLaM Display" panose="02010000000000000000" pitchFamily="2" charset="0"/>
              <a:cs typeface="ADLaM Display" panose="02010000000000000000" pitchFamily="2" charset="0"/>
            </a:endParaRPr>
          </a:p>
        </p:txBody>
      </p:sp>
      <p:sp>
        <p:nvSpPr>
          <p:cNvPr id="2" name="Rectángulo 1">
            <a:extLst>
              <a:ext uri="{FF2B5EF4-FFF2-40B4-BE49-F238E27FC236}">
                <a16:creationId xmlns:a16="http://schemas.microsoft.com/office/drawing/2014/main" id="{3ABDA65D-9139-48E5-D4B2-9888A11FF3CB}"/>
              </a:ext>
            </a:extLst>
          </p:cNvPr>
          <p:cNvSpPr/>
          <p:nvPr/>
        </p:nvSpPr>
        <p:spPr>
          <a:xfrm>
            <a:off x="5651077" y="2931134"/>
            <a:ext cx="6358318" cy="2400657"/>
          </a:xfrm>
          <a:prstGeom prst="rect">
            <a:avLst/>
          </a:prstGeom>
        </p:spPr>
        <p:txBody>
          <a:bodyPr wrap="square">
            <a:spAutoFit/>
          </a:bodyPr>
          <a:lstStyle/>
          <a:p>
            <a:pPr algn="ctr"/>
            <a:r>
              <a:rPr lang="es-MX" sz="3000" dirty="0">
                <a:solidFill>
                  <a:schemeClr val="accent4">
                    <a:lumMod val="75000"/>
                  </a:schemeClr>
                </a:solidFill>
                <a:latin typeface="Eras Demi ITC" panose="020B0805030504020804" pitchFamily="34" charset="0"/>
              </a:rPr>
              <a:t>¡</a:t>
            </a:r>
            <a:r>
              <a:rPr lang="es-ES" sz="3000" dirty="0">
                <a:solidFill>
                  <a:schemeClr val="accent4">
                    <a:lumMod val="75000"/>
                  </a:schemeClr>
                </a:solidFill>
                <a:latin typeface="Eras Demi ITC" panose="020B0805030504020804" pitchFamily="34" charset="0"/>
              </a:rPr>
              <a:t>Decido aferrarme a Jesús como mi Salvador, dependiente de Él diariamente y vivir en comunión con su palabra, fortaleciendo mi fe y obediencia!</a:t>
            </a:r>
            <a:endParaRPr lang="es-MX" sz="3000" dirty="0">
              <a:solidFill>
                <a:schemeClr val="accent4">
                  <a:lumMod val="75000"/>
                </a:schemeClr>
              </a:solidFill>
              <a:latin typeface="Eras Demi ITC" panose="020B0805030504020804" pitchFamily="34" charset="0"/>
            </a:endParaRPr>
          </a:p>
        </p:txBody>
      </p:sp>
      <p:sp>
        <p:nvSpPr>
          <p:cNvPr id="4" name="Rectángulo 3">
            <a:extLst>
              <a:ext uri="{FF2B5EF4-FFF2-40B4-BE49-F238E27FC236}">
                <a16:creationId xmlns:a16="http://schemas.microsoft.com/office/drawing/2014/main" id="{91E601A8-B517-CAD5-E600-6DA954662F44}"/>
              </a:ext>
            </a:extLst>
          </p:cNvPr>
          <p:cNvSpPr/>
          <p:nvPr/>
        </p:nvSpPr>
        <p:spPr>
          <a:xfrm>
            <a:off x="5284546" y="577170"/>
            <a:ext cx="6777430" cy="1938992"/>
          </a:xfrm>
          <a:prstGeom prst="rect">
            <a:avLst/>
          </a:prstGeom>
        </p:spPr>
        <p:txBody>
          <a:bodyPr wrap="square">
            <a:spAutoFit/>
          </a:bodyPr>
          <a:lstStyle/>
          <a:p>
            <a:pPr algn="ctr"/>
            <a:r>
              <a:rPr lang="es-ES" sz="3000" dirty="0">
                <a:solidFill>
                  <a:schemeClr val="accent2">
                    <a:lumMod val="75000"/>
                  </a:schemeClr>
                </a:solidFill>
                <a:latin typeface="Eras Bold ITC" panose="020B0907030504020204" pitchFamily="34" charset="0"/>
              </a:rPr>
              <a:t>Jesús es el Pan de Vida que satisface plenamente. Al creer en Él y alimentarnos de su palabra, encontramos vida eterna. </a:t>
            </a:r>
            <a:endParaRPr lang="es-MX" sz="3000" dirty="0">
              <a:solidFill>
                <a:schemeClr val="accent2">
                  <a:lumMod val="75000"/>
                </a:schemeClr>
              </a:solidFill>
              <a:latin typeface="Eras Bold ITC" panose="020B0907030504020204" pitchFamily="34" charset="0"/>
            </a:endParaRPr>
          </a:p>
        </p:txBody>
      </p:sp>
      <p:pic>
        <p:nvPicPr>
          <p:cNvPr id="3" name="Imagen 2">
            <a:extLst>
              <a:ext uri="{FF2B5EF4-FFF2-40B4-BE49-F238E27FC236}">
                <a16:creationId xmlns:a16="http://schemas.microsoft.com/office/drawing/2014/main" id="{099CB64E-DEDE-A06C-3A41-84E45BF394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707340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a:extLst>
              <a:ext uri="{FF2B5EF4-FFF2-40B4-BE49-F238E27FC236}">
                <a16:creationId xmlns:a16="http://schemas.microsoft.com/office/drawing/2014/main" id="{B9052193-FD8A-4AE4-B798-BDD1BE36CDC1}"/>
              </a:ext>
            </a:extLst>
          </p:cNvPr>
          <p:cNvGrpSpPr/>
          <p:nvPr/>
        </p:nvGrpSpPr>
        <p:grpSpPr>
          <a:xfrm>
            <a:off x="-2" y="0"/>
            <a:ext cx="6129777" cy="6194042"/>
            <a:chOff x="-1" y="0"/>
            <a:chExt cx="5962650" cy="5962650"/>
          </a:xfrm>
        </p:grpSpPr>
        <p:pic>
          <p:nvPicPr>
            <p:cNvPr id="19458" name="Picture 2" descr="Imagen relacionada">
              <a:extLst>
                <a:ext uri="{FF2B5EF4-FFF2-40B4-BE49-F238E27FC236}">
                  <a16:creationId xmlns:a16="http://schemas.microsoft.com/office/drawing/2014/main" id="{3843FCA9-DDAD-46D9-AB15-80CEF97BA9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a:extLst>
                <a:ext uri="{FF2B5EF4-FFF2-40B4-BE49-F238E27FC236}">
                  <a16:creationId xmlns:a16="http://schemas.microsoft.com/office/drawing/2014/main" id="{A76C41F0-ECCB-446B-8232-776767D7F47E}"/>
                </a:ext>
              </a:extLst>
            </p:cNvPr>
            <p:cNvSpPr/>
            <p:nvPr/>
          </p:nvSpPr>
          <p:spPr>
            <a:xfrm>
              <a:off x="2198916" y="3494289"/>
              <a:ext cx="1382485" cy="589848"/>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a:solidFill>
                    <a:schemeClr val="tx1"/>
                  </a:solidFill>
                  <a:latin typeface="Segoe UI Semibold" panose="020B0702040204020203" pitchFamily="34" charset="0"/>
                  <a:cs typeface="Segoe UI Semibold" panose="020B0702040204020203" pitchFamily="34" charset="0"/>
                </a:rPr>
                <a:t>DIEZMOS</a:t>
              </a:r>
            </a:p>
            <a:p>
              <a:pPr algn="ctr"/>
              <a:r>
                <a:rPr lang="es-EC" dirty="0">
                  <a:solidFill>
                    <a:schemeClr val="tx1"/>
                  </a:solidFill>
                  <a:latin typeface="Segoe UI Semibold" panose="020B0702040204020203" pitchFamily="34" charset="0"/>
                  <a:cs typeface="Segoe UI Semibold" panose="020B0702040204020203" pitchFamily="34" charset="0"/>
                </a:rPr>
                <a:t>OFRENDAS</a:t>
              </a:r>
            </a:p>
          </p:txBody>
        </p:sp>
      </p:grpSp>
      <p:sp>
        <p:nvSpPr>
          <p:cNvPr id="2" name="Rectángulo 1">
            <a:extLst>
              <a:ext uri="{FF2B5EF4-FFF2-40B4-BE49-F238E27FC236}">
                <a16:creationId xmlns:a16="http://schemas.microsoft.com/office/drawing/2014/main" id="{4E85F43C-432B-41B9-85E4-75DD65EEDCAC}"/>
              </a:ext>
            </a:extLst>
          </p:cNvPr>
          <p:cNvSpPr/>
          <p:nvPr/>
        </p:nvSpPr>
        <p:spPr>
          <a:xfrm>
            <a:off x="6444343" y="779824"/>
            <a:ext cx="5648084" cy="1754326"/>
          </a:xfrm>
          <a:prstGeom prst="rect">
            <a:avLst/>
          </a:prstGeom>
          <a:ln>
            <a:solidFill>
              <a:schemeClr val="bg1"/>
            </a:solidFill>
          </a:ln>
        </p:spPr>
        <p:txBody>
          <a:bodyPr wrap="square">
            <a:spAutoFit/>
            <a:scene3d>
              <a:camera prst="orthographicFront"/>
              <a:lightRig rig="threePt" dir="t"/>
            </a:scene3d>
            <a:sp3d extrusionH="57150">
              <a:bevelT h="25400" prst="softRound"/>
            </a:sp3d>
          </a:bodyPr>
          <a:lstStyle/>
          <a:p>
            <a:pPr algn="r"/>
            <a:r>
              <a:rPr lang="es-MX" sz="5400" dirty="0">
                <a:solidFill>
                  <a:schemeClr val="accent2">
                    <a:lumMod val="75000"/>
                  </a:schemeClr>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Planifico mi ofrenda</a:t>
            </a:r>
            <a:endParaRPr lang="es-EC" sz="5400" dirty="0">
              <a:solidFill>
                <a:schemeClr val="accent2">
                  <a:lumMod val="75000"/>
                </a:schemeClr>
              </a:solidFill>
              <a:effectLst>
                <a:outerShdw blurRad="50800" dist="38100" dir="2700000" algn="tl" rotWithShape="0">
                  <a:prstClr val="black">
                    <a:alpha val="40000"/>
                  </a:prstClr>
                </a:outerShdw>
              </a:effectLst>
            </a:endParaRPr>
          </a:p>
        </p:txBody>
      </p:sp>
      <p:grpSp>
        <p:nvGrpSpPr>
          <p:cNvPr id="18" name="Grupo 17">
            <a:extLst>
              <a:ext uri="{FF2B5EF4-FFF2-40B4-BE49-F238E27FC236}">
                <a16:creationId xmlns:a16="http://schemas.microsoft.com/office/drawing/2014/main" id="{A1BA99B4-04E6-4283-BB10-31A72CC2D73E}"/>
              </a:ext>
            </a:extLst>
          </p:cNvPr>
          <p:cNvGrpSpPr/>
          <p:nvPr/>
        </p:nvGrpSpPr>
        <p:grpSpPr>
          <a:xfrm>
            <a:off x="0" y="5665899"/>
            <a:ext cx="12166601" cy="1347314"/>
            <a:chOff x="0" y="5665899"/>
            <a:chExt cx="12166601" cy="1347314"/>
          </a:xfrm>
        </p:grpSpPr>
        <p:sp>
          <p:nvSpPr>
            <p:cNvPr id="8" name="Rectángulo 7"/>
            <p:cNvSpPr/>
            <p:nvPr/>
          </p:nvSpPr>
          <p:spPr>
            <a:xfrm>
              <a:off x="1" y="5761519"/>
              <a:ext cx="12166600"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040" name="Picture 16" descr="Imagen relacionada">
              <a:extLst>
                <a:ext uri="{FF2B5EF4-FFF2-40B4-BE49-F238E27FC236}">
                  <a16:creationId xmlns:a16="http://schemas.microsoft.com/office/drawing/2014/main" id="{FCEAB9AF-4E01-4849-B814-BD214A22604D}"/>
                </a:ext>
              </a:extLst>
            </p:cNvPr>
            <p:cNvPicPr>
              <a:picLocks noChangeAspect="1" noChangeArrowheads="1"/>
            </p:cNvPicPr>
            <p:nvPr/>
          </p:nvPicPr>
          <p:blipFill rotWithShape="1">
            <a:blip r:embed="rId3">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0" y="5665899"/>
              <a:ext cx="12129489" cy="1347314"/>
            </a:xfrm>
            <a:prstGeom prst="rect">
              <a:avLst/>
            </a:prstGeom>
            <a:noFill/>
            <a:extLst>
              <a:ext uri="{909E8E84-426E-40DD-AFC4-6F175D3DCCD1}">
                <a14:hiddenFill xmlns:a14="http://schemas.microsoft.com/office/drawing/2010/main">
                  <a:solidFill>
                    <a:srgbClr val="FFFFFF"/>
                  </a:solidFill>
                </a14:hiddenFill>
              </a:ext>
            </a:extLst>
          </p:spPr>
        </p:pic>
        <p:sp>
          <p:nvSpPr>
            <p:cNvPr id="10"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4"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6" name="Rectángulo 35">
              <a:extLst>
                <a:ext uri="{FF2B5EF4-FFF2-40B4-BE49-F238E27FC236}">
                  <a16:creationId xmlns:a16="http://schemas.microsoft.com/office/drawing/2014/main" id="{0C840142-F805-4669-8964-5A51F4834119}"/>
                </a:ext>
              </a:extLst>
            </p:cNvPr>
            <p:cNvSpPr/>
            <p:nvPr/>
          </p:nvSpPr>
          <p:spPr>
            <a:xfrm>
              <a:off x="59279" y="6358014"/>
              <a:ext cx="2411778" cy="430887"/>
            </a:xfrm>
            <a:prstGeom prst="rect">
              <a:avLst/>
            </a:prstGeom>
          </p:spPr>
          <p:txBody>
            <a:bodyPr wrap="square">
              <a:spAutoFit/>
              <a:scene3d>
                <a:camera prst="orthographicFront"/>
                <a:lightRig rig="threePt" dir="t"/>
              </a:scene3d>
              <a:sp3d extrusionH="57150">
                <a:bevelT h="25400" prst="softRound"/>
              </a:sp3d>
            </a:bodyPr>
            <a:lstStyle/>
            <a:p>
              <a:r>
                <a:rPr lang="es-MX" sz="2200" dirty="0">
                  <a:solidFill>
                    <a:schemeClr val="accent4">
                      <a:lumMod val="50000"/>
                    </a:schemeClr>
                  </a:solidFill>
                  <a:latin typeface="Segoe UI Black" panose="020B0A02040204020203" pitchFamily="34" charset="0"/>
                  <a:ea typeface="Segoe UI Black" panose="020B0A02040204020203" pitchFamily="34" charset="0"/>
                </a:rPr>
                <a:t>Mayordomía</a:t>
              </a:r>
              <a:endParaRPr lang="es-EC" sz="2200" dirty="0">
                <a:solidFill>
                  <a:schemeClr val="accent4">
                    <a:lumMod val="50000"/>
                  </a:schemeClr>
                </a:solidFill>
              </a:endParaRPr>
            </a:p>
          </p:txBody>
        </p:sp>
      </p:grpSp>
      <p:sp>
        <p:nvSpPr>
          <p:cNvPr id="5" name="Rectángulo 4">
            <a:extLst>
              <a:ext uri="{FF2B5EF4-FFF2-40B4-BE49-F238E27FC236}">
                <a16:creationId xmlns:a16="http://schemas.microsoft.com/office/drawing/2014/main" id="{760F5EEA-0818-4E0E-8C11-4D5CE6A119DB}"/>
              </a:ext>
            </a:extLst>
          </p:cNvPr>
          <p:cNvSpPr/>
          <p:nvPr/>
        </p:nvSpPr>
        <p:spPr>
          <a:xfrm>
            <a:off x="6115053" y="8173"/>
            <a:ext cx="6051548" cy="923330"/>
          </a:xfrm>
          <a:prstGeom prst="rect">
            <a:avLst/>
          </a:prstGeom>
        </p:spPr>
        <p:txBody>
          <a:bodyPr wrap="square">
            <a:spAutoFit/>
          </a:bodyPr>
          <a:lstStyle/>
          <a:p>
            <a:r>
              <a:rPr lang="es-MX" sz="54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Soy Mayordomo:</a:t>
            </a:r>
          </a:p>
        </p:txBody>
      </p:sp>
      <p:sp>
        <p:nvSpPr>
          <p:cNvPr id="9" name="CuadroTexto 8">
            <a:extLst>
              <a:ext uri="{FF2B5EF4-FFF2-40B4-BE49-F238E27FC236}">
                <a16:creationId xmlns:a16="http://schemas.microsoft.com/office/drawing/2014/main" id="{FCF1959B-B268-4BA5-9C04-AB46D072A262}"/>
              </a:ext>
            </a:extLst>
          </p:cNvPr>
          <p:cNvSpPr txBox="1"/>
          <p:nvPr/>
        </p:nvSpPr>
        <p:spPr>
          <a:xfrm>
            <a:off x="6190899" y="2829028"/>
            <a:ext cx="5901528" cy="2985433"/>
          </a:xfrm>
          <a:prstGeom prst="rect">
            <a:avLst/>
          </a:prstGeom>
          <a:noFill/>
        </p:spPr>
        <p:txBody>
          <a:bodyPr wrap="square" rtlCol="0">
            <a:spAutoFit/>
          </a:bodyPr>
          <a:lstStyle/>
          <a:p>
            <a:r>
              <a:rPr lang="es-EC" sz="2800" b="1" dirty="0">
                <a:latin typeface="Eras Medium ITC" panose="020B0602030504020804" pitchFamily="34" charset="0"/>
              </a:rPr>
              <a:t>Para transferencias bancarias:</a:t>
            </a:r>
          </a:p>
          <a:p>
            <a:r>
              <a:rPr lang="es-EC" sz="2400" b="1" dirty="0">
                <a:latin typeface="Eras Medium ITC" panose="020B0602030504020804" pitchFamily="34" charset="0"/>
              </a:rPr>
              <a:t>Banco Pacífico</a:t>
            </a:r>
          </a:p>
          <a:p>
            <a:r>
              <a:rPr lang="es-EC" sz="2400" dirty="0">
                <a:latin typeface="Eras Medium ITC" panose="020B0602030504020804" pitchFamily="34" charset="0"/>
              </a:rPr>
              <a:t>Cuenta Corriente #637254</a:t>
            </a:r>
          </a:p>
          <a:p>
            <a:r>
              <a:rPr lang="es-EC" sz="2400" b="1" dirty="0">
                <a:latin typeface="Eras Medium ITC" panose="020B0602030504020804" pitchFamily="34" charset="0"/>
              </a:rPr>
              <a:t>Banco Pichincha</a:t>
            </a:r>
          </a:p>
          <a:p>
            <a:r>
              <a:rPr lang="es-EC" sz="2400" dirty="0">
                <a:latin typeface="Eras Medium ITC" panose="020B0602030504020804" pitchFamily="34" charset="0"/>
              </a:rPr>
              <a:t>Cuenta de Ahorros #3735728600</a:t>
            </a:r>
          </a:p>
          <a:p>
            <a:r>
              <a:rPr lang="es-EC" sz="2400" dirty="0">
                <a:latin typeface="Eras Medium ITC" panose="020B0602030504020804" pitchFamily="34" charset="0"/>
              </a:rPr>
              <a:t>RUC: 1790984362001</a:t>
            </a:r>
          </a:p>
          <a:p>
            <a:r>
              <a:rPr lang="es-EC" sz="2000" dirty="0">
                <a:latin typeface="Eras Medium ITC" panose="020B0602030504020804" pitchFamily="34" charset="0"/>
              </a:rPr>
              <a:t>ADVENTISTAS DEL SÉPTIMO DÍA MOVIMIENTO DE REFORMA UNION ECUATORIANA</a:t>
            </a:r>
          </a:p>
        </p:txBody>
      </p:sp>
      <p:pic>
        <p:nvPicPr>
          <p:cNvPr id="6" name="Imagen 5">
            <a:extLst>
              <a:ext uri="{FF2B5EF4-FFF2-40B4-BE49-F238E27FC236}">
                <a16:creationId xmlns:a16="http://schemas.microsoft.com/office/drawing/2014/main" id="{0665E47F-41EB-46E9-8567-5CAD473BB34E}"/>
              </a:ext>
            </a:extLst>
          </p:cNvPr>
          <p:cNvPicPr>
            <a:picLocks noChangeAspect="1"/>
          </p:cNvPicPr>
          <p:nvPr/>
        </p:nvPicPr>
        <p:blipFill>
          <a:blip r:embed="rId4"/>
          <a:stretch>
            <a:fillRect/>
          </a:stretch>
        </p:blipFill>
        <p:spPr>
          <a:xfrm>
            <a:off x="6191250" y="2363021"/>
            <a:ext cx="4005419" cy="652329"/>
          </a:xfrm>
          <a:prstGeom prst="rect">
            <a:avLst/>
          </a:prstGeom>
        </p:spPr>
      </p:pic>
      <p:pic>
        <p:nvPicPr>
          <p:cNvPr id="7" name="Imagen 6">
            <a:extLst>
              <a:ext uri="{FF2B5EF4-FFF2-40B4-BE49-F238E27FC236}">
                <a16:creationId xmlns:a16="http://schemas.microsoft.com/office/drawing/2014/main" id="{805CEB72-F41B-2F92-66C9-1CF7D3FBD1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02675204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1241913</TotalTime>
  <Words>1329</Words>
  <Application>Microsoft Office PowerPoint</Application>
  <PresentationFormat>Panorámica</PresentationFormat>
  <Paragraphs>115</Paragraphs>
  <Slides>18</Slides>
  <Notes>12</Notes>
  <HiddenSlides>0</HiddenSlides>
  <MMClips>0</MMClips>
  <ScaleCrop>false</ScaleCrop>
  <HeadingPairs>
    <vt:vector size="6" baseType="variant">
      <vt:variant>
        <vt:lpstr>Fuentes usadas</vt:lpstr>
      </vt:variant>
      <vt:variant>
        <vt:i4>19</vt:i4>
      </vt:variant>
      <vt:variant>
        <vt:lpstr>Tema</vt:lpstr>
      </vt:variant>
      <vt:variant>
        <vt:i4>1</vt:i4>
      </vt:variant>
      <vt:variant>
        <vt:lpstr>Títulos de diapositiva</vt:lpstr>
      </vt:variant>
      <vt:variant>
        <vt:i4>18</vt:i4>
      </vt:variant>
    </vt:vector>
  </HeadingPairs>
  <TitlesOfParts>
    <vt:vector size="38" baseType="lpstr">
      <vt:lpstr>Abadi</vt:lpstr>
      <vt:lpstr>ADLaM Display</vt:lpstr>
      <vt:lpstr>Arial</vt:lpstr>
      <vt:lpstr>Avenir Next LT Pro Light</vt:lpstr>
      <vt:lpstr>Bookman Old Style</vt:lpstr>
      <vt:lpstr>Bw Modelica</vt:lpstr>
      <vt:lpstr>Bw Modelica Black</vt:lpstr>
      <vt:lpstr>Bw Modelica ExtraBold</vt:lpstr>
      <vt:lpstr>BwModelica-Bold</vt:lpstr>
      <vt:lpstr>BwModelica-ExtraBold</vt:lpstr>
      <vt:lpstr>Calibri</vt:lpstr>
      <vt:lpstr>Calibri Light</vt:lpstr>
      <vt:lpstr>Candara</vt:lpstr>
      <vt:lpstr>Eras Bold ITC</vt:lpstr>
      <vt:lpstr>Eras Demi ITC</vt:lpstr>
      <vt:lpstr>Eras Medium ITC</vt:lpstr>
      <vt:lpstr>Noto Sans ExtBd</vt:lpstr>
      <vt:lpstr>Segoe UI Black</vt:lpstr>
      <vt:lpstr>Segoe UI Semibold</vt:lpstr>
      <vt:lpstr>Tema de Office</vt:lpstr>
      <vt:lpstr>Presentación de PowerPoint</vt:lpstr>
      <vt:lpstr>Presentación de PowerPoint</vt:lpstr>
      <vt:lpstr>Presentación de PowerPoint</vt:lpstr>
      <vt:lpstr>Presentación de PowerPoint</vt:lpstr>
      <vt:lpstr>Presentación de PowerPoint</vt:lpstr>
      <vt:lpstr>Verso bíblico de memoria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Joffre Castro Martinez</dc:creator>
  <cp:lastModifiedBy>Secretaría Unión Ecuatoriana</cp:lastModifiedBy>
  <cp:revision>8822</cp:revision>
  <dcterms:created xsi:type="dcterms:W3CDTF">2017-06-02T15:34:13Z</dcterms:created>
  <dcterms:modified xsi:type="dcterms:W3CDTF">2025-04-03T15:11:06Z</dcterms:modified>
</cp:coreProperties>
</file>