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2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3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4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0" r:id="rId10"/>
    <p:sldId id="558" r:id="rId11"/>
    <p:sldId id="551" r:id="rId12"/>
    <p:sldId id="538" r:id="rId13"/>
    <p:sldId id="566" r:id="rId14"/>
    <p:sldId id="567" r:id="rId15"/>
    <p:sldId id="570" r:id="rId16"/>
    <p:sldId id="572" r:id="rId17"/>
    <p:sldId id="571" r:id="rId18"/>
    <p:sldId id="276" r:id="rId19"/>
    <p:sldId id="265" r:id="rId20"/>
    <p:sldId id="393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02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Causaron confusión y contienda entre los líderes religiosos y los judíos en general porque tomaron sus palabras de manera literal y carnal, sin discernir su significado espiritual, pues esperaban crear prejuicios contra Él en la gente.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1" custScaleX="275169" custScaleY="92600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les declaró que, al participar de este acto simbólico, comer Su carne y beber Su sangre, ellos podrían apropiarse de su vida y participar de la vida eterna.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1" custScaleX="275169" custScaleY="98801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Comer la carne y beber la sangre de Cristo es recibirle como Salvador personal y permanecer en Él…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316BDB-B9BF-4412-B9D6-C5B1AC4F934C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…significa buscar su voluntad, creer que perdona nuestros pecados, y que somos completos en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05A24FE-2B2A-4810-90EA-E78DA3DDBBC9}" type="parTrans" cxnId="{CC9BA3CF-9FC1-423B-AC8A-70D6B42C4D15}">
      <dgm:prSet/>
      <dgm:spPr/>
      <dgm:t>
        <a:bodyPr/>
        <a:lstStyle/>
        <a:p>
          <a:endParaRPr lang="es-EC"/>
        </a:p>
      </dgm:t>
    </dgm:pt>
    <dgm:pt modelId="{651FD346-D3DA-4A2F-A8B2-0A1C830461B4}" type="sibTrans" cxnId="{CC9BA3CF-9FC1-423B-AC8A-70D6B42C4D1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185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7ED7295-DE88-4AA0-AC95-2F0B3AECBE86}" type="pres">
      <dgm:prSet presAssocID="{5C316BDB-B9BF-4412-B9D6-C5B1AC4F934C}" presName="linNode" presStyleCnt="0"/>
      <dgm:spPr/>
    </dgm:pt>
    <dgm:pt modelId="{AEFE45F1-9FE0-449F-8EDC-EB0C2D451A22}" type="pres">
      <dgm:prSet presAssocID="{5C316BDB-B9BF-4412-B9D6-C5B1AC4F934C}" presName="parentText" presStyleLbl="node1" presStyleIdx="1" presStyleCnt="2" custScaleX="277778" custScaleY="42747">
        <dgm:presLayoutVars>
          <dgm:chMax val="1"/>
          <dgm:bulletEnabled val="1"/>
        </dgm:presLayoutVars>
      </dgm:prSet>
      <dgm:spPr/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71D40E99-8FAB-447C-8B64-D82D9DA13569}" type="presOf" srcId="{5C316BDB-B9BF-4412-B9D6-C5B1AC4F934C}" destId="{AEFE45F1-9FE0-449F-8EDC-EB0C2D451A22}" srcOrd="0" destOrd="0" presId="urn:microsoft.com/office/officeart/2005/8/layout/vList5"/>
    <dgm:cxn modelId="{CC9BA3CF-9FC1-423B-AC8A-70D6B42C4D15}" srcId="{DE777566-25ED-412B-861E-9EE5B3378A4C}" destId="{5C316BDB-B9BF-4412-B9D6-C5B1AC4F934C}" srcOrd="1" destOrd="0" parTransId="{105A24FE-2B2A-4810-90EA-E78DA3DDBBC9}" sibTransId="{651FD346-D3DA-4A2F-A8B2-0A1C830461B4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4C4B5DCB-FFDD-4DEB-80B6-FBF71C2D07D7}" type="presParOf" srcId="{0FCAC325-AD87-4A69-B81C-C68275993DBD}" destId="{57ED7295-DE88-4AA0-AC95-2F0B3AECBE86}" srcOrd="2" destOrd="0" presId="urn:microsoft.com/office/officeart/2005/8/layout/vList5"/>
    <dgm:cxn modelId="{BEF9D30B-C53A-498F-BEBD-BE72F316685B}" type="presParOf" srcId="{57ED7295-DE88-4AA0-AC95-2F0B3AECBE86}" destId="{AEFE45F1-9FE0-449F-8EDC-EB0C2D451A2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aclaró que sus palabras no hablaban de un acto físico, sino espiritual, por eso comer literalmente su carne no tendría ningún beneficio…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…les aclaró que estas significaban conocer a Cristo como Salvador personal a través del estudio de su Palabra y bajo la guía del Espíritu Santo, quien hace que esta cobre vida en el corazón.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6595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1823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FDC53A-24CC-45E5-B3A2-30E3A6837EB9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B4F886A9-D579-4F03-ABF0-E950327BFAD0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Para Jeremías, alimentarse de la Palabra de Dios implicaba meditarla, aceptarla en el corazón y hacerla parte de la vida…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9DC534E-8C91-4166-B001-FB1EEFD46C35}" type="parTrans" cxnId="{6E3CA4A1-80A1-46C0-8924-0E16FFF38D1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4364698-C44C-45EC-8218-DD69C6CE909C}" type="sibTrans" cxnId="{6E3CA4A1-80A1-46C0-8924-0E16FFF38D1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48CB412-58B6-420C-A6E0-4991DD45E6D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…para él esta no  fue una carga, sino una fuente de gozo, Jeremías no solo conocía la Palabra, ¡conocía al Autor! 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9E05481-A298-410A-A40F-1C52AE243094}" type="parTrans" cxnId="{A08FAD16-98C3-4FAF-A722-08CBD0B6592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332979B-293B-4308-A4E5-1AD7E42A6165}" type="sibTrans" cxnId="{A08FAD16-98C3-4FAF-A722-08CBD0B6592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60D5D26-741C-4CCF-8127-E1129C0F0466}" type="pres">
      <dgm:prSet presAssocID="{1AFDC53A-24CC-45E5-B3A2-30E3A6837EB9}" presName="CompostProcess" presStyleCnt="0">
        <dgm:presLayoutVars>
          <dgm:dir val="rev"/>
          <dgm:resizeHandles val="exact"/>
        </dgm:presLayoutVars>
      </dgm:prSet>
      <dgm:spPr/>
    </dgm:pt>
    <dgm:pt modelId="{344BDCBC-173F-411D-8DDC-52910A6E96B4}" type="pres">
      <dgm:prSet presAssocID="{1AFDC53A-24CC-45E5-B3A2-30E3A6837EB9}" presName="arrow" presStyleLbl="bgShp" presStyleIdx="0" presStyleCnt="1"/>
      <dgm:spPr/>
    </dgm:pt>
    <dgm:pt modelId="{9791C6AE-6535-4DD8-8FCA-79D70696397B}" type="pres">
      <dgm:prSet presAssocID="{1AFDC53A-24CC-45E5-B3A2-30E3A6837EB9}" presName="linearProcess" presStyleCnt="0"/>
      <dgm:spPr/>
    </dgm:pt>
    <dgm:pt modelId="{14E57C72-A6BA-4B4E-9ECB-7E6D93D14EA9}" type="pres">
      <dgm:prSet presAssocID="{B4F886A9-D579-4F03-ABF0-E950327BFAD0}" presName="textNode" presStyleLbl="node1" presStyleIdx="0" presStyleCnt="2" custScaleX="240285" custScaleY="112568">
        <dgm:presLayoutVars>
          <dgm:bulletEnabled val="1"/>
        </dgm:presLayoutVars>
      </dgm:prSet>
      <dgm:spPr/>
    </dgm:pt>
    <dgm:pt modelId="{BD6BF624-FF6C-4B9F-BA2F-971891307685}" type="pres">
      <dgm:prSet presAssocID="{64364698-C44C-45EC-8218-DD69C6CE909C}" presName="sibTrans" presStyleCnt="0"/>
      <dgm:spPr/>
    </dgm:pt>
    <dgm:pt modelId="{5EB030F2-E276-4855-BC63-2508D28A35CD}" type="pres">
      <dgm:prSet presAssocID="{948CB412-58B6-420C-A6E0-4991DD45E6D9}" presName="textNode" presStyleLbl="node1" presStyleIdx="1" presStyleCnt="2" custScaleX="217532" custScaleY="112568">
        <dgm:presLayoutVars>
          <dgm:bulletEnabled val="1"/>
        </dgm:presLayoutVars>
      </dgm:prSet>
      <dgm:spPr/>
    </dgm:pt>
  </dgm:ptLst>
  <dgm:cxnLst>
    <dgm:cxn modelId="{A08FAD16-98C3-4FAF-A722-08CBD0B6592B}" srcId="{1AFDC53A-24CC-45E5-B3A2-30E3A6837EB9}" destId="{948CB412-58B6-420C-A6E0-4991DD45E6D9}" srcOrd="1" destOrd="0" parTransId="{59E05481-A298-410A-A40F-1C52AE243094}" sibTransId="{9332979B-293B-4308-A4E5-1AD7E42A6165}"/>
    <dgm:cxn modelId="{22C2DC68-94FE-4318-ACD4-7989D57064A9}" type="presOf" srcId="{B4F886A9-D579-4F03-ABF0-E950327BFAD0}" destId="{14E57C72-A6BA-4B4E-9ECB-7E6D93D14EA9}" srcOrd="0" destOrd="0" presId="urn:microsoft.com/office/officeart/2005/8/layout/hProcess9"/>
    <dgm:cxn modelId="{916CCD8E-5EB6-4722-9901-438CDDF6155E}" type="presOf" srcId="{1AFDC53A-24CC-45E5-B3A2-30E3A6837EB9}" destId="{260D5D26-741C-4CCF-8127-E1129C0F0466}" srcOrd="0" destOrd="0" presId="urn:microsoft.com/office/officeart/2005/8/layout/hProcess9"/>
    <dgm:cxn modelId="{B0725793-8C0D-4094-90E9-7A19BE95E595}" type="presOf" srcId="{948CB412-58B6-420C-A6E0-4991DD45E6D9}" destId="{5EB030F2-E276-4855-BC63-2508D28A35CD}" srcOrd="0" destOrd="0" presId="urn:microsoft.com/office/officeart/2005/8/layout/hProcess9"/>
    <dgm:cxn modelId="{6E3CA4A1-80A1-46C0-8924-0E16FFF38D17}" srcId="{1AFDC53A-24CC-45E5-B3A2-30E3A6837EB9}" destId="{B4F886A9-D579-4F03-ABF0-E950327BFAD0}" srcOrd="0" destOrd="0" parTransId="{09DC534E-8C91-4166-B001-FB1EEFD46C35}" sibTransId="{64364698-C44C-45EC-8218-DD69C6CE909C}"/>
    <dgm:cxn modelId="{F3CF53E5-AAC8-4763-9582-A81C4FE209BF}" type="presParOf" srcId="{260D5D26-741C-4CCF-8127-E1129C0F0466}" destId="{344BDCBC-173F-411D-8DDC-52910A6E96B4}" srcOrd="0" destOrd="0" presId="urn:microsoft.com/office/officeart/2005/8/layout/hProcess9"/>
    <dgm:cxn modelId="{FC9064A6-27C8-4DAE-B271-B03BF09E4967}" type="presParOf" srcId="{260D5D26-741C-4CCF-8127-E1129C0F0466}" destId="{9791C6AE-6535-4DD8-8FCA-79D70696397B}" srcOrd="1" destOrd="0" presId="urn:microsoft.com/office/officeart/2005/8/layout/hProcess9"/>
    <dgm:cxn modelId="{E829B7CD-4BF0-4500-AE26-3BCC88A3CFAD}" type="presParOf" srcId="{9791C6AE-6535-4DD8-8FCA-79D70696397B}" destId="{14E57C72-A6BA-4B4E-9ECB-7E6D93D14EA9}" srcOrd="0" destOrd="0" presId="urn:microsoft.com/office/officeart/2005/8/layout/hProcess9"/>
    <dgm:cxn modelId="{163F8B84-8E12-427E-9619-BE46AF4A5AD0}" type="presParOf" srcId="{9791C6AE-6535-4DD8-8FCA-79D70696397B}" destId="{BD6BF624-FF6C-4B9F-BA2F-971891307685}" srcOrd="1" destOrd="0" presId="urn:microsoft.com/office/officeart/2005/8/layout/hProcess9"/>
    <dgm:cxn modelId="{27F5FEDE-05F9-4695-A79A-D8DDBCE82E2E}" type="presParOf" srcId="{9791C6AE-6535-4DD8-8FCA-79D70696397B}" destId="{5EB030F2-E276-4855-BC63-2508D28A35CD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D778043-71AD-475B-BCBC-EB9E31EA1EC1}" type="doc">
      <dgm:prSet loTypeId="urn:microsoft.com/office/officeart/2005/8/layout/chevron1" loCatId="process" qsTypeId="urn:microsoft.com/office/officeart/2005/8/quickstyle/simple1" qsCatId="simple" csTypeId="urn:microsoft.com/office/officeart/2005/8/colors/accent0_3" csCatId="mainScheme" phldr="1"/>
      <dgm:spPr/>
    </dgm:pt>
    <dgm:pt modelId="{B9740B71-FFF5-4F91-A03C-6B5673430E5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Hoy al igual que aquellos discípulos cuando la verdad nos enseña que nuestras vidas requieren una transformación…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1646075-CA5E-4E11-846A-EE29B5E2C9C0}" type="parTrans" cxnId="{3D9F0FF5-D41B-4817-9833-67FF3A5C0B6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D259648-8BDB-4838-A420-28AA89294CCD}" type="sibTrans" cxnId="{3D9F0FF5-D41B-4817-9833-67FF3A5C0B6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F86743E-DDCA-4891-8D77-BCDEB8D777E0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estar en armonía con la voluntad de Dios, nos ofendemos y abandonamos a Jesús por amor al mundo.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7BEF5BC-010F-474C-A964-F1A153321F6A}" type="parTrans" cxnId="{B4816778-C5E7-4729-AD53-2125A1C3A90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A303C9A-F4A2-4A6A-BAF9-A088CE8933C5}" type="sibTrans" cxnId="{B4816778-C5E7-4729-AD53-2125A1C3A90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7811899-D361-438E-AAA5-4C4DDEF29C3D}" type="pres">
      <dgm:prSet presAssocID="{6D778043-71AD-475B-BCBC-EB9E31EA1EC1}" presName="Name0" presStyleCnt="0">
        <dgm:presLayoutVars>
          <dgm:dir/>
          <dgm:animLvl val="lvl"/>
          <dgm:resizeHandles val="exact"/>
        </dgm:presLayoutVars>
      </dgm:prSet>
      <dgm:spPr/>
    </dgm:pt>
    <dgm:pt modelId="{6F12DC98-0EBE-4276-8D76-DA126A959B83}" type="pres">
      <dgm:prSet presAssocID="{B9740B71-FFF5-4F91-A03C-6B5673430E5A}" presName="parTxOnly" presStyleLbl="node1" presStyleIdx="0" presStyleCnt="2" custScaleY="115464">
        <dgm:presLayoutVars>
          <dgm:chMax val="0"/>
          <dgm:chPref val="0"/>
          <dgm:bulletEnabled val="1"/>
        </dgm:presLayoutVars>
      </dgm:prSet>
      <dgm:spPr/>
    </dgm:pt>
    <dgm:pt modelId="{0EA47B05-17C5-4F7A-BDF8-E435C6B41835}" type="pres">
      <dgm:prSet presAssocID="{BD259648-8BDB-4838-A420-28AA89294CCD}" presName="parTxOnlySpace" presStyleCnt="0"/>
      <dgm:spPr/>
    </dgm:pt>
    <dgm:pt modelId="{466F2F0A-36AD-4471-BE6C-A2298DD262B5}" type="pres">
      <dgm:prSet presAssocID="{8F86743E-DDCA-4891-8D77-BCDEB8D777E0}" presName="parTxOnly" presStyleLbl="node1" presStyleIdx="1" presStyleCnt="2" custScaleY="115464">
        <dgm:presLayoutVars>
          <dgm:chMax val="0"/>
          <dgm:chPref val="0"/>
          <dgm:bulletEnabled val="1"/>
        </dgm:presLayoutVars>
      </dgm:prSet>
      <dgm:spPr/>
    </dgm:pt>
  </dgm:ptLst>
  <dgm:cxnLst>
    <dgm:cxn modelId="{A62B4F40-9ED1-4125-954C-3F6220E88C80}" type="presOf" srcId="{B9740B71-FFF5-4F91-A03C-6B5673430E5A}" destId="{6F12DC98-0EBE-4276-8D76-DA126A959B83}" srcOrd="0" destOrd="0" presId="urn:microsoft.com/office/officeart/2005/8/layout/chevron1"/>
    <dgm:cxn modelId="{B4816778-C5E7-4729-AD53-2125A1C3A90A}" srcId="{6D778043-71AD-475B-BCBC-EB9E31EA1EC1}" destId="{8F86743E-DDCA-4891-8D77-BCDEB8D777E0}" srcOrd="1" destOrd="0" parTransId="{A7BEF5BC-010F-474C-A964-F1A153321F6A}" sibTransId="{FA303C9A-F4A2-4A6A-BAF9-A088CE8933C5}"/>
    <dgm:cxn modelId="{C67AC790-3B51-459B-8159-2BF33936FFEB}" type="presOf" srcId="{8F86743E-DDCA-4891-8D77-BCDEB8D777E0}" destId="{466F2F0A-36AD-4471-BE6C-A2298DD262B5}" srcOrd="0" destOrd="0" presId="urn:microsoft.com/office/officeart/2005/8/layout/chevron1"/>
    <dgm:cxn modelId="{C14D97DA-8235-4CCB-A9EA-DF8AD876064D}" type="presOf" srcId="{6D778043-71AD-475B-BCBC-EB9E31EA1EC1}" destId="{A7811899-D361-438E-AAA5-4C4DDEF29C3D}" srcOrd="0" destOrd="0" presId="urn:microsoft.com/office/officeart/2005/8/layout/chevron1"/>
    <dgm:cxn modelId="{3D9F0FF5-D41B-4817-9833-67FF3A5C0B67}" srcId="{6D778043-71AD-475B-BCBC-EB9E31EA1EC1}" destId="{B9740B71-FFF5-4F91-A03C-6B5673430E5A}" srcOrd="0" destOrd="0" parTransId="{61646075-CA5E-4E11-846A-EE29B5E2C9C0}" sibTransId="{BD259648-8BDB-4838-A420-28AA89294CCD}"/>
    <dgm:cxn modelId="{1E9A4690-3EE7-4B5E-B856-B028155AD7C9}" type="presParOf" srcId="{A7811899-D361-438E-AAA5-4C4DDEF29C3D}" destId="{6F12DC98-0EBE-4276-8D76-DA126A959B83}" srcOrd="0" destOrd="0" presId="urn:microsoft.com/office/officeart/2005/8/layout/chevron1"/>
    <dgm:cxn modelId="{52DCE289-7DB4-44FC-B666-4FC4A52BCA3C}" type="presParOf" srcId="{A7811899-D361-438E-AAA5-4C4DDEF29C3D}" destId="{0EA47B05-17C5-4F7A-BDF8-E435C6B41835}" srcOrd="1" destOrd="0" presId="urn:microsoft.com/office/officeart/2005/8/layout/chevron1"/>
    <dgm:cxn modelId="{CF76BC4D-4AF4-4D62-903D-E41F37D7E606}" type="presParOf" srcId="{A7811899-D361-438E-AAA5-4C4DDEF29C3D}" destId="{466F2F0A-36AD-4471-BE6C-A2298DD262B5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Muchos discípulos seguían a Jesús pensando en las recompensas terrenales que podían obtener, pero cuando Jesús les habló del misterioso reino espiritual, de su Palabra, muchos se apartaron de Él.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1" custScaleX="275169" custScaleY="100098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pregunta de Jesús fue una invitación a tomar una decisión libre y consciente. No les forzó a quedarse, pero la fe de Pedro era fruto de conocer personalmente a Jesús.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igual que Pedro debemos conocer a Jesús y con firmeza tomar la misma decisión reconociendo que solo en Él encontramos salvación.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342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250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Que no todos los que profesan seguir a Cristo son verdaderamente convertidos…</a:t>
          </a: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…su partida revela que nunca tuvieron un compromiso genuino con Jesús.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3892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0207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78F848D-9BF6-4799-B2C6-09AD9BF1C325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41CC65E9-F085-44B2-8242-AB92A6F4892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volvieron enemigos de Jesús, interpretaban mal sus palabras, falsificaban sus declaraciones…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9ADA948-D810-408A-B57E-C921949954AD}" type="parTrans" cxnId="{E6D7D459-51D3-42F5-B514-2BAD8515667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2E5CB1C-3D7F-4DF3-AE3C-9340A3517610}" type="sibTrans" cxnId="{E6D7D459-51D3-42F5-B514-2BAD8515667D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1A834E6-5877-4FAC-82DD-8081AE3D439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recogían todo detalle que podía volverse contra Él, por todo eso su vida peligró.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931823E-5541-4AA0-A7AF-8D99833CF580}" type="parTrans" cxnId="{EFC2C48A-514A-4EAC-A829-91296CE18AD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09980D9-5679-4749-9D87-B0285B6482E8}" type="sibTrans" cxnId="{EFC2C48A-514A-4EAC-A829-91296CE18AD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3AA7A73-668C-4B07-95EC-E657B16446ED}" type="pres">
      <dgm:prSet presAssocID="{578F848D-9BF6-4799-B2C6-09AD9BF1C325}" presName="Name0" presStyleCnt="0">
        <dgm:presLayoutVars>
          <dgm:dir/>
          <dgm:resizeHandles val="exact"/>
        </dgm:presLayoutVars>
      </dgm:prSet>
      <dgm:spPr/>
    </dgm:pt>
    <dgm:pt modelId="{24222BAE-B70E-4835-9814-E33B9E25AD38}" type="pres">
      <dgm:prSet presAssocID="{41CC65E9-F085-44B2-8242-AB92A6F48927}" presName="node" presStyleLbl="node1" presStyleIdx="0" presStyleCnt="2">
        <dgm:presLayoutVars>
          <dgm:bulletEnabled val="1"/>
        </dgm:presLayoutVars>
      </dgm:prSet>
      <dgm:spPr/>
    </dgm:pt>
    <dgm:pt modelId="{E7AC7F23-34C2-407A-B42C-CE1B32E62217}" type="pres">
      <dgm:prSet presAssocID="{42E5CB1C-3D7F-4DF3-AE3C-9340A3517610}" presName="sibTrans" presStyleLbl="sibTrans2D1" presStyleIdx="0" presStyleCnt="1"/>
      <dgm:spPr/>
    </dgm:pt>
    <dgm:pt modelId="{5B444502-72DD-402C-993F-CB383D37DA0A}" type="pres">
      <dgm:prSet presAssocID="{42E5CB1C-3D7F-4DF3-AE3C-9340A3517610}" presName="connectorText" presStyleLbl="sibTrans2D1" presStyleIdx="0" presStyleCnt="1"/>
      <dgm:spPr/>
    </dgm:pt>
    <dgm:pt modelId="{79B227CE-D37D-4433-A686-3C0CF8E28DC9}" type="pres">
      <dgm:prSet presAssocID="{31A834E6-5877-4FAC-82DD-8081AE3D439A}" presName="node" presStyleLbl="node1" presStyleIdx="1" presStyleCnt="2">
        <dgm:presLayoutVars>
          <dgm:bulletEnabled val="1"/>
        </dgm:presLayoutVars>
      </dgm:prSet>
      <dgm:spPr/>
    </dgm:pt>
  </dgm:ptLst>
  <dgm:cxnLst>
    <dgm:cxn modelId="{96C6AB1F-9C46-49D0-A960-52090CCAF148}" type="presOf" srcId="{578F848D-9BF6-4799-B2C6-09AD9BF1C325}" destId="{53AA7A73-668C-4B07-95EC-E657B16446ED}" srcOrd="0" destOrd="0" presId="urn:microsoft.com/office/officeart/2005/8/layout/process1"/>
    <dgm:cxn modelId="{1A40BA4C-8A76-4101-A706-3F0952A662A0}" type="presOf" srcId="{31A834E6-5877-4FAC-82DD-8081AE3D439A}" destId="{79B227CE-D37D-4433-A686-3C0CF8E28DC9}" srcOrd="0" destOrd="0" presId="urn:microsoft.com/office/officeart/2005/8/layout/process1"/>
    <dgm:cxn modelId="{E6D7D459-51D3-42F5-B514-2BAD8515667D}" srcId="{578F848D-9BF6-4799-B2C6-09AD9BF1C325}" destId="{41CC65E9-F085-44B2-8242-AB92A6F48927}" srcOrd="0" destOrd="0" parTransId="{49ADA948-D810-408A-B57E-C921949954AD}" sibTransId="{42E5CB1C-3D7F-4DF3-AE3C-9340A3517610}"/>
    <dgm:cxn modelId="{4CC85F89-A4A0-4596-A859-C2CF34F43DFA}" type="presOf" srcId="{42E5CB1C-3D7F-4DF3-AE3C-9340A3517610}" destId="{5B444502-72DD-402C-993F-CB383D37DA0A}" srcOrd="1" destOrd="0" presId="urn:microsoft.com/office/officeart/2005/8/layout/process1"/>
    <dgm:cxn modelId="{EFC2C48A-514A-4EAC-A829-91296CE18AD1}" srcId="{578F848D-9BF6-4799-B2C6-09AD9BF1C325}" destId="{31A834E6-5877-4FAC-82DD-8081AE3D439A}" srcOrd="1" destOrd="0" parTransId="{6931823E-5541-4AA0-A7AF-8D99833CF580}" sibTransId="{E09980D9-5679-4749-9D87-B0285B6482E8}"/>
    <dgm:cxn modelId="{782F8ECA-C004-4889-9DB6-A502786BA0FC}" type="presOf" srcId="{41CC65E9-F085-44B2-8242-AB92A6F48927}" destId="{24222BAE-B70E-4835-9814-E33B9E25AD38}" srcOrd="0" destOrd="0" presId="urn:microsoft.com/office/officeart/2005/8/layout/process1"/>
    <dgm:cxn modelId="{DC21E4DF-0E99-4B4F-AE58-A7E9BF4B630B}" type="presOf" srcId="{42E5CB1C-3D7F-4DF3-AE3C-9340A3517610}" destId="{E7AC7F23-34C2-407A-B42C-CE1B32E62217}" srcOrd="0" destOrd="0" presId="urn:microsoft.com/office/officeart/2005/8/layout/process1"/>
    <dgm:cxn modelId="{08D8E8D2-36DA-4012-8DD6-5A3AEECEF9D8}" type="presParOf" srcId="{53AA7A73-668C-4B07-95EC-E657B16446ED}" destId="{24222BAE-B70E-4835-9814-E33B9E25AD38}" srcOrd="0" destOrd="0" presId="urn:microsoft.com/office/officeart/2005/8/layout/process1"/>
    <dgm:cxn modelId="{DAB887F2-8636-4724-8FD2-43F6AA94FE4F}" type="presParOf" srcId="{53AA7A73-668C-4B07-95EC-E657B16446ED}" destId="{E7AC7F23-34C2-407A-B42C-CE1B32E62217}" srcOrd="1" destOrd="0" presId="urn:microsoft.com/office/officeart/2005/8/layout/process1"/>
    <dgm:cxn modelId="{E698AD98-931B-4BE9-8D57-981C5F1AB73C}" type="presParOf" srcId="{E7AC7F23-34C2-407A-B42C-CE1B32E62217}" destId="{5B444502-72DD-402C-993F-CB383D37DA0A}" srcOrd="0" destOrd="0" presId="urn:microsoft.com/office/officeart/2005/8/layout/process1"/>
    <dgm:cxn modelId="{EF0025C7-BA36-4BCA-A87B-B863DD3BF539}" type="presParOf" srcId="{53AA7A73-668C-4B07-95EC-E657B16446ED}" destId="{79B227CE-D37D-4433-A686-3C0CF8E28DC9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Los de mente carnal no reciben la verdad con humildad, sino que se resisten a ella y provocan conflictos dentro del cuerpo de Cristo desviando a quienes no están firmes en la fe…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…no sirven a Cristo, sirven a sus propios intereses, su motivación no es glorificar a Dios, sino satisfacer su ego o influir en otros para su propio beneficio.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802943" custScaleY="64074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798678" custScaleY="659137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Aunque Judas no abandonó a Jesús abiertamente en ese momento, internamente, ya se había aliado con el enemigo, quería poder, riqueza y posición…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pensaba que Cristo no podría darle eso que deseaba, su falta de entrega total, su ambición y su lealtad dividida lo llevaron a traicionar al Salvador.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Judas manifestaba apariencia de piedad, pero con motivos egoístas, era el tesorero del grupo y un ladrón en secreto…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…también confundía a los discípulos distorsionando la verdad que Cristo presentaba con pasajes de las Escrituras fuera de contexto.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004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8976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D5ED1FB-77B2-476A-9BD6-E1618A2B74E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AA00659F-8BC3-46C3-B453-CAEAC1468E8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crisis en Galilea tenía un propósito de misericordia: fortalecer la fe de los discípulos pues venía la hora en que serían severamente probados…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4876E8A-6AA9-4344-BE4B-F9AE354E6B24}" type="parTrans" cxnId="{6AD34BF0-C12D-4944-A2E1-88D00708A0F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998635A-EA68-4E3D-B4C7-CB50F776795C}" type="sibTrans" cxnId="{6AD34BF0-C12D-4944-A2E1-88D00708A0F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292624F-3041-47E7-B164-6096D091C7C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 veces, como en Galilea, las pruebas sacuden nuestra fe, pero también nos purifican, y</a:t>
          </a:r>
          <a:r>
            <a:rPr lang="es-EC" sz="2200" dirty="0">
              <a:latin typeface="Bw Modelica" panose="00000600000000000000" pitchFamily="50" charset="0"/>
            </a:rPr>
            <a:t> es justo allí </a:t>
          </a:r>
          <a:r>
            <a:rPr lang="es-ES" sz="2200" dirty="0">
              <a:latin typeface="Bw Modelica" panose="00000600000000000000" pitchFamily="50" charset="0"/>
            </a:rPr>
            <a:t>que se cumple esta preciosa promesa: “Todas las cosas ayudan a bien a los que aman a Dios.”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C672D83-9EBB-4111-AA5A-F2DE812C5AC1}" type="parTrans" cxnId="{9D05CD76-9395-4277-8514-5173E5CD59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A47036A-E2F8-449B-8C5F-3A54BA0A4B7F}" type="sibTrans" cxnId="{9D05CD76-9395-4277-8514-5173E5CD59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5730344-F546-4361-A583-395638E9FBA0}" type="pres">
      <dgm:prSet presAssocID="{8D5ED1FB-77B2-476A-9BD6-E1618A2B74E3}" presName="linear" presStyleCnt="0">
        <dgm:presLayoutVars>
          <dgm:dir/>
          <dgm:animLvl val="lvl"/>
          <dgm:resizeHandles val="exact"/>
        </dgm:presLayoutVars>
      </dgm:prSet>
      <dgm:spPr/>
    </dgm:pt>
    <dgm:pt modelId="{998E358C-0401-43D4-AF08-0221520C4B00}" type="pres">
      <dgm:prSet presAssocID="{AA00659F-8BC3-46C3-B453-CAEAC1468E89}" presName="parentLin" presStyleCnt="0"/>
      <dgm:spPr/>
    </dgm:pt>
    <dgm:pt modelId="{407AB10F-5BE6-4DF9-A092-BDC130390325}" type="pres">
      <dgm:prSet presAssocID="{AA00659F-8BC3-46C3-B453-CAEAC1468E89}" presName="parentLeftMargin" presStyleLbl="node1" presStyleIdx="0" presStyleCnt="2"/>
      <dgm:spPr/>
    </dgm:pt>
    <dgm:pt modelId="{A343F12B-6141-41B0-A9A7-667540E961BC}" type="pres">
      <dgm:prSet presAssocID="{AA00659F-8BC3-46C3-B453-CAEAC1468E89}" presName="parentText" presStyleLbl="node1" presStyleIdx="0" presStyleCnt="2" custScaleX="125514" custLinFactNeighborX="16280">
        <dgm:presLayoutVars>
          <dgm:chMax val="0"/>
          <dgm:bulletEnabled val="1"/>
        </dgm:presLayoutVars>
      </dgm:prSet>
      <dgm:spPr/>
    </dgm:pt>
    <dgm:pt modelId="{36672F36-C991-43E2-ACC6-14345FD7052B}" type="pres">
      <dgm:prSet presAssocID="{AA00659F-8BC3-46C3-B453-CAEAC1468E89}" presName="negativeSpace" presStyleCnt="0"/>
      <dgm:spPr/>
    </dgm:pt>
    <dgm:pt modelId="{AEE3937F-256B-4752-A836-FAA1703293E8}" type="pres">
      <dgm:prSet presAssocID="{AA00659F-8BC3-46C3-B453-CAEAC1468E89}" presName="childText" presStyleLbl="conFgAcc1" presStyleIdx="0" presStyleCnt="2">
        <dgm:presLayoutVars>
          <dgm:bulletEnabled val="1"/>
        </dgm:presLayoutVars>
      </dgm:prSet>
      <dgm:spPr/>
    </dgm:pt>
    <dgm:pt modelId="{559D5A49-E1D9-4B0F-A84F-907862C3DFB9}" type="pres">
      <dgm:prSet presAssocID="{6998635A-EA68-4E3D-B4C7-CB50F776795C}" presName="spaceBetweenRectangles" presStyleCnt="0"/>
      <dgm:spPr/>
    </dgm:pt>
    <dgm:pt modelId="{7FA4566A-156C-476B-9B4B-55449A8A2FB8}" type="pres">
      <dgm:prSet presAssocID="{1292624F-3041-47E7-B164-6096D091C7C4}" presName="parentLin" presStyleCnt="0"/>
      <dgm:spPr/>
    </dgm:pt>
    <dgm:pt modelId="{1C5F907B-D13F-45F2-AEA1-95EAB587E395}" type="pres">
      <dgm:prSet presAssocID="{1292624F-3041-47E7-B164-6096D091C7C4}" presName="parentLeftMargin" presStyleLbl="node1" presStyleIdx="0" presStyleCnt="2"/>
      <dgm:spPr/>
    </dgm:pt>
    <dgm:pt modelId="{6761B175-C89B-46EC-83B5-A852C1BC58E8}" type="pres">
      <dgm:prSet presAssocID="{1292624F-3041-47E7-B164-6096D091C7C4}" presName="parentText" presStyleLbl="node1" presStyleIdx="1" presStyleCnt="2" custScaleX="125514" custScaleY="124544" custLinFactNeighborX="16280">
        <dgm:presLayoutVars>
          <dgm:chMax val="0"/>
          <dgm:bulletEnabled val="1"/>
        </dgm:presLayoutVars>
      </dgm:prSet>
      <dgm:spPr/>
    </dgm:pt>
    <dgm:pt modelId="{1104173A-018C-401C-BCD2-FD4A85D9B7E9}" type="pres">
      <dgm:prSet presAssocID="{1292624F-3041-47E7-B164-6096D091C7C4}" presName="negativeSpace" presStyleCnt="0"/>
      <dgm:spPr/>
    </dgm:pt>
    <dgm:pt modelId="{DE9878BF-516D-4F4B-BF97-1B3FC4783208}" type="pres">
      <dgm:prSet presAssocID="{1292624F-3041-47E7-B164-6096D091C7C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D355302-7606-4B6D-9962-669C14710E2C}" type="presOf" srcId="{8D5ED1FB-77B2-476A-9BD6-E1618A2B74E3}" destId="{35730344-F546-4361-A583-395638E9FBA0}" srcOrd="0" destOrd="0" presId="urn:microsoft.com/office/officeart/2005/8/layout/list1"/>
    <dgm:cxn modelId="{1C4ACE51-EA7B-461B-82F7-94C3C25497EA}" type="presOf" srcId="{AA00659F-8BC3-46C3-B453-CAEAC1468E89}" destId="{A343F12B-6141-41B0-A9A7-667540E961BC}" srcOrd="1" destOrd="0" presId="urn:microsoft.com/office/officeart/2005/8/layout/list1"/>
    <dgm:cxn modelId="{9D05CD76-9395-4277-8514-5173E5CD5951}" srcId="{8D5ED1FB-77B2-476A-9BD6-E1618A2B74E3}" destId="{1292624F-3041-47E7-B164-6096D091C7C4}" srcOrd="1" destOrd="0" parTransId="{AC672D83-9EBB-4111-AA5A-F2DE812C5AC1}" sibTransId="{5A47036A-E2F8-449B-8C5F-3A54BA0A4B7F}"/>
    <dgm:cxn modelId="{6CE64FCE-A026-47F1-9B4B-A14CBB3679C6}" type="presOf" srcId="{1292624F-3041-47E7-B164-6096D091C7C4}" destId="{6761B175-C89B-46EC-83B5-A852C1BC58E8}" srcOrd="1" destOrd="0" presId="urn:microsoft.com/office/officeart/2005/8/layout/list1"/>
    <dgm:cxn modelId="{672817DA-9FCB-48D0-BC55-7C58E905804D}" type="presOf" srcId="{1292624F-3041-47E7-B164-6096D091C7C4}" destId="{1C5F907B-D13F-45F2-AEA1-95EAB587E395}" srcOrd="0" destOrd="0" presId="urn:microsoft.com/office/officeart/2005/8/layout/list1"/>
    <dgm:cxn modelId="{2D0B01E3-87B5-4CFC-837E-893011D678BF}" type="presOf" srcId="{AA00659F-8BC3-46C3-B453-CAEAC1468E89}" destId="{407AB10F-5BE6-4DF9-A092-BDC130390325}" srcOrd="0" destOrd="0" presId="urn:microsoft.com/office/officeart/2005/8/layout/list1"/>
    <dgm:cxn modelId="{6AD34BF0-C12D-4944-A2E1-88D00708A0FE}" srcId="{8D5ED1FB-77B2-476A-9BD6-E1618A2B74E3}" destId="{AA00659F-8BC3-46C3-B453-CAEAC1468E89}" srcOrd="0" destOrd="0" parTransId="{F4876E8A-6AA9-4344-BE4B-F9AE354E6B24}" sibTransId="{6998635A-EA68-4E3D-B4C7-CB50F776795C}"/>
    <dgm:cxn modelId="{B54714FB-4669-419B-AE1A-7D8121452407}" type="presParOf" srcId="{35730344-F546-4361-A583-395638E9FBA0}" destId="{998E358C-0401-43D4-AF08-0221520C4B00}" srcOrd="0" destOrd="0" presId="urn:microsoft.com/office/officeart/2005/8/layout/list1"/>
    <dgm:cxn modelId="{47D97279-AD28-40BD-92C1-7AFF8C4948D7}" type="presParOf" srcId="{998E358C-0401-43D4-AF08-0221520C4B00}" destId="{407AB10F-5BE6-4DF9-A092-BDC130390325}" srcOrd="0" destOrd="0" presId="urn:microsoft.com/office/officeart/2005/8/layout/list1"/>
    <dgm:cxn modelId="{211C9B3C-24C6-4AA1-9E99-B149FB4E13C4}" type="presParOf" srcId="{998E358C-0401-43D4-AF08-0221520C4B00}" destId="{A343F12B-6141-41B0-A9A7-667540E961BC}" srcOrd="1" destOrd="0" presId="urn:microsoft.com/office/officeart/2005/8/layout/list1"/>
    <dgm:cxn modelId="{F94F0F4D-1120-4A41-8DBD-7C60CE6B3A98}" type="presParOf" srcId="{35730344-F546-4361-A583-395638E9FBA0}" destId="{36672F36-C991-43E2-ACC6-14345FD7052B}" srcOrd="1" destOrd="0" presId="urn:microsoft.com/office/officeart/2005/8/layout/list1"/>
    <dgm:cxn modelId="{95EEDBAD-6FDE-4F7F-A509-3321F9C2BF05}" type="presParOf" srcId="{35730344-F546-4361-A583-395638E9FBA0}" destId="{AEE3937F-256B-4752-A836-FAA1703293E8}" srcOrd="2" destOrd="0" presId="urn:microsoft.com/office/officeart/2005/8/layout/list1"/>
    <dgm:cxn modelId="{52E44666-C4CA-4A36-A5CA-8D7908A800EB}" type="presParOf" srcId="{35730344-F546-4361-A583-395638E9FBA0}" destId="{559D5A49-E1D9-4B0F-A84F-907862C3DFB9}" srcOrd="3" destOrd="0" presId="urn:microsoft.com/office/officeart/2005/8/layout/list1"/>
    <dgm:cxn modelId="{EEEE243C-DF47-46E0-9C0C-25F73F1DB61E}" type="presParOf" srcId="{35730344-F546-4361-A583-395638E9FBA0}" destId="{7FA4566A-156C-476B-9B4B-55449A8A2FB8}" srcOrd="4" destOrd="0" presId="urn:microsoft.com/office/officeart/2005/8/layout/list1"/>
    <dgm:cxn modelId="{291EA0F4-0F4B-4713-8773-4A9243AE12E8}" type="presParOf" srcId="{7FA4566A-156C-476B-9B4B-55449A8A2FB8}" destId="{1C5F907B-D13F-45F2-AEA1-95EAB587E395}" srcOrd="0" destOrd="0" presId="urn:microsoft.com/office/officeart/2005/8/layout/list1"/>
    <dgm:cxn modelId="{13564653-CA71-415F-8649-F9D27A7C4254}" type="presParOf" srcId="{7FA4566A-156C-476B-9B4B-55449A8A2FB8}" destId="{6761B175-C89B-46EC-83B5-A852C1BC58E8}" srcOrd="1" destOrd="0" presId="urn:microsoft.com/office/officeart/2005/8/layout/list1"/>
    <dgm:cxn modelId="{50EBBE83-F227-4533-9619-CC7D1F66C4FE}" type="presParOf" srcId="{35730344-F546-4361-A583-395638E9FBA0}" destId="{1104173A-018C-401C-BCD2-FD4A85D9B7E9}" srcOrd="5" destOrd="0" presId="urn:microsoft.com/office/officeart/2005/8/layout/list1"/>
    <dgm:cxn modelId="{C4617B13-DE15-48FD-B655-6C275C3BA2B7}" type="presParOf" srcId="{35730344-F546-4361-A583-395638E9FBA0}" destId="{DE9878BF-516D-4F4B-BF97-1B3FC478320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2142" y="68382"/>
          <a:ext cx="6780737" cy="168908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Causaron confusión y contienda entre los líderes religiosos y los judíos en general porque tomaron sus palabras de manera literal y carnal, sin discernir su significado espiritual, pues esperaban crear prejuicios contra Él en la gente.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142" y="68382"/>
        <a:ext cx="6780737" cy="16890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1950" y="9696"/>
          <a:ext cx="6740125" cy="147749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les declaró que, al participar de este acto simbólico, comer Su carne y beber Su sangre, ellos podrían apropiarse de su vida y participar de la vida eterna.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950" y="9696"/>
        <a:ext cx="6740125" cy="14774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884" y="225715"/>
          <a:ext cx="3827263" cy="18004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Comer la carne y beber la sangre de Cristo es recibirle como Salvador personal y permanecer en Él…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9774" y="313605"/>
        <a:ext cx="3651483" cy="1624650"/>
      </dsp:txXfrm>
    </dsp:sp>
    <dsp:sp modelId="{AEFE45F1-9FE0-449F-8EDC-EB0C2D451A22}">
      <dsp:nvSpPr>
        <dsp:cNvPr id="0" name=""/>
        <dsp:cNvSpPr/>
      </dsp:nvSpPr>
      <dsp:spPr>
        <a:xfrm>
          <a:off x="1884" y="2241220"/>
          <a:ext cx="3859778" cy="183875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…significa buscar su voluntad, creer que perdona nuestros pecados, y que somos completos en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1645" y="2330981"/>
        <a:ext cx="3680256" cy="1659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2857507"/>
          <a:ext cx="4257025" cy="263794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…les aclaró que estas significaban conocer a Cristo como Salvador personal a través del estudio de su Palabra y bajo la guía del Espíritu Santo, quien hace que esta cobre vida en el corazón.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857507"/>
        <a:ext cx="4257025" cy="2637942"/>
      </dsp:txXfrm>
    </dsp:sp>
    <dsp:sp modelId="{EB05ED16-170E-4ABA-A9FC-1E534D3C8009}">
      <dsp:nvSpPr>
        <dsp:cNvPr id="0" name=""/>
        <dsp:cNvSpPr/>
      </dsp:nvSpPr>
      <dsp:spPr>
        <a:xfrm rot="10800000">
          <a:off x="0" y="171512"/>
          <a:ext cx="4257025" cy="277091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aclaró que sus palabras no hablaban de un acto físico, sino espiritual, por eso comer literalmente su carne no tendría ningún beneficio…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71512"/>
        <a:ext cx="4257025" cy="18004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4BDCBC-173F-411D-8DDC-52910A6E96B4}">
      <dsp:nvSpPr>
        <dsp:cNvPr id="0" name=""/>
        <dsp:cNvSpPr/>
      </dsp:nvSpPr>
      <dsp:spPr>
        <a:xfrm>
          <a:off x="557963" y="0"/>
          <a:ext cx="6323589" cy="4432881"/>
        </a:xfrm>
        <a:prstGeom prst="lef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E57C72-A6BA-4B4E-9ECB-7E6D93D14EA9}">
      <dsp:nvSpPr>
        <dsp:cNvPr id="0" name=""/>
        <dsp:cNvSpPr/>
      </dsp:nvSpPr>
      <dsp:spPr>
        <a:xfrm>
          <a:off x="3609669" y="1218439"/>
          <a:ext cx="3788717" cy="199600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Para Jeremías, alimentarse de la Palabra de Dios implicaba meditarla, aceptarla en el corazón y hacerla parte de la vida…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707106" y="1315876"/>
        <a:ext cx="3593843" cy="1801128"/>
      </dsp:txXfrm>
    </dsp:sp>
    <dsp:sp modelId="{5EB030F2-E276-4855-BC63-2508D28A35CD}">
      <dsp:nvSpPr>
        <dsp:cNvPr id="0" name=""/>
        <dsp:cNvSpPr/>
      </dsp:nvSpPr>
      <dsp:spPr>
        <a:xfrm>
          <a:off x="41129" y="1218439"/>
          <a:ext cx="3429957" cy="199600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…para él esta no  fue una carga, sino una fuente de gozo, Jeremías no solo conocía la Palabra, ¡conocía al Autor! 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38566" y="1315876"/>
        <a:ext cx="3235083" cy="18011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12DC98-0EBE-4276-8D76-DA126A959B83}">
      <dsp:nvSpPr>
        <dsp:cNvPr id="0" name=""/>
        <dsp:cNvSpPr/>
      </dsp:nvSpPr>
      <dsp:spPr>
        <a:xfrm>
          <a:off x="8136" y="0"/>
          <a:ext cx="4863983" cy="218383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Hoy al igual que aquellos discípulos cuando la verdad nos enseña que nuestras vidas requieren una transformación…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00054" y="0"/>
        <a:ext cx="2680147" cy="2183836"/>
      </dsp:txXfrm>
    </dsp:sp>
    <dsp:sp modelId="{466F2F0A-36AD-4471-BE6C-A2298DD262B5}">
      <dsp:nvSpPr>
        <dsp:cNvPr id="0" name=""/>
        <dsp:cNvSpPr/>
      </dsp:nvSpPr>
      <dsp:spPr>
        <a:xfrm>
          <a:off x="4385721" y="0"/>
          <a:ext cx="4863983" cy="218383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estar en armonía con la voluntad de Dios, nos ofendemos y abandonamos a Jesús por amor al mundo.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477639" y="0"/>
        <a:ext cx="2680147" cy="218383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0752" y="840"/>
          <a:ext cx="5875851" cy="17214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Muchos discípulos seguían a Jesús pensando en las recompensas terrenales que podían obtener, pero cuando Jesús les habló del misterioso reino espiritual, de su Palabra, muchos se apartaron de Él.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752" y="840"/>
        <a:ext cx="5875851" cy="172145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0579" y="147510"/>
          <a:ext cx="6450957" cy="139630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pregunta de Jesús fue una invitación a tomar una decisión libre y consciente. No les forzó a quedarse, pero la fe de Pedro era fruto de conocer personalmente a Jesús.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8741" y="215672"/>
        <a:ext cx="6314633" cy="1259977"/>
      </dsp:txXfrm>
    </dsp:sp>
    <dsp:sp modelId="{9D041828-6AD9-46A5-9720-92B6CDC6F09B}">
      <dsp:nvSpPr>
        <dsp:cNvPr id="0" name=""/>
        <dsp:cNvSpPr/>
      </dsp:nvSpPr>
      <dsp:spPr>
        <a:xfrm>
          <a:off x="30579" y="1704591"/>
          <a:ext cx="6450957" cy="136662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igual que Pedro debemos conocer a Jesús y con firmeza tomar la misma decisión reconociendo que solo en Él encontramos salvación.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7292" y="1771304"/>
        <a:ext cx="6317531" cy="123319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8494" y="176937"/>
          <a:ext cx="6011083" cy="86237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Que no todos los que profesan seguir a Cristo son verdaderamente convertidos…</a:t>
          </a:r>
        </a:p>
      </dsp:txBody>
      <dsp:txXfrm>
        <a:off x="28494" y="176937"/>
        <a:ext cx="6011083" cy="862378"/>
      </dsp:txXfrm>
    </dsp:sp>
    <dsp:sp modelId="{9D041828-6AD9-46A5-9720-92B6CDC6F09B}">
      <dsp:nvSpPr>
        <dsp:cNvPr id="0" name=""/>
        <dsp:cNvSpPr/>
      </dsp:nvSpPr>
      <dsp:spPr>
        <a:xfrm>
          <a:off x="28494" y="1150104"/>
          <a:ext cx="6011083" cy="89089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…su partida revela que nunca tuvieron un compromiso genuino con Jesús.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8494" y="1150104"/>
        <a:ext cx="6011083" cy="89089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222BAE-B70E-4835-9814-E33B9E25AD38}">
      <dsp:nvSpPr>
        <dsp:cNvPr id="0" name=""/>
        <dsp:cNvSpPr/>
      </dsp:nvSpPr>
      <dsp:spPr>
        <a:xfrm>
          <a:off x="4945" y="0"/>
          <a:ext cx="3010983" cy="18965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volvieron enemigos de Jesús, interpretaban mal sus palabras, falsificaban sus declaraciones…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0494" y="55549"/>
        <a:ext cx="2899885" cy="1785483"/>
      </dsp:txXfrm>
    </dsp:sp>
    <dsp:sp modelId="{E7AC7F23-34C2-407A-B42C-CE1B32E62217}">
      <dsp:nvSpPr>
        <dsp:cNvPr id="0" name=""/>
        <dsp:cNvSpPr/>
      </dsp:nvSpPr>
      <dsp:spPr>
        <a:xfrm>
          <a:off x="3317026" y="574928"/>
          <a:ext cx="638328" cy="74672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317026" y="724273"/>
        <a:ext cx="446830" cy="448033"/>
      </dsp:txXfrm>
    </dsp:sp>
    <dsp:sp modelId="{79B227CE-D37D-4433-A686-3C0CF8E28DC9}">
      <dsp:nvSpPr>
        <dsp:cNvPr id="0" name=""/>
        <dsp:cNvSpPr/>
      </dsp:nvSpPr>
      <dsp:spPr>
        <a:xfrm>
          <a:off x="4220321" y="0"/>
          <a:ext cx="3010983" cy="18965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recogían todo detalle que podía volverse contra Él, por todo eso su vida peligró.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75870" y="55549"/>
        <a:ext cx="2899885" cy="178548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 rot="10800000">
          <a:off x="39750" y="73"/>
          <a:ext cx="6543477" cy="208867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de mente carnal no reciben la verdad con humildad, sino que se resisten a ella y provocan conflictos dentro del cuerpo de Cristo desviando a quienes no están firmes en la fe…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1084088" y="73"/>
        <a:ext cx="4454801" cy="2088676"/>
      </dsp:txXfrm>
    </dsp:sp>
    <dsp:sp modelId="{8D044741-25DB-4DE0-8341-A6CE7CF03541}">
      <dsp:nvSpPr>
        <dsp:cNvPr id="0" name=""/>
        <dsp:cNvSpPr/>
      </dsp:nvSpPr>
      <dsp:spPr>
        <a:xfrm rot="10800000">
          <a:off x="74507" y="2134385"/>
          <a:ext cx="6508720" cy="214861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…no sirven a Cristo, sirven a sus propios intereses, su motivación no es glorificar a Dios, sino satisfacer su ego o influir en otros para su propio beneficio.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1148816" y="2134385"/>
        <a:ext cx="4360101" cy="214861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2477"/>
          <a:ext cx="5072331" cy="16220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Aunque Judas no abandonó a Jesús abiertamente en ese momento, internamente, ya se había aliado con el enemigo, quería poder, riqueza y posición…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508" y="49985"/>
        <a:ext cx="4977315" cy="1527029"/>
      </dsp:txXfrm>
    </dsp:sp>
    <dsp:sp modelId="{453817D1-3B94-47AE-A879-A8732AC96949}">
      <dsp:nvSpPr>
        <dsp:cNvPr id="0" name=""/>
        <dsp:cNvSpPr/>
      </dsp:nvSpPr>
      <dsp:spPr>
        <a:xfrm rot="5400000">
          <a:off x="2232032" y="1665073"/>
          <a:ext cx="608266" cy="7299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317189" y="1725900"/>
        <a:ext cx="437952" cy="425786"/>
      </dsp:txXfrm>
    </dsp:sp>
    <dsp:sp modelId="{70437E02-45D0-47C9-80E5-FE6E70D5D88D}">
      <dsp:nvSpPr>
        <dsp:cNvPr id="0" name=""/>
        <dsp:cNvSpPr/>
      </dsp:nvSpPr>
      <dsp:spPr>
        <a:xfrm>
          <a:off x="0" y="2435545"/>
          <a:ext cx="5072331" cy="16220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pensaba que Cristo no podría darle eso que deseaba, su falta de entrega total, su ambición y su lealtad dividida lo llevaron a traicionar al Salvador.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508" y="2483053"/>
        <a:ext cx="4977315" cy="152702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9323" y="126530"/>
          <a:ext cx="4076313" cy="166859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Judas manifestaba apariencia de piedad, pero con motivos egoístas, era el tesorero del grupo y un ladrón en secreto…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323" y="126530"/>
        <a:ext cx="4076313" cy="1668593"/>
      </dsp:txXfrm>
    </dsp:sp>
    <dsp:sp modelId="{9D041828-6AD9-46A5-9720-92B6CDC6F09B}">
      <dsp:nvSpPr>
        <dsp:cNvPr id="0" name=""/>
        <dsp:cNvSpPr/>
      </dsp:nvSpPr>
      <dsp:spPr>
        <a:xfrm>
          <a:off x="19323" y="2003448"/>
          <a:ext cx="4076313" cy="204057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…también confundía a los discípulos distorsionando la verdad que Cristo presentaba con pasajes de las Escrituras fuera de contexto.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323" y="2003448"/>
        <a:ext cx="4076313" cy="204057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3937F-256B-4752-A836-FAA1703293E8}">
      <dsp:nvSpPr>
        <dsp:cNvPr id="0" name=""/>
        <dsp:cNvSpPr/>
      </dsp:nvSpPr>
      <dsp:spPr>
        <a:xfrm>
          <a:off x="0" y="653894"/>
          <a:ext cx="6873461" cy="1108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43F12B-6141-41B0-A9A7-667540E961BC}">
      <dsp:nvSpPr>
        <dsp:cNvPr id="0" name=""/>
        <dsp:cNvSpPr/>
      </dsp:nvSpPr>
      <dsp:spPr>
        <a:xfrm>
          <a:off x="399623" y="4454"/>
          <a:ext cx="6039009" cy="1298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860" tIns="0" rIns="18186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crisis en Galilea tenía un propósito de misericordia: fortalecer la fe de los discípulos pues venía la hora en que serían severamente probados…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63029" y="67860"/>
        <a:ext cx="5912197" cy="1172068"/>
      </dsp:txXfrm>
    </dsp:sp>
    <dsp:sp modelId="{DE9878BF-516D-4F4B-BF97-1B3FC4783208}">
      <dsp:nvSpPr>
        <dsp:cNvPr id="0" name=""/>
        <dsp:cNvSpPr/>
      </dsp:nvSpPr>
      <dsp:spPr>
        <a:xfrm>
          <a:off x="0" y="2968532"/>
          <a:ext cx="6873461" cy="1108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61B175-C89B-46EC-83B5-A852C1BC58E8}">
      <dsp:nvSpPr>
        <dsp:cNvPr id="0" name=""/>
        <dsp:cNvSpPr/>
      </dsp:nvSpPr>
      <dsp:spPr>
        <a:xfrm>
          <a:off x="399623" y="2000294"/>
          <a:ext cx="6039009" cy="161767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860" tIns="0" rIns="18186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 veces, como en Galilea, las pruebas sacuden nuestra fe, pero también nos purifican, y</a:t>
          </a:r>
          <a:r>
            <a:rPr lang="es-EC" sz="2200" kern="1200" dirty="0">
              <a:latin typeface="Bw Modelica" panose="00000600000000000000" pitchFamily="50" charset="0"/>
            </a:rPr>
            <a:t> es justo allí </a:t>
          </a:r>
          <a:r>
            <a:rPr lang="es-ES" sz="2200" kern="1200" dirty="0">
              <a:latin typeface="Bw Modelica" panose="00000600000000000000" pitchFamily="50" charset="0"/>
            </a:rPr>
            <a:t>que se cumple esta preciosa promesa: “Todas las cosas ayudan a bien a los que aman a Dios.”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8591" y="2079262"/>
        <a:ext cx="5881073" cy="14597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11/4/2025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9BA8B-446A-4F38-D43A-FBAE9BCE4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8B0F079-D222-0FC1-648F-8D63993414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A233116-B4F0-32F5-D4A7-231A9E3D8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36006CC-0574-AE3D-E6BB-CCECB48524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26368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11/4/2025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11/4/2025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11/4/2025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11/4/2025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11/4/2025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11/4/2025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11/4/2025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11/4/2025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11/4/2025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11/4/2025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11/4/2025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11/4/2025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diagramQuickStyle" Target="../diagrams/quickStyle2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5" Type="http://schemas.openxmlformats.org/officeDocument/2006/relationships/image" Target="../media/image18.png"/><Relationship Id="rId15" Type="http://schemas.microsoft.com/office/2007/relationships/diagramDrawing" Target="../diagrams/drawing2.xml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28.png"/><Relationship Id="rId7" Type="http://schemas.openxmlformats.org/officeDocument/2006/relationships/diagramData" Target="../diagrams/data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diagramDrawing" Target="../diagrams/drawing3.xml"/><Relationship Id="rId5" Type="http://schemas.openxmlformats.org/officeDocument/2006/relationships/image" Target="../media/image15.jpeg"/><Relationship Id="rId10" Type="http://schemas.openxmlformats.org/officeDocument/2006/relationships/diagramColors" Target="../diagrams/colors3.xml"/><Relationship Id="rId4" Type="http://schemas.microsoft.com/office/2007/relationships/hdphoto" Target="../media/hdphoto3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13" Type="http://schemas.openxmlformats.org/officeDocument/2006/relationships/diagramQuickStyle" Target="../diagrams/quickStyle7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6.xml"/><Relationship Id="rId12" Type="http://schemas.openxmlformats.org/officeDocument/2006/relationships/diagramLayout" Target="../diagrams/layou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11" Type="http://schemas.openxmlformats.org/officeDocument/2006/relationships/diagramData" Target="../diagrams/data7.xml"/><Relationship Id="rId5" Type="http://schemas.openxmlformats.org/officeDocument/2006/relationships/image" Target="../media/image18.png"/><Relationship Id="rId15" Type="http://schemas.microsoft.com/office/2007/relationships/diagramDrawing" Target="../diagrams/drawing7.xml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Relationship Id="rId14" Type="http://schemas.openxmlformats.org/officeDocument/2006/relationships/diagramColors" Target="../diagrams/colors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13" Type="http://schemas.openxmlformats.org/officeDocument/2006/relationships/diagramQuickStyle" Target="../diagrams/quickStyle10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9.xml"/><Relationship Id="rId12" Type="http://schemas.openxmlformats.org/officeDocument/2006/relationships/diagramLayout" Target="../diagrams/layou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11" Type="http://schemas.openxmlformats.org/officeDocument/2006/relationships/diagramData" Target="../diagrams/data10.xml"/><Relationship Id="rId5" Type="http://schemas.openxmlformats.org/officeDocument/2006/relationships/diagramData" Target="../diagrams/data9.xml"/><Relationship Id="rId15" Type="http://schemas.microsoft.com/office/2007/relationships/diagramDrawing" Target="../diagrams/drawing10.xml"/><Relationship Id="rId10" Type="http://schemas.openxmlformats.org/officeDocument/2006/relationships/image" Target="../media/image32.png"/><Relationship Id="rId4" Type="http://schemas.openxmlformats.org/officeDocument/2006/relationships/image" Target="../media/image18.png"/><Relationship Id="rId9" Type="http://schemas.microsoft.com/office/2007/relationships/diagramDrawing" Target="../diagrams/drawing9.xml"/><Relationship Id="rId14" Type="http://schemas.openxmlformats.org/officeDocument/2006/relationships/diagramColors" Target="../diagrams/colors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0" Type="http://schemas.microsoft.com/office/2007/relationships/diagramDrawing" Target="../diagrams/drawing1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5" Type="http://schemas.openxmlformats.org/officeDocument/2006/relationships/image" Target="../media/image18.png"/><Relationship Id="rId10" Type="http://schemas.microsoft.com/office/2007/relationships/diagramDrawing" Target="../diagrams/drawing1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3.xml"/><Relationship Id="rId5" Type="http://schemas.openxmlformats.org/officeDocument/2006/relationships/image" Target="../media/image18.png"/><Relationship Id="rId10" Type="http://schemas.microsoft.com/office/2007/relationships/diagramDrawing" Target="../diagrams/drawing1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3" Type="http://schemas.openxmlformats.org/officeDocument/2006/relationships/image" Target="../media/image36.jpeg"/><Relationship Id="rId7" Type="http://schemas.openxmlformats.org/officeDocument/2006/relationships/diagramLayout" Target="../diagrams/layou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4.xml"/><Relationship Id="rId5" Type="http://schemas.openxmlformats.org/officeDocument/2006/relationships/image" Target="../media/image18.png"/><Relationship Id="rId10" Type="http://schemas.microsoft.com/office/2007/relationships/diagramDrawing" Target="../diagrams/drawing1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432760" y="5633988"/>
            <a:ext cx="2146494" cy="1010327"/>
            <a:chOff x="12726909" y="2788005"/>
            <a:chExt cx="2146494" cy="10103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(+593)988959107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12 de abril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528024" y="4627881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Crisis en Galilea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B36442F-CCAF-E7E9-51A4-FEF1301A0A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5831" y="344923"/>
            <a:ext cx="5959543" cy="396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FBF694F-5926-A249-91F4-81E1F4BD2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040"/>
            <a:ext cx="12192000" cy="6096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2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12 de abril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561109" y="259853"/>
            <a:ext cx="659289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7200" b="1" dirty="0">
                <a:ln w="38100">
                  <a:noFill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Crisis en Galilea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12 de abril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200" b="1" dirty="0"/>
              <a:t>“</a:t>
            </a:r>
            <a:r>
              <a:rPr lang="es-ES" sz="3200" b="1" dirty="0"/>
              <a:t>La única fe vital es la que recibe y asimila la verdad hasta que es parte del ser y el poder motor de la vida y la acción.</a:t>
            </a:r>
            <a:r>
              <a:rPr lang="es-MX" sz="3200" b="1" dirty="0"/>
              <a:t>”</a:t>
            </a:r>
            <a:endParaRPr lang="es-EC" sz="3200" b="1" dirty="0"/>
          </a:p>
          <a:p>
            <a:r>
              <a:rPr lang="es-ES" sz="1800" i="1" dirty="0"/>
              <a:t>Testimonios para la Iglesia, tomo 5, p. 543</a:t>
            </a:r>
            <a:r>
              <a:rPr lang="en-US" sz="1800" i="1" dirty="0"/>
              <a:t>.</a:t>
            </a:r>
            <a:endParaRPr lang="es-EC" sz="18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“Jesús les dijo: De cierto, de cierto os digo: Si no coméis la carne del Hijo del Hombre, y bebéis su sangre, no tenéis vida en vosotros.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(Juan 6:53)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B362D57-7E9D-6EAD-B1A7-DBD6EAD4D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96" r="6431"/>
          <a:stretch/>
        </p:blipFill>
        <p:spPr>
          <a:xfrm>
            <a:off x="0" y="-10077"/>
            <a:ext cx="5066192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Vida en la carne y la sangre de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977245" y="-4932"/>
            <a:ext cx="72147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efecto tuvieron las palabras de Cristo en los líderes religiosos?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F404FB6-06D5-718C-FEE6-E787277563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1682805"/>
              </p:ext>
            </p:extLst>
          </p:nvPr>
        </p:nvGraphicFramePr>
        <p:xfrm>
          <a:off x="5216953" y="1072286"/>
          <a:ext cx="6845023" cy="1825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64035D27-2C7E-9AD8-761E-3120BBA9AC40}"/>
              </a:ext>
            </a:extLst>
          </p:cNvPr>
          <p:cNvSpPr txBox="1"/>
          <p:nvPr/>
        </p:nvSpPr>
        <p:spPr>
          <a:xfrm>
            <a:off x="5102042" y="2880314"/>
            <a:ext cx="70338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explicó acerca de Su carne y Su sangre?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9AC36C60-8417-9E0D-586D-DC3C277893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6007591"/>
              </p:ext>
            </p:extLst>
          </p:nvPr>
        </p:nvGraphicFramePr>
        <p:xfrm>
          <a:off x="5237451" y="4110900"/>
          <a:ext cx="6804026" cy="1496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0" name="Bocadillo: rectángulo 9">
            <a:extLst>
              <a:ext uri="{FF2B5EF4-FFF2-40B4-BE49-F238E27FC236}">
                <a16:creationId xmlns:a16="http://schemas.microsoft.com/office/drawing/2014/main" id="{9B2E4E68-EDD1-FDF5-F43B-DB7B5925F259}"/>
              </a:ext>
            </a:extLst>
          </p:cNvPr>
          <p:cNvSpPr/>
          <p:nvPr/>
        </p:nvSpPr>
        <p:spPr>
          <a:xfrm>
            <a:off x="1662545" y="72346"/>
            <a:ext cx="3112552" cy="708057"/>
          </a:xfrm>
          <a:prstGeom prst="wedgeRectCallout">
            <a:avLst>
              <a:gd name="adj1" fmla="val 42277"/>
              <a:gd name="adj2" fmla="val 20291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Bw Modelica" panose="00000600000000000000" pitchFamily="50" charset="0"/>
              </a:rPr>
              <a:t>¿Cómo puede éste darnos a comer su carne?</a:t>
            </a:r>
            <a:endParaRPr lang="es-EC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AsOne/>
      </p:bldGraphic>
      <p:bldP spid="5" grpId="0"/>
      <p:bldGraphic spid="9" grpId="0">
        <p:bldAsOne/>
      </p:bldGraphic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Jesus Christ Hands Images – Browse 166,110 Stock Photos, Vectors, and Video  | Adobe Stock">
            <a:extLst>
              <a:ext uri="{FF2B5EF4-FFF2-40B4-BE49-F238E27FC236}">
                <a16:creationId xmlns:a16="http://schemas.microsoft.com/office/drawing/2014/main" id="{2516100B-C45A-1D6D-2CE7-F61637010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1"/>
            <a:ext cx="12227850" cy="68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Vida en la carne y la sangre de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3402505" y="87584"/>
            <a:ext cx="858749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significa realmente comer la carne y beber la sangre del Hijo de Dios?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A41D718F-DBD8-A38F-24F6-C855319730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2377751"/>
              </p:ext>
            </p:extLst>
          </p:nvPr>
        </p:nvGraphicFramePr>
        <p:xfrm>
          <a:off x="8198428" y="1330115"/>
          <a:ext cx="3863548" cy="4305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EFE45F1-9FE0-449F-8EDC-EB0C2D451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7400120-34D4-63B8-C53A-536B36656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128" y="0"/>
            <a:ext cx="7536872" cy="423949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Palabra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4655128" y="4262622"/>
            <a:ext cx="74807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¿Con qué explicación adicional aclaró muy bien Jesús el sentido de sus palabras?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98D9755F-6D75-C44A-5E6A-6CE891163233}"/>
              </a:ext>
            </a:extLst>
          </p:cNvPr>
          <p:cNvSpPr/>
          <p:nvPr/>
        </p:nvSpPr>
        <p:spPr>
          <a:xfrm>
            <a:off x="8988136" y="114502"/>
            <a:ext cx="3073840" cy="920846"/>
          </a:xfrm>
          <a:prstGeom prst="wedgeRectCallout">
            <a:avLst>
              <a:gd name="adj1" fmla="val -58505"/>
              <a:gd name="adj2" fmla="val 4036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Bw Modelica" panose="00000600000000000000" pitchFamily="50" charset="0"/>
              </a:rPr>
              <a:t>…las palabras que yo os he hablado son espíritu y son vida.</a:t>
            </a:r>
            <a:endParaRPr lang="es-EC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0437470"/>
              </p:ext>
            </p:extLst>
          </p:nvPr>
        </p:nvGraphicFramePr>
        <p:xfrm>
          <a:off x="268079" y="0"/>
          <a:ext cx="4257025" cy="566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Graphic spid="5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1A66C80-3783-D590-9897-AB4AE82DA0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931"/>
          <a:stretch/>
        </p:blipFill>
        <p:spPr>
          <a:xfrm>
            <a:off x="0" y="13692"/>
            <a:ext cx="4511339" cy="593285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Palabra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603298" y="13692"/>
            <a:ext cx="75887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describe el profeta Jeremías esta experiencia?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9C236255-B151-A7FB-61C9-2F7C72B269AD}"/>
              </a:ext>
            </a:extLst>
          </p:cNvPr>
          <p:cNvSpPr/>
          <p:nvPr/>
        </p:nvSpPr>
        <p:spPr>
          <a:xfrm>
            <a:off x="20262" y="2881876"/>
            <a:ext cx="2200252" cy="886507"/>
          </a:xfrm>
          <a:prstGeom prst="wedgeRectCallout">
            <a:avLst>
              <a:gd name="adj1" fmla="val 28759"/>
              <a:gd name="adj2" fmla="val -144313"/>
            </a:avLst>
          </a:prstGeom>
          <a:solidFill>
            <a:srgbClr val="FCF7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Bw Modelica" panose="00000600000000000000" pitchFamily="50" charset="0"/>
              </a:rPr>
              <a:t>Fueron halladas tus palabras, y yo las comí…</a:t>
            </a:r>
            <a:endParaRPr lang="es-EC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F4E3A3F-DC44-8D76-8BC5-B71C7D6F41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4126055"/>
              </p:ext>
            </p:extLst>
          </p:nvPr>
        </p:nvGraphicFramePr>
        <p:xfrm>
          <a:off x="4511339" y="1090909"/>
          <a:ext cx="7439517" cy="4432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44BDCBC-173F-411D-8DDC-52910A6E96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4E57C72-A6BA-4B4E-9ECB-7E6D93D14E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EB030F2-E276-4855-BC63-2508D28A3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Graphic spid="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F26386B-AAF9-FAC2-9005-A32D77735A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62"/>
          <a:stretch/>
        </p:blipFill>
        <p:spPr>
          <a:xfrm>
            <a:off x="6096000" y="0"/>
            <a:ext cx="6097873" cy="331632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Crisis en la joven iglesia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ED3BC7-1C71-0A9C-5BA0-158B944A8A04}"/>
              </a:ext>
            </a:extLst>
          </p:cNvPr>
          <p:cNvSpPr txBox="1"/>
          <p:nvPr/>
        </p:nvSpPr>
        <p:spPr>
          <a:xfrm>
            <a:off x="8796946" y="3355166"/>
            <a:ext cx="334987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0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¿y en qué sentido son una advertencia para nosotros hoy? </a:t>
            </a:r>
            <a:endParaRPr lang="es-EC" sz="30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22C9E3A0-374E-C67F-1EA6-19D9EB9EEA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8819508"/>
              </p:ext>
            </p:extLst>
          </p:nvPr>
        </p:nvGraphicFramePr>
        <p:xfrm>
          <a:off x="75817" y="3483043"/>
          <a:ext cx="9257842" cy="2183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37278D0B-A180-C798-2AB2-64692000F2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5497450"/>
              </p:ext>
            </p:extLst>
          </p:nvPr>
        </p:nvGraphicFramePr>
        <p:xfrm>
          <a:off x="75817" y="1632027"/>
          <a:ext cx="5937357" cy="1723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0" y="61287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0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crisis provocaron las palabras de Cristo entre sus propios discípulos?</a:t>
            </a:r>
            <a:endParaRPr lang="es-EC" sz="30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F12DC98-0EBE-4276-8D76-DA126A959B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66F2F0A-36AD-4471-BE6C-A2298DD262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7" grpId="0">
        <p:bldSub>
          <a:bldDgm bld="one"/>
        </p:bldSub>
      </p:bldGraphic>
      <p:bldGraphic spid="8" grpId="0">
        <p:bldSub>
          <a:bldDgm bld="one"/>
        </p:bldSub>
      </p:bldGraphic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5AC4246-AF2F-23A2-CFBB-982ACFE16F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37" r="35807"/>
          <a:stretch/>
        </p:blipFill>
        <p:spPr>
          <a:xfrm>
            <a:off x="-9740" y="-8886"/>
            <a:ext cx="5216007" cy="584017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Crisis en la joven iglesia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186640" y="39746"/>
            <a:ext cx="700536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Después que aquellos discípulos le dejaron, ¿qué preguntó Cristo a los doce? ¿Cómo podemos hacernos eco hoy de la sabia respuesta de Pedro? 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1D91541E-8427-4558-FC9F-52CA433B7F71}"/>
              </a:ext>
            </a:extLst>
          </p:cNvPr>
          <p:cNvSpPr/>
          <p:nvPr/>
        </p:nvSpPr>
        <p:spPr>
          <a:xfrm>
            <a:off x="1220105" y="307002"/>
            <a:ext cx="2085952" cy="587522"/>
          </a:xfrm>
          <a:prstGeom prst="wedgeRectCallout">
            <a:avLst>
              <a:gd name="adj1" fmla="val -31604"/>
              <a:gd name="adj2" fmla="val 11931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¿Queréis acaso iros también vosotros?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CDEA902D-6B14-7191-E615-805ACE7254D7}"/>
              </a:ext>
            </a:extLst>
          </p:cNvPr>
          <p:cNvSpPr/>
          <p:nvPr/>
        </p:nvSpPr>
        <p:spPr>
          <a:xfrm>
            <a:off x="2449992" y="4193501"/>
            <a:ext cx="2549391" cy="804974"/>
          </a:xfrm>
          <a:prstGeom prst="wedgeRectCallout">
            <a:avLst>
              <a:gd name="adj1" fmla="val -7168"/>
              <a:gd name="adj2" fmla="val -21677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Señor, ¿a quién iremos? Tu tienes palabras de vida eterna...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885F588-54F2-F7FB-5041-281A8F85ED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6493722"/>
              </p:ext>
            </p:extLst>
          </p:nvPr>
        </p:nvGraphicFramePr>
        <p:xfrm>
          <a:off x="5452534" y="2488908"/>
          <a:ext cx="6512117" cy="3218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Graphic spid="6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 discípulos a enemigos declarados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7364896" y="3621355"/>
            <a:ext cx="476764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posición decepcionante adoptaron los discípulos desafectos?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52A00FBC-B463-13A4-7F09-4A624417DB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7531146"/>
              </p:ext>
            </p:extLst>
          </p:nvPr>
        </p:nvGraphicFramePr>
        <p:xfrm>
          <a:off x="193580" y="1600201"/>
          <a:ext cx="6068072" cy="2217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DE529B1C-2D08-4CC5-672E-B93956793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12812"/>
          <a:stretch/>
        </p:blipFill>
        <p:spPr>
          <a:xfrm>
            <a:off x="6410739" y="0"/>
            <a:ext cx="5797403" cy="355820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128646" y="106638"/>
            <a:ext cx="62815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podemos decir en general de los que se apartan de Cristo? 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9AFCD6A0-0BE0-14D9-7F47-90098115E6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9585546"/>
              </p:ext>
            </p:extLst>
          </p:nvPr>
        </p:nvGraphicFramePr>
        <p:xfrm>
          <a:off x="128646" y="3795883"/>
          <a:ext cx="7236250" cy="1896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4222BAE-B70E-4835-9814-E33B9E25A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7AC7F23-34C2-407A-B42C-CE1B32E622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B227CE-D37D-4433-A686-3C0CF8E28D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  <p:bldP spid="10" grpId="0"/>
      <p:bldGraphic spid="11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2FB0F7F-407D-478F-DCFF-E2F709F571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956" r="28203"/>
          <a:stretch/>
        </p:blipFill>
        <p:spPr>
          <a:xfrm>
            <a:off x="-19706" y="-1"/>
            <a:ext cx="5377070" cy="594654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 discípulos a enemigos declarados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5493205" y="4659164"/>
            <a:ext cx="64871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sucede con los oyentes de mente carnal?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5943117"/>
              </p:ext>
            </p:extLst>
          </p:nvPr>
        </p:nvGraphicFramePr>
        <p:xfrm>
          <a:off x="5493205" y="248477"/>
          <a:ext cx="6622978" cy="4283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8A983F3-B07E-14EE-5BEC-6DC8B304D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334" y="1479826"/>
            <a:ext cx="6778809" cy="45214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 discípulos a enemigos declarados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79514" y="41638"/>
            <a:ext cx="118381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Además de los que abandonaron a Jesús, ¿quién más se unió en su interior a Sus enemigos, y cómo se manifestó esta lealtad a medias?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9813865"/>
              </p:ext>
            </p:extLst>
          </p:nvPr>
        </p:nvGraphicFramePr>
        <p:xfrm>
          <a:off x="218259" y="1611298"/>
          <a:ext cx="5072331" cy="4060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2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8FEC32C-F5DC-5FC3-6E4E-A8565F293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706" y="-4932"/>
            <a:ext cx="7809971" cy="585747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Identificando al traidor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7889806" y="57677"/>
            <a:ext cx="417216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Describe la actitud adoptada por Judas.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0E7072AA-15DC-C327-1BF1-1521D28009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1180730"/>
              </p:ext>
            </p:extLst>
          </p:nvPr>
        </p:nvGraphicFramePr>
        <p:xfrm>
          <a:off x="7947015" y="1500809"/>
          <a:ext cx="4114960" cy="4170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C85D29B6-73EF-E8A6-8D68-D7FF3FF6E330}"/>
              </a:ext>
            </a:extLst>
          </p:cNvPr>
          <p:cNvSpPr/>
          <p:nvPr/>
        </p:nvSpPr>
        <p:spPr>
          <a:xfrm>
            <a:off x="130025" y="116553"/>
            <a:ext cx="3755254" cy="787908"/>
          </a:xfrm>
          <a:prstGeom prst="wedgeRectCallout">
            <a:avLst>
              <a:gd name="adj1" fmla="val 64011"/>
              <a:gd name="adj2" fmla="val 14449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¿Por qué no fue este perfume vendido por trescientos denarios, y dado a los pobres?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3" grpId="0">
        <p:bldSub>
          <a:bldDgm bld="one"/>
        </p:bldSub>
      </p:bldGraphic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A09D7-782D-E714-A789-CB11CFF12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vida y misión de Jesucristo | Venir a Cristo">
            <a:extLst>
              <a:ext uri="{FF2B5EF4-FFF2-40B4-BE49-F238E27FC236}">
                <a16:creationId xmlns:a16="http://schemas.microsoft.com/office/drawing/2014/main" id="{96521076-2370-F83D-A5FD-879E106B99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6"/>
          <a:stretch/>
        </p:blipFill>
        <p:spPr bwMode="auto">
          <a:xfrm>
            <a:off x="7640750" y="1523109"/>
            <a:ext cx="4554458" cy="522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009B4C80-6778-F115-28D7-6F17B8D67069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26CACB92-A38C-BD63-F509-90F5C6F238DA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175CC949-5D05-DBAC-44EA-3A419BE136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26085026-CDBE-FC42-8E2F-B21A8A428B63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366E2CEB-4AF6-2126-8E77-AB483C7B81F0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3F1474B0-EE38-CBAB-D4A4-A73602622319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6D42E968-853F-12A4-A774-3A20905F6B6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Identificando al traidor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686697AB-9D10-5469-1F35-9A9A015541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6A7DAF5-3BD1-8EEC-3613-D30684AFD71F}"/>
              </a:ext>
            </a:extLst>
          </p:cNvPr>
          <p:cNvSpPr txBox="1"/>
          <p:nvPr/>
        </p:nvSpPr>
        <p:spPr>
          <a:xfrm>
            <a:off x="79514" y="41638"/>
            <a:ext cx="118381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promesa se confirma a menudo en nuestra experiencia religiosa, incluso en casos como esta crisis en Galilea?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5960C9D2-361A-DABD-F970-B1DFC21D7B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3365655"/>
              </p:ext>
            </p:extLst>
          </p:nvPr>
        </p:nvGraphicFramePr>
        <p:xfrm>
          <a:off x="342348" y="1611298"/>
          <a:ext cx="6873461" cy="4081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62467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343F12B-6141-41B0-A9A7-667540E961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EE3937F-256B-4752-A836-FAA1703293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761B175-C89B-46EC-83B5-A852C1BC58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E9878BF-516D-4F4B-BF97-1B3FC47832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7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15051" y="381783"/>
            <a:ext cx="2419277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estado espiritual de Judas era de profunda insinceridad y doblez, pues, aunque exteriormente era un discípulo más, interiormente albergaba ambición, codicia y falta de entrega total a Cristo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30" y="381783"/>
            <a:ext cx="2330535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Comer la carne del Hijo del hombre y beber Su sangre significa recibir a Cristo plenamente en nuestra vida, aceptando su Palabra, su sacrificio y su carácter como alimento espiritual diario.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76946" y="381783"/>
            <a:ext cx="237207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Palabra de Dios es el alimento esencial que nutre, fortalece y guía al creyente en su caminar diario con Cristo. Así como el cuerpo necesita alimento físico para vivir, el alma necesita la verdad divina para crecer en fe y obediencia.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96958" y="381783"/>
            <a:ext cx="2318971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Los supuestos seguidores de Jesús se ofendieron por sus palabras  porque no estaban dispuestos a aceptar una verdad que desafíe sus ideas preconcebidas, su orgullo y sus expectativas humanas.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54880" y="381783"/>
            <a:ext cx="2419277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Algunos de los seguidores de Jesús se tornaron en enemigos declarados porque, al no recibir lo que esperaban de Él, su decepción se transformó en rechazo abierto uniéndose en espíritu a los enemigos del Salvador.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651077" y="2931134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asimilar la verdad de Cristo hasta que transforme mi vida, haciéndola el centro de mis acciones y decisiones!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284546" y="577170"/>
            <a:ext cx="677743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La verdadera vida solo se encuentra en Cristo. Comer su carne y beber su sangre significa aceptar su sacrificio y vivir en comunión con Él. 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1242394</TotalTime>
  <Words>1460</Words>
  <Application>Microsoft Office PowerPoint</Application>
  <PresentationFormat>Panorámica</PresentationFormat>
  <Paragraphs>129</Paragraphs>
  <Slides>20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40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8842</cp:revision>
  <dcterms:created xsi:type="dcterms:W3CDTF">2017-06-02T15:34:13Z</dcterms:created>
  <dcterms:modified xsi:type="dcterms:W3CDTF">2025-04-11T22:10:17Z</dcterms:modified>
</cp:coreProperties>
</file>