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0" r:id="rId10"/>
    <p:sldId id="558" r:id="rId11"/>
    <p:sldId id="551" r:id="rId12"/>
    <p:sldId id="538" r:id="rId13"/>
    <p:sldId id="566" r:id="rId14"/>
    <p:sldId id="567" r:id="rId15"/>
    <p:sldId id="570" r:id="rId16"/>
    <p:sldId id="572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8258F-B7F4-471C-A153-330F5967A82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0ED23E38-1FF4-4960-B8D0-C16C7E1F49D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tuvo que hacer frente a la incredulidad de sus hermanos…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3DABF0-AF51-4053-BC19-4991FE19D17B}" type="parTrans" cxnId="{705DC511-8D56-49F8-8F75-91D3F3448AA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189DBA8-37DD-4E79-AC31-5177CD8CC169}" type="sibTrans" cxnId="{705DC511-8D56-49F8-8F75-91D3F3448AA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3C9BE65-BB20-458E-B9CD-F23DE3176E4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…ellos, a pesar de vivir con Él, ver sus milagros, su carácter perfecto…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E8AC807-DAEE-4A4C-8CEC-2C7E6AA4B38B}" type="parTrans" cxnId="{4609F85A-51DD-452D-A7A1-99BE83D8EDD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5B5D5AA-F169-4297-B3B9-98A4C45627D9}" type="sibTrans" cxnId="{4609F85A-51DD-452D-A7A1-99BE83D8EDD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7995B83-6E81-4DE7-9825-54C67650FB4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…estaban llenos de dudas, Jesús no encuadraba en su concepto del Mesías.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90CED6-EB8C-400E-91A7-55288F74BE0B}" type="parTrans" cxnId="{4A86A87C-8B7F-42EF-961A-596C09042A0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3D9F0F2-308A-444E-9152-25F211A189FE}" type="sibTrans" cxnId="{4A86A87C-8B7F-42EF-961A-596C09042A0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D698B2-29B9-4A7F-A2A1-81341A42961A}" type="pres">
      <dgm:prSet presAssocID="{E648258F-B7F4-471C-A153-330F5967A827}" presName="rootnode" presStyleCnt="0">
        <dgm:presLayoutVars>
          <dgm:chMax/>
          <dgm:chPref/>
          <dgm:dir/>
          <dgm:animLvl val="lvl"/>
        </dgm:presLayoutVars>
      </dgm:prSet>
      <dgm:spPr/>
    </dgm:pt>
    <dgm:pt modelId="{4DFFEE5A-657D-482C-803F-7521F0777519}" type="pres">
      <dgm:prSet presAssocID="{0ED23E38-1FF4-4960-B8D0-C16C7E1F49DB}" presName="composite" presStyleCnt="0"/>
      <dgm:spPr/>
    </dgm:pt>
    <dgm:pt modelId="{7E9898BE-B32E-4CA6-94A3-E835C3D38762}" type="pres">
      <dgm:prSet presAssocID="{0ED23E38-1FF4-4960-B8D0-C16C7E1F49DB}" presName="LShape" presStyleLbl="alignNode1" presStyleIdx="0" presStyleCnt="5"/>
      <dgm:spPr/>
    </dgm:pt>
    <dgm:pt modelId="{03E46F4A-AC25-429D-8A9A-3209435B7642}" type="pres">
      <dgm:prSet presAssocID="{0ED23E38-1FF4-4960-B8D0-C16C7E1F49DB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D62816D-3926-461A-8BD9-0F1A5894D8D6}" type="pres">
      <dgm:prSet presAssocID="{0ED23E38-1FF4-4960-B8D0-C16C7E1F49DB}" presName="Triangle" presStyleLbl="alignNode1" presStyleIdx="1" presStyleCnt="5"/>
      <dgm:spPr/>
    </dgm:pt>
    <dgm:pt modelId="{4E1E4FF9-8D59-4B25-80CF-B8A851F30A39}" type="pres">
      <dgm:prSet presAssocID="{4189DBA8-37DD-4E79-AC31-5177CD8CC169}" presName="sibTrans" presStyleCnt="0"/>
      <dgm:spPr/>
    </dgm:pt>
    <dgm:pt modelId="{B0EA946B-412A-420C-B270-BC9EF730FD5F}" type="pres">
      <dgm:prSet presAssocID="{4189DBA8-37DD-4E79-AC31-5177CD8CC169}" presName="space" presStyleCnt="0"/>
      <dgm:spPr/>
    </dgm:pt>
    <dgm:pt modelId="{EB3518E4-7691-4BFF-826E-711CC43B6954}" type="pres">
      <dgm:prSet presAssocID="{73C9BE65-BB20-458E-B9CD-F23DE3176E4F}" presName="composite" presStyleCnt="0"/>
      <dgm:spPr/>
    </dgm:pt>
    <dgm:pt modelId="{2451B208-F3E1-40F3-B12E-5542310B592E}" type="pres">
      <dgm:prSet presAssocID="{73C9BE65-BB20-458E-B9CD-F23DE3176E4F}" presName="LShape" presStyleLbl="alignNode1" presStyleIdx="2" presStyleCnt="5"/>
      <dgm:spPr/>
    </dgm:pt>
    <dgm:pt modelId="{23A54DE5-28FD-4C82-875D-24EB4556321B}" type="pres">
      <dgm:prSet presAssocID="{73C9BE65-BB20-458E-B9CD-F23DE3176E4F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C48A1A15-4E84-43C5-9270-8E1E906E2004}" type="pres">
      <dgm:prSet presAssocID="{73C9BE65-BB20-458E-B9CD-F23DE3176E4F}" presName="Triangle" presStyleLbl="alignNode1" presStyleIdx="3" presStyleCnt="5"/>
      <dgm:spPr/>
    </dgm:pt>
    <dgm:pt modelId="{AA003914-D015-47BD-AC17-74DD79185B0D}" type="pres">
      <dgm:prSet presAssocID="{35B5D5AA-F169-4297-B3B9-98A4C45627D9}" presName="sibTrans" presStyleCnt="0"/>
      <dgm:spPr/>
    </dgm:pt>
    <dgm:pt modelId="{52576EC2-98E3-484C-A102-9FFAE6D9FCFD}" type="pres">
      <dgm:prSet presAssocID="{35B5D5AA-F169-4297-B3B9-98A4C45627D9}" presName="space" presStyleCnt="0"/>
      <dgm:spPr/>
    </dgm:pt>
    <dgm:pt modelId="{60FABAA4-52D5-49C3-A8F9-5849B02457EC}" type="pres">
      <dgm:prSet presAssocID="{97995B83-6E81-4DE7-9825-54C67650FB45}" presName="composite" presStyleCnt="0"/>
      <dgm:spPr/>
    </dgm:pt>
    <dgm:pt modelId="{5ECEC17C-49D1-4040-80BD-2BB4129AD69A}" type="pres">
      <dgm:prSet presAssocID="{97995B83-6E81-4DE7-9825-54C67650FB45}" presName="LShape" presStyleLbl="alignNode1" presStyleIdx="4" presStyleCnt="5"/>
      <dgm:spPr/>
    </dgm:pt>
    <dgm:pt modelId="{12B384D7-765D-4126-B9E6-07FA6817394A}" type="pres">
      <dgm:prSet presAssocID="{97995B83-6E81-4DE7-9825-54C67650FB45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05DC511-8D56-49F8-8F75-91D3F3448AAF}" srcId="{E648258F-B7F4-471C-A153-330F5967A827}" destId="{0ED23E38-1FF4-4960-B8D0-C16C7E1F49DB}" srcOrd="0" destOrd="0" parTransId="{4A3DABF0-AF51-4053-BC19-4991FE19D17B}" sibTransId="{4189DBA8-37DD-4E79-AC31-5177CD8CC169}"/>
    <dgm:cxn modelId="{A54FBB27-0A8F-43D7-B025-D1F1C6822663}" type="presOf" srcId="{0ED23E38-1FF4-4960-B8D0-C16C7E1F49DB}" destId="{03E46F4A-AC25-429D-8A9A-3209435B7642}" srcOrd="0" destOrd="0" presId="urn:microsoft.com/office/officeart/2009/3/layout/StepUpProcess"/>
    <dgm:cxn modelId="{30C71F52-6971-4FB6-9354-92795586D305}" type="presOf" srcId="{97995B83-6E81-4DE7-9825-54C67650FB45}" destId="{12B384D7-765D-4126-B9E6-07FA6817394A}" srcOrd="0" destOrd="0" presId="urn:microsoft.com/office/officeart/2009/3/layout/StepUpProcess"/>
    <dgm:cxn modelId="{4609F85A-51DD-452D-A7A1-99BE83D8EDD9}" srcId="{E648258F-B7F4-471C-A153-330F5967A827}" destId="{73C9BE65-BB20-458E-B9CD-F23DE3176E4F}" srcOrd="1" destOrd="0" parTransId="{4E8AC807-DAEE-4A4C-8CEC-2C7E6AA4B38B}" sibTransId="{35B5D5AA-F169-4297-B3B9-98A4C45627D9}"/>
    <dgm:cxn modelId="{4A86A87C-8B7F-42EF-961A-596C09042A09}" srcId="{E648258F-B7F4-471C-A153-330F5967A827}" destId="{97995B83-6E81-4DE7-9825-54C67650FB45}" srcOrd="2" destOrd="0" parTransId="{4B90CED6-EB8C-400E-91A7-55288F74BE0B}" sibTransId="{63D9F0F2-308A-444E-9152-25F211A189FE}"/>
    <dgm:cxn modelId="{7478079F-66EB-4A92-A924-7539D06FCC1B}" type="presOf" srcId="{73C9BE65-BB20-458E-B9CD-F23DE3176E4F}" destId="{23A54DE5-28FD-4C82-875D-24EB4556321B}" srcOrd="0" destOrd="0" presId="urn:microsoft.com/office/officeart/2009/3/layout/StepUpProcess"/>
    <dgm:cxn modelId="{83EC8DC2-6428-4BFB-A0E0-74FB9881D452}" type="presOf" srcId="{E648258F-B7F4-471C-A153-330F5967A827}" destId="{0FD698B2-29B9-4A7F-A2A1-81341A42961A}" srcOrd="0" destOrd="0" presId="urn:microsoft.com/office/officeart/2009/3/layout/StepUpProcess"/>
    <dgm:cxn modelId="{BD03985A-4C05-4430-9689-21807934C774}" type="presParOf" srcId="{0FD698B2-29B9-4A7F-A2A1-81341A42961A}" destId="{4DFFEE5A-657D-482C-803F-7521F0777519}" srcOrd="0" destOrd="0" presId="urn:microsoft.com/office/officeart/2009/3/layout/StepUpProcess"/>
    <dgm:cxn modelId="{37E5B8F0-F846-4EFB-9B45-D5715B810741}" type="presParOf" srcId="{4DFFEE5A-657D-482C-803F-7521F0777519}" destId="{7E9898BE-B32E-4CA6-94A3-E835C3D38762}" srcOrd="0" destOrd="0" presId="urn:microsoft.com/office/officeart/2009/3/layout/StepUpProcess"/>
    <dgm:cxn modelId="{877EB5CC-67F0-4436-91F8-157F942656D9}" type="presParOf" srcId="{4DFFEE5A-657D-482C-803F-7521F0777519}" destId="{03E46F4A-AC25-429D-8A9A-3209435B7642}" srcOrd="1" destOrd="0" presId="urn:microsoft.com/office/officeart/2009/3/layout/StepUpProcess"/>
    <dgm:cxn modelId="{51680DD8-5E2A-4CE1-9F6E-63FFE8BED0E5}" type="presParOf" srcId="{4DFFEE5A-657D-482C-803F-7521F0777519}" destId="{4D62816D-3926-461A-8BD9-0F1A5894D8D6}" srcOrd="2" destOrd="0" presId="urn:microsoft.com/office/officeart/2009/3/layout/StepUpProcess"/>
    <dgm:cxn modelId="{B4762DFF-E34A-42D4-8838-FB9CEEB06799}" type="presParOf" srcId="{0FD698B2-29B9-4A7F-A2A1-81341A42961A}" destId="{4E1E4FF9-8D59-4B25-80CF-B8A851F30A39}" srcOrd="1" destOrd="0" presId="urn:microsoft.com/office/officeart/2009/3/layout/StepUpProcess"/>
    <dgm:cxn modelId="{6B1FA4CE-AEBB-41DA-9561-11F08DD23892}" type="presParOf" srcId="{4E1E4FF9-8D59-4B25-80CF-B8A851F30A39}" destId="{B0EA946B-412A-420C-B270-BC9EF730FD5F}" srcOrd="0" destOrd="0" presId="urn:microsoft.com/office/officeart/2009/3/layout/StepUpProcess"/>
    <dgm:cxn modelId="{63749C8A-42BA-4AF6-A789-BB449605F70A}" type="presParOf" srcId="{0FD698B2-29B9-4A7F-A2A1-81341A42961A}" destId="{EB3518E4-7691-4BFF-826E-711CC43B6954}" srcOrd="2" destOrd="0" presId="urn:microsoft.com/office/officeart/2009/3/layout/StepUpProcess"/>
    <dgm:cxn modelId="{4CD040C7-B223-4D36-904B-E51422DF0586}" type="presParOf" srcId="{EB3518E4-7691-4BFF-826E-711CC43B6954}" destId="{2451B208-F3E1-40F3-B12E-5542310B592E}" srcOrd="0" destOrd="0" presId="urn:microsoft.com/office/officeart/2009/3/layout/StepUpProcess"/>
    <dgm:cxn modelId="{59A063AB-747E-4816-9BEB-B416912EC0F5}" type="presParOf" srcId="{EB3518E4-7691-4BFF-826E-711CC43B6954}" destId="{23A54DE5-28FD-4C82-875D-24EB4556321B}" srcOrd="1" destOrd="0" presId="urn:microsoft.com/office/officeart/2009/3/layout/StepUpProcess"/>
    <dgm:cxn modelId="{8EA5D04E-6E90-408B-958B-1CF4938D3305}" type="presParOf" srcId="{EB3518E4-7691-4BFF-826E-711CC43B6954}" destId="{C48A1A15-4E84-43C5-9270-8E1E906E2004}" srcOrd="2" destOrd="0" presId="urn:microsoft.com/office/officeart/2009/3/layout/StepUpProcess"/>
    <dgm:cxn modelId="{3334BC92-EB01-4519-9C97-10C5477A1463}" type="presParOf" srcId="{0FD698B2-29B9-4A7F-A2A1-81341A42961A}" destId="{AA003914-D015-47BD-AC17-74DD79185B0D}" srcOrd="3" destOrd="0" presId="urn:microsoft.com/office/officeart/2009/3/layout/StepUpProcess"/>
    <dgm:cxn modelId="{1639D4BD-2EBC-4987-BCB2-84744E0D2478}" type="presParOf" srcId="{AA003914-D015-47BD-AC17-74DD79185B0D}" destId="{52576EC2-98E3-484C-A102-9FFAE6D9FCFD}" srcOrd="0" destOrd="0" presId="urn:microsoft.com/office/officeart/2009/3/layout/StepUpProcess"/>
    <dgm:cxn modelId="{93131841-EAEF-4585-B6A4-F320E59F96C5}" type="presParOf" srcId="{0FD698B2-29B9-4A7F-A2A1-81341A42961A}" destId="{60FABAA4-52D5-49C3-A8F9-5849B02457EC}" srcOrd="4" destOrd="0" presId="urn:microsoft.com/office/officeart/2009/3/layout/StepUpProcess"/>
    <dgm:cxn modelId="{D580F3F3-5267-4227-B093-50EA1040B4FC}" type="presParOf" srcId="{60FABAA4-52D5-49C3-A8F9-5849B02457EC}" destId="{5ECEC17C-49D1-4040-80BD-2BB4129AD69A}" srcOrd="0" destOrd="0" presId="urn:microsoft.com/office/officeart/2009/3/layout/StepUpProcess"/>
    <dgm:cxn modelId="{39BC2B6F-0D9D-4103-8936-ACA5982DBF7E}" type="presParOf" srcId="{60FABAA4-52D5-49C3-A8F9-5849B02457EC}" destId="{12B384D7-765D-4126-B9E6-07FA681739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hermanos de Jesús, pensando en términos de poder terrenal y ambicionando la idea de que su propio hermano pudiera ser el Príncipe de Israel, el Mesías esperado…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BDB-B9BF-4412-B9D6-C5B1AC4F934C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…le sugirieron sarcásticamente ir a Jerusalén para que se manifestara abiertamente ante la multitud reunida y allí confirmar su posible rol como el Mesías según sus expectativas.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5A24FE-2B2A-4810-90EA-E78DA3DDBBC9}" type="parTrans" cxnId="{CC9BA3CF-9FC1-423B-AC8A-70D6B42C4D15}">
      <dgm:prSet/>
      <dgm:spPr/>
      <dgm:t>
        <a:bodyPr/>
        <a:lstStyle/>
        <a:p>
          <a:endParaRPr lang="es-EC"/>
        </a:p>
      </dgm:t>
    </dgm:pt>
    <dgm:pt modelId="{651FD346-D3DA-4A2F-A8B2-0A1C830461B4}" type="sibTrans" cxnId="{CC9BA3CF-9FC1-423B-AC8A-70D6B42C4D1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185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7ED7295-DE88-4AA0-AC95-2F0B3AECBE86}" type="pres">
      <dgm:prSet presAssocID="{5C316BDB-B9BF-4412-B9D6-C5B1AC4F934C}" presName="linNode" presStyleCnt="0"/>
      <dgm:spPr/>
    </dgm:pt>
    <dgm:pt modelId="{AEFE45F1-9FE0-449F-8EDC-EB0C2D451A22}" type="pres">
      <dgm:prSet presAssocID="{5C316BDB-B9BF-4412-B9D6-C5B1AC4F934C}" presName="parentText" presStyleLbl="node1" presStyleIdx="1" presStyleCnt="2" custScaleX="277778" custScaleY="42747">
        <dgm:presLayoutVars>
          <dgm:chMax val="1"/>
          <dgm:bulletEnabled val="1"/>
        </dgm:presLayoutVars>
      </dgm:prSet>
      <dgm:spPr/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71D40E99-8FAB-447C-8B64-D82D9DA13569}" type="presOf" srcId="{5C316BDB-B9BF-4412-B9D6-C5B1AC4F934C}" destId="{AEFE45F1-9FE0-449F-8EDC-EB0C2D451A22}" srcOrd="0" destOrd="0" presId="urn:microsoft.com/office/officeart/2005/8/layout/vList5"/>
    <dgm:cxn modelId="{CC9BA3CF-9FC1-423B-AC8A-70D6B42C4D15}" srcId="{DE777566-25ED-412B-861E-9EE5B3378A4C}" destId="{5C316BDB-B9BF-4412-B9D6-C5B1AC4F934C}" srcOrd="1" destOrd="0" parTransId="{105A24FE-2B2A-4810-90EA-E78DA3DDBBC9}" sibTransId="{651FD346-D3DA-4A2F-A8B2-0A1C830461B4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4C4B5DCB-FFDD-4DEB-80B6-FBF71C2D07D7}" type="presParOf" srcId="{0FCAC325-AD87-4A69-B81C-C68275993DBD}" destId="{57ED7295-DE88-4AA0-AC95-2F0B3AECBE86}" srcOrd="2" destOrd="0" presId="urn:microsoft.com/office/officeart/2005/8/layout/vList5"/>
    <dgm:cxn modelId="{BEF9D30B-C53A-498F-BEBD-BE72F316685B}" type="presParOf" srcId="{57ED7295-DE88-4AA0-AC95-2F0B3AECBE86}" destId="{AEFE45F1-9FE0-449F-8EDC-EB0C2D451A2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C" sz="2200" dirty="0">
              <a:latin typeface="Bw Modelica" panose="00000600000000000000" pitchFamily="50" charset="0"/>
            </a:rPr>
            <a:t>Los mansos, </a:t>
          </a:r>
          <a:r>
            <a:rPr lang="es-ES" sz="2200" dirty="0">
              <a:latin typeface="Bw Modelica" panose="00000600000000000000" pitchFamily="50" charset="0"/>
            </a:rPr>
            <a:t>siempre han enfrentado oposición de personas soberbias, violentas y que no temen a Dios…</a:t>
          </a:r>
          <a:r>
            <a:rPr lang="es-EC" sz="2200" dirty="0">
              <a:latin typeface="Bw Modelica" panose="00000600000000000000" pitchFamily="50" charset="0"/>
            </a:rPr>
            <a:t> </a:t>
          </a: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…tal es el caso de Jesús, siendo manso fue rechazado, calumniado y finalmente crucificado por aquellos que se creían sabios y poderosos.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802943" custScaleY="64074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798678" custScaleY="65913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Aunque durante meses Jesús había permanecido ausente de las fiestas, el interés en Él no había disminuido, era el centro de conversación entre la multitud...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las opiniones estaban divididas, unos veían en Él a alguien enviado por Dios, mientras otros lo consideraban un falso maestro, un impostor que desviaba a la gente del camino correcto.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6283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1823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5ED1FB-77B2-476A-9BD6-E1618A2B74E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AA00659F-8BC3-46C3-B453-CAEAC1468E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Jesús entró en el atrio del templo, todos se sorprendieron y toda voz se acalló, Jesús les empezó a enseñar con convicción, claridad y autoridad, estaban admirados…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876E8A-6AA9-4344-BE4B-F9AE354E6B24}" type="parTrans" cxnId="{6AD34BF0-C12D-4944-A2E1-88D00708A0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98635A-EA68-4E3D-B4C7-CB50F776795C}" type="sibTrans" cxnId="{6AD34BF0-C12D-4944-A2E1-88D00708A0F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292624F-3041-47E7-B164-6096D091C7C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…les explicó que su doctrina no era inventada por Él, sino que venía directamente de Dios, y los invitó a tener una experiencia personal con Él a fin de conocer si su enseñanza era verdadera.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C672D83-9EBB-4111-AA5A-F2DE812C5AC1}" type="parTrans" cxnId="{9D05CD76-9395-4277-8514-5173E5CD59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47036A-E2F8-449B-8C5F-3A54BA0A4B7F}" type="sibTrans" cxnId="{9D05CD76-9395-4277-8514-5173E5CD59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5730344-F546-4361-A583-395638E9FBA0}" type="pres">
      <dgm:prSet presAssocID="{8D5ED1FB-77B2-476A-9BD6-E1618A2B74E3}" presName="linear" presStyleCnt="0">
        <dgm:presLayoutVars>
          <dgm:dir/>
          <dgm:animLvl val="lvl"/>
          <dgm:resizeHandles val="exact"/>
        </dgm:presLayoutVars>
      </dgm:prSet>
      <dgm:spPr/>
    </dgm:pt>
    <dgm:pt modelId="{998E358C-0401-43D4-AF08-0221520C4B00}" type="pres">
      <dgm:prSet presAssocID="{AA00659F-8BC3-46C3-B453-CAEAC1468E89}" presName="parentLin" presStyleCnt="0"/>
      <dgm:spPr/>
    </dgm:pt>
    <dgm:pt modelId="{407AB10F-5BE6-4DF9-A092-BDC130390325}" type="pres">
      <dgm:prSet presAssocID="{AA00659F-8BC3-46C3-B453-CAEAC1468E89}" presName="parentLeftMargin" presStyleLbl="node1" presStyleIdx="0" presStyleCnt="2"/>
      <dgm:spPr/>
    </dgm:pt>
    <dgm:pt modelId="{A343F12B-6141-41B0-A9A7-667540E961BC}" type="pres">
      <dgm:prSet presAssocID="{AA00659F-8BC3-46C3-B453-CAEAC1468E89}" presName="parentText" presStyleLbl="node1" presStyleIdx="0" presStyleCnt="2" custScaleX="125514" custScaleY="108653" custLinFactNeighborX="16280">
        <dgm:presLayoutVars>
          <dgm:chMax val="0"/>
          <dgm:bulletEnabled val="1"/>
        </dgm:presLayoutVars>
      </dgm:prSet>
      <dgm:spPr/>
    </dgm:pt>
    <dgm:pt modelId="{36672F36-C991-43E2-ACC6-14345FD7052B}" type="pres">
      <dgm:prSet presAssocID="{AA00659F-8BC3-46C3-B453-CAEAC1468E89}" presName="negativeSpace" presStyleCnt="0"/>
      <dgm:spPr/>
    </dgm:pt>
    <dgm:pt modelId="{AEE3937F-256B-4752-A836-FAA1703293E8}" type="pres">
      <dgm:prSet presAssocID="{AA00659F-8BC3-46C3-B453-CAEAC1468E89}" presName="childText" presStyleLbl="conFgAcc1" presStyleIdx="0" presStyleCnt="2">
        <dgm:presLayoutVars>
          <dgm:bulletEnabled val="1"/>
        </dgm:presLayoutVars>
      </dgm:prSet>
      <dgm:spPr/>
    </dgm:pt>
    <dgm:pt modelId="{559D5A49-E1D9-4B0F-A84F-907862C3DFB9}" type="pres">
      <dgm:prSet presAssocID="{6998635A-EA68-4E3D-B4C7-CB50F776795C}" presName="spaceBetweenRectangles" presStyleCnt="0"/>
      <dgm:spPr/>
    </dgm:pt>
    <dgm:pt modelId="{7FA4566A-156C-476B-9B4B-55449A8A2FB8}" type="pres">
      <dgm:prSet presAssocID="{1292624F-3041-47E7-B164-6096D091C7C4}" presName="parentLin" presStyleCnt="0"/>
      <dgm:spPr/>
    </dgm:pt>
    <dgm:pt modelId="{1C5F907B-D13F-45F2-AEA1-95EAB587E395}" type="pres">
      <dgm:prSet presAssocID="{1292624F-3041-47E7-B164-6096D091C7C4}" presName="parentLeftMargin" presStyleLbl="node1" presStyleIdx="0" presStyleCnt="2"/>
      <dgm:spPr/>
    </dgm:pt>
    <dgm:pt modelId="{6761B175-C89B-46EC-83B5-A852C1BC58E8}" type="pres">
      <dgm:prSet presAssocID="{1292624F-3041-47E7-B164-6096D091C7C4}" presName="parentText" presStyleLbl="node1" presStyleIdx="1" presStyleCnt="2" custScaleX="125514" custScaleY="116864" custLinFactNeighborX="16280">
        <dgm:presLayoutVars>
          <dgm:chMax val="0"/>
          <dgm:bulletEnabled val="1"/>
        </dgm:presLayoutVars>
      </dgm:prSet>
      <dgm:spPr/>
    </dgm:pt>
    <dgm:pt modelId="{1104173A-018C-401C-BCD2-FD4A85D9B7E9}" type="pres">
      <dgm:prSet presAssocID="{1292624F-3041-47E7-B164-6096D091C7C4}" presName="negativeSpace" presStyleCnt="0"/>
      <dgm:spPr/>
    </dgm:pt>
    <dgm:pt modelId="{DE9878BF-516D-4F4B-BF97-1B3FC4783208}" type="pres">
      <dgm:prSet presAssocID="{1292624F-3041-47E7-B164-6096D091C7C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D355302-7606-4B6D-9962-669C14710E2C}" type="presOf" srcId="{8D5ED1FB-77B2-476A-9BD6-E1618A2B74E3}" destId="{35730344-F546-4361-A583-395638E9FBA0}" srcOrd="0" destOrd="0" presId="urn:microsoft.com/office/officeart/2005/8/layout/list1"/>
    <dgm:cxn modelId="{1C4ACE51-EA7B-461B-82F7-94C3C25497EA}" type="presOf" srcId="{AA00659F-8BC3-46C3-B453-CAEAC1468E89}" destId="{A343F12B-6141-41B0-A9A7-667540E961BC}" srcOrd="1" destOrd="0" presId="urn:microsoft.com/office/officeart/2005/8/layout/list1"/>
    <dgm:cxn modelId="{9D05CD76-9395-4277-8514-5173E5CD5951}" srcId="{8D5ED1FB-77B2-476A-9BD6-E1618A2B74E3}" destId="{1292624F-3041-47E7-B164-6096D091C7C4}" srcOrd="1" destOrd="0" parTransId="{AC672D83-9EBB-4111-AA5A-F2DE812C5AC1}" sibTransId="{5A47036A-E2F8-449B-8C5F-3A54BA0A4B7F}"/>
    <dgm:cxn modelId="{6CE64FCE-A026-47F1-9B4B-A14CBB3679C6}" type="presOf" srcId="{1292624F-3041-47E7-B164-6096D091C7C4}" destId="{6761B175-C89B-46EC-83B5-A852C1BC58E8}" srcOrd="1" destOrd="0" presId="urn:microsoft.com/office/officeart/2005/8/layout/list1"/>
    <dgm:cxn modelId="{672817DA-9FCB-48D0-BC55-7C58E905804D}" type="presOf" srcId="{1292624F-3041-47E7-B164-6096D091C7C4}" destId="{1C5F907B-D13F-45F2-AEA1-95EAB587E395}" srcOrd="0" destOrd="0" presId="urn:microsoft.com/office/officeart/2005/8/layout/list1"/>
    <dgm:cxn modelId="{2D0B01E3-87B5-4CFC-837E-893011D678BF}" type="presOf" srcId="{AA00659F-8BC3-46C3-B453-CAEAC1468E89}" destId="{407AB10F-5BE6-4DF9-A092-BDC130390325}" srcOrd="0" destOrd="0" presId="urn:microsoft.com/office/officeart/2005/8/layout/list1"/>
    <dgm:cxn modelId="{6AD34BF0-C12D-4944-A2E1-88D00708A0FE}" srcId="{8D5ED1FB-77B2-476A-9BD6-E1618A2B74E3}" destId="{AA00659F-8BC3-46C3-B453-CAEAC1468E89}" srcOrd="0" destOrd="0" parTransId="{F4876E8A-6AA9-4344-BE4B-F9AE354E6B24}" sibTransId="{6998635A-EA68-4E3D-B4C7-CB50F776795C}"/>
    <dgm:cxn modelId="{B54714FB-4669-419B-AE1A-7D8121452407}" type="presParOf" srcId="{35730344-F546-4361-A583-395638E9FBA0}" destId="{998E358C-0401-43D4-AF08-0221520C4B00}" srcOrd="0" destOrd="0" presId="urn:microsoft.com/office/officeart/2005/8/layout/list1"/>
    <dgm:cxn modelId="{47D97279-AD28-40BD-92C1-7AFF8C4948D7}" type="presParOf" srcId="{998E358C-0401-43D4-AF08-0221520C4B00}" destId="{407AB10F-5BE6-4DF9-A092-BDC130390325}" srcOrd="0" destOrd="0" presId="urn:microsoft.com/office/officeart/2005/8/layout/list1"/>
    <dgm:cxn modelId="{211C9B3C-24C6-4AA1-9E99-B149FB4E13C4}" type="presParOf" srcId="{998E358C-0401-43D4-AF08-0221520C4B00}" destId="{A343F12B-6141-41B0-A9A7-667540E961BC}" srcOrd="1" destOrd="0" presId="urn:microsoft.com/office/officeart/2005/8/layout/list1"/>
    <dgm:cxn modelId="{F94F0F4D-1120-4A41-8DBD-7C60CE6B3A98}" type="presParOf" srcId="{35730344-F546-4361-A583-395638E9FBA0}" destId="{36672F36-C991-43E2-ACC6-14345FD7052B}" srcOrd="1" destOrd="0" presId="urn:microsoft.com/office/officeart/2005/8/layout/list1"/>
    <dgm:cxn modelId="{95EEDBAD-6FDE-4F7F-A509-3321F9C2BF05}" type="presParOf" srcId="{35730344-F546-4361-A583-395638E9FBA0}" destId="{AEE3937F-256B-4752-A836-FAA1703293E8}" srcOrd="2" destOrd="0" presId="urn:microsoft.com/office/officeart/2005/8/layout/list1"/>
    <dgm:cxn modelId="{52E44666-C4CA-4A36-A5CA-8D7908A800EB}" type="presParOf" srcId="{35730344-F546-4361-A583-395638E9FBA0}" destId="{559D5A49-E1D9-4B0F-A84F-907862C3DFB9}" srcOrd="3" destOrd="0" presId="urn:microsoft.com/office/officeart/2005/8/layout/list1"/>
    <dgm:cxn modelId="{EEEE243C-DF47-46E0-9C0C-25F73F1DB61E}" type="presParOf" srcId="{35730344-F546-4361-A583-395638E9FBA0}" destId="{7FA4566A-156C-476B-9B4B-55449A8A2FB8}" srcOrd="4" destOrd="0" presId="urn:microsoft.com/office/officeart/2005/8/layout/list1"/>
    <dgm:cxn modelId="{291EA0F4-0F4B-4713-8773-4A9243AE12E8}" type="presParOf" srcId="{7FA4566A-156C-476B-9B4B-55449A8A2FB8}" destId="{1C5F907B-D13F-45F2-AEA1-95EAB587E395}" srcOrd="0" destOrd="0" presId="urn:microsoft.com/office/officeart/2005/8/layout/list1"/>
    <dgm:cxn modelId="{13564653-CA71-415F-8649-F9D27A7C4254}" type="presParOf" srcId="{7FA4566A-156C-476B-9B4B-55449A8A2FB8}" destId="{6761B175-C89B-46EC-83B5-A852C1BC58E8}" srcOrd="1" destOrd="0" presId="urn:microsoft.com/office/officeart/2005/8/layout/list1"/>
    <dgm:cxn modelId="{50EBBE83-F227-4533-9619-CC7D1F66C4FE}" type="presParOf" srcId="{35730344-F546-4361-A583-395638E9FBA0}" destId="{1104173A-018C-401C-BCD2-FD4A85D9B7E9}" srcOrd="5" destOrd="0" presId="urn:microsoft.com/office/officeart/2005/8/layout/list1"/>
    <dgm:cxn modelId="{C4617B13-DE15-48FD-B655-6C275C3BA2B7}" type="presParOf" srcId="{35730344-F546-4361-A583-395638E9FBA0}" destId="{DE9878BF-516D-4F4B-BF97-1B3FC478320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conocía el corazón de los rabinos, ellos pretendían ser celosos guardianes de la ley de Moisés, pero en realidad no la cumplían…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…ellos estaban planeando matar a Jesús, violando el mandato “no matarás”, por eso Jesús fue directo y los confrontó con su pregunta desenmascarando su religiosidad.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Cuando Jesús los confrontó insinuaron que Jesús estaba endemoniado, de esta forma querían desacreditar su autoridad espiritual y su enseñanza…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Jesús usó su conocimiento de la ley para demostrar su coherencia, ellos comenzaron a perseguir a Jesús porque sanó en sábado, pero ellos circuncidaban en sábado para cumplir con la tradición (aunque era trabajo)…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69B99E8-305F-438E-9D21-3B7FC7D2FB1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…sanar en sábado no violaba la ley de Dios, sino que la cumplía en su propósito más elevado: el bien del ser humano.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F061E4-E3F8-4EAA-B57B-51A1E0AEF996}" type="parTrans" cxnId="{2D40FF92-5BA6-4270-8DF8-E6D4BB817A69}">
      <dgm:prSet/>
      <dgm:spPr/>
      <dgm:t>
        <a:bodyPr/>
        <a:lstStyle/>
        <a:p>
          <a:endParaRPr lang="es-EC"/>
        </a:p>
      </dgm:t>
    </dgm:pt>
    <dgm:pt modelId="{568D981E-FBED-40D7-905A-56F51C832321}" type="sibTrans" cxnId="{2D40FF92-5BA6-4270-8DF8-E6D4BB817A6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900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3808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A1C3152-EE57-4402-9E98-0C724EF7D6D6}" type="pres">
      <dgm:prSet presAssocID="{8054A7A7-2C65-4232-A11B-5224673DBAD0}" presName="sp" presStyleCnt="0"/>
      <dgm:spPr/>
    </dgm:pt>
    <dgm:pt modelId="{785ABF24-AFCA-4E0B-BE5C-CDFA796CC6BE}" type="pres">
      <dgm:prSet presAssocID="{469B99E8-305F-438E-9D21-3B7FC7D2FB11}" presName="linNode" presStyleCnt="0"/>
      <dgm:spPr/>
    </dgm:pt>
    <dgm:pt modelId="{E38E7B7E-2AEB-4920-8383-230BB3971EB7}" type="pres">
      <dgm:prSet presAssocID="{469B99E8-305F-438E-9D21-3B7FC7D2FB11}" presName="parentText" presStyleLbl="node1" presStyleIdx="2" presStyleCnt="3" custScaleX="277778" custScaleY="224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0A686D3C-DB19-4974-969B-07760C8F8337}" type="presOf" srcId="{469B99E8-305F-438E-9D21-3B7FC7D2FB11}" destId="{E38E7B7E-2AEB-4920-8383-230BB3971EB7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D40FF92-5BA6-4270-8DF8-E6D4BB817A69}" srcId="{DE777566-25ED-412B-861E-9EE5B3378A4C}" destId="{469B99E8-305F-438E-9D21-3B7FC7D2FB11}" srcOrd="2" destOrd="0" parTransId="{A8F061E4-E3F8-4EAA-B57B-51A1E0AEF996}" sibTransId="{568D981E-FBED-40D7-905A-56F51C832321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419365A3-FE31-40D6-8063-60ACC3B8E055}" type="presParOf" srcId="{0FCAC325-AD87-4A69-B81C-C68275993DBD}" destId="{6A1C3152-EE57-4402-9E98-0C724EF7D6D6}" srcOrd="3" destOrd="0" presId="urn:microsoft.com/office/officeart/2005/8/layout/vList5"/>
    <dgm:cxn modelId="{79F5D2EB-8153-4CC9-99FD-66D5869F3325}" type="presParOf" srcId="{0FCAC325-AD87-4A69-B81C-C68275993DBD}" destId="{785ABF24-AFCA-4E0B-BE5C-CDFA796CC6BE}" srcOrd="4" destOrd="0" presId="urn:microsoft.com/office/officeart/2005/8/layout/vList5"/>
    <dgm:cxn modelId="{5AA1C04E-1683-40A9-94DE-CFC28964304B}" type="presParOf" srcId="{785ABF24-AFCA-4E0B-BE5C-CDFA796CC6BE}" destId="{E38E7B7E-2AEB-4920-8383-230BB3971E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78F848D-9BF6-4799-B2C6-09AD9BF1C325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41CC65E9-F085-44B2-8242-AB92A6F4892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nos llama a no emitir juicios rápidos, superficiales y basados en las apariencias externas o en prejuicios…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9ADA948-D810-408A-B57E-C921949954AD}" type="parTrans" cxnId="{E6D7D459-51D3-42F5-B514-2BAD8515667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2E5CB1C-3D7F-4DF3-AE3C-9340A3517610}" type="sibTrans" cxnId="{E6D7D459-51D3-42F5-B514-2BAD8515667D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1A834E6-5877-4FAC-82DD-8081AE3D439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…se nos insta a obrar con el prójimo con justicia, verdad y compasión, considerando su historia, su lucha o relación con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931823E-5541-4AA0-A7AF-8D99833CF580}" type="parTrans" cxnId="{EFC2C48A-514A-4EAC-A829-91296CE18AD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09980D9-5679-4749-9D87-B0285B6482E8}" type="sibTrans" cxnId="{EFC2C48A-514A-4EAC-A829-91296CE18AD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3AA7A73-668C-4B07-95EC-E657B16446ED}" type="pres">
      <dgm:prSet presAssocID="{578F848D-9BF6-4799-B2C6-09AD9BF1C325}" presName="Name0" presStyleCnt="0">
        <dgm:presLayoutVars>
          <dgm:dir/>
          <dgm:resizeHandles val="exact"/>
        </dgm:presLayoutVars>
      </dgm:prSet>
      <dgm:spPr/>
    </dgm:pt>
    <dgm:pt modelId="{24222BAE-B70E-4835-9814-E33B9E25AD38}" type="pres">
      <dgm:prSet presAssocID="{41CC65E9-F085-44B2-8242-AB92A6F48927}" presName="node" presStyleLbl="node1" presStyleIdx="0" presStyleCnt="2">
        <dgm:presLayoutVars>
          <dgm:bulletEnabled val="1"/>
        </dgm:presLayoutVars>
      </dgm:prSet>
      <dgm:spPr/>
    </dgm:pt>
    <dgm:pt modelId="{E7AC7F23-34C2-407A-B42C-CE1B32E62217}" type="pres">
      <dgm:prSet presAssocID="{42E5CB1C-3D7F-4DF3-AE3C-9340A3517610}" presName="sibTrans" presStyleLbl="sibTrans2D1" presStyleIdx="0" presStyleCnt="1"/>
      <dgm:spPr/>
    </dgm:pt>
    <dgm:pt modelId="{5B444502-72DD-402C-993F-CB383D37DA0A}" type="pres">
      <dgm:prSet presAssocID="{42E5CB1C-3D7F-4DF3-AE3C-9340A3517610}" presName="connectorText" presStyleLbl="sibTrans2D1" presStyleIdx="0" presStyleCnt="1"/>
      <dgm:spPr/>
    </dgm:pt>
    <dgm:pt modelId="{79B227CE-D37D-4433-A686-3C0CF8E28DC9}" type="pres">
      <dgm:prSet presAssocID="{31A834E6-5877-4FAC-82DD-8081AE3D439A}" presName="node" presStyleLbl="node1" presStyleIdx="1" presStyleCnt="2">
        <dgm:presLayoutVars>
          <dgm:bulletEnabled val="1"/>
        </dgm:presLayoutVars>
      </dgm:prSet>
      <dgm:spPr/>
    </dgm:pt>
  </dgm:ptLst>
  <dgm:cxnLst>
    <dgm:cxn modelId="{96C6AB1F-9C46-49D0-A960-52090CCAF148}" type="presOf" srcId="{578F848D-9BF6-4799-B2C6-09AD9BF1C325}" destId="{53AA7A73-668C-4B07-95EC-E657B16446ED}" srcOrd="0" destOrd="0" presId="urn:microsoft.com/office/officeart/2005/8/layout/process1"/>
    <dgm:cxn modelId="{1A40BA4C-8A76-4101-A706-3F0952A662A0}" type="presOf" srcId="{31A834E6-5877-4FAC-82DD-8081AE3D439A}" destId="{79B227CE-D37D-4433-A686-3C0CF8E28DC9}" srcOrd="0" destOrd="0" presId="urn:microsoft.com/office/officeart/2005/8/layout/process1"/>
    <dgm:cxn modelId="{E6D7D459-51D3-42F5-B514-2BAD8515667D}" srcId="{578F848D-9BF6-4799-B2C6-09AD9BF1C325}" destId="{41CC65E9-F085-44B2-8242-AB92A6F48927}" srcOrd="0" destOrd="0" parTransId="{49ADA948-D810-408A-B57E-C921949954AD}" sibTransId="{42E5CB1C-3D7F-4DF3-AE3C-9340A3517610}"/>
    <dgm:cxn modelId="{4CC85F89-A4A0-4596-A859-C2CF34F43DFA}" type="presOf" srcId="{42E5CB1C-3D7F-4DF3-AE3C-9340A3517610}" destId="{5B444502-72DD-402C-993F-CB383D37DA0A}" srcOrd="1" destOrd="0" presId="urn:microsoft.com/office/officeart/2005/8/layout/process1"/>
    <dgm:cxn modelId="{EFC2C48A-514A-4EAC-A829-91296CE18AD1}" srcId="{578F848D-9BF6-4799-B2C6-09AD9BF1C325}" destId="{31A834E6-5877-4FAC-82DD-8081AE3D439A}" srcOrd="1" destOrd="0" parTransId="{6931823E-5541-4AA0-A7AF-8D99833CF580}" sibTransId="{E09980D9-5679-4749-9D87-B0285B6482E8}"/>
    <dgm:cxn modelId="{782F8ECA-C004-4889-9DB6-A502786BA0FC}" type="presOf" srcId="{41CC65E9-F085-44B2-8242-AB92A6F48927}" destId="{24222BAE-B70E-4835-9814-E33B9E25AD38}" srcOrd="0" destOrd="0" presId="urn:microsoft.com/office/officeart/2005/8/layout/process1"/>
    <dgm:cxn modelId="{DC21E4DF-0E99-4B4F-AE58-A7E9BF4B630B}" type="presOf" srcId="{42E5CB1C-3D7F-4DF3-AE3C-9340A3517610}" destId="{E7AC7F23-34C2-407A-B42C-CE1B32E62217}" srcOrd="0" destOrd="0" presId="urn:microsoft.com/office/officeart/2005/8/layout/process1"/>
    <dgm:cxn modelId="{08D8E8D2-36DA-4012-8DD6-5A3AEECEF9D8}" type="presParOf" srcId="{53AA7A73-668C-4B07-95EC-E657B16446ED}" destId="{24222BAE-B70E-4835-9814-E33B9E25AD38}" srcOrd="0" destOrd="0" presId="urn:microsoft.com/office/officeart/2005/8/layout/process1"/>
    <dgm:cxn modelId="{DAB887F2-8636-4724-8FD2-43F6AA94FE4F}" type="presParOf" srcId="{53AA7A73-668C-4B07-95EC-E657B16446ED}" destId="{E7AC7F23-34C2-407A-B42C-CE1B32E62217}" srcOrd="1" destOrd="0" presId="urn:microsoft.com/office/officeart/2005/8/layout/process1"/>
    <dgm:cxn modelId="{E698AD98-931B-4BE9-8D57-981C5F1AB73C}" type="presParOf" srcId="{E7AC7F23-34C2-407A-B42C-CE1B32E62217}" destId="{5B444502-72DD-402C-993F-CB383D37DA0A}" srcOrd="0" destOrd="0" presId="urn:microsoft.com/office/officeart/2005/8/layout/process1"/>
    <dgm:cxn modelId="{EF0025C7-BA36-4BCA-A87B-B863DD3BF539}" type="presParOf" srcId="{53AA7A73-668C-4B07-95EC-E657B16446ED}" destId="{79B227CE-D37D-4433-A686-3C0CF8E28DC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778043-71AD-475B-BCBC-EB9E31EA1EC1}" type="doc">
      <dgm:prSet loTypeId="urn:microsoft.com/office/officeart/2005/8/layout/chevron1" loCatId="process" qsTypeId="urn:microsoft.com/office/officeart/2005/8/quickstyle/simple1" qsCatId="simple" csTypeId="urn:microsoft.com/office/officeart/2005/8/colors/accent0_3" csCatId="mainScheme" phldr="1"/>
      <dgm:spPr/>
    </dgm:pt>
    <dgm:pt modelId="{B9740B71-FFF5-4F91-A03C-6B5673430E5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describe en un estado de corrupción generalizada donde la verdad no tiene lugar…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1646075-CA5E-4E11-846A-EE29B5E2C9C0}" type="parTrans" cxnId="{3D9F0FF5-D41B-4817-9833-67FF3A5C0B6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D259648-8BDB-4838-A420-28AA89294CCD}" type="sibTrans" cxnId="{3D9F0FF5-D41B-4817-9833-67FF3A5C0B6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F86743E-DDCA-4891-8D77-BCDEB8D777E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la sociedad se ha vuelto imparcial, injusta, egoísta y enemiga del bien.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7BEF5BC-010F-474C-A964-F1A153321F6A}" type="parTrans" cxnId="{B4816778-C5E7-4729-AD53-2125A1C3A90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A303C9A-F4A2-4A6A-BAF9-A088CE8933C5}" type="sibTrans" cxnId="{B4816778-C5E7-4729-AD53-2125A1C3A90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7811899-D361-438E-AAA5-4C4DDEF29C3D}" type="pres">
      <dgm:prSet presAssocID="{6D778043-71AD-475B-BCBC-EB9E31EA1EC1}" presName="Name0" presStyleCnt="0">
        <dgm:presLayoutVars>
          <dgm:dir/>
          <dgm:animLvl val="lvl"/>
          <dgm:resizeHandles val="exact"/>
        </dgm:presLayoutVars>
      </dgm:prSet>
      <dgm:spPr/>
    </dgm:pt>
    <dgm:pt modelId="{6F12DC98-0EBE-4276-8D76-DA126A959B83}" type="pres">
      <dgm:prSet presAssocID="{B9740B71-FFF5-4F91-A03C-6B5673430E5A}" presName="parTxOnly" presStyleLbl="node1" presStyleIdx="0" presStyleCnt="2" custScaleY="139970">
        <dgm:presLayoutVars>
          <dgm:chMax val="0"/>
          <dgm:chPref val="0"/>
          <dgm:bulletEnabled val="1"/>
        </dgm:presLayoutVars>
      </dgm:prSet>
      <dgm:spPr/>
    </dgm:pt>
    <dgm:pt modelId="{0EA47B05-17C5-4F7A-BDF8-E435C6B41835}" type="pres">
      <dgm:prSet presAssocID="{BD259648-8BDB-4838-A420-28AA89294CCD}" presName="parTxOnlySpace" presStyleCnt="0"/>
      <dgm:spPr/>
    </dgm:pt>
    <dgm:pt modelId="{466F2F0A-36AD-4471-BE6C-A2298DD262B5}" type="pres">
      <dgm:prSet presAssocID="{8F86743E-DDCA-4891-8D77-BCDEB8D777E0}" presName="parTxOnly" presStyleLbl="node1" presStyleIdx="1" presStyleCnt="2" custScaleY="139970">
        <dgm:presLayoutVars>
          <dgm:chMax val="0"/>
          <dgm:chPref val="0"/>
          <dgm:bulletEnabled val="1"/>
        </dgm:presLayoutVars>
      </dgm:prSet>
      <dgm:spPr/>
    </dgm:pt>
  </dgm:ptLst>
  <dgm:cxnLst>
    <dgm:cxn modelId="{A62B4F40-9ED1-4125-954C-3F6220E88C80}" type="presOf" srcId="{B9740B71-FFF5-4F91-A03C-6B5673430E5A}" destId="{6F12DC98-0EBE-4276-8D76-DA126A959B83}" srcOrd="0" destOrd="0" presId="urn:microsoft.com/office/officeart/2005/8/layout/chevron1"/>
    <dgm:cxn modelId="{B4816778-C5E7-4729-AD53-2125A1C3A90A}" srcId="{6D778043-71AD-475B-BCBC-EB9E31EA1EC1}" destId="{8F86743E-DDCA-4891-8D77-BCDEB8D777E0}" srcOrd="1" destOrd="0" parTransId="{A7BEF5BC-010F-474C-A964-F1A153321F6A}" sibTransId="{FA303C9A-F4A2-4A6A-BAF9-A088CE8933C5}"/>
    <dgm:cxn modelId="{C67AC790-3B51-459B-8159-2BF33936FFEB}" type="presOf" srcId="{8F86743E-DDCA-4891-8D77-BCDEB8D777E0}" destId="{466F2F0A-36AD-4471-BE6C-A2298DD262B5}" srcOrd="0" destOrd="0" presId="urn:microsoft.com/office/officeart/2005/8/layout/chevron1"/>
    <dgm:cxn modelId="{C14D97DA-8235-4CCB-A9EA-DF8AD876064D}" type="presOf" srcId="{6D778043-71AD-475B-BCBC-EB9E31EA1EC1}" destId="{A7811899-D361-438E-AAA5-4C4DDEF29C3D}" srcOrd="0" destOrd="0" presId="urn:microsoft.com/office/officeart/2005/8/layout/chevron1"/>
    <dgm:cxn modelId="{3D9F0FF5-D41B-4817-9833-67FF3A5C0B67}" srcId="{6D778043-71AD-475B-BCBC-EB9E31EA1EC1}" destId="{B9740B71-FFF5-4F91-A03C-6B5673430E5A}" srcOrd="0" destOrd="0" parTransId="{61646075-CA5E-4E11-846A-EE29B5E2C9C0}" sibTransId="{BD259648-8BDB-4838-A420-28AA89294CCD}"/>
    <dgm:cxn modelId="{1E9A4690-3EE7-4B5E-B856-B028155AD7C9}" type="presParOf" srcId="{A7811899-D361-438E-AAA5-4C4DDEF29C3D}" destId="{6F12DC98-0EBE-4276-8D76-DA126A959B83}" srcOrd="0" destOrd="0" presId="urn:microsoft.com/office/officeart/2005/8/layout/chevron1"/>
    <dgm:cxn modelId="{52DCE289-7DB4-44FC-B666-4FC4A52BCA3C}" type="presParOf" srcId="{A7811899-D361-438E-AAA5-4C4DDEF29C3D}" destId="{0EA47B05-17C5-4F7A-BDF8-E435C6B41835}" srcOrd="1" destOrd="0" presId="urn:microsoft.com/office/officeart/2005/8/layout/chevron1"/>
    <dgm:cxn modelId="{CF76BC4D-4AF4-4D62-903D-E41F37D7E606}" type="presParOf" srcId="{A7811899-D361-438E-AAA5-4C4DDEF29C3D}" destId="{466F2F0A-36AD-4471-BE6C-A2298DD262B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En medio de la confusión podemos confiar plenamente en Él, porque su sabiduría es infinita y perfecta…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…los pensamientos de Dios son de tierna misericordia, bondad y gracia perdonadora…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83034DD9-A292-4553-83E3-4C14606460AD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eso, debemos estar seguros de que su camino es mejor del que podríamos trazar por nosotros mismos.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28C4CD3-561B-4238-A0C9-3E400797C23B}" type="parTrans" cxnId="{0C3C7FB3-7E0D-4938-8538-F88F0C2EBF0B}">
      <dgm:prSet/>
      <dgm:spPr/>
      <dgm:t>
        <a:bodyPr/>
        <a:lstStyle/>
        <a:p>
          <a:endParaRPr lang="es-EC"/>
        </a:p>
      </dgm:t>
    </dgm:pt>
    <dgm:pt modelId="{506727BE-710F-483E-8C32-BE15668891A0}" type="sibTrans" cxnId="{0C3C7FB3-7E0D-4938-8538-F88F0C2EBF0B}">
      <dgm:prSet/>
      <dgm:spPr/>
      <dgm:t>
        <a:bodyPr/>
        <a:lstStyle/>
        <a:p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3" custScaleX="802943" custScaleY="64074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3" custScaleX="798678" custScaleY="659137"/>
      <dgm:spPr>
        <a:prstGeom prst="homePlate">
          <a:avLst/>
        </a:prstGeom>
      </dgm:spPr>
    </dgm:pt>
    <dgm:pt modelId="{F41042A1-2D34-40E3-96CA-BA0E22D1292B}" type="pres">
      <dgm:prSet presAssocID="{FC40C24D-3E42-43AA-8F5B-476FC54DA11A}" presName="vSp" presStyleCnt="0"/>
      <dgm:spPr/>
    </dgm:pt>
    <dgm:pt modelId="{F780A28F-11AB-462D-91F9-812D73534B39}" type="pres">
      <dgm:prSet presAssocID="{83034DD9-A292-4553-83E3-4C14606460AD}" presName="horFlow" presStyleCnt="0"/>
      <dgm:spPr/>
    </dgm:pt>
    <dgm:pt modelId="{14FEF124-B051-4F02-B135-AB213A43790A}" type="pres">
      <dgm:prSet presAssocID="{83034DD9-A292-4553-83E3-4C14606460AD}" presName="bigChev" presStyleLbl="node1" presStyleIdx="2" presStyleCnt="3" custScaleX="803137" custScaleY="646590"/>
      <dgm:spPr>
        <a:prstGeom prst="homePlate">
          <a:avLst/>
        </a:prstGeom>
      </dgm:spPr>
    </dgm:pt>
  </dgm:ptLst>
  <dgm:cxnLst>
    <dgm:cxn modelId="{78480326-8D05-4F49-89BF-AA5335B8A777}" type="presOf" srcId="{83034DD9-A292-4553-83E3-4C14606460AD}" destId="{14FEF124-B051-4F02-B135-AB213A43790A}" srcOrd="0" destOrd="0" presId="urn:microsoft.com/office/officeart/2005/8/layout/lProcess3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0C3C7FB3-7E0D-4938-8538-F88F0C2EBF0B}" srcId="{8B688827-D66A-4C90-9932-ED11D76A0A27}" destId="{83034DD9-A292-4553-83E3-4C14606460AD}" srcOrd="2" destOrd="0" parTransId="{928C4CD3-561B-4238-A0C9-3E400797C23B}" sibTransId="{506727BE-710F-483E-8C32-BE15668891A0}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  <dgm:cxn modelId="{55B0D381-87BA-4237-B44D-6C018C2D7DE4}" type="presParOf" srcId="{043F3812-5CF2-4D5E-924C-1599EB812F02}" destId="{F41042A1-2D34-40E3-96CA-BA0E22D1292B}" srcOrd="3" destOrd="0" presId="urn:microsoft.com/office/officeart/2005/8/layout/lProcess3"/>
    <dgm:cxn modelId="{A79DCADD-D363-4DBC-AA14-E2E1022DA3BB}" type="presParOf" srcId="{043F3812-5CF2-4D5E-924C-1599EB812F02}" destId="{F780A28F-11AB-462D-91F9-812D73534B39}" srcOrd="4" destOrd="0" presId="urn:microsoft.com/office/officeart/2005/8/layout/lProcess3"/>
    <dgm:cxn modelId="{6ED5518D-5E8E-46F1-A0E7-B97B7F6B8336}" type="presParOf" srcId="{F780A28F-11AB-462D-91F9-812D73534B39}" destId="{14FEF124-B051-4F02-B135-AB213A43790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898BE-B32E-4CA6-94A3-E835C3D38762}">
      <dsp:nvSpPr>
        <dsp:cNvPr id="0" name=""/>
        <dsp:cNvSpPr/>
      </dsp:nvSpPr>
      <dsp:spPr>
        <a:xfrm rot="5400000">
          <a:off x="497735" y="1298764"/>
          <a:ext cx="1495297" cy="248814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46F4A-AC25-429D-8A9A-3209435B7642}">
      <dsp:nvSpPr>
        <dsp:cNvPr id="0" name=""/>
        <dsp:cNvSpPr/>
      </dsp:nvSpPr>
      <dsp:spPr>
        <a:xfrm>
          <a:off x="248133" y="2042182"/>
          <a:ext cx="2246308" cy="1969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tuvo que hacer frente a la incredulidad de sus hermanos…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8133" y="2042182"/>
        <a:ext cx="2246308" cy="1969021"/>
      </dsp:txXfrm>
    </dsp:sp>
    <dsp:sp modelId="{4D62816D-3926-461A-8BD9-0F1A5894D8D6}">
      <dsp:nvSpPr>
        <dsp:cNvPr id="0" name=""/>
        <dsp:cNvSpPr/>
      </dsp:nvSpPr>
      <dsp:spPr>
        <a:xfrm>
          <a:off x="2070610" y="1115584"/>
          <a:ext cx="423831" cy="423831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1B208-F3E1-40F3-B12E-5542310B592E}">
      <dsp:nvSpPr>
        <dsp:cNvPr id="0" name=""/>
        <dsp:cNvSpPr/>
      </dsp:nvSpPr>
      <dsp:spPr>
        <a:xfrm rot="5400000">
          <a:off x="3247656" y="618293"/>
          <a:ext cx="1495297" cy="248814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54DE5-28FD-4C82-875D-24EB4556321B}">
      <dsp:nvSpPr>
        <dsp:cNvPr id="0" name=""/>
        <dsp:cNvSpPr/>
      </dsp:nvSpPr>
      <dsp:spPr>
        <a:xfrm>
          <a:off x="2998053" y="1361712"/>
          <a:ext cx="2246308" cy="1969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…ellos, a pesar de vivir con Él, ver sus milagros, su carácter perfecto…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98053" y="1361712"/>
        <a:ext cx="2246308" cy="1969021"/>
      </dsp:txXfrm>
    </dsp:sp>
    <dsp:sp modelId="{C48A1A15-4E84-43C5-9270-8E1E906E2004}">
      <dsp:nvSpPr>
        <dsp:cNvPr id="0" name=""/>
        <dsp:cNvSpPr/>
      </dsp:nvSpPr>
      <dsp:spPr>
        <a:xfrm>
          <a:off x="4820530" y="435113"/>
          <a:ext cx="423831" cy="423831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EC17C-49D1-4040-80BD-2BB4129AD69A}">
      <dsp:nvSpPr>
        <dsp:cNvPr id="0" name=""/>
        <dsp:cNvSpPr/>
      </dsp:nvSpPr>
      <dsp:spPr>
        <a:xfrm rot="5400000">
          <a:off x="5997577" y="-62177"/>
          <a:ext cx="1495297" cy="248814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384D7-765D-4126-B9E6-07FA6817394A}">
      <dsp:nvSpPr>
        <dsp:cNvPr id="0" name=""/>
        <dsp:cNvSpPr/>
      </dsp:nvSpPr>
      <dsp:spPr>
        <a:xfrm>
          <a:off x="5747974" y="681241"/>
          <a:ext cx="2246308" cy="1969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…estaban llenos de dudas, Jesús no encuadraba en su concepto del Mesías.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47974" y="681241"/>
        <a:ext cx="2246308" cy="19690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93" y="235428"/>
          <a:ext cx="4859728" cy="18779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hermanos de Jesús, pensando en términos de poder terrenal y ambicionando la idea de que su propio hermano pudiera ser el Príncipe de Israel, el Mesías esperado…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4065" y="327100"/>
        <a:ext cx="4676384" cy="1694562"/>
      </dsp:txXfrm>
    </dsp:sp>
    <dsp:sp modelId="{AEFE45F1-9FE0-449F-8EDC-EB0C2D451A22}">
      <dsp:nvSpPr>
        <dsp:cNvPr id="0" name=""/>
        <dsp:cNvSpPr/>
      </dsp:nvSpPr>
      <dsp:spPr>
        <a:xfrm>
          <a:off x="2393" y="2337663"/>
          <a:ext cx="4901015" cy="191788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…le sugirieron sarcásticamente ir a Jerusalén para que se manifestara abiertamente ante la multitud reunida y allí confirmar su posible rol como el Mesías según sus expectativas.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6016" y="2431286"/>
        <a:ext cx="4713769" cy="1730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694" y="357185"/>
          <a:ext cx="5741030" cy="183253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Los mansos, </a:t>
          </a:r>
          <a:r>
            <a:rPr lang="es-ES" sz="2200" kern="1200" dirty="0">
              <a:latin typeface="Bw Modelica" panose="00000600000000000000" pitchFamily="50" charset="0"/>
            </a:rPr>
            <a:t>siempre han enfrentado oposición de personas soberbias, violentas y que no temen a Dios…</a:t>
          </a:r>
          <a:r>
            <a:rPr lang="es-EC" sz="2200" kern="1200" dirty="0">
              <a:latin typeface="Bw Modelica" panose="00000600000000000000" pitchFamily="50" charset="0"/>
            </a:rPr>
            <a:t> </a:t>
          </a:r>
        </a:p>
      </dsp:txBody>
      <dsp:txXfrm>
        <a:off x="916962" y="357185"/>
        <a:ext cx="3908495" cy="1832535"/>
      </dsp:txXfrm>
    </dsp:sp>
    <dsp:sp modelId="{8D044741-25DB-4DE0-8341-A6CE7CF03541}">
      <dsp:nvSpPr>
        <dsp:cNvPr id="0" name=""/>
        <dsp:cNvSpPr/>
      </dsp:nvSpPr>
      <dsp:spPr>
        <a:xfrm>
          <a:off x="694" y="2229761"/>
          <a:ext cx="5710535" cy="18851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…tal es el caso de Jesús, siendo manso fue rechazado, calumniado y finalmente crucificado por aquellos que se creían sabios y poderosos.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43258" y="2229761"/>
        <a:ext cx="3825408" cy="18851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149411"/>
          <a:ext cx="5258306" cy="20541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las opiniones estaban divididas, unos veían en Él a alguien enviado por Dios, mientras otros lo consideraban un falso maestro, un impostor que desviaba a la gente del camino correcto.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49411"/>
        <a:ext cx="5258306" cy="2054136"/>
      </dsp:txXfrm>
    </dsp:sp>
    <dsp:sp modelId="{EB05ED16-170E-4ABA-A9FC-1E534D3C8009}">
      <dsp:nvSpPr>
        <dsp:cNvPr id="0" name=""/>
        <dsp:cNvSpPr/>
      </dsp:nvSpPr>
      <dsp:spPr>
        <a:xfrm rot="10800000">
          <a:off x="0" y="463415"/>
          <a:ext cx="5258306" cy="277091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Aunque durante meses Jesús había permanecido ausente de las fiestas, el interés en Él no había disminuido, era el centro de conversación entre la multitud...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463415"/>
        <a:ext cx="5258306" cy="18004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3937F-256B-4752-A836-FAA1703293E8}">
      <dsp:nvSpPr>
        <dsp:cNvPr id="0" name=""/>
        <dsp:cNvSpPr/>
      </dsp:nvSpPr>
      <dsp:spPr>
        <a:xfrm>
          <a:off x="0" y="1053560"/>
          <a:ext cx="5626926" cy="151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3F12B-6141-41B0-A9A7-667540E961BC}">
      <dsp:nvSpPr>
        <dsp:cNvPr id="0" name=""/>
        <dsp:cNvSpPr/>
      </dsp:nvSpPr>
      <dsp:spPr>
        <a:xfrm>
          <a:off x="327149" y="14698"/>
          <a:ext cx="4943805" cy="19244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879" tIns="0" rIns="14887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Jesús entró en el atrio del templo, todos se sorprendieron y toda voz se acalló, Jesús les empezó a enseñar con convicción, claridad y autoridad, estaban admirados…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1093" y="108642"/>
        <a:ext cx="4755917" cy="1736573"/>
      </dsp:txXfrm>
    </dsp:sp>
    <dsp:sp modelId="{DE9878BF-516D-4F4B-BF97-1B3FC4783208}">
      <dsp:nvSpPr>
        <dsp:cNvPr id="0" name=""/>
        <dsp:cNvSpPr/>
      </dsp:nvSpPr>
      <dsp:spPr>
        <a:xfrm>
          <a:off x="0" y="4073856"/>
          <a:ext cx="5626926" cy="151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61B175-C89B-46EC-83B5-A852C1BC58E8}">
      <dsp:nvSpPr>
        <dsp:cNvPr id="0" name=""/>
        <dsp:cNvSpPr/>
      </dsp:nvSpPr>
      <dsp:spPr>
        <a:xfrm>
          <a:off x="327149" y="2889560"/>
          <a:ext cx="4943805" cy="20698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879" tIns="0" rIns="14887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…les explicó que su doctrina no era inventada por Él, sino que venía directamente de Dios, y los invitó a tener una experiencia personal con Él a fin de conocer si su enseñanza era verdadera.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8193" y="2990604"/>
        <a:ext cx="4741717" cy="18678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083"/>
          <a:ext cx="4673512" cy="20184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conocía el corazón de los rabinos, ellos pretendían ser celosos guardianes de la ley de Moisés, pero en realidad no la cumplían…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119" y="62202"/>
        <a:ext cx="4555274" cy="1900245"/>
      </dsp:txXfrm>
    </dsp:sp>
    <dsp:sp modelId="{453817D1-3B94-47AE-A879-A8732AC96949}">
      <dsp:nvSpPr>
        <dsp:cNvPr id="0" name=""/>
        <dsp:cNvSpPr/>
      </dsp:nvSpPr>
      <dsp:spPr>
        <a:xfrm rot="5400000">
          <a:off x="1958290" y="2072028"/>
          <a:ext cx="756931" cy="90831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064261" y="2147721"/>
        <a:ext cx="544991" cy="529852"/>
      </dsp:txXfrm>
    </dsp:sp>
    <dsp:sp modelId="{70437E02-45D0-47C9-80E5-FE6E70D5D88D}">
      <dsp:nvSpPr>
        <dsp:cNvPr id="0" name=""/>
        <dsp:cNvSpPr/>
      </dsp:nvSpPr>
      <dsp:spPr>
        <a:xfrm>
          <a:off x="0" y="3030808"/>
          <a:ext cx="4673512" cy="201848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…ellos estaban planeando matar a Jesús, violando el mandato “no matarás”, por eso Jesús fue directo y los confrontó con su pregunta desenmascarando su religiosidad.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119" y="3089927"/>
        <a:ext cx="4555274" cy="19002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14" y="17088"/>
          <a:ext cx="4903213" cy="164438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Cuando Jesús los confrontó insinuaron que Jesús estaba endemoniado, de esta forma querían desacreditar su autoridad espiritual y su enseñanza…</a:t>
          </a:r>
        </a:p>
      </dsp:txBody>
      <dsp:txXfrm>
        <a:off x="2414" y="17088"/>
        <a:ext cx="4903213" cy="1644381"/>
      </dsp:txXfrm>
    </dsp:sp>
    <dsp:sp modelId="{9D041828-6AD9-46A5-9720-92B6CDC6F09B}">
      <dsp:nvSpPr>
        <dsp:cNvPr id="0" name=""/>
        <dsp:cNvSpPr/>
      </dsp:nvSpPr>
      <dsp:spPr>
        <a:xfrm>
          <a:off x="2414" y="1944974"/>
          <a:ext cx="4903213" cy="21596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Jesús usó su conocimiento de la ley para demostrar su coherencia, ellos comenzaron a perseguir a Jesús porque sanó en sábado, pero ellos circuncidaban en sábado para cumplir con la tradición (aunque era trabajo)…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14" y="1944974"/>
        <a:ext cx="4903213" cy="2159622"/>
      </dsp:txXfrm>
    </dsp:sp>
    <dsp:sp modelId="{E38E7B7E-2AEB-4920-8383-230BB3971EB7}">
      <dsp:nvSpPr>
        <dsp:cNvPr id="0" name=""/>
        <dsp:cNvSpPr/>
      </dsp:nvSpPr>
      <dsp:spPr>
        <a:xfrm>
          <a:off x="2414" y="4388100"/>
          <a:ext cx="4944869" cy="127043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…sanar en sábado no violaba la ley de Dios, sino que la cumplía en su propósito más elevado: el bien del ser humano.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14" y="4388100"/>
        <a:ext cx="4944869" cy="12704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22BAE-B70E-4835-9814-E33B9E25AD38}">
      <dsp:nvSpPr>
        <dsp:cNvPr id="0" name=""/>
        <dsp:cNvSpPr/>
      </dsp:nvSpPr>
      <dsp:spPr>
        <a:xfrm>
          <a:off x="1512" y="68864"/>
          <a:ext cx="3226355" cy="24575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nos llama a no emitir juicios rápidos, superficiales y basados en las apariencias externas o en prejuicios…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3492" y="140844"/>
        <a:ext cx="3082395" cy="2313615"/>
      </dsp:txXfrm>
    </dsp:sp>
    <dsp:sp modelId="{E7AC7F23-34C2-407A-B42C-CE1B32E62217}">
      <dsp:nvSpPr>
        <dsp:cNvPr id="0" name=""/>
        <dsp:cNvSpPr/>
      </dsp:nvSpPr>
      <dsp:spPr>
        <a:xfrm>
          <a:off x="3550503" y="897584"/>
          <a:ext cx="683987" cy="80013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550503" y="1057611"/>
        <a:ext cx="478791" cy="480082"/>
      </dsp:txXfrm>
    </dsp:sp>
    <dsp:sp modelId="{79B227CE-D37D-4433-A686-3C0CF8E28DC9}">
      <dsp:nvSpPr>
        <dsp:cNvPr id="0" name=""/>
        <dsp:cNvSpPr/>
      </dsp:nvSpPr>
      <dsp:spPr>
        <a:xfrm>
          <a:off x="4518410" y="68864"/>
          <a:ext cx="3226355" cy="24575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 nos insta a obrar con el prójimo con justicia, verdad y compasión, considerando su historia, su lucha o relación con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590390" y="140844"/>
        <a:ext cx="3082395" cy="23136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2DC98-0EBE-4276-8D76-DA126A959B83}">
      <dsp:nvSpPr>
        <dsp:cNvPr id="0" name=""/>
        <dsp:cNvSpPr/>
      </dsp:nvSpPr>
      <dsp:spPr>
        <a:xfrm>
          <a:off x="7912" y="360293"/>
          <a:ext cx="4730148" cy="264831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describe en un estado de corrupción generalizada donde la verdad no tiene lugar…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332070" y="360293"/>
        <a:ext cx="2081833" cy="2648315"/>
      </dsp:txXfrm>
    </dsp:sp>
    <dsp:sp modelId="{466F2F0A-36AD-4471-BE6C-A2298DD262B5}">
      <dsp:nvSpPr>
        <dsp:cNvPr id="0" name=""/>
        <dsp:cNvSpPr/>
      </dsp:nvSpPr>
      <dsp:spPr>
        <a:xfrm>
          <a:off x="4265046" y="360293"/>
          <a:ext cx="4730148" cy="264831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la sociedad se ha vuelto imparcial, injusta, egoísta y enemiga del bien.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89204" y="360293"/>
        <a:ext cx="2081833" cy="264831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0" y="494056"/>
          <a:ext cx="4685166" cy="1495503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medio de la confusión podemos confiar plenamente en Él, porque su sabiduría es infinita y perfecta…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494056"/>
        <a:ext cx="4311290" cy="1495503"/>
      </dsp:txXfrm>
    </dsp:sp>
    <dsp:sp modelId="{8D044741-25DB-4DE0-8341-A6CE7CF03541}">
      <dsp:nvSpPr>
        <dsp:cNvPr id="0" name=""/>
        <dsp:cNvSpPr/>
      </dsp:nvSpPr>
      <dsp:spPr>
        <a:xfrm>
          <a:off x="0" y="2022235"/>
          <a:ext cx="4660280" cy="1538423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…los pensamientos de Dios son de tierna misericordia, bondad y gracia perdonadora…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022235"/>
        <a:ext cx="4275674" cy="1538423"/>
      </dsp:txXfrm>
    </dsp:sp>
    <dsp:sp modelId="{14FEF124-B051-4F02-B135-AB213A43790A}">
      <dsp:nvSpPr>
        <dsp:cNvPr id="0" name=""/>
        <dsp:cNvSpPr/>
      </dsp:nvSpPr>
      <dsp:spPr>
        <a:xfrm>
          <a:off x="0" y="3593335"/>
          <a:ext cx="4686298" cy="150913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eso, debemos estar seguros de que su camino es mejor del que podríamos trazar por nosotros mismos.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593335"/>
        <a:ext cx="4309013" cy="1509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18/4/2025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18/4/2025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29.png"/><Relationship Id="rId10" Type="http://schemas.microsoft.com/office/2007/relationships/diagramDrawing" Target="../diagrams/drawing3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31.png"/><Relationship Id="rId10" Type="http://schemas.microsoft.com/office/2007/relationships/diagramDrawing" Target="../diagrams/drawing5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19 de abril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28024" y="4130926"/>
            <a:ext cx="965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en la Fiesta de los Tabernáculos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3FF974-2EED-F1C5-1C58-173B802BB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427" y="247830"/>
            <a:ext cx="7206124" cy="360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sús causa divisiones? (Juan 7:10-24) ~ Mundo Bíblico: El Estudio de su  Palabra">
            <a:extLst>
              <a:ext uri="{FF2B5EF4-FFF2-40B4-BE49-F238E27FC236}">
                <a16:creationId xmlns:a16="http://schemas.microsoft.com/office/drawing/2014/main" id="{B2BC7878-1E28-B664-3051-F083C9E68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70"/>
          <a:stretch/>
        </p:blipFill>
        <p:spPr bwMode="auto">
          <a:xfrm>
            <a:off x="0" y="0"/>
            <a:ext cx="12192000" cy="66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3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19 de abril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472519" y="114502"/>
            <a:ext cx="112267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en la Fiesta de los Tabernáculos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19 de abril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800" b="1" dirty="0"/>
              <a:t>“</a:t>
            </a:r>
            <a:r>
              <a:rPr lang="es-ES" sz="2800" b="1" dirty="0"/>
              <a:t>Jesús conocía las necesidades del alma. La pompa, las riquezas y los honores no pueden satisfacer el corazón. ‘Si alguno tiene sed, venga a mí y beba.’ Los ricos, los pobres, los encumbrados y los humildes son igualmente bienvenidos. Él promete aliviar el ánimo cargado, consolar a los tristes, dar esperanza a los abatidos.</a:t>
            </a:r>
            <a:r>
              <a:rPr lang="es-MX" sz="2800" b="1" dirty="0"/>
              <a:t>”</a:t>
            </a:r>
            <a:endParaRPr lang="es-EC" sz="2800" b="1" dirty="0"/>
          </a:p>
          <a:p>
            <a:r>
              <a:rPr lang="es-ES" sz="1600" i="1" dirty="0"/>
              <a:t>El Deseado de Todas las Gentes, p. 417</a:t>
            </a:r>
            <a:r>
              <a:rPr lang="en-US" sz="1600" i="1" dirty="0"/>
              <a:t>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“Y se admiraban de su doctrina, porque su palabra era con autoridad.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(Lucas 4:32)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68679ED4-14D8-3377-9A86-3F3B63C2C8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81" r="37726"/>
          <a:stretch/>
        </p:blipFill>
        <p:spPr>
          <a:xfrm>
            <a:off x="8107816" y="0"/>
            <a:ext cx="4084183" cy="612743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vida familiar de Jesús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79662" y="107106"/>
            <a:ext cx="78720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¿A qué grave desafío se enfrentó Jesús en su propio hogar?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BCB7616B-517C-601D-9984-DA95DAC67B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1518847"/>
              </p:ext>
            </p:extLst>
          </p:nvPr>
        </p:nvGraphicFramePr>
        <p:xfrm>
          <a:off x="56109" y="1261129"/>
          <a:ext cx="7995597" cy="4445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D62816D-3926-461A-8BD9-0F1A5894D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E9898BE-B32E-4CA6-94A3-E835C3D38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3E46F4A-AC25-429D-8A9A-3209435B7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451B208-F3E1-40F3-B12E-5542310B59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48A1A15-4E84-43C5-9270-8E1E906E20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3A54DE5-28FD-4C82-875D-24EB45563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ECEC17C-49D1-4040-80BD-2BB4129A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2B384D7-765D-4126-B9E6-07FA68173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45BE3D-1920-BE3B-8928-BCF5D3CD1E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47" r="14862"/>
          <a:stretch/>
        </p:blipFill>
        <p:spPr>
          <a:xfrm>
            <a:off x="0" y="1200360"/>
            <a:ext cx="7029766" cy="465369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Los hijos de José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0024" y="87584"/>
            <a:ext cx="119319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Anticipándose a la fiesta anual de los Tabernáculos, ¿qué sugerencia le hicieron los hermanos de Cristo?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A41D718F-DBD8-A38F-24F6-C855319730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152356"/>
              </p:ext>
            </p:extLst>
          </p:nvPr>
        </p:nvGraphicFramePr>
        <p:xfrm>
          <a:off x="7156175" y="1164802"/>
          <a:ext cx="4905802" cy="4490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A2ED5BB5-A010-4DE1-5713-7115A29EBC1A}"/>
              </a:ext>
            </a:extLst>
          </p:cNvPr>
          <p:cNvSpPr/>
          <p:nvPr/>
        </p:nvSpPr>
        <p:spPr>
          <a:xfrm>
            <a:off x="3514883" y="4249146"/>
            <a:ext cx="3387380" cy="827080"/>
          </a:xfrm>
          <a:prstGeom prst="wedgeRectCallout">
            <a:avLst>
              <a:gd name="adj1" fmla="val 13667"/>
              <a:gd name="adj2" fmla="val -22689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Sal de aquí, y vete a Judea, para que también tus discípulos vean las obras que haces…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EFE45F1-9FE0-449F-8EDC-EB0C2D45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2" grpId="0">
        <p:bldSub>
          <a:bldDgm bld="one"/>
        </p:bldSub>
      </p:bldGraphic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Los hijos de José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6110" y="4660598"/>
            <a:ext cx="120977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el problema al que siempre se han enfrentado los mansos.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1D2BF5E-094F-A693-EEB0-57F8E6B352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476" r="24638"/>
          <a:stretch/>
        </p:blipFill>
        <p:spPr>
          <a:xfrm>
            <a:off x="6096000" y="-4403"/>
            <a:ext cx="6104902" cy="4632858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5918388"/>
              </p:ext>
            </p:extLst>
          </p:nvPr>
        </p:nvGraphicFramePr>
        <p:xfrm>
          <a:off x="191241" y="170486"/>
          <a:ext cx="5742419" cy="44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63803AA-5FF5-D9ED-A73F-546EDB67D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63481"/>
            <a:ext cx="5983357" cy="572158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Controversia sobre Jesús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32224"/>
            <a:ext cx="120417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opiniones contradictorias se suscitaron sobre Jesús?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9C236255-B151-A7FB-61C9-2F7C72B269AD}"/>
              </a:ext>
            </a:extLst>
          </p:cNvPr>
          <p:cNvSpPr/>
          <p:nvPr/>
        </p:nvSpPr>
        <p:spPr>
          <a:xfrm>
            <a:off x="1620079" y="1502210"/>
            <a:ext cx="1739348" cy="379525"/>
          </a:xfrm>
          <a:prstGeom prst="wedgeRectCallout">
            <a:avLst>
              <a:gd name="adj1" fmla="val 93509"/>
              <a:gd name="adj2" fmla="val -605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¿Dónde está?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EC0C4950-6E92-A1F4-E106-BC2FE368E2E3}"/>
              </a:ext>
            </a:extLst>
          </p:cNvPr>
          <p:cNvSpPr/>
          <p:nvPr/>
        </p:nvSpPr>
        <p:spPr>
          <a:xfrm>
            <a:off x="20262" y="5088835"/>
            <a:ext cx="1288582" cy="548401"/>
          </a:xfrm>
          <a:prstGeom prst="wedgeRectCallout">
            <a:avLst>
              <a:gd name="adj1" fmla="val 81168"/>
              <a:gd name="adj2" fmla="val -5003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Es buen hombre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FE59A28C-88BF-068B-7C48-136E85E45227}"/>
              </a:ext>
            </a:extLst>
          </p:cNvPr>
          <p:cNvSpPr/>
          <p:nvPr/>
        </p:nvSpPr>
        <p:spPr>
          <a:xfrm>
            <a:off x="4094922" y="3936557"/>
            <a:ext cx="1769357" cy="624941"/>
          </a:xfrm>
          <a:prstGeom prst="wedgeRectCallout">
            <a:avLst>
              <a:gd name="adj1" fmla="val 5895"/>
              <a:gd name="adj2" fmla="val -25177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No, Él engaña a la gente.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4006281"/>
              </p:ext>
            </p:extLst>
          </p:nvPr>
        </p:nvGraphicFramePr>
        <p:xfrm>
          <a:off x="6499685" y="279585"/>
          <a:ext cx="5258306" cy="566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0" grpId="0" animBg="1"/>
      <p:bldGraphic spid="1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Controversia sobre Jesús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5784573" y="4288048"/>
            <a:ext cx="63417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0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silenció Jesús las opiniones contradictorias acerca de sí mismo?</a:t>
            </a:r>
            <a:endParaRPr lang="es-EC" sz="30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B3C2A1E-ECDB-0CDC-C717-97C0B9FB6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4573" y="-4932"/>
            <a:ext cx="6423569" cy="4287143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5960C9D2-361A-DABD-F970-B1DFC21D7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1030873"/>
              </p:ext>
            </p:extLst>
          </p:nvPr>
        </p:nvGraphicFramePr>
        <p:xfrm>
          <a:off x="75818" y="70811"/>
          <a:ext cx="5626926" cy="5600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Bocadillo: rectángulo 10">
            <a:extLst>
              <a:ext uri="{FF2B5EF4-FFF2-40B4-BE49-F238E27FC236}">
                <a16:creationId xmlns:a16="http://schemas.microsoft.com/office/drawing/2014/main" id="{2AD73C62-76AD-AD00-937C-431DCA7E1E5D}"/>
              </a:ext>
            </a:extLst>
          </p:cNvPr>
          <p:cNvSpPr/>
          <p:nvPr/>
        </p:nvSpPr>
        <p:spPr>
          <a:xfrm>
            <a:off x="5871286" y="3429000"/>
            <a:ext cx="1940870" cy="738113"/>
          </a:xfrm>
          <a:prstGeom prst="wedgeRectCallout">
            <a:avLst>
              <a:gd name="adj1" fmla="val 56075"/>
              <a:gd name="adj2" fmla="val -1187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¿Cómo sabe este de letras, sin haber estudiado?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2" name="Bocadillo: rectángulo 11">
            <a:extLst>
              <a:ext uri="{FF2B5EF4-FFF2-40B4-BE49-F238E27FC236}">
                <a16:creationId xmlns:a16="http://schemas.microsoft.com/office/drawing/2014/main" id="{7327F584-1FC0-C5A2-3F09-EB1BC489056B}"/>
              </a:ext>
            </a:extLst>
          </p:cNvPr>
          <p:cNvSpPr/>
          <p:nvPr/>
        </p:nvSpPr>
        <p:spPr>
          <a:xfrm>
            <a:off x="5871285" y="70811"/>
            <a:ext cx="2139653" cy="738113"/>
          </a:xfrm>
          <a:prstGeom prst="wedgeRectCallout">
            <a:avLst>
              <a:gd name="adj1" fmla="val 91731"/>
              <a:gd name="adj2" fmla="val 6442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Mi doctrina no es mía, sino de aquel que me envió.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343F12B-6141-41B0-A9A7-667540E96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EE3937F-256B-4752-A836-FAA170329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761B175-C89B-46EC-83B5-A852C1BC58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9878BF-516D-4F4B-BF97-1B3FC4783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0" grpId="0">
        <p:bldSub>
          <a:bldDgm bld="one"/>
        </p:bldSub>
      </p:bldGraphic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281479"/>
              </p:ext>
            </p:extLst>
          </p:nvPr>
        </p:nvGraphicFramePr>
        <p:xfrm>
          <a:off x="7273324" y="280659"/>
          <a:ext cx="4673512" cy="505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34018A6D-91D4-169E-A1C2-F8C7F5E689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2355" y="-12232"/>
            <a:ext cx="6910234" cy="422913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Odio contra el Santo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-6234" y="4234381"/>
            <a:ext cx="70053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percibió Jesús en los rabinos y qué pregunta les formuló?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CDEA902D-6B14-7191-E615-805ACE7254D7}"/>
              </a:ext>
            </a:extLst>
          </p:cNvPr>
          <p:cNvSpPr/>
          <p:nvPr/>
        </p:nvSpPr>
        <p:spPr>
          <a:xfrm>
            <a:off x="1749287" y="1683934"/>
            <a:ext cx="3370882" cy="804974"/>
          </a:xfrm>
          <a:prstGeom prst="wedgeRectCallout">
            <a:avLst>
              <a:gd name="adj1" fmla="val 63787"/>
              <a:gd name="adj2" fmla="val -13775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¿No os dio Moisés la ley, y ninguno de vosotros la cumple? </a:t>
            </a:r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¿Por qué procuráis matarme?</a:t>
            </a:r>
            <a:endParaRPr lang="es-EC" sz="1600" b="1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  <p:bldP spid="2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5C3A427-9286-D610-0FF1-29F33689E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89"/>
          <a:stretch/>
        </p:blipFill>
        <p:spPr>
          <a:xfrm>
            <a:off x="5178287" y="-4553"/>
            <a:ext cx="7013713" cy="397288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Odio contra el Santo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2A00FBC-B463-13A4-7F09-4A624417DB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0588406"/>
              </p:ext>
            </p:extLst>
          </p:nvPr>
        </p:nvGraphicFramePr>
        <p:xfrm>
          <a:off x="172478" y="89718"/>
          <a:ext cx="4949699" cy="5675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429334" y="4050129"/>
            <a:ext cx="67429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En su respuesta a Cristo, ¿de qué le acusaron los rabinos, y cómo les contestó Él a su vez?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523466FB-DD46-7E52-0285-8E98DB0E23A4}"/>
              </a:ext>
            </a:extLst>
          </p:cNvPr>
          <p:cNvSpPr/>
          <p:nvPr/>
        </p:nvSpPr>
        <p:spPr>
          <a:xfrm>
            <a:off x="5429334" y="1823082"/>
            <a:ext cx="1846109" cy="804974"/>
          </a:xfrm>
          <a:prstGeom prst="wedgeRectCallout">
            <a:avLst>
              <a:gd name="adj1" fmla="val 22518"/>
              <a:gd name="adj2" fmla="val -8095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Demonio tienes, ¿quién procura matarte?</a:t>
            </a:r>
            <a:endParaRPr lang="es-EC" sz="1600" b="1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8E93AF18-EB7F-8F5E-B8F0-286EB8A27AAF}"/>
              </a:ext>
            </a:extLst>
          </p:cNvPr>
          <p:cNvSpPr/>
          <p:nvPr/>
        </p:nvSpPr>
        <p:spPr>
          <a:xfrm>
            <a:off x="8647043" y="1823082"/>
            <a:ext cx="3522387" cy="1059266"/>
          </a:xfrm>
          <a:prstGeom prst="wedgeRectCallout">
            <a:avLst>
              <a:gd name="adj1" fmla="val -18306"/>
              <a:gd name="adj2" fmla="val -12551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Una obra hice, y todos os maravilláis. Por cierto, Moisés os dio la circuncisión; y en el día de reposo circuncidáis al hombre.</a:t>
            </a:r>
            <a:endParaRPr lang="es-EC" sz="1600" b="1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8E7B7E-2AEB-4920-8383-230BB3971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10" grpId="0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322DE01-E65F-79CC-D710-E5953340A6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6824"/>
          <a:stretch/>
        </p:blipFill>
        <p:spPr>
          <a:xfrm>
            <a:off x="-1" y="-17778"/>
            <a:ext cx="12264887" cy="289018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Odio contra el Santo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8092573" y="3097160"/>
            <a:ext cx="39694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 Explica el amplio significado de la siguiente advertencia de Cristo.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0B9D768E-0FE1-878C-750D-99DC1147D663}"/>
              </a:ext>
            </a:extLst>
          </p:cNvPr>
          <p:cNvSpPr/>
          <p:nvPr/>
        </p:nvSpPr>
        <p:spPr>
          <a:xfrm>
            <a:off x="6579705" y="1988188"/>
            <a:ext cx="2574235" cy="732761"/>
          </a:xfrm>
          <a:prstGeom prst="wedgeRectCallout">
            <a:avLst>
              <a:gd name="adj1" fmla="val 39609"/>
              <a:gd name="adj2" fmla="val -11059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No juzguéis según las apariencias, sino juzgad con justo juicio.</a:t>
            </a:r>
            <a:endParaRPr lang="es-EC" sz="1600" b="1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AFCD6A0-0BE0-14D9-7F47-90098115E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613249"/>
              </p:ext>
            </p:extLst>
          </p:nvPr>
        </p:nvGraphicFramePr>
        <p:xfrm>
          <a:off x="346295" y="3076779"/>
          <a:ext cx="7746278" cy="2595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4222BAE-B70E-4835-9814-E33B9E25A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7AC7F23-34C2-407A-B42C-CE1B32E62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9B227CE-D37D-4433-A686-3C0CF8E28D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Graphic spid="1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60DEE74-8597-AD55-1970-781E4EEE67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559"/>
          <a:stretch/>
        </p:blipFill>
        <p:spPr>
          <a:xfrm>
            <a:off x="1" y="0"/>
            <a:ext cx="3057519" cy="585254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Juicio humano vs. Juicio divino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113078" y="41638"/>
            <a:ext cx="88046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describen las Escrituras el estado mental de la sociedad en este mundo, a menudo como se veía en la antigüedad, pero especialmente en la actualidad?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22C9E3A0-374E-C67F-1EA6-19D9EB9EEA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3935497"/>
              </p:ext>
            </p:extLst>
          </p:nvPr>
        </p:nvGraphicFramePr>
        <p:xfrm>
          <a:off x="3113077" y="2266906"/>
          <a:ext cx="9003107" cy="3368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12DC98-0EBE-4276-8D76-DA126A959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66F2F0A-36AD-4471-BE6C-A2298DD262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6F846DA-F5AA-2393-D6C6-F8962C1D4B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70"/>
          <a:stretch/>
        </p:blipFill>
        <p:spPr>
          <a:xfrm>
            <a:off x="5173294" y="-6749"/>
            <a:ext cx="7018705" cy="596988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Juicio humano vs. Juicio divino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5329159" y="277763"/>
            <a:ext cx="38266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En medio de la confusión, ¿por qué podemos confiar en los caminos de Dios?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3E6D9C13-6AE5-137B-3473-77B3C2802E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2542762"/>
              </p:ext>
            </p:extLst>
          </p:nvPr>
        </p:nvGraphicFramePr>
        <p:xfrm>
          <a:off x="290945" y="145473"/>
          <a:ext cx="4686300" cy="5596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4FEF124-B051-4F02-B135-AB213A437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15051" y="381783"/>
            <a:ext cx="2419277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hombre juzga por lo que ve y actúa según conveniencia o tradición, pero Dios obra con sabiduría infinita, justicia verdadera y amor inmutable, por eso podemos confiar en que su voluntad siempre busca nuestro bien eterno.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1" y="381783"/>
            <a:ext cx="220362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Jesús, aunque creció en un hogar donde reinaban principios piadosos, sus propios hermanos no creían en Él y a menudo se ponían de lado de los rabinos condenando su vida perfecta.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39014" y="381783"/>
            <a:ext cx="251000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actitud de los hermanos de Jesús al sugerirle ir a Jerusalén fue de incredulidad disfrazada de consejo. Aunque estaban impresionados por sus obras, no creían verdaderamente en su misión divina, ellos esperaban que estableciera un reino terrenal.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96958" y="381783"/>
            <a:ext cx="2318971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 pesar de los milagros de Jesús, su enseñanza y su vida sin pecado, la gente debatía quién era realmente, unos veían en Él al esperado Mesías y otros dudaban por no cumplir sus expectativas humanas.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19277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rabinos en lugar de aceptar la luz trazaron planes para eliminar a Jesús, acusándolo falsamente y buscando desacreditarlo ante la multitud porque su mensaje confrontaba su orgullo, sus tradiciones humanas y su influencia.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651077" y="2931134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acudir a Cristo en busca de descanso, permitiendo que su amor llene y transforme mi corazón!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84546" y="577170"/>
            <a:ext cx="67774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Jesús satisface las necesidades más profundas del alma. Él ofrece paz, esperanza y consuelo a todos, sin distinción. 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1243187</TotalTime>
  <Words>1395</Words>
  <Application>Microsoft Office PowerPoint</Application>
  <PresentationFormat>Panorámica</PresentationFormat>
  <Paragraphs>124</Paragraphs>
  <Slides>19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8882</cp:revision>
  <dcterms:created xsi:type="dcterms:W3CDTF">2017-06-02T15:34:13Z</dcterms:created>
  <dcterms:modified xsi:type="dcterms:W3CDTF">2025-04-18T22:14:36Z</dcterms:modified>
</cp:coreProperties>
</file>