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3"/>
  </p:notesMasterIdLst>
  <p:sldIdLst>
    <p:sldId id="395" r:id="rId2"/>
    <p:sldId id="256" r:id="rId3"/>
    <p:sldId id="340" r:id="rId4"/>
    <p:sldId id="544" r:id="rId5"/>
    <p:sldId id="392" r:id="rId6"/>
    <p:sldId id="274" r:id="rId7"/>
    <p:sldId id="557" r:id="rId8"/>
    <p:sldId id="565" r:id="rId9"/>
    <p:sldId id="550" r:id="rId10"/>
    <p:sldId id="558" r:id="rId11"/>
    <p:sldId id="551" r:id="rId12"/>
    <p:sldId id="566" r:id="rId13"/>
    <p:sldId id="538" r:id="rId14"/>
    <p:sldId id="567" r:id="rId15"/>
    <p:sldId id="570" r:id="rId16"/>
    <p:sldId id="572" r:id="rId17"/>
    <p:sldId id="573" r:id="rId18"/>
    <p:sldId id="574" r:id="rId19"/>
    <p:sldId id="276" r:id="rId20"/>
    <p:sldId id="265" r:id="rId21"/>
    <p:sldId id="393" r:id="rId22"/>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7F3"/>
    <a:srgbClr val="F6E1B9"/>
    <a:srgbClr val="D2C0B2"/>
    <a:srgbClr val="0A2560"/>
    <a:srgbClr val="F8EFE6"/>
    <a:srgbClr val="F9EBCF"/>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621" autoAdjust="0"/>
  </p:normalViewPr>
  <p:slideViewPr>
    <p:cSldViewPr snapToGrid="0">
      <p:cViewPr varScale="1">
        <p:scale>
          <a:sx n="77" d="100"/>
          <a:sy n="77" d="100"/>
        </p:scale>
        <p:origin x="902" y="4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68DEE6-7403-4244-B18A-B9605FA2AF35}" type="doc">
      <dgm:prSet loTypeId="urn:microsoft.com/office/officeart/2005/8/layout/process1" loCatId="process" qsTypeId="urn:microsoft.com/office/officeart/2005/8/quickstyle/simple1" qsCatId="simple" csTypeId="urn:microsoft.com/office/officeart/2005/8/colors/accent0_3" csCatId="mainScheme" phldr="1"/>
      <dgm:spPr/>
    </dgm:pt>
    <dgm:pt modelId="{658EB833-B53F-47D7-B8C9-3DBF9197C532}">
      <dgm:prSet phldrT="[Texto]" custT="1"/>
      <dgm:spPr/>
      <dgm:t>
        <a:bodyPr/>
        <a:lstStyle/>
        <a:p>
          <a:r>
            <a:rPr lang="es-ES" sz="2200" dirty="0">
              <a:latin typeface="Bw Modelica" panose="00000600000000000000" pitchFamily="50" charset="0"/>
            </a:rPr>
            <a:t>Muchos de los que escuchaban a Jesús conocían las maquinaciones de los príncipes contra Él, por eso…</a:t>
          </a:r>
          <a:endParaRPr lang="es-EC" sz="2200" dirty="0">
            <a:latin typeface="Bw Modelica" panose="00000600000000000000" pitchFamily="50" charset="0"/>
          </a:endParaRPr>
        </a:p>
      </dgm:t>
    </dgm:pt>
    <dgm:pt modelId="{E221681B-E1FC-4007-8744-99618203741A}" type="parTrans" cxnId="{F4F98480-96C8-4A20-9319-6E656DA5E783}">
      <dgm:prSet/>
      <dgm:spPr/>
      <dgm:t>
        <a:bodyPr/>
        <a:lstStyle/>
        <a:p>
          <a:endParaRPr lang="es-EC" sz="2200">
            <a:latin typeface="Bw Modelica" panose="00000600000000000000" pitchFamily="50" charset="0"/>
          </a:endParaRPr>
        </a:p>
      </dgm:t>
    </dgm:pt>
    <dgm:pt modelId="{787D0E39-D2EF-4A2F-8A35-A4E6596666B2}" type="sibTrans" cxnId="{F4F98480-96C8-4A20-9319-6E656DA5E783}">
      <dgm:prSet custT="1"/>
      <dgm:spPr/>
      <dgm:t>
        <a:bodyPr/>
        <a:lstStyle/>
        <a:p>
          <a:endParaRPr lang="es-EC" sz="2200">
            <a:latin typeface="Bw Modelica" panose="00000600000000000000" pitchFamily="50" charset="0"/>
          </a:endParaRPr>
        </a:p>
      </dgm:t>
    </dgm:pt>
    <dgm:pt modelId="{26CC5651-87B2-4AAE-94F7-7D8E3AD4AE70}">
      <dgm:prSet phldrT="[Texto]" custT="1"/>
      <dgm:spPr/>
      <dgm:t>
        <a:bodyPr/>
        <a:lstStyle/>
        <a:p>
          <a:r>
            <a:rPr lang="es-ES" sz="2200" dirty="0">
              <a:latin typeface="Bw Modelica" panose="00000600000000000000" pitchFamily="50" charset="0"/>
            </a:rPr>
            <a:t>…se sorprendieron de que Jesús predicara con tanta libertad, esto los llevó a pensar que lo habían reconocido como el Mesías…</a:t>
          </a:r>
          <a:endParaRPr lang="es-EC" sz="2200" dirty="0">
            <a:latin typeface="Bw Modelica" panose="00000600000000000000" pitchFamily="50" charset="0"/>
          </a:endParaRPr>
        </a:p>
      </dgm:t>
    </dgm:pt>
    <dgm:pt modelId="{ECB318C6-CB55-4D54-AA76-C491A39E0E4F}" type="parTrans" cxnId="{ED075632-F3A6-4FAB-9279-21A26F2C06D5}">
      <dgm:prSet/>
      <dgm:spPr/>
      <dgm:t>
        <a:bodyPr/>
        <a:lstStyle/>
        <a:p>
          <a:endParaRPr lang="es-EC" sz="2200">
            <a:latin typeface="Bw Modelica" panose="00000600000000000000" pitchFamily="50" charset="0"/>
          </a:endParaRPr>
        </a:p>
      </dgm:t>
    </dgm:pt>
    <dgm:pt modelId="{5B2F1576-F31A-4EB4-9B64-D29A89FB8C46}" type="sibTrans" cxnId="{ED075632-F3A6-4FAB-9279-21A26F2C06D5}">
      <dgm:prSet custT="1"/>
      <dgm:spPr/>
      <dgm:t>
        <a:bodyPr/>
        <a:lstStyle/>
        <a:p>
          <a:endParaRPr lang="es-EC" sz="2200">
            <a:latin typeface="Bw Modelica" panose="00000600000000000000" pitchFamily="50" charset="0"/>
          </a:endParaRPr>
        </a:p>
      </dgm:t>
    </dgm:pt>
    <dgm:pt modelId="{2304716A-3E4B-4360-B6F3-C23985112D00}">
      <dgm:prSet phldrT="[Texto]" custT="1"/>
      <dgm:spPr/>
      <dgm:t>
        <a:bodyPr/>
        <a:lstStyle/>
        <a:p>
          <a:r>
            <a:rPr lang="es-ES" sz="2200" dirty="0">
              <a:latin typeface="Bw Modelica" panose="00000600000000000000" pitchFamily="50" charset="0"/>
            </a:rPr>
            <a:t>…más Jesús hablaba con poder porque tenía el respaldo del Padre, no porque los líderes lo permitieran.</a:t>
          </a:r>
          <a:endParaRPr lang="es-EC" sz="2200" dirty="0">
            <a:latin typeface="Bw Modelica" panose="00000600000000000000" pitchFamily="50" charset="0"/>
          </a:endParaRPr>
        </a:p>
      </dgm:t>
    </dgm:pt>
    <dgm:pt modelId="{8E7320D4-510F-4CB5-9E06-C4F0E6C824AD}" type="parTrans" cxnId="{B26BAEC7-5D92-427B-B8A9-F89FA11AE01E}">
      <dgm:prSet/>
      <dgm:spPr/>
      <dgm:t>
        <a:bodyPr/>
        <a:lstStyle/>
        <a:p>
          <a:endParaRPr lang="es-EC" sz="2200">
            <a:latin typeface="Bw Modelica" panose="00000600000000000000" pitchFamily="50" charset="0"/>
          </a:endParaRPr>
        </a:p>
      </dgm:t>
    </dgm:pt>
    <dgm:pt modelId="{C5C407B3-558C-4D59-A512-859F0247C371}" type="sibTrans" cxnId="{B26BAEC7-5D92-427B-B8A9-F89FA11AE01E}">
      <dgm:prSet/>
      <dgm:spPr/>
      <dgm:t>
        <a:bodyPr/>
        <a:lstStyle/>
        <a:p>
          <a:endParaRPr lang="es-EC" sz="2200">
            <a:latin typeface="Bw Modelica" panose="00000600000000000000" pitchFamily="50" charset="0"/>
          </a:endParaRPr>
        </a:p>
      </dgm:t>
    </dgm:pt>
    <dgm:pt modelId="{F8F63919-4081-40F9-9ED8-E7EA2A70F2D8}" type="pres">
      <dgm:prSet presAssocID="{3068DEE6-7403-4244-B18A-B9605FA2AF35}" presName="Name0" presStyleCnt="0">
        <dgm:presLayoutVars>
          <dgm:dir/>
          <dgm:resizeHandles val="exact"/>
        </dgm:presLayoutVars>
      </dgm:prSet>
      <dgm:spPr/>
    </dgm:pt>
    <dgm:pt modelId="{2FB6A402-FBCA-4512-BC0E-0BA1381F1B1D}" type="pres">
      <dgm:prSet presAssocID="{658EB833-B53F-47D7-B8C9-3DBF9197C532}" presName="node" presStyleLbl="node1" presStyleIdx="0" presStyleCnt="3">
        <dgm:presLayoutVars>
          <dgm:bulletEnabled val="1"/>
        </dgm:presLayoutVars>
      </dgm:prSet>
      <dgm:spPr/>
    </dgm:pt>
    <dgm:pt modelId="{2074357D-30CF-43C8-BC17-3061F4D0A54C}" type="pres">
      <dgm:prSet presAssocID="{787D0E39-D2EF-4A2F-8A35-A4E6596666B2}" presName="sibTrans" presStyleLbl="sibTrans2D1" presStyleIdx="0" presStyleCnt="2"/>
      <dgm:spPr/>
    </dgm:pt>
    <dgm:pt modelId="{8CA7F42F-6516-477D-9650-5603E20DD42C}" type="pres">
      <dgm:prSet presAssocID="{787D0E39-D2EF-4A2F-8A35-A4E6596666B2}" presName="connectorText" presStyleLbl="sibTrans2D1" presStyleIdx="0" presStyleCnt="2"/>
      <dgm:spPr/>
    </dgm:pt>
    <dgm:pt modelId="{3CFE4496-3829-4696-BE71-BFD322328F3E}" type="pres">
      <dgm:prSet presAssocID="{26CC5651-87B2-4AAE-94F7-7D8E3AD4AE70}" presName="node" presStyleLbl="node1" presStyleIdx="1" presStyleCnt="3">
        <dgm:presLayoutVars>
          <dgm:bulletEnabled val="1"/>
        </dgm:presLayoutVars>
      </dgm:prSet>
      <dgm:spPr/>
    </dgm:pt>
    <dgm:pt modelId="{3CC78DF9-5188-4A52-8598-CDB24452A307}" type="pres">
      <dgm:prSet presAssocID="{5B2F1576-F31A-4EB4-9B64-D29A89FB8C46}" presName="sibTrans" presStyleLbl="sibTrans2D1" presStyleIdx="1" presStyleCnt="2"/>
      <dgm:spPr/>
    </dgm:pt>
    <dgm:pt modelId="{C32CE87D-70BA-411A-9AB1-267FC0DB14E0}" type="pres">
      <dgm:prSet presAssocID="{5B2F1576-F31A-4EB4-9B64-D29A89FB8C46}" presName="connectorText" presStyleLbl="sibTrans2D1" presStyleIdx="1" presStyleCnt="2"/>
      <dgm:spPr/>
    </dgm:pt>
    <dgm:pt modelId="{C3829512-E861-4E7C-80CE-B661DBEB6B17}" type="pres">
      <dgm:prSet presAssocID="{2304716A-3E4B-4360-B6F3-C23985112D00}" presName="node" presStyleLbl="node1" presStyleIdx="2" presStyleCnt="3">
        <dgm:presLayoutVars>
          <dgm:bulletEnabled val="1"/>
        </dgm:presLayoutVars>
      </dgm:prSet>
      <dgm:spPr/>
    </dgm:pt>
  </dgm:ptLst>
  <dgm:cxnLst>
    <dgm:cxn modelId="{B4E78515-1C29-421C-946A-CD85A5BF8CBA}" type="presOf" srcId="{5B2F1576-F31A-4EB4-9B64-D29A89FB8C46}" destId="{C32CE87D-70BA-411A-9AB1-267FC0DB14E0}" srcOrd="1" destOrd="0" presId="urn:microsoft.com/office/officeart/2005/8/layout/process1"/>
    <dgm:cxn modelId="{ED075632-F3A6-4FAB-9279-21A26F2C06D5}" srcId="{3068DEE6-7403-4244-B18A-B9605FA2AF35}" destId="{26CC5651-87B2-4AAE-94F7-7D8E3AD4AE70}" srcOrd="1" destOrd="0" parTransId="{ECB318C6-CB55-4D54-AA76-C491A39E0E4F}" sibTransId="{5B2F1576-F31A-4EB4-9B64-D29A89FB8C46}"/>
    <dgm:cxn modelId="{E255E153-6C2A-40C8-8E99-90D7DDBAB675}" type="presOf" srcId="{2304716A-3E4B-4360-B6F3-C23985112D00}" destId="{C3829512-E861-4E7C-80CE-B661DBEB6B17}" srcOrd="0" destOrd="0" presId="urn:microsoft.com/office/officeart/2005/8/layout/process1"/>
    <dgm:cxn modelId="{F4F98480-96C8-4A20-9319-6E656DA5E783}" srcId="{3068DEE6-7403-4244-B18A-B9605FA2AF35}" destId="{658EB833-B53F-47D7-B8C9-3DBF9197C532}" srcOrd="0" destOrd="0" parTransId="{E221681B-E1FC-4007-8744-99618203741A}" sibTransId="{787D0E39-D2EF-4A2F-8A35-A4E6596666B2}"/>
    <dgm:cxn modelId="{38671391-957A-4406-9837-716E2E7B28C9}" type="presOf" srcId="{26CC5651-87B2-4AAE-94F7-7D8E3AD4AE70}" destId="{3CFE4496-3829-4696-BE71-BFD322328F3E}" srcOrd="0" destOrd="0" presId="urn:microsoft.com/office/officeart/2005/8/layout/process1"/>
    <dgm:cxn modelId="{CC0EFEB8-03DF-4807-A3DE-BBC17246090E}" type="presOf" srcId="{5B2F1576-F31A-4EB4-9B64-D29A89FB8C46}" destId="{3CC78DF9-5188-4A52-8598-CDB24452A307}" srcOrd="0" destOrd="0" presId="urn:microsoft.com/office/officeart/2005/8/layout/process1"/>
    <dgm:cxn modelId="{30A5AFC6-3638-4625-9361-507A929621C5}" type="presOf" srcId="{787D0E39-D2EF-4A2F-8A35-A4E6596666B2}" destId="{2074357D-30CF-43C8-BC17-3061F4D0A54C}" srcOrd="0" destOrd="0" presId="urn:microsoft.com/office/officeart/2005/8/layout/process1"/>
    <dgm:cxn modelId="{B26BAEC7-5D92-427B-B8A9-F89FA11AE01E}" srcId="{3068DEE6-7403-4244-B18A-B9605FA2AF35}" destId="{2304716A-3E4B-4360-B6F3-C23985112D00}" srcOrd="2" destOrd="0" parTransId="{8E7320D4-510F-4CB5-9E06-C4F0E6C824AD}" sibTransId="{C5C407B3-558C-4D59-A512-859F0247C371}"/>
    <dgm:cxn modelId="{F9FB43D1-0385-4A5B-8EFD-B936ACE8BAA3}" type="presOf" srcId="{787D0E39-D2EF-4A2F-8A35-A4E6596666B2}" destId="{8CA7F42F-6516-477D-9650-5603E20DD42C}" srcOrd="1" destOrd="0" presId="urn:microsoft.com/office/officeart/2005/8/layout/process1"/>
    <dgm:cxn modelId="{1BD268D6-72CA-4614-BD4A-3A1334F14621}" type="presOf" srcId="{658EB833-B53F-47D7-B8C9-3DBF9197C532}" destId="{2FB6A402-FBCA-4512-BC0E-0BA1381F1B1D}" srcOrd="0" destOrd="0" presId="urn:microsoft.com/office/officeart/2005/8/layout/process1"/>
    <dgm:cxn modelId="{68B42FD7-38AB-4865-B88E-FB5BC9DFA299}" type="presOf" srcId="{3068DEE6-7403-4244-B18A-B9605FA2AF35}" destId="{F8F63919-4081-40F9-9ED8-E7EA2A70F2D8}" srcOrd="0" destOrd="0" presId="urn:microsoft.com/office/officeart/2005/8/layout/process1"/>
    <dgm:cxn modelId="{C002634D-4565-4347-AF97-D37C22FB082B}" type="presParOf" srcId="{F8F63919-4081-40F9-9ED8-E7EA2A70F2D8}" destId="{2FB6A402-FBCA-4512-BC0E-0BA1381F1B1D}" srcOrd="0" destOrd="0" presId="urn:microsoft.com/office/officeart/2005/8/layout/process1"/>
    <dgm:cxn modelId="{5813AB22-ABB1-4275-B095-4B5CAC0D4634}" type="presParOf" srcId="{F8F63919-4081-40F9-9ED8-E7EA2A70F2D8}" destId="{2074357D-30CF-43C8-BC17-3061F4D0A54C}" srcOrd="1" destOrd="0" presId="urn:microsoft.com/office/officeart/2005/8/layout/process1"/>
    <dgm:cxn modelId="{9ED2BC30-507D-4BB0-A4BD-F2A1CE84986D}" type="presParOf" srcId="{2074357D-30CF-43C8-BC17-3061F4D0A54C}" destId="{8CA7F42F-6516-477D-9650-5603E20DD42C}" srcOrd="0" destOrd="0" presId="urn:microsoft.com/office/officeart/2005/8/layout/process1"/>
    <dgm:cxn modelId="{AF1A48D3-FCEB-4CA4-B57C-4B16109F142C}" type="presParOf" srcId="{F8F63919-4081-40F9-9ED8-E7EA2A70F2D8}" destId="{3CFE4496-3829-4696-BE71-BFD322328F3E}" srcOrd="2" destOrd="0" presId="urn:microsoft.com/office/officeart/2005/8/layout/process1"/>
    <dgm:cxn modelId="{5BCEED61-BDCA-4E62-90AE-4E6A4CE64F4E}" type="presParOf" srcId="{F8F63919-4081-40F9-9ED8-E7EA2A70F2D8}" destId="{3CC78DF9-5188-4A52-8598-CDB24452A307}" srcOrd="3" destOrd="0" presId="urn:microsoft.com/office/officeart/2005/8/layout/process1"/>
    <dgm:cxn modelId="{D01FB46F-B417-40A2-8D03-A5CB4983553B}" type="presParOf" srcId="{3CC78DF9-5188-4A52-8598-CDB24452A307}" destId="{C32CE87D-70BA-411A-9AB1-267FC0DB14E0}" srcOrd="0" destOrd="0" presId="urn:microsoft.com/office/officeart/2005/8/layout/process1"/>
    <dgm:cxn modelId="{DF6932E1-B7F4-4466-B67D-9229430E3E42}" type="presParOf" srcId="{F8F63919-4081-40F9-9ED8-E7EA2A70F2D8}" destId="{C3829512-E861-4E7C-80CE-B661DBEB6B17}" srcOrd="4"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l"/>
          <a:r>
            <a:rPr lang="es-ES" sz="2200" dirty="0">
              <a:latin typeface="Bw Modelica" panose="00000600000000000000" pitchFamily="50" charset="0"/>
            </a:rPr>
            <a:t>Satanás actuaba sobre los gobernantes y el pueblo sembrando confusión con ideas erróneas acerca del Mesías y su venida…</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l"/>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l"/>
          <a:endParaRPr lang="es-EC" sz="2200">
            <a:latin typeface="Bw Modelica" panose="00000600000000000000" pitchFamily="50" charset="0"/>
          </a:endParaRPr>
        </a:p>
      </dgm:t>
    </dgm:pt>
    <dgm:pt modelId="{FC40C24D-3E42-43AA-8F5B-476FC54DA11A}">
      <dgm:prSet custT="1"/>
      <dgm:spPr/>
      <dgm:t>
        <a:bodyPr/>
        <a:lstStyle/>
        <a:p>
          <a:pPr algn="l"/>
          <a:r>
            <a:rPr lang="es-ES" sz="2200" dirty="0">
              <a:latin typeface="Bw Modelica" panose="00000600000000000000" pitchFamily="50" charset="0"/>
            </a:rPr>
            <a:t>…según las creencias de la época, después de un tiempo de su nacimiento en Belén, el Mesías aparecería de manera misteriosa, sin un origen conocido…</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l"/>
          <a:endParaRPr lang="es-EC"/>
        </a:p>
      </dgm:t>
    </dgm:pt>
    <dgm:pt modelId="{5707764E-9E11-4CA4-8E19-B2DFAAA2F56C}" type="sibTrans" cxnId="{B1BAD1DF-D96C-46E9-91BD-0FF2298E089D}">
      <dgm:prSet/>
      <dgm:spPr/>
      <dgm:t>
        <a:bodyPr/>
        <a:lstStyle/>
        <a:p>
          <a:pPr algn="l"/>
          <a:endParaRPr lang="es-EC"/>
        </a:p>
      </dgm:t>
    </dgm:pt>
    <dgm:pt modelId="{83034DD9-A292-4553-83E3-4C14606460AD}">
      <dgm:prSet custT="1"/>
      <dgm:spPr/>
      <dgm:t>
        <a:bodyPr/>
        <a:lstStyle/>
        <a:p>
          <a:pPr algn="l"/>
          <a:r>
            <a:rPr lang="es-ES" sz="2200" dirty="0">
              <a:latin typeface="Bw Modelica" panose="00000600000000000000" pitchFamily="50" charset="0"/>
            </a:rPr>
            <a:t>…pero los líderes al decir que sabían que venía de Nazaret y que conocían su familia llevaron al pueblo a dudar de Jesús..</a:t>
          </a:r>
          <a:endParaRPr lang="es-EC" sz="2200" dirty="0">
            <a:latin typeface="Bw Modelica" panose="00000600000000000000" pitchFamily="50" charset="0"/>
          </a:endParaRPr>
        </a:p>
      </dgm:t>
    </dgm:pt>
    <dgm:pt modelId="{928C4CD3-561B-4238-A0C9-3E400797C23B}" type="parTrans" cxnId="{0C3C7FB3-7E0D-4938-8538-F88F0C2EBF0B}">
      <dgm:prSet/>
      <dgm:spPr/>
      <dgm:t>
        <a:bodyPr/>
        <a:lstStyle/>
        <a:p>
          <a:pPr algn="l"/>
          <a:endParaRPr lang="es-EC"/>
        </a:p>
      </dgm:t>
    </dgm:pt>
    <dgm:pt modelId="{506727BE-710F-483E-8C32-BE15668891A0}" type="sibTrans" cxnId="{0C3C7FB3-7E0D-4938-8538-F88F0C2EBF0B}">
      <dgm:prSet/>
      <dgm:spPr/>
      <dgm:t>
        <a:bodyPr/>
        <a:lstStyle/>
        <a:p>
          <a:pPr algn="l"/>
          <a:endParaRPr lang="es-EC"/>
        </a:p>
      </dgm:t>
    </dgm:pt>
    <dgm:pt modelId="{043F3812-5CF2-4D5E-924C-1599EB812F02}" type="pres">
      <dgm:prSet presAssocID="{8B688827-D66A-4C90-9932-ED11D76A0A27}" presName="Name0" presStyleCnt="0">
        <dgm:presLayoutVars>
          <dgm:chPref val="3"/>
          <dgm:dir/>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3" custScaleX="802943" custScaleY="640748"/>
      <dgm:spPr>
        <a:prstGeom prst="homePlate">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3" custScaleX="798678" custScaleY="659137"/>
      <dgm:spPr>
        <a:prstGeom prst="homePlate">
          <a:avLst/>
        </a:prstGeom>
      </dgm:spPr>
    </dgm:pt>
    <dgm:pt modelId="{F41042A1-2D34-40E3-96CA-BA0E22D1292B}" type="pres">
      <dgm:prSet presAssocID="{FC40C24D-3E42-43AA-8F5B-476FC54DA11A}" presName="vSp" presStyleCnt="0"/>
      <dgm:spPr/>
    </dgm:pt>
    <dgm:pt modelId="{F780A28F-11AB-462D-91F9-812D73534B39}" type="pres">
      <dgm:prSet presAssocID="{83034DD9-A292-4553-83E3-4C14606460AD}" presName="horFlow" presStyleCnt="0"/>
      <dgm:spPr/>
    </dgm:pt>
    <dgm:pt modelId="{14FEF124-B051-4F02-B135-AB213A43790A}" type="pres">
      <dgm:prSet presAssocID="{83034DD9-A292-4553-83E3-4C14606460AD}" presName="bigChev" presStyleLbl="node1" presStyleIdx="2" presStyleCnt="3" custScaleX="803137" custScaleY="646590"/>
      <dgm:spPr>
        <a:prstGeom prst="homePlate">
          <a:avLst/>
        </a:prstGeom>
      </dgm:spPr>
    </dgm:pt>
  </dgm:ptLst>
  <dgm:cxnLst>
    <dgm:cxn modelId="{78480326-8D05-4F49-89BF-AA5335B8A777}" type="presOf" srcId="{83034DD9-A292-4553-83E3-4C14606460AD}" destId="{14FEF124-B051-4F02-B135-AB213A43790A}" srcOrd="0" destOrd="0" presId="urn:microsoft.com/office/officeart/2005/8/layout/lProcess3"/>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0C3C7FB3-7E0D-4938-8538-F88F0C2EBF0B}" srcId="{8B688827-D66A-4C90-9932-ED11D76A0A27}" destId="{83034DD9-A292-4553-83E3-4C14606460AD}" srcOrd="2" destOrd="0" parTransId="{928C4CD3-561B-4238-A0C9-3E400797C23B}" sibTransId="{506727BE-710F-483E-8C32-BE15668891A0}"/>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 modelId="{55B0D381-87BA-4237-B44D-6C018C2D7DE4}" type="presParOf" srcId="{043F3812-5CF2-4D5E-924C-1599EB812F02}" destId="{F41042A1-2D34-40E3-96CA-BA0E22D1292B}" srcOrd="3" destOrd="0" presId="urn:microsoft.com/office/officeart/2005/8/layout/lProcess3"/>
    <dgm:cxn modelId="{A79DCADD-D363-4DBC-AA14-E2E1022DA3BB}" type="presParOf" srcId="{043F3812-5CF2-4D5E-924C-1599EB812F02}" destId="{F780A28F-11AB-462D-91F9-812D73534B39}" srcOrd="4" destOrd="0" presId="urn:microsoft.com/office/officeart/2005/8/layout/lProcess3"/>
    <dgm:cxn modelId="{6ED5518D-5E8E-46F1-A0E7-B97B7F6B8336}" type="presParOf" srcId="{F780A28F-11AB-462D-91F9-812D73534B39}" destId="{14FEF124-B051-4F02-B135-AB213A43790A}"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15E894B-E116-40BC-832B-0E784894897F}" type="doc">
      <dgm:prSet loTypeId="urn:microsoft.com/office/officeart/2005/8/layout/process2" loCatId="process" qsTypeId="urn:microsoft.com/office/officeart/2005/8/quickstyle/simple1" qsCatId="simple" csTypeId="urn:microsoft.com/office/officeart/2005/8/colors/accent0_3" csCatId="mainScheme" phldr="1"/>
      <dgm:spPr/>
    </dgm:pt>
    <dgm:pt modelId="{30486BA8-C6C0-43F4-A4FF-33E5B21A8DAE}">
      <dgm:prSet phldrT="[Texto]" custT="1"/>
      <dgm:spPr/>
      <dgm:t>
        <a:bodyPr/>
        <a:lstStyle/>
        <a:p>
          <a:r>
            <a:rPr lang="es-ES" sz="2200" dirty="0">
              <a:latin typeface="Bw Modelica" panose="00000600000000000000" pitchFamily="50" charset="0"/>
            </a:rPr>
            <a:t>Jesús descubrió sus pensamientos y se dirigió a ellos directamente, les dijo que ellos lo conocían exteriormente porque sabían de dónde venía…</a:t>
          </a:r>
          <a:endParaRPr lang="es-EC" sz="2200" dirty="0">
            <a:latin typeface="Bw Modelica" panose="00000600000000000000" pitchFamily="50" charset="0"/>
          </a:endParaRPr>
        </a:p>
      </dgm:t>
    </dgm:pt>
    <dgm:pt modelId="{AB40B6E4-B4CC-474D-AC90-E31FA4B59698}" type="parTrans" cxnId="{EFE8BEF0-C094-4C69-9FA0-C80D16F78BC8}">
      <dgm:prSet/>
      <dgm:spPr/>
      <dgm:t>
        <a:bodyPr/>
        <a:lstStyle/>
        <a:p>
          <a:endParaRPr lang="es-EC" sz="2200">
            <a:latin typeface="Bw Modelica" panose="00000600000000000000" pitchFamily="50" charset="0"/>
          </a:endParaRPr>
        </a:p>
      </dgm:t>
    </dgm:pt>
    <dgm:pt modelId="{9C31A295-E514-4BB2-B482-02DDDD778AD0}" type="sibTrans" cxnId="{EFE8BEF0-C094-4C69-9FA0-C80D16F78BC8}">
      <dgm:prSet custT="1"/>
      <dgm:spPr/>
      <dgm:t>
        <a:bodyPr/>
        <a:lstStyle/>
        <a:p>
          <a:endParaRPr lang="es-EC" sz="2200">
            <a:latin typeface="Bw Modelica" panose="00000600000000000000" pitchFamily="50" charset="0"/>
          </a:endParaRPr>
        </a:p>
      </dgm:t>
    </dgm:pt>
    <dgm:pt modelId="{70EC81B8-9CBC-4E5E-B1F3-A1CC60CB5794}">
      <dgm:prSet phldrT="[Texto]" custT="1"/>
      <dgm:spPr/>
      <dgm:t>
        <a:bodyPr/>
        <a:lstStyle/>
        <a:p>
          <a:r>
            <a:rPr lang="es-ES" sz="2200" dirty="0">
              <a:latin typeface="Bw Modelica" panose="00000600000000000000" pitchFamily="50" charset="0"/>
            </a:rPr>
            <a:t>…pero que no comprendían su verdadero origen y misión, pues había sido enviado por el Padre, a quien ellos no conocían, pues de lo contrario habrían conocido a su Hijo cuando se manifestó.</a:t>
          </a:r>
          <a:endParaRPr lang="es-EC" sz="2200" dirty="0">
            <a:latin typeface="Bw Modelica" panose="00000600000000000000" pitchFamily="50" charset="0"/>
          </a:endParaRPr>
        </a:p>
      </dgm:t>
    </dgm:pt>
    <dgm:pt modelId="{B36F7742-E173-4F36-AD3F-4AE77E796D16}" type="parTrans" cxnId="{EA317C8D-DB36-4A27-97D6-5D2760429992}">
      <dgm:prSet/>
      <dgm:spPr/>
      <dgm:t>
        <a:bodyPr/>
        <a:lstStyle/>
        <a:p>
          <a:endParaRPr lang="es-EC" sz="2200">
            <a:latin typeface="Bw Modelica" panose="00000600000000000000" pitchFamily="50" charset="0"/>
          </a:endParaRPr>
        </a:p>
      </dgm:t>
    </dgm:pt>
    <dgm:pt modelId="{F4C6D3F3-A298-4050-B0C5-6011EEC5C226}" type="sibTrans" cxnId="{EA317C8D-DB36-4A27-97D6-5D2760429992}">
      <dgm:prSet/>
      <dgm:spPr/>
      <dgm:t>
        <a:bodyPr/>
        <a:lstStyle/>
        <a:p>
          <a:endParaRPr lang="es-EC" sz="2200">
            <a:latin typeface="Bw Modelica" panose="00000600000000000000" pitchFamily="50" charset="0"/>
          </a:endParaRPr>
        </a:p>
      </dgm:t>
    </dgm:pt>
    <dgm:pt modelId="{1F574F28-030F-4224-BDFB-F08062C8F9FE}" type="pres">
      <dgm:prSet presAssocID="{E15E894B-E116-40BC-832B-0E784894897F}" presName="linearFlow" presStyleCnt="0">
        <dgm:presLayoutVars>
          <dgm:resizeHandles val="exact"/>
        </dgm:presLayoutVars>
      </dgm:prSet>
      <dgm:spPr/>
    </dgm:pt>
    <dgm:pt modelId="{57B7B6AC-5F5D-47F9-BC9A-F299917F9C9D}" type="pres">
      <dgm:prSet presAssocID="{30486BA8-C6C0-43F4-A4FF-33E5B21A8DAE}" presName="node" presStyleLbl="node1" presStyleIdx="0" presStyleCnt="2" custScaleX="159320" custScaleY="89557">
        <dgm:presLayoutVars>
          <dgm:bulletEnabled val="1"/>
        </dgm:presLayoutVars>
      </dgm:prSet>
      <dgm:spPr/>
    </dgm:pt>
    <dgm:pt modelId="{453817D1-3B94-47AE-A879-A8732AC96949}" type="pres">
      <dgm:prSet presAssocID="{9C31A295-E514-4BB2-B482-02DDDD778AD0}" presName="sibTrans" presStyleLbl="sibTrans2D1" presStyleIdx="0" presStyleCnt="1"/>
      <dgm:spPr/>
    </dgm:pt>
    <dgm:pt modelId="{1B1C5E25-339B-4B9D-B55B-6426B12A7561}" type="pres">
      <dgm:prSet presAssocID="{9C31A295-E514-4BB2-B482-02DDDD778AD0}" presName="connectorText" presStyleLbl="sibTrans2D1" presStyleIdx="0" presStyleCnt="1"/>
      <dgm:spPr/>
    </dgm:pt>
    <dgm:pt modelId="{70437E02-45D0-47C9-80E5-FE6E70D5D88D}" type="pres">
      <dgm:prSet presAssocID="{70EC81B8-9CBC-4E5E-B1F3-A1CC60CB5794}" presName="node" presStyleLbl="node1" presStyleIdx="1" presStyleCnt="2" custScaleX="159320">
        <dgm:presLayoutVars>
          <dgm:bulletEnabled val="1"/>
        </dgm:presLayoutVars>
      </dgm:prSet>
      <dgm:spPr/>
    </dgm:pt>
  </dgm:ptLst>
  <dgm:cxnLst>
    <dgm:cxn modelId="{F4F36D29-D649-47AD-9F61-5A1BA6804E6B}" type="presOf" srcId="{E15E894B-E116-40BC-832B-0E784894897F}" destId="{1F574F28-030F-4224-BDFB-F08062C8F9FE}" srcOrd="0" destOrd="0" presId="urn:microsoft.com/office/officeart/2005/8/layout/process2"/>
    <dgm:cxn modelId="{8E868248-2335-4FCA-9B4A-864D12B4A48D}" type="presOf" srcId="{70EC81B8-9CBC-4E5E-B1F3-A1CC60CB5794}" destId="{70437E02-45D0-47C9-80E5-FE6E70D5D88D}" srcOrd="0" destOrd="0" presId="urn:microsoft.com/office/officeart/2005/8/layout/process2"/>
    <dgm:cxn modelId="{D80AE787-FD12-4CDC-A9FC-1D43D253AF05}" type="presOf" srcId="{9C31A295-E514-4BB2-B482-02DDDD778AD0}" destId="{1B1C5E25-339B-4B9D-B55B-6426B12A7561}" srcOrd="1" destOrd="0" presId="urn:microsoft.com/office/officeart/2005/8/layout/process2"/>
    <dgm:cxn modelId="{EA317C8D-DB36-4A27-97D6-5D2760429992}" srcId="{E15E894B-E116-40BC-832B-0E784894897F}" destId="{70EC81B8-9CBC-4E5E-B1F3-A1CC60CB5794}" srcOrd="1" destOrd="0" parTransId="{B36F7742-E173-4F36-AD3F-4AE77E796D16}" sibTransId="{F4C6D3F3-A298-4050-B0C5-6011EEC5C226}"/>
    <dgm:cxn modelId="{E02F5AD2-D1A9-45DA-A7FF-1489F885B7C1}" type="presOf" srcId="{30486BA8-C6C0-43F4-A4FF-33E5B21A8DAE}" destId="{57B7B6AC-5F5D-47F9-BC9A-F299917F9C9D}" srcOrd="0" destOrd="0" presId="urn:microsoft.com/office/officeart/2005/8/layout/process2"/>
    <dgm:cxn modelId="{EFE8BEF0-C094-4C69-9FA0-C80D16F78BC8}" srcId="{E15E894B-E116-40BC-832B-0E784894897F}" destId="{30486BA8-C6C0-43F4-A4FF-33E5B21A8DAE}" srcOrd="0" destOrd="0" parTransId="{AB40B6E4-B4CC-474D-AC90-E31FA4B59698}" sibTransId="{9C31A295-E514-4BB2-B482-02DDDD778AD0}"/>
    <dgm:cxn modelId="{101ED7FD-C0E2-4458-9C6C-181F9C4A957C}" type="presOf" srcId="{9C31A295-E514-4BB2-B482-02DDDD778AD0}" destId="{453817D1-3B94-47AE-A879-A8732AC96949}" srcOrd="0" destOrd="0" presId="urn:microsoft.com/office/officeart/2005/8/layout/process2"/>
    <dgm:cxn modelId="{E42C54E0-F72F-448E-BB84-11C653B2E25D}" type="presParOf" srcId="{1F574F28-030F-4224-BDFB-F08062C8F9FE}" destId="{57B7B6AC-5F5D-47F9-BC9A-F299917F9C9D}" srcOrd="0" destOrd="0" presId="urn:microsoft.com/office/officeart/2005/8/layout/process2"/>
    <dgm:cxn modelId="{60600EA9-339C-45E6-A823-D0DBEEFE1C99}" type="presParOf" srcId="{1F574F28-030F-4224-BDFB-F08062C8F9FE}" destId="{453817D1-3B94-47AE-A879-A8732AC96949}" srcOrd="1" destOrd="0" presId="urn:microsoft.com/office/officeart/2005/8/layout/process2"/>
    <dgm:cxn modelId="{D7F72487-B305-4957-985B-A8B115312E76}" type="presParOf" srcId="{453817D1-3B94-47AE-A879-A8732AC96949}" destId="{1B1C5E25-339B-4B9D-B55B-6426B12A7561}" srcOrd="0" destOrd="0" presId="urn:microsoft.com/office/officeart/2005/8/layout/process2"/>
    <dgm:cxn modelId="{2955414A-1C58-4832-B31D-59AAFA362C23}" type="presParOf" srcId="{1F574F28-030F-4224-BDFB-F08062C8F9FE}" destId="{70437E02-45D0-47C9-80E5-FE6E70D5D88D}"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Viendo que no podían detener la verdad con engaños y dudas, intentaron arrestarlo.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1" custScaleX="275169" custScaleY="67029">
        <dgm:presLayoutVars>
          <dgm:chMax val="1"/>
          <dgm:bulletEnabled val="1"/>
        </dgm:presLayoutVars>
      </dgm:prSet>
      <dgm:spPr>
        <a:prstGeom prst="roundRect">
          <a:avLst/>
        </a:prstGeom>
      </dgm:spPr>
    </dgm:pt>
  </dgm:ptLst>
  <dgm:cxnLst>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No pudieron arrestarlo, porque nada puede suceder fuera del tiempo y la voluntad permitida por el Cielo.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1" custScaleX="275169" custScaleY="74477">
        <dgm:presLayoutVars>
          <dgm:chMax val="1"/>
          <dgm:bulletEnabled val="1"/>
        </dgm:presLayoutVars>
      </dgm:prSet>
      <dgm:spPr>
        <a:prstGeom prst="roundRect">
          <a:avLst/>
        </a:prstGeom>
      </dgm:spPr>
    </dgm:pt>
  </dgm:ptLst>
  <dgm:cxnLst>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D5ED1FB-77B2-476A-9BD6-E1618A2B74E3}"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AA00659F-8BC3-46C3-B453-CAEAC1468E89}">
      <dgm:prSet phldrT="[Texto]" custT="1"/>
      <dgm:spPr/>
      <dgm:t>
        <a:bodyPr/>
        <a:lstStyle/>
        <a:p>
          <a:r>
            <a:rPr lang="es-ES" sz="2200" dirty="0">
              <a:latin typeface="Bw Modelica" panose="00000600000000000000" pitchFamily="50" charset="0"/>
            </a:rPr>
            <a:t>Muchos al ver las señales y milagros de Jesús, expresaron su fe comparando su poder con las expectativas mesiánicas…</a:t>
          </a:r>
          <a:endParaRPr lang="es-EC" sz="2200" dirty="0">
            <a:latin typeface="Bw Modelica" panose="00000600000000000000" pitchFamily="50" charset="0"/>
          </a:endParaRPr>
        </a:p>
      </dgm:t>
    </dgm:pt>
    <dgm:pt modelId="{F4876E8A-6AA9-4344-BE4B-F9AE354E6B24}" type="parTrans" cxnId="{6AD34BF0-C12D-4944-A2E1-88D00708A0FE}">
      <dgm:prSet/>
      <dgm:spPr/>
      <dgm:t>
        <a:bodyPr/>
        <a:lstStyle/>
        <a:p>
          <a:endParaRPr lang="es-EC" sz="2200">
            <a:latin typeface="Bw Modelica" panose="00000600000000000000" pitchFamily="50" charset="0"/>
          </a:endParaRPr>
        </a:p>
      </dgm:t>
    </dgm:pt>
    <dgm:pt modelId="{6998635A-EA68-4E3D-B4C7-CB50F776795C}" type="sibTrans" cxnId="{6AD34BF0-C12D-4944-A2E1-88D00708A0FE}">
      <dgm:prSet/>
      <dgm:spPr/>
      <dgm:t>
        <a:bodyPr/>
        <a:lstStyle/>
        <a:p>
          <a:endParaRPr lang="es-EC" sz="2200">
            <a:latin typeface="Bw Modelica" panose="00000600000000000000" pitchFamily="50" charset="0"/>
          </a:endParaRPr>
        </a:p>
      </dgm:t>
    </dgm:pt>
    <dgm:pt modelId="{1292624F-3041-47E7-B164-6096D091C7C4}">
      <dgm:prSet phldrT="[Texto]" custT="1"/>
      <dgm:spPr/>
      <dgm:t>
        <a:bodyPr/>
        <a:lstStyle/>
        <a:p>
          <a:r>
            <a:rPr lang="es-ES" sz="2200" dirty="0">
              <a:latin typeface="Bw Modelica" panose="00000600000000000000" pitchFamily="50" charset="0"/>
            </a:rPr>
            <a:t>…al ver esto los gobernantes se preocuparon porque podían perder su influencia y convinieron enviar alguaciles para prenderlo cuando estuviese solo.</a:t>
          </a:r>
          <a:endParaRPr lang="es-EC" sz="2200" dirty="0">
            <a:latin typeface="Bw Modelica" panose="00000600000000000000" pitchFamily="50" charset="0"/>
          </a:endParaRPr>
        </a:p>
      </dgm:t>
    </dgm:pt>
    <dgm:pt modelId="{AC672D83-9EBB-4111-AA5A-F2DE812C5AC1}" type="parTrans" cxnId="{9D05CD76-9395-4277-8514-5173E5CD5951}">
      <dgm:prSet/>
      <dgm:spPr/>
      <dgm:t>
        <a:bodyPr/>
        <a:lstStyle/>
        <a:p>
          <a:endParaRPr lang="es-EC" sz="2200">
            <a:latin typeface="Bw Modelica" panose="00000600000000000000" pitchFamily="50" charset="0"/>
          </a:endParaRPr>
        </a:p>
      </dgm:t>
    </dgm:pt>
    <dgm:pt modelId="{5A47036A-E2F8-449B-8C5F-3A54BA0A4B7F}" type="sibTrans" cxnId="{9D05CD76-9395-4277-8514-5173E5CD5951}">
      <dgm:prSet/>
      <dgm:spPr/>
      <dgm:t>
        <a:bodyPr/>
        <a:lstStyle/>
        <a:p>
          <a:endParaRPr lang="es-EC" sz="2200">
            <a:latin typeface="Bw Modelica" panose="00000600000000000000" pitchFamily="50" charset="0"/>
          </a:endParaRPr>
        </a:p>
      </dgm:t>
    </dgm:pt>
    <dgm:pt modelId="{35730344-F546-4361-A583-395638E9FBA0}" type="pres">
      <dgm:prSet presAssocID="{8D5ED1FB-77B2-476A-9BD6-E1618A2B74E3}" presName="linear" presStyleCnt="0">
        <dgm:presLayoutVars>
          <dgm:dir/>
          <dgm:animLvl val="lvl"/>
          <dgm:resizeHandles val="exact"/>
        </dgm:presLayoutVars>
      </dgm:prSet>
      <dgm:spPr/>
    </dgm:pt>
    <dgm:pt modelId="{998E358C-0401-43D4-AF08-0221520C4B00}" type="pres">
      <dgm:prSet presAssocID="{AA00659F-8BC3-46C3-B453-CAEAC1468E89}" presName="parentLin" presStyleCnt="0"/>
      <dgm:spPr/>
    </dgm:pt>
    <dgm:pt modelId="{407AB10F-5BE6-4DF9-A092-BDC130390325}" type="pres">
      <dgm:prSet presAssocID="{AA00659F-8BC3-46C3-B453-CAEAC1468E89}" presName="parentLeftMargin" presStyleLbl="node1" presStyleIdx="0" presStyleCnt="2"/>
      <dgm:spPr/>
    </dgm:pt>
    <dgm:pt modelId="{A343F12B-6141-41B0-A9A7-667540E961BC}" type="pres">
      <dgm:prSet presAssocID="{AA00659F-8BC3-46C3-B453-CAEAC1468E89}" presName="parentText" presStyleLbl="node1" presStyleIdx="0" presStyleCnt="2" custScaleX="125514" custScaleY="108653" custLinFactNeighborX="16280">
        <dgm:presLayoutVars>
          <dgm:chMax val="0"/>
          <dgm:bulletEnabled val="1"/>
        </dgm:presLayoutVars>
      </dgm:prSet>
      <dgm:spPr/>
    </dgm:pt>
    <dgm:pt modelId="{36672F36-C991-43E2-ACC6-14345FD7052B}" type="pres">
      <dgm:prSet presAssocID="{AA00659F-8BC3-46C3-B453-CAEAC1468E89}" presName="negativeSpace" presStyleCnt="0"/>
      <dgm:spPr/>
    </dgm:pt>
    <dgm:pt modelId="{AEE3937F-256B-4752-A836-FAA1703293E8}" type="pres">
      <dgm:prSet presAssocID="{AA00659F-8BC3-46C3-B453-CAEAC1468E89}" presName="childText" presStyleLbl="conFgAcc1" presStyleIdx="0" presStyleCnt="2">
        <dgm:presLayoutVars>
          <dgm:bulletEnabled val="1"/>
        </dgm:presLayoutVars>
      </dgm:prSet>
      <dgm:spPr/>
    </dgm:pt>
    <dgm:pt modelId="{559D5A49-E1D9-4B0F-A84F-907862C3DFB9}" type="pres">
      <dgm:prSet presAssocID="{6998635A-EA68-4E3D-B4C7-CB50F776795C}" presName="spaceBetweenRectangles" presStyleCnt="0"/>
      <dgm:spPr/>
    </dgm:pt>
    <dgm:pt modelId="{7FA4566A-156C-476B-9B4B-55449A8A2FB8}" type="pres">
      <dgm:prSet presAssocID="{1292624F-3041-47E7-B164-6096D091C7C4}" presName="parentLin" presStyleCnt="0"/>
      <dgm:spPr/>
    </dgm:pt>
    <dgm:pt modelId="{1C5F907B-D13F-45F2-AEA1-95EAB587E395}" type="pres">
      <dgm:prSet presAssocID="{1292624F-3041-47E7-B164-6096D091C7C4}" presName="parentLeftMargin" presStyleLbl="node1" presStyleIdx="0" presStyleCnt="2"/>
      <dgm:spPr/>
    </dgm:pt>
    <dgm:pt modelId="{6761B175-C89B-46EC-83B5-A852C1BC58E8}" type="pres">
      <dgm:prSet presAssocID="{1292624F-3041-47E7-B164-6096D091C7C4}" presName="parentText" presStyleLbl="node1" presStyleIdx="1" presStyleCnt="2" custScaleX="125514" custScaleY="116864" custLinFactNeighborX="16280">
        <dgm:presLayoutVars>
          <dgm:chMax val="0"/>
          <dgm:bulletEnabled val="1"/>
        </dgm:presLayoutVars>
      </dgm:prSet>
      <dgm:spPr/>
    </dgm:pt>
    <dgm:pt modelId="{1104173A-018C-401C-BCD2-FD4A85D9B7E9}" type="pres">
      <dgm:prSet presAssocID="{1292624F-3041-47E7-B164-6096D091C7C4}" presName="negativeSpace" presStyleCnt="0"/>
      <dgm:spPr/>
    </dgm:pt>
    <dgm:pt modelId="{DE9878BF-516D-4F4B-BF97-1B3FC4783208}" type="pres">
      <dgm:prSet presAssocID="{1292624F-3041-47E7-B164-6096D091C7C4}" presName="childText" presStyleLbl="conFgAcc1" presStyleIdx="1" presStyleCnt="2">
        <dgm:presLayoutVars>
          <dgm:bulletEnabled val="1"/>
        </dgm:presLayoutVars>
      </dgm:prSet>
      <dgm:spPr/>
    </dgm:pt>
  </dgm:ptLst>
  <dgm:cxnLst>
    <dgm:cxn modelId="{7D355302-7606-4B6D-9962-669C14710E2C}" type="presOf" srcId="{8D5ED1FB-77B2-476A-9BD6-E1618A2B74E3}" destId="{35730344-F546-4361-A583-395638E9FBA0}" srcOrd="0" destOrd="0" presId="urn:microsoft.com/office/officeart/2005/8/layout/list1"/>
    <dgm:cxn modelId="{1C4ACE51-EA7B-461B-82F7-94C3C25497EA}" type="presOf" srcId="{AA00659F-8BC3-46C3-B453-CAEAC1468E89}" destId="{A343F12B-6141-41B0-A9A7-667540E961BC}" srcOrd="1" destOrd="0" presId="urn:microsoft.com/office/officeart/2005/8/layout/list1"/>
    <dgm:cxn modelId="{9D05CD76-9395-4277-8514-5173E5CD5951}" srcId="{8D5ED1FB-77B2-476A-9BD6-E1618A2B74E3}" destId="{1292624F-3041-47E7-B164-6096D091C7C4}" srcOrd="1" destOrd="0" parTransId="{AC672D83-9EBB-4111-AA5A-F2DE812C5AC1}" sibTransId="{5A47036A-E2F8-449B-8C5F-3A54BA0A4B7F}"/>
    <dgm:cxn modelId="{6CE64FCE-A026-47F1-9B4B-A14CBB3679C6}" type="presOf" srcId="{1292624F-3041-47E7-B164-6096D091C7C4}" destId="{6761B175-C89B-46EC-83B5-A852C1BC58E8}" srcOrd="1" destOrd="0" presId="urn:microsoft.com/office/officeart/2005/8/layout/list1"/>
    <dgm:cxn modelId="{672817DA-9FCB-48D0-BC55-7C58E905804D}" type="presOf" srcId="{1292624F-3041-47E7-B164-6096D091C7C4}" destId="{1C5F907B-D13F-45F2-AEA1-95EAB587E395}" srcOrd="0" destOrd="0" presId="urn:microsoft.com/office/officeart/2005/8/layout/list1"/>
    <dgm:cxn modelId="{2D0B01E3-87B5-4CFC-837E-893011D678BF}" type="presOf" srcId="{AA00659F-8BC3-46C3-B453-CAEAC1468E89}" destId="{407AB10F-5BE6-4DF9-A092-BDC130390325}" srcOrd="0" destOrd="0" presId="urn:microsoft.com/office/officeart/2005/8/layout/list1"/>
    <dgm:cxn modelId="{6AD34BF0-C12D-4944-A2E1-88D00708A0FE}" srcId="{8D5ED1FB-77B2-476A-9BD6-E1618A2B74E3}" destId="{AA00659F-8BC3-46C3-B453-CAEAC1468E89}" srcOrd="0" destOrd="0" parTransId="{F4876E8A-6AA9-4344-BE4B-F9AE354E6B24}" sibTransId="{6998635A-EA68-4E3D-B4C7-CB50F776795C}"/>
    <dgm:cxn modelId="{B54714FB-4669-419B-AE1A-7D8121452407}" type="presParOf" srcId="{35730344-F546-4361-A583-395638E9FBA0}" destId="{998E358C-0401-43D4-AF08-0221520C4B00}" srcOrd="0" destOrd="0" presId="urn:microsoft.com/office/officeart/2005/8/layout/list1"/>
    <dgm:cxn modelId="{47D97279-AD28-40BD-92C1-7AFF8C4948D7}" type="presParOf" srcId="{998E358C-0401-43D4-AF08-0221520C4B00}" destId="{407AB10F-5BE6-4DF9-A092-BDC130390325}" srcOrd="0" destOrd="0" presId="urn:microsoft.com/office/officeart/2005/8/layout/list1"/>
    <dgm:cxn modelId="{211C9B3C-24C6-4AA1-9E99-B149FB4E13C4}" type="presParOf" srcId="{998E358C-0401-43D4-AF08-0221520C4B00}" destId="{A343F12B-6141-41B0-A9A7-667540E961BC}" srcOrd="1" destOrd="0" presId="urn:microsoft.com/office/officeart/2005/8/layout/list1"/>
    <dgm:cxn modelId="{F94F0F4D-1120-4A41-8DBD-7C60CE6B3A98}" type="presParOf" srcId="{35730344-F546-4361-A583-395638E9FBA0}" destId="{36672F36-C991-43E2-ACC6-14345FD7052B}" srcOrd="1" destOrd="0" presId="urn:microsoft.com/office/officeart/2005/8/layout/list1"/>
    <dgm:cxn modelId="{95EEDBAD-6FDE-4F7F-A509-3321F9C2BF05}" type="presParOf" srcId="{35730344-F546-4361-A583-395638E9FBA0}" destId="{AEE3937F-256B-4752-A836-FAA1703293E8}" srcOrd="2" destOrd="0" presId="urn:microsoft.com/office/officeart/2005/8/layout/list1"/>
    <dgm:cxn modelId="{52E44666-C4CA-4A36-A5CA-8D7908A800EB}" type="presParOf" srcId="{35730344-F546-4361-A583-395638E9FBA0}" destId="{559D5A49-E1D9-4B0F-A84F-907862C3DFB9}" srcOrd="3" destOrd="0" presId="urn:microsoft.com/office/officeart/2005/8/layout/list1"/>
    <dgm:cxn modelId="{EEEE243C-DF47-46E0-9C0C-25F73F1DB61E}" type="presParOf" srcId="{35730344-F546-4361-A583-395638E9FBA0}" destId="{7FA4566A-156C-476B-9B4B-55449A8A2FB8}" srcOrd="4" destOrd="0" presId="urn:microsoft.com/office/officeart/2005/8/layout/list1"/>
    <dgm:cxn modelId="{291EA0F4-0F4B-4713-8773-4A9243AE12E8}" type="presParOf" srcId="{7FA4566A-156C-476B-9B4B-55449A8A2FB8}" destId="{1C5F907B-D13F-45F2-AEA1-95EAB587E395}" srcOrd="0" destOrd="0" presId="urn:microsoft.com/office/officeart/2005/8/layout/list1"/>
    <dgm:cxn modelId="{13564653-CA71-415F-8649-F9D27A7C4254}" type="presParOf" srcId="{7FA4566A-156C-476B-9B4B-55449A8A2FB8}" destId="{6761B175-C89B-46EC-83B5-A852C1BC58E8}" srcOrd="1" destOrd="0" presId="urn:microsoft.com/office/officeart/2005/8/layout/list1"/>
    <dgm:cxn modelId="{50EBBE83-F227-4533-9619-CC7D1F66C4FE}" type="presParOf" srcId="{35730344-F546-4361-A583-395638E9FBA0}" destId="{1104173A-018C-401C-BCD2-FD4A85D9B7E9}" srcOrd="5" destOrd="0" presId="urn:microsoft.com/office/officeart/2005/8/layout/list1"/>
    <dgm:cxn modelId="{C4617B13-DE15-48FD-B655-6C275C3BA2B7}" type="presParOf" srcId="{35730344-F546-4361-A583-395638E9FBA0}" destId="{DE9878BF-516D-4F4B-BF97-1B3FC4783208}"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En el último día de la Fiesta de los Tabernáculos, el momento más solemne y concurrido, Jesús utilizó la ilustración del agua…</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…en esta, Jesús se presentó como la verdadera fuente de agua viva, capaz de saciar la sed espiritual del alma…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469B99E8-305F-438E-9D21-3B7FC7D2FB11}">
      <dgm:prSet custT="1"/>
      <dgm:spPr/>
      <dgm:t>
        <a:bodyPr/>
        <a:lstStyle/>
        <a:p>
          <a:r>
            <a:rPr lang="es-ES" sz="2200" dirty="0">
              <a:latin typeface="Bw Modelica" panose="00000600000000000000" pitchFamily="50" charset="0"/>
            </a:rPr>
            <a:t>…y les invitó a todos los que sienten el vacío del pecado, la sed de justicia, o la necesidad de paz, a venir a Él y beber.</a:t>
          </a:r>
          <a:endParaRPr lang="es-EC" sz="2200" dirty="0">
            <a:latin typeface="Bw Modelica" panose="00000600000000000000" pitchFamily="50" charset="0"/>
          </a:endParaRPr>
        </a:p>
      </dgm:t>
    </dgm:pt>
    <dgm:pt modelId="{A8F061E4-E3F8-4EAA-B57B-51A1E0AEF996}" type="parTrans" cxnId="{2D40FF92-5BA6-4270-8DF8-E6D4BB817A69}">
      <dgm:prSet/>
      <dgm:spPr/>
      <dgm:t>
        <a:bodyPr/>
        <a:lstStyle/>
        <a:p>
          <a:endParaRPr lang="es-EC"/>
        </a:p>
      </dgm:t>
    </dgm:pt>
    <dgm:pt modelId="{568D981E-FBED-40D7-905A-56F51C832321}" type="sibTrans" cxnId="{2D40FF92-5BA6-4270-8DF8-E6D4BB817A6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29001">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27008">
        <dgm:presLayoutVars>
          <dgm:chMax val="1"/>
          <dgm:bulletEnabled val="1"/>
        </dgm:presLayoutVars>
      </dgm:prSet>
      <dgm:spPr>
        <a:prstGeom prst="rect">
          <a:avLst/>
        </a:prstGeom>
      </dgm:spPr>
    </dgm:pt>
    <dgm:pt modelId="{6A1C3152-EE57-4402-9E98-0C724EF7D6D6}" type="pres">
      <dgm:prSet presAssocID="{8054A7A7-2C65-4232-A11B-5224673DBAD0}" presName="sp" presStyleCnt="0"/>
      <dgm:spPr/>
    </dgm:pt>
    <dgm:pt modelId="{785ABF24-AFCA-4E0B-BE5C-CDFA796CC6BE}" type="pres">
      <dgm:prSet presAssocID="{469B99E8-305F-438E-9D21-3B7FC7D2FB11}" presName="linNode" presStyleCnt="0"/>
      <dgm:spPr/>
    </dgm:pt>
    <dgm:pt modelId="{E38E7B7E-2AEB-4920-8383-230BB3971EB7}" type="pres">
      <dgm:prSet presAssocID="{469B99E8-305F-438E-9D21-3B7FC7D2FB11}" presName="parentText" presStyleLbl="node1" presStyleIdx="2" presStyleCnt="3" custScaleX="276309" custScaleY="27752">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0A686D3C-DB19-4974-969B-07760C8F8337}" type="presOf" srcId="{469B99E8-305F-438E-9D21-3B7FC7D2FB11}" destId="{E38E7B7E-2AEB-4920-8383-230BB3971EB7}"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D40FF92-5BA6-4270-8DF8-E6D4BB817A69}" srcId="{DE777566-25ED-412B-861E-9EE5B3378A4C}" destId="{469B99E8-305F-438E-9D21-3B7FC7D2FB11}" srcOrd="2" destOrd="0" parTransId="{A8F061E4-E3F8-4EAA-B57B-51A1E0AEF996}" sibTransId="{568D981E-FBED-40D7-905A-56F51C832321}"/>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419365A3-FE31-40D6-8063-60ACC3B8E055}" type="presParOf" srcId="{0FCAC325-AD87-4A69-B81C-C68275993DBD}" destId="{6A1C3152-EE57-4402-9E98-0C724EF7D6D6}" srcOrd="3" destOrd="0" presId="urn:microsoft.com/office/officeart/2005/8/layout/vList5"/>
    <dgm:cxn modelId="{79F5D2EB-8153-4CC9-99FD-66D5869F3325}" type="presParOf" srcId="{0FCAC325-AD87-4A69-B81C-C68275993DBD}" destId="{785ABF24-AFCA-4E0B-BE5C-CDFA796CC6BE}" srcOrd="4" destOrd="0" presId="urn:microsoft.com/office/officeart/2005/8/layout/vList5"/>
    <dgm:cxn modelId="{5AA1C04E-1683-40A9-94DE-CFC28964304B}" type="presParOf" srcId="{785ABF24-AFCA-4E0B-BE5C-CDFA796CC6BE}" destId="{E38E7B7E-2AEB-4920-8383-230BB3971EB7}"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La invitación de Jesús representa aceptarlo como Salvador y permitir que su Espíritu Santo more en nosotros…</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…el Espíritu Santo obrando en nosotros, superará obstáculos y retendrá el terreno ventajoso contra el enemigo, dándonos la victoria.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469B99E8-305F-438E-9D21-3B7FC7D2FB11}">
      <dgm:prSet custT="1"/>
      <dgm:spPr/>
      <dgm:t>
        <a:bodyPr/>
        <a:lstStyle/>
        <a:p>
          <a:r>
            <a:rPr lang="es-ES" sz="2200" dirty="0">
              <a:latin typeface="Bw Modelica" panose="00000600000000000000" pitchFamily="50" charset="0"/>
            </a:rPr>
            <a:t>Jesús promete que aquellos que acepten esta invitación no solo serán bendecidos, sino que se convertirán en canales de bendición para otros.</a:t>
          </a:r>
          <a:endParaRPr lang="es-EC" sz="2200" dirty="0">
            <a:latin typeface="Bw Modelica" panose="00000600000000000000" pitchFamily="50" charset="0"/>
          </a:endParaRPr>
        </a:p>
      </dgm:t>
    </dgm:pt>
    <dgm:pt modelId="{A8F061E4-E3F8-4EAA-B57B-51A1E0AEF996}" type="parTrans" cxnId="{2D40FF92-5BA6-4270-8DF8-E6D4BB817A69}">
      <dgm:prSet/>
      <dgm:spPr/>
      <dgm:t>
        <a:bodyPr/>
        <a:lstStyle/>
        <a:p>
          <a:endParaRPr lang="es-EC"/>
        </a:p>
      </dgm:t>
    </dgm:pt>
    <dgm:pt modelId="{568D981E-FBED-40D7-905A-56F51C832321}" type="sibTrans" cxnId="{2D40FF92-5BA6-4270-8DF8-E6D4BB817A6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25774">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29865">
        <dgm:presLayoutVars>
          <dgm:chMax val="1"/>
          <dgm:bulletEnabled val="1"/>
        </dgm:presLayoutVars>
      </dgm:prSet>
      <dgm:spPr>
        <a:prstGeom prst="roundRect">
          <a:avLst/>
        </a:prstGeom>
      </dgm:spPr>
    </dgm:pt>
    <dgm:pt modelId="{6A1C3152-EE57-4402-9E98-0C724EF7D6D6}" type="pres">
      <dgm:prSet presAssocID="{8054A7A7-2C65-4232-A11B-5224673DBAD0}" presName="sp" presStyleCnt="0"/>
      <dgm:spPr/>
    </dgm:pt>
    <dgm:pt modelId="{785ABF24-AFCA-4E0B-BE5C-CDFA796CC6BE}" type="pres">
      <dgm:prSet presAssocID="{469B99E8-305F-438E-9D21-3B7FC7D2FB11}" presName="linNode" presStyleCnt="0"/>
      <dgm:spPr/>
    </dgm:pt>
    <dgm:pt modelId="{E38E7B7E-2AEB-4920-8383-230BB3971EB7}" type="pres">
      <dgm:prSet presAssocID="{469B99E8-305F-438E-9D21-3B7FC7D2FB11}" presName="parentText" presStyleLbl="node1" presStyleIdx="2" presStyleCnt="3" custScaleX="276309" custScaleY="29282">
        <dgm:presLayoutVars>
          <dgm:chMax val="1"/>
          <dgm:bulletEnabled val="1"/>
        </dgm:presLayoutVars>
      </dgm:prSet>
      <dgm:spPr>
        <a:prstGeom prst="roundRect">
          <a:avLst/>
        </a:prstGeom>
      </dgm:spPr>
    </dgm:pt>
  </dgm:ptLst>
  <dgm:cxnLst>
    <dgm:cxn modelId="{81005214-3E52-476F-A017-E844A3B4527E}" type="presOf" srcId="{D803A5E4-3217-46DD-8229-A3B19F0464D7}" destId="{9D041828-6AD9-46A5-9720-92B6CDC6F09B}" srcOrd="0" destOrd="0" presId="urn:microsoft.com/office/officeart/2005/8/layout/vList5"/>
    <dgm:cxn modelId="{0A686D3C-DB19-4974-969B-07760C8F8337}" type="presOf" srcId="{469B99E8-305F-438E-9D21-3B7FC7D2FB11}" destId="{E38E7B7E-2AEB-4920-8383-230BB3971EB7}"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D40FF92-5BA6-4270-8DF8-E6D4BB817A69}" srcId="{DE777566-25ED-412B-861E-9EE5B3378A4C}" destId="{469B99E8-305F-438E-9D21-3B7FC7D2FB11}" srcOrd="2" destOrd="0" parTransId="{A8F061E4-E3F8-4EAA-B57B-51A1E0AEF996}" sibTransId="{568D981E-FBED-40D7-905A-56F51C832321}"/>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419365A3-FE31-40D6-8063-60ACC3B8E055}" type="presParOf" srcId="{0FCAC325-AD87-4A69-B81C-C68275993DBD}" destId="{6A1C3152-EE57-4402-9E98-0C724EF7D6D6}" srcOrd="3" destOrd="0" presId="urn:microsoft.com/office/officeart/2005/8/layout/vList5"/>
    <dgm:cxn modelId="{79F5D2EB-8153-4CC9-99FD-66D5869F3325}" type="presParOf" srcId="{0FCAC325-AD87-4A69-B81C-C68275993DBD}" destId="{785ABF24-AFCA-4E0B-BE5C-CDFA796CC6BE}" srcOrd="4" destOrd="0" presId="urn:microsoft.com/office/officeart/2005/8/layout/vList5"/>
    <dgm:cxn modelId="{5AA1C04E-1683-40A9-94DE-CFC28964304B}" type="presParOf" srcId="{785ABF24-AFCA-4E0B-BE5C-CDFA796CC6BE}" destId="{E38E7B7E-2AEB-4920-8383-230BB3971EB7}"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En el contexto de esta celebración que recordaba la provisión de Dios en el desierto, muchos en la multitud concluyeron que Él debía ser “el profeta” prometido por Moisés…</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…este “profeta” era una figura muy esperada por los judíos, se entendía que era el Mesías; y las palabras de Jesús tocaron tanto su corazón que, con sinceridad, concluyeron que Él cumplía esa profecía.</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40838"/>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7214"/>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15E894B-E116-40BC-832B-0E784894897F}" type="doc">
      <dgm:prSet loTypeId="urn:microsoft.com/office/officeart/2005/8/layout/process2" loCatId="process" qsTypeId="urn:microsoft.com/office/officeart/2005/8/quickstyle/simple1" qsCatId="simple" csTypeId="urn:microsoft.com/office/officeart/2005/8/colors/accent0_3" csCatId="mainScheme" phldr="1"/>
      <dgm:spPr/>
    </dgm:pt>
    <dgm:pt modelId="{30486BA8-C6C0-43F4-A4FF-33E5B21A8DAE}">
      <dgm:prSet phldrT="[Texto]" custT="1"/>
      <dgm:spPr/>
      <dgm:t>
        <a:bodyPr/>
        <a:lstStyle/>
        <a:p>
          <a:r>
            <a:rPr lang="es-ES" sz="2200" dirty="0">
              <a:latin typeface="Bw Modelica" panose="00000600000000000000" pitchFamily="50" charset="0"/>
            </a:rPr>
            <a:t>Aunque algunos se llenaron de esperanza y fe al escuchar a Jesús y lo reconocieron como el Cristo o el profeta prometido…</a:t>
          </a:r>
          <a:endParaRPr lang="es-EC" sz="2200" dirty="0">
            <a:latin typeface="Bw Modelica" panose="00000600000000000000" pitchFamily="50" charset="0"/>
          </a:endParaRPr>
        </a:p>
      </dgm:t>
    </dgm:pt>
    <dgm:pt modelId="{AB40B6E4-B4CC-474D-AC90-E31FA4B59698}" type="parTrans" cxnId="{EFE8BEF0-C094-4C69-9FA0-C80D16F78BC8}">
      <dgm:prSet/>
      <dgm:spPr/>
      <dgm:t>
        <a:bodyPr/>
        <a:lstStyle/>
        <a:p>
          <a:endParaRPr lang="es-EC" sz="2200">
            <a:latin typeface="Bw Modelica" panose="00000600000000000000" pitchFamily="50" charset="0"/>
          </a:endParaRPr>
        </a:p>
      </dgm:t>
    </dgm:pt>
    <dgm:pt modelId="{9C31A295-E514-4BB2-B482-02DDDD778AD0}" type="sibTrans" cxnId="{EFE8BEF0-C094-4C69-9FA0-C80D16F78BC8}">
      <dgm:prSet custT="1"/>
      <dgm:spPr/>
      <dgm:t>
        <a:bodyPr/>
        <a:lstStyle/>
        <a:p>
          <a:endParaRPr lang="es-EC" sz="2200">
            <a:latin typeface="Bw Modelica" panose="00000600000000000000" pitchFamily="50" charset="0"/>
          </a:endParaRPr>
        </a:p>
      </dgm:t>
    </dgm:pt>
    <dgm:pt modelId="{70EC81B8-9CBC-4E5E-B1F3-A1CC60CB5794}">
      <dgm:prSet phldrT="[Texto]" custT="1"/>
      <dgm:spPr/>
      <dgm:t>
        <a:bodyPr/>
        <a:lstStyle/>
        <a:p>
          <a:r>
            <a:rPr lang="es-ES" sz="2200" dirty="0">
              <a:latin typeface="Bw Modelica" panose="00000600000000000000" pitchFamily="50" charset="0"/>
            </a:rPr>
            <a:t>…otros se aferraron a detalles externos y malinterpretaciones proféticas, generando debates entre los que querían creer y los que buscaban razones para rechazarlo y arrestarlo.</a:t>
          </a:r>
          <a:endParaRPr lang="es-EC" sz="2200" dirty="0">
            <a:latin typeface="Bw Modelica" panose="00000600000000000000" pitchFamily="50" charset="0"/>
          </a:endParaRPr>
        </a:p>
      </dgm:t>
    </dgm:pt>
    <dgm:pt modelId="{B36F7742-E173-4F36-AD3F-4AE77E796D16}" type="parTrans" cxnId="{EA317C8D-DB36-4A27-97D6-5D2760429992}">
      <dgm:prSet/>
      <dgm:spPr/>
      <dgm:t>
        <a:bodyPr/>
        <a:lstStyle/>
        <a:p>
          <a:endParaRPr lang="es-EC" sz="2200">
            <a:latin typeface="Bw Modelica" panose="00000600000000000000" pitchFamily="50" charset="0"/>
          </a:endParaRPr>
        </a:p>
      </dgm:t>
    </dgm:pt>
    <dgm:pt modelId="{F4C6D3F3-A298-4050-B0C5-6011EEC5C226}" type="sibTrans" cxnId="{EA317C8D-DB36-4A27-97D6-5D2760429992}">
      <dgm:prSet/>
      <dgm:spPr/>
      <dgm:t>
        <a:bodyPr/>
        <a:lstStyle/>
        <a:p>
          <a:endParaRPr lang="es-EC" sz="2200">
            <a:latin typeface="Bw Modelica" panose="00000600000000000000" pitchFamily="50" charset="0"/>
          </a:endParaRPr>
        </a:p>
      </dgm:t>
    </dgm:pt>
    <dgm:pt modelId="{1F574F28-030F-4224-BDFB-F08062C8F9FE}" type="pres">
      <dgm:prSet presAssocID="{E15E894B-E116-40BC-832B-0E784894897F}" presName="linearFlow" presStyleCnt="0">
        <dgm:presLayoutVars>
          <dgm:resizeHandles val="exact"/>
        </dgm:presLayoutVars>
      </dgm:prSet>
      <dgm:spPr/>
    </dgm:pt>
    <dgm:pt modelId="{57B7B6AC-5F5D-47F9-BC9A-F299917F9C9D}" type="pres">
      <dgm:prSet presAssocID="{30486BA8-C6C0-43F4-A4FF-33E5B21A8DAE}" presName="node" presStyleLbl="node1" presStyleIdx="0" presStyleCnt="2" custScaleX="159320" custScaleY="89557">
        <dgm:presLayoutVars>
          <dgm:bulletEnabled val="1"/>
        </dgm:presLayoutVars>
      </dgm:prSet>
      <dgm:spPr/>
    </dgm:pt>
    <dgm:pt modelId="{453817D1-3B94-47AE-A879-A8732AC96949}" type="pres">
      <dgm:prSet presAssocID="{9C31A295-E514-4BB2-B482-02DDDD778AD0}" presName="sibTrans" presStyleLbl="sibTrans2D1" presStyleIdx="0" presStyleCnt="1"/>
      <dgm:spPr/>
    </dgm:pt>
    <dgm:pt modelId="{1B1C5E25-339B-4B9D-B55B-6426B12A7561}" type="pres">
      <dgm:prSet presAssocID="{9C31A295-E514-4BB2-B482-02DDDD778AD0}" presName="connectorText" presStyleLbl="sibTrans2D1" presStyleIdx="0" presStyleCnt="1"/>
      <dgm:spPr/>
    </dgm:pt>
    <dgm:pt modelId="{70437E02-45D0-47C9-80E5-FE6E70D5D88D}" type="pres">
      <dgm:prSet presAssocID="{70EC81B8-9CBC-4E5E-B1F3-A1CC60CB5794}" presName="node" presStyleLbl="node1" presStyleIdx="1" presStyleCnt="2" custScaleX="159320">
        <dgm:presLayoutVars>
          <dgm:bulletEnabled val="1"/>
        </dgm:presLayoutVars>
      </dgm:prSet>
      <dgm:spPr/>
    </dgm:pt>
  </dgm:ptLst>
  <dgm:cxnLst>
    <dgm:cxn modelId="{F4F36D29-D649-47AD-9F61-5A1BA6804E6B}" type="presOf" srcId="{E15E894B-E116-40BC-832B-0E784894897F}" destId="{1F574F28-030F-4224-BDFB-F08062C8F9FE}" srcOrd="0" destOrd="0" presId="urn:microsoft.com/office/officeart/2005/8/layout/process2"/>
    <dgm:cxn modelId="{8E868248-2335-4FCA-9B4A-864D12B4A48D}" type="presOf" srcId="{70EC81B8-9CBC-4E5E-B1F3-A1CC60CB5794}" destId="{70437E02-45D0-47C9-80E5-FE6E70D5D88D}" srcOrd="0" destOrd="0" presId="urn:microsoft.com/office/officeart/2005/8/layout/process2"/>
    <dgm:cxn modelId="{D80AE787-FD12-4CDC-A9FC-1D43D253AF05}" type="presOf" srcId="{9C31A295-E514-4BB2-B482-02DDDD778AD0}" destId="{1B1C5E25-339B-4B9D-B55B-6426B12A7561}" srcOrd="1" destOrd="0" presId="urn:microsoft.com/office/officeart/2005/8/layout/process2"/>
    <dgm:cxn modelId="{EA317C8D-DB36-4A27-97D6-5D2760429992}" srcId="{E15E894B-E116-40BC-832B-0E784894897F}" destId="{70EC81B8-9CBC-4E5E-B1F3-A1CC60CB5794}" srcOrd="1" destOrd="0" parTransId="{B36F7742-E173-4F36-AD3F-4AE77E796D16}" sibTransId="{F4C6D3F3-A298-4050-B0C5-6011EEC5C226}"/>
    <dgm:cxn modelId="{E02F5AD2-D1A9-45DA-A7FF-1489F885B7C1}" type="presOf" srcId="{30486BA8-C6C0-43F4-A4FF-33E5B21A8DAE}" destId="{57B7B6AC-5F5D-47F9-BC9A-F299917F9C9D}" srcOrd="0" destOrd="0" presId="urn:microsoft.com/office/officeart/2005/8/layout/process2"/>
    <dgm:cxn modelId="{EFE8BEF0-C094-4C69-9FA0-C80D16F78BC8}" srcId="{E15E894B-E116-40BC-832B-0E784894897F}" destId="{30486BA8-C6C0-43F4-A4FF-33E5B21A8DAE}" srcOrd="0" destOrd="0" parTransId="{AB40B6E4-B4CC-474D-AC90-E31FA4B59698}" sibTransId="{9C31A295-E514-4BB2-B482-02DDDD778AD0}"/>
    <dgm:cxn modelId="{101ED7FD-C0E2-4458-9C6C-181F9C4A957C}" type="presOf" srcId="{9C31A295-E514-4BB2-B482-02DDDD778AD0}" destId="{453817D1-3B94-47AE-A879-A8732AC96949}" srcOrd="0" destOrd="0" presId="urn:microsoft.com/office/officeart/2005/8/layout/process2"/>
    <dgm:cxn modelId="{E42C54E0-F72F-448E-BB84-11C653B2E25D}" type="presParOf" srcId="{1F574F28-030F-4224-BDFB-F08062C8F9FE}" destId="{57B7B6AC-5F5D-47F9-BC9A-F299917F9C9D}" srcOrd="0" destOrd="0" presId="urn:microsoft.com/office/officeart/2005/8/layout/process2"/>
    <dgm:cxn modelId="{60600EA9-339C-45E6-A823-D0DBEEFE1C99}" type="presParOf" srcId="{1F574F28-030F-4224-BDFB-F08062C8F9FE}" destId="{453817D1-3B94-47AE-A879-A8732AC96949}" srcOrd="1" destOrd="0" presId="urn:microsoft.com/office/officeart/2005/8/layout/process2"/>
    <dgm:cxn modelId="{D7F72487-B305-4957-985B-A8B115312E76}" type="presParOf" srcId="{453817D1-3B94-47AE-A879-A8732AC96949}" destId="{1B1C5E25-339B-4B9D-B55B-6426B12A7561}" srcOrd="0" destOrd="0" presId="urn:microsoft.com/office/officeart/2005/8/layout/process2"/>
    <dgm:cxn modelId="{2955414A-1C58-4832-B31D-59AAFA362C23}" type="presParOf" srcId="{1F574F28-030F-4224-BDFB-F08062C8F9FE}" destId="{70437E02-45D0-47C9-80E5-FE6E70D5D88D}"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ctr"/>
          <a:r>
            <a:rPr lang="es-ES" sz="2200" dirty="0">
              <a:latin typeface="Bw Modelica" panose="00000600000000000000" pitchFamily="50" charset="0"/>
            </a:rPr>
            <a:t>Los oficiales habían recibido la orden de arrestar a Jesús, sin embargo, cuando escucharon a Jesús hablar… </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ctr"/>
          <a:r>
            <a:rPr lang="es-ES" sz="2200" dirty="0">
              <a:latin typeface="Bw Modelica" panose="00000600000000000000" pitchFamily="50" charset="0"/>
            </a:rPr>
            <a:t>…quedaron profundamente impresionados por la autoridad, la sabiduría y la compasión de sus palabras.</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043F3812-5CF2-4D5E-924C-1599EB812F02}" type="pres">
      <dgm:prSet presAssocID="{8B688827-D66A-4C90-9932-ED11D76A0A27}" presName="Name0" presStyleCnt="0">
        <dgm:presLayoutVars>
          <dgm:chPref val="3"/>
          <dgm:dir/>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802943" custScaleY="845179"/>
      <dgm:spPr>
        <a:prstGeom prst="chevron">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798678" custScaleY="869435"/>
      <dgm:spPr>
        <a:prstGeom prst="chevron">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ctr"/>
          <a:r>
            <a:rPr lang="es-ES" sz="2200" dirty="0">
              <a:latin typeface="Bw Modelica" panose="00000600000000000000" pitchFamily="50" charset="0"/>
            </a:rPr>
            <a:t>Los líderes religiosos los reprendieron duramente, acusándolos de haber sido engañados…</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ctr"/>
          <a:r>
            <a:rPr lang="es-ES" sz="2200" dirty="0">
              <a:latin typeface="Bw Modelica" panose="00000600000000000000" pitchFamily="50" charset="0"/>
            </a:rPr>
            <a:t>…mostrando con ello su desprecio tanto por Jesús como por aquellos que estaban empezando a creer en Él…</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83034DD9-A292-4553-83E3-4C14606460AD}">
      <dgm:prSet custT="1"/>
      <dgm:spPr/>
      <dgm:t>
        <a:bodyPr/>
        <a:lstStyle/>
        <a:p>
          <a:r>
            <a:rPr lang="es-ES" sz="2200" dirty="0">
              <a:latin typeface="Bw Modelica" panose="00000600000000000000" pitchFamily="50" charset="0"/>
            </a:rPr>
            <a:t>…y según ellos, el hecho de que los dirigentes no hubieran aceptado a Jesús era prueba suficiente de que Él no era el Mesías.</a:t>
          </a:r>
          <a:endParaRPr lang="es-EC" sz="2200" dirty="0">
            <a:latin typeface="Bw Modelica" panose="00000600000000000000" pitchFamily="50" charset="0"/>
          </a:endParaRPr>
        </a:p>
      </dgm:t>
    </dgm:pt>
    <dgm:pt modelId="{928C4CD3-561B-4238-A0C9-3E400797C23B}" type="parTrans" cxnId="{0C3C7FB3-7E0D-4938-8538-F88F0C2EBF0B}">
      <dgm:prSet/>
      <dgm:spPr/>
      <dgm:t>
        <a:bodyPr/>
        <a:lstStyle/>
        <a:p>
          <a:endParaRPr lang="es-EC"/>
        </a:p>
      </dgm:t>
    </dgm:pt>
    <dgm:pt modelId="{506727BE-710F-483E-8C32-BE15668891A0}" type="sibTrans" cxnId="{0C3C7FB3-7E0D-4938-8538-F88F0C2EBF0B}">
      <dgm:prSet/>
      <dgm:spPr/>
      <dgm:t>
        <a:bodyPr/>
        <a:lstStyle/>
        <a:p>
          <a:endParaRPr lang="es-EC"/>
        </a:p>
      </dgm:t>
    </dgm:pt>
    <dgm:pt modelId="{043F3812-5CF2-4D5E-924C-1599EB812F02}" type="pres">
      <dgm:prSet presAssocID="{8B688827-D66A-4C90-9932-ED11D76A0A27}" presName="Name0" presStyleCnt="0">
        <dgm:presLayoutVars>
          <dgm:chPref val="3"/>
          <dgm:dir val="rev"/>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3" custScaleX="802943" custScaleY="640748"/>
      <dgm:spPr>
        <a:prstGeom prst="homePlate">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3" custScaleX="798678" custScaleY="659137"/>
      <dgm:spPr>
        <a:prstGeom prst="homePlate">
          <a:avLst/>
        </a:prstGeom>
      </dgm:spPr>
    </dgm:pt>
    <dgm:pt modelId="{F41042A1-2D34-40E3-96CA-BA0E22D1292B}" type="pres">
      <dgm:prSet presAssocID="{FC40C24D-3E42-43AA-8F5B-476FC54DA11A}" presName="vSp" presStyleCnt="0"/>
      <dgm:spPr/>
    </dgm:pt>
    <dgm:pt modelId="{F780A28F-11AB-462D-91F9-812D73534B39}" type="pres">
      <dgm:prSet presAssocID="{83034DD9-A292-4553-83E3-4C14606460AD}" presName="horFlow" presStyleCnt="0"/>
      <dgm:spPr/>
    </dgm:pt>
    <dgm:pt modelId="{14FEF124-B051-4F02-B135-AB213A43790A}" type="pres">
      <dgm:prSet presAssocID="{83034DD9-A292-4553-83E3-4C14606460AD}" presName="bigChev" presStyleLbl="node1" presStyleIdx="2" presStyleCnt="3" custScaleX="803137" custScaleY="646590"/>
      <dgm:spPr>
        <a:prstGeom prst="homePlate">
          <a:avLst/>
        </a:prstGeom>
      </dgm:spPr>
    </dgm:pt>
  </dgm:ptLst>
  <dgm:cxnLst>
    <dgm:cxn modelId="{78480326-8D05-4F49-89BF-AA5335B8A777}" type="presOf" srcId="{83034DD9-A292-4553-83E3-4C14606460AD}" destId="{14FEF124-B051-4F02-B135-AB213A43790A}" srcOrd="0" destOrd="0" presId="urn:microsoft.com/office/officeart/2005/8/layout/lProcess3"/>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0C3C7FB3-7E0D-4938-8538-F88F0C2EBF0B}" srcId="{8B688827-D66A-4C90-9932-ED11D76A0A27}" destId="{83034DD9-A292-4553-83E3-4C14606460AD}" srcOrd="2" destOrd="0" parTransId="{928C4CD3-561B-4238-A0C9-3E400797C23B}" sibTransId="{506727BE-710F-483E-8C32-BE15668891A0}"/>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 modelId="{55B0D381-87BA-4237-B44D-6C018C2D7DE4}" type="presParOf" srcId="{043F3812-5CF2-4D5E-924C-1599EB812F02}" destId="{F41042A1-2D34-40E3-96CA-BA0E22D1292B}" srcOrd="3" destOrd="0" presId="urn:microsoft.com/office/officeart/2005/8/layout/lProcess3"/>
    <dgm:cxn modelId="{A79DCADD-D363-4DBC-AA14-E2E1022DA3BB}" type="presParOf" srcId="{043F3812-5CF2-4D5E-924C-1599EB812F02}" destId="{F780A28F-11AB-462D-91F9-812D73534B39}" srcOrd="4" destOrd="0" presId="urn:microsoft.com/office/officeart/2005/8/layout/lProcess3"/>
    <dgm:cxn modelId="{6ED5518D-5E8E-46F1-A0E7-B97B7F6B8336}" type="presParOf" srcId="{F780A28F-11AB-462D-91F9-812D73534B39}" destId="{14FEF124-B051-4F02-B135-AB213A43790A}"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648258F-B7F4-471C-A153-330F5967A827}"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0ED23E38-1FF4-4960-B8D0-C16C7E1F49DB}">
      <dgm:prSet phldrT="[Texto]" custT="1"/>
      <dgm:spPr/>
      <dgm:t>
        <a:bodyPr/>
        <a:lstStyle/>
        <a:p>
          <a:r>
            <a:rPr lang="es-ES" sz="2200" dirty="0">
              <a:latin typeface="Bw Modelica" panose="00000600000000000000" pitchFamily="50" charset="0"/>
            </a:rPr>
            <a:t>El mismo Nicodemo que se había acercado a Jesús en secreto…</a:t>
          </a:r>
          <a:endParaRPr lang="es-EC" sz="2200" dirty="0">
            <a:latin typeface="Bw Modelica" panose="00000600000000000000" pitchFamily="50" charset="0"/>
          </a:endParaRPr>
        </a:p>
      </dgm:t>
    </dgm:pt>
    <dgm:pt modelId="{4A3DABF0-AF51-4053-BC19-4991FE19D17B}" type="parTrans" cxnId="{705DC511-8D56-49F8-8F75-91D3F3448AAF}">
      <dgm:prSet/>
      <dgm:spPr/>
      <dgm:t>
        <a:bodyPr/>
        <a:lstStyle/>
        <a:p>
          <a:endParaRPr lang="es-EC" sz="2200">
            <a:latin typeface="Bw Modelica" panose="00000600000000000000" pitchFamily="50" charset="0"/>
          </a:endParaRPr>
        </a:p>
      </dgm:t>
    </dgm:pt>
    <dgm:pt modelId="{4189DBA8-37DD-4E79-AC31-5177CD8CC169}" type="sibTrans" cxnId="{705DC511-8D56-49F8-8F75-91D3F3448AAF}">
      <dgm:prSet/>
      <dgm:spPr/>
      <dgm:t>
        <a:bodyPr/>
        <a:lstStyle/>
        <a:p>
          <a:endParaRPr lang="es-EC" sz="2200">
            <a:latin typeface="Bw Modelica" panose="00000600000000000000" pitchFamily="50" charset="0"/>
          </a:endParaRPr>
        </a:p>
      </dgm:t>
    </dgm:pt>
    <dgm:pt modelId="{73C9BE65-BB20-458E-B9CD-F23DE3176E4F}">
      <dgm:prSet phldrT="[Texto]" custT="1"/>
      <dgm:spPr/>
      <dgm:t>
        <a:bodyPr/>
        <a:lstStyle/>
        <a:p>
          <a:r>
            <a:rPr lang="es-ES" sz="2200" dirty="0">
              <a:latin typeface="Bw Modelica" panose="00000600000000000000" pitchFamily="50" charset="0"/>
            </a:rPr>
            <a:t>…ahora se atrevió a alzar la voz ante sus colegas, poco a poco estaba siendo transformado por la verdad.</a:t>
          </a:r>
          <a:endParaRPr lang="es-EC" sz="2200" dirty="0">
            <a:latin typeface="Bw Modelica" panose="00000600000000000000" pitchFamily="50" charset="0"/>
          </a:endParaRPr>
        </a:p>
      </dgm:t>
    </dgm:pt>
    <dgm:pt modelId="{4E8AC807-DAEE-4A4C-8CEC-2C7E6AA4B38B}" type="parTrans" cxnId="{4609F85A-51DD-452D-A7A1-99BE83D8EDD9}">
      <dgm:prSet/>
      <dgm:spPr/>
      <dgm:t>
        <a:bodyPr/>
        <a:lstStyle/>
        <a:p>
          <a:endParaRPr lang="es-EC" sz="2200">
            <a:latin typeface="Bw Modelica" panose="00000600000000000000" pitchFamily="50" charset="0"/>
          </a:endParaRPr>
        </a:p>
      </dgm:t>
    </dgm:pt>
    <dgm:pt modelId="{35B5D5AA-F169-4297-B3B9-98A4C45627D9}" type="sibTrans" cxnId="{4609F85A-51DD-452D-A7A1-99BE83D8EDD9}">
      <dgm:prSet/>
      <dgm:spPr/>
      <dgm:t>
        <a:bodyPr/>
        <a:lstStyle/>
        <a:p>
          <a:endParaRPr lang="es-EC" sz="2200">
            <a:latin typeface="Bw Modelica" panose="00000600000000000000" pitchFamily="50" charset="0"/>
          </a:endParaRPr>
        </a:p>
      </dgm:t>
    </dgm:pt>
    <dgm:pt modelId="{0FD698B2-29B9-4A7F-A2A1-81341A42961A}" type="pres">
      <dgm:prSet presAssocID="{E648258F-B7F4-471C-A153-330F5967A827}" presName="rootnode" presStyleCnt="0">
        <dgm:presLayoutVars>
          <dgm:chMax/>
          <dgm:chPref/>
          <dgm:dir/>
          <dgm:animLvl val="lvl"/>
        </dgm:presLayoutVars>
      </dgm:prSet>
      <dgm:spPr/>
    </dgm:pt>
    <dgm:pt modelId="{4DFFEE5A-657D-482C-803F-7521F0777519}" type="pres">
      <dgm:prSet presAssocID="{0ED23E38-1FF4-4960-B8D0-C16C7E1F49DB}" presName="composite" presStyleCnt="0"/>
      <dgm:spPr/>
    </dgm:pt>
    <dgm:pt modelId="{7E9898BE-B32E-4CA6-94A3-E835C3D38762}" type="pres">
      <dgm:prSet presAssocID="{0ED23E38-1FF4-4960-B8D0-C16C7E1F49DB}" presName="LShape" presStyleLbl="alignNode1" presStyleIdx="0" presStyleCnt="3"/>
      <dgm:spPr/>
    </dgm:pt>
    <dgm:pt modelId="{03E46F4A-AC25-429D-8A9A-3209435B7642}" type="pres">
      <dgm:prSet presAssocID="{0ED23E38-1FF4-4960-B8D0-C16C7E1F49DB}" presName="ParentText" presStyleLbl="revTx" presStyleIdx="0" presStyleCnt="2">
        <dgm:presLayoutVars>
          <dgm:chMax val="0"/>
          <dgm:chPref val="0"/>
          <dgm:bulletEnabled val="1"/>
        </dgm:presLayoutVars>
      </dgm:prSet>
      <dgm:spPr/>
    </dgm:pt>
    <dgm:pt modelId="{4D62816D-3926-461A-8BD9-0F1A5894D8D6}" type="pres">
      <dgm:prSet presAssocID="{0ED23E38-1FF4-4960-B8D0-C16C7E1F49DB}" presName="Triangle" presStyleLbl="alignNode1" presStyleIdx="1" presStyleCnt="3"/>
      <dgm:spPr/>
    </dgm:pt>
    <dgm:pt modelId="{4E1E4FF9-8D59-4B25-80CF-B8A851F30A39}" type="pres">
      <dgm:prSet presAssocID="{4189DBA8-37DD-4E79-AC31-5177CD8CC169}" presName="sibTrans" presStyleCnt="0"/>
      <dgm:spPr/>
    </dgm:pt>
    <dgm:pt modelId="{B0EA946B-412A-420C-B270-BC9EF730FD5F}" type="pres">
      <dgm:prSet presAssocID="{4189DBA8-37DD-4E79-AC31-5177CD8CC169}" presName="space" presStyleCnt="0"/>
      <dgm:spPr/>
    </dgm:pt>
    <dgm:pt modelId="{EB3518E4-7691-4BFF-826E-711CC43B6954}" type="pres">
      <dgm:prSet presAssocID="{73C9BE65-BB20-458E-B9CD-F23DE3176E4F}" presName="composite" presStyleCnt="0"/>
      <dgm:spPr/>
    </dgm:pt>
    <dgm:pt modelId="{2451B208-F3E1-40F3-B12E-5542310B592E}" type="pres">
      <dgm:prSet presAssocID="{73C9BE65-BB20-458E-B9CD-F23DE3176E4F}" presName="LShape" presStyleLbl="alignNode1" presStyleIdx="2" presStyleCnt="3"/>
      <dgm:spPr/>
    </dgm:pt>
    <dgm:pt modelId="{23A54DE5-28FD-4C82-875D-24EB4556321B}" type="pres">
      <dgm:prSet presAssocID="{73C9BE65-BB20-458E-B9CD-F23DE3176E4F}" presName="ParentText" presStyleLbl="revTx" presStyleIdx="1" presStyleCnt="2">
        <dgm:presLayoutVars>
          <dgm:chMax val="0"/>
          <dgm:chPref val="0"/>
          <dgm:bulletEnabled val="1"/>
        </dgm:presLayoutVars>
      </dgm:prSet>
      <dgm:spPr/>
    </dgm:pt>
  </dgm:ptLst>
  <dgm:cxnLst>
    <dgm:cxn modelId="{705DC511-8D56-49F8-8F75-91D3F3448AAF}" srcId="{E648258F-B7F4-471C-A153-330F5967A827}" destId="{0ED23E38-1FF4-4960-B8D0-C16C7E1F49DB}" srcOrd="0" destOrd="0" parTransId="{4A3DABF0-AF51-4053-BC19-4991FE19D17B}" sibTransId="{4189DBA8-37DD-4E79-AC31-5177CD8CC169}"/>
    <dgm:cxn modelId="{A54FBB27-0A8F-43D7-B025-D1F1C6822663}" type="presOf" srcId="{0ED23E38-1FF4-4960-B8D0-C16C7E1F49DB}" destId="{03E46F4A-AC25-429D-8A9A-3209435B7642}" srcOrd="0" destOrd="0" presId="urn:microsoft.com/office/officeart/2009/3/layout/StepUpProcess"/>
    <dgm:cxn modelId="{4609F85A-51DD-452D-A7A1-99BE83D8EDD9}" srcId="{E648258F-B7F4-471C-A153-330F5967A827}" destId="{73C9BE65-BB20-458E-B9CD-F23DE3176E4F}" srcOrd="1" destOrd="0" parTransId="{4E8AC807-DAEE-4A4C-8CEC-2C7E6AA4B38B}" sibTransId="{35B5D5AA-F169-4297-B3B9-98A4C45627D9}"/>
    <dgm:cxn modelId="{7478079F-66EB-4A92-A924-7539D06FCC1B}" type="presOf" srcId="{73C9BE65-BB20-458E-B9CD-F23DE3176E4F}" destId="{23A54DE5-28FD-4C82-875D-24EB4556321B}" srcOrd="0" destOrd="0" presId="urn:microsoft.com/office/officeart/2009/3/layout/StepUpProcess"/>
    <dgm:cxn modelId="{83EC8DC2-6428-4BFB-A0E0-74FB9881D452}" type="presOf" srcId="{E648258F-B7F4-471C-A153-330F5967A827}" destId="{0FD698B2-29B9-4A7F-A2A1-81341A42961A}" srcOrd="0" destOrd="0" presId="urn:microsoft.com/office/officeart/2009/3/layout/StepUpProcess"/>
    <dgm:cxn modelId="{BD03985A-4C05-4430-9689-21807934C774}" type="presParOf" srcId="{0FD698B2-29B9-4A7F-A2A1-81341A42961A}" destId="{4DFFEE5A-657D-482C-803F-7521F0777519}" srcOrd="0" destOrd="0" presId="urn:microsoft.com/office/officeart/2009/3/layout/StepUpProcess"/>
    <dgm:cxn modelId="{37E5B8F0-F846-4EFB-9B45-D5715B810741}" type="presParOf" srcId="{4DFFEE5A-657D-482C-803F-7521F0777519}" destId="{7E9898BE-B32E-4CA6-94A3-E835C3D38762}" srcOrd="0" destOrd="0" presId="urn:microsoft.com/office/officeart/2009/3/layout/StepUpProcess"/>
    <dgm:cxn modelId="{877EB5CC-67F0-4436-91F8-157F942656D9}" type="presParOf" srcId="{4DFFEE5A-657D-482C-803F-7521F0777519}" destId="{03E46F4A-AC25-429D-8A9A-3209435B7642}" srcOrd="1" destOrd="0" presId="urn:microsoft.com/office/officeart/2009/3/layout/StepUpProcess"/>
    <dgm:cxn modelId="{51680DD8-5E2A-4CE1-9F6E-63FFE8BED0E5}" type="presParOf" srcId="{4DFFEE5A-657D-482C-803F-7521F0777519}" destId="{4D62816D-3926-461A-8BD9-0F1A5894D8D6}" srcOrd="2" destOrd="0" presId="urn:microsoft.com/office/officeart/2009/3/layout/StepUpProcess"/>
    <dgm:cxn modelId="{B4762DFF-E34A-42D4-8838-FB9CEEB06799}" type="presParOf" srcId="{0FD698B2-29B9-4A7F-A2A1-81341A42961A}" destId="{4E1E4FF9-8D59-4B25-80CF-B8A851F30A39}" srcOrd="1" destOrd="0" presId="urn:microsoft.com/office/officeart/2009/3/layout/StepUpProcess"/>
    <dgm:cxn modelId="{6B1FA4CE-AEBB-41DA-9561-11F08DD23892}" type="presParOf" srcId="{4E1E4FF9-8D59-4B25-80CF-B8A851F30A39}" destId="{B0EA946B-412A-420C-B270-BC9EF730FD5F}" srcOrd="0" destOrd="0" presId="urn:microsoft.com/office/officeart/2009/3/layout/StepUpProcess"/>
    <dgm:cxn modelId="{63749C8A-42BA-4AF6-A789-BB449605F70A}" type="presParOf" srcId="{0FD698B2-29B9-4A7F-A2A1-81341A42961A}" destId="{EB3518E4-7691-4BFF-826E-711CC43B6954}" srcOrd="2" destOrd="0" presId="urn:microsoft.com/office/officeart/2009/3/layout/StepUpProcess"/>
    <dgm:cxn modelId="{4CD040C7-B223-4D36-904B-E51422DF0586}" type="presParOf" srcId="{EB3518E4-7691-4BFF-826E-711CC43B6954}" destId="{2451B208-F3E1-40F3-B12E-5542310B592E}" srcOrd="0" destOrd="0" presId="urn:microsoft.com/office/officeart/2009/3/layout/StepUpProcess"/>
    <dgm:cxn modelId="{59A063AB-747E-4816-9BEB-B416912EC0F5}" type="presParOf" srcId="{EB3518E4-7691-4BFF-826E-711CC43B6954}" destId="{23A54DE5-28FD-4C82-875D-24EB4556321B}" srcOrd="1" destOrd="0" presId="urn:microsoft.com/office/officeart/2009/3/layout/StepUp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B6A402-FBCA-4512-BC0E-0BA1381F1B1D}">
      <dsp:nvSpPr>
        <dsp:cNvPr id="0" name=""/>
        <dsp:cNvSpPr/>
      </dsp:nvSpPr>
      <dsp:spPr>
        <a:xfrm>
          <a:off x="16135" y="0"/>
          <a:ext cx="3099275" cy="231518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Muchos de los que escuchaban a Jesús conocían las maquinaciones de los príncipes contra Él, por eso…</a:t>
          </a:r>
          <a:endParaRPr lang="es-EC" sz="2200" kern="1200" dirty="0">
            <a:latin typeface="Bw Modelica" panose="00000600000000000000" pitchFamily="50" charset="0"/>
          </a:endParaRPr>
        </a:p>
      </dsp:txBody>
      <dsp:txXfrm>
        <a:off x="83945" y="67810"/>
        <a:ext cx="2963655" cy="2179569"/>
      </dsp:txXfrm>
    </dsp:sp>
    <dsp:sp modelId="{2074357D-30CF-43C8-BC17-3061F4D0A54C}">
      <dsp:nvSpPr>
        <dsp:cNvPr id="0" name=""/>
        <dsp:cNvSpPr/>
      </dsp:nvSpPr>
      <dsp:spPr>
        <a:xfrm>
          <a:off x="3425338" y="773284"/>
          <a:ext cx="657046" cy="76862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3425338" y="927008"/>
        <a:ext cx="459932" cy="461172"/>
      </dsp:txXfrm>
    </dsp:sp>
    <dsp:sp modelId="{3CFE4496-3829-4696-BE71-BFD322328F3E}">
      <dsp:nvSpPr>
        <dsp:cNvPr id="0" name=""/>
        <dsp:cNvSpPr/>
      </dsp:nvSpPr>
      <dsp:spPr>
        <a:xfrm>
          <a:off x="4355120" y="0"/>
          <a:ext cx="3099275" cy="231518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…se sorprendieron de que Jesús predicara con tanta libertad, esto los llevó a pensar que lo habían reconocido como el Mesías…</a:t>
          </a:r>
          <a:endParaRPr lang="es-EC" sz="2200" kern="1200" dirty="0">
            <a:latin typeface="Bw Modelica" panose="00000600000000000000" pitchFamily="50" charset="0"/>
          </a:endParaRPr>
        </a:p>
      </dsp:txBody>
      <dsp:txXfrm>
        <a:off x="4422930" y="67810"/>
        <a:ext cx="2963655" cy="2179569"/>
      </dsp:txXfrm>
    </dsp:sp>
    <dsp:sp modelId="{3CC78DF9-5188-4A52-8598-CDB24452A307}">
      <dsp:nvSpPr>
        <dsp:cNvPr id="0" name=""/>
        <dsp:cNvSpPr/>
      </dsp:nvSpPr>
      <dsp:spPr>
        <a:xfrm>
          <a:off x="7764323" y="773284"/>
          <a:ext cx="657046" cy="76862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7764323" y="927008"/>
        <a:ext cx="459932" cy="461172"/>
      </dsp:txXfrm>
    </dsp:sp>
    <dsp:sp modelId="{C3829512-E861-4E7C-80CE-B661DBEB6B17}">
      <dsp:nvSpPr>
        <dsp:cNvPr id="0" name=""/>
        <dsp:cNvSpPr/>
      </dsp:nvSpPr>
      <dsp:spPr>
        <a:xfrm>
          <a:off x="8694106" y="0"/>
          <a:ext cx="3099275" cy="231518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…más Jesús hablaba con poder porque tenía el respaldo del Padre, no porque los líderes lo permitieran.</a:t>
          </a:r>
          <a:endParaRPr lang="es-EC" sz="2200" kern="1200" dirty="0">
            <a:latin typeface="Bw Modelica" panose="00000600000000000000" pitchFamily="50" charset="0"/>
          </a:endParaRPr>
        </a:p>
      </dsp:txBody>
      <dsp:txXfrm>
        <a:off x="8761916" y="67810"/>
        <a:ext cx="2963655" cy="21795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a:off x="0" y="256715"/>
          <a:ext cx="5104369" cy="162931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Satanás actuaba sobre los gobernantes y el pueblo sembrando confusión con ideas erróneas acerca del Mesías y su venida…</a:t>
          </a:r>
          <a:endParaRPr lang="es-EC" sz="2200" kern="1200" dirty="0">
            <a:latin typeface="Bw Modelica" panose="00000600000000000000" pitchFamily="50" charset="0"/>
          </a:endParaRPr>
        </a:p>
      </dsp:txBody>
      <dsp:txXfrm>
        <a:off x="0" y="256715"/>
        <a:ext cx="4697041" cy="1629313"/>
      </dsp:txXfrm>
    </dsp:sp>
    <dsp:sp modelId="{8D044741-25DB-4DE0-8341-A6CE7CF03541}">
      <dsp:nvSpPr>
        <dsp:cNvPr id="0" name=""/>
        <dsp:cNvSpPr/>
      </dsp:nvSpPr>
      <dsp:spPr>
        <a:xfrm>
          <a:off x="0" y="1921628"/>
          <a:ext cx="5077256" cy="167607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…según las creencias de la época, después de un tiempo de su nacimiento en Belén, el Mesías aparecería de manera misteriosa, sin un origen conocido…</a:t>
          </a:r>
          <a:endParaRPr lang="es-EC" sz="2200" kern="1200" dirty="0">
            <a:latin typeface="Bw Modelica" panose="00000600000000000000" pitchFamily="50" charset="0"/>
          </a:endParaRPr>
        </a:p>
      </dsp:txBody>
      <dsp:txXfrm>
        <a:off x="0" y="1921628"/>
        <a:ext cx="4658238" cy="1676073"/>
      </dsp:txXfrm>
    </dsp:sp>
    <dsp:sp modelId="{14FEF124-B051-4F02-B135-AB213A43790A}">
      <dsp:nvSpPr>
        <dsp:cNvPr id="0" name=""/>
        <dsp:cNvSpPr/>
      </dsp:nvSpPr>
      <dsp:spPr>
        <a:xfrm>
          <a:off x="0" y="3633301"/>
          <a:ext cx="5105602" cy="1644168"/>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…pero los líderes al decir que sabían que venía de Nazaret y que conocían su familia llevaron al pueblo a dudar de Jesús..</a:t>
          </a:r>
          <a:endParaRPr lang="es-EC" sz="2200" kern="1200" dirty="0">
            <a:latin typeface="Bw Modelica" panose="00000600000000000000" pitchFamily="50" charset="0"/>
          </a:endParaRPr>
        </a:p>
      </dsp:txBody>
      <dsp:txXfrm>
        <a:off x="0" y="3633301"/>
        <a:ext cx="4694560" cy="16441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7B6AC-5F5D-47F9-BC9A-F299917F9C9D}">
      <dsp:nvSpPr>
        <dsp:cNvPr id="0" name=""/>
        <dsp:cNvSpPr/>
      </dsp:nvSpPr>
      <dsp:spPr>
        <a:xfrm>
          <a:off x="0" y="4629"/>
          <a:ext cx="4842164" cy="169216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descubrió sus pensamientos y se dirigió a ellos directamente, les dijo que ellos lo conocían exteriormente porque sabían de dónde venía…</a:t>
          </a:r>
          <a:endParaRPr lang="es-EC" sz="2200" kern="1200" dirty="0">
            <a:latin typeface="Bw Modelica" panose="00000600000000000000" pitchFamily="50" charset="0"/>
          </a:endParaRPr>
        </a:p>
      </dsp:txBody>
      <dsp:txXfrm>
        <a:off x="49562" y="54191"/>
        <a:ext cx="4743040" cy="1593043"/>
      </dsp:txXfrm>
    </dsp:sp>
    <dsp:sp modelId="{453817D1-3B94-47AE-A879-A8732AC96949}">
      <dsp:nvSpPr>
        <dsp:cNvPr id="0" name=""/>
        <dsp:cNvSpPr/>
      </dsp:nvSpPr>
      <dsp:spPr>
        <a:xfrm rot="5400000">
          <a:off x="2066803" y="1744034"/>
          <a:ext cx="708557" cy="850268"/>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166002" y="1814890"/>
        <a:ext cx="510160" cy="495990"/>
      </dsp:txXfrm>
    </dsp:sp>
    <dsp:sp modelId="{70437E02-45D0-47C9-80E5-FE6E70D5D88D}">
      <dsp:nvSpPr>
        <dsp:cNvPr id="0" name=""/>
        <dsp:cNvSpPr/>
      </dsp:nvSpPr>
      <dsp:spPr>
        <a:xfrm>
          <a:off x="0" y="2641540"/>
          <a:ext cx="4842164" cy="188948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…pero que no comprendían su verdadero origen y misión, pues había sido enviado por el Padre, a quien ellos no conocían, pues de lo contrario habrían conocido a su Hijo cuando se manifestó.</a:t>
          </a:r>
          <a:endParaRPr lang="es-EC" sz="2200" kern="1200" dirty="0">
            <a:latin typeface="Bw Modelica" panose="00000600000000000000" pitchFamily="50" charset="0"/>
          </a:endParaRPr>
        </a:p>
      </dsp:txBody>
      <dsp:txXfrm>
        <a:off x="55341" y="2696881"/>
        <a:ext cx="4731482" cy="17788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6096" y="340623"/>
          <a:ext cx="5505242" cy="138085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Viendo que no podían detener la verdad con engaños y dudas, intentaron arrestarlo.</a:t>
          </a:r>
          <a:endParaRPr lang="es-EC" sz="2200" kern="1200" dirty="0">
            <a:latin typeface="Bw Modelica" panose="00000600000000000000" pitchFamily="50" charset="0"/>
          </a:endParaRPr>
        </a:p>
      </dsp:txBody>
      <dsp:txXfrm>
        <a:off x="93504" y="408031"/>
        <a:ext cx="5370426" cy="12460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7049" y="183981"/>
          <a:ext cx="5706260" cy="106963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No pudieron arrestarlo, porque nada puede suceder fuera del tiempo y la voluntad permitida por el Cielo.</a:t>
          </a:r>
          <a:endParaRPr lang="es-EC" sz="2200" kern="1200" dirty="0">
            <a:latin typeface="Bw Modelica" panose="00000600000000000000" pitchFamily="50" charset="0"/>
          </a:endParaRPr>
        </a:p>
      </dsp:txBody>
      <dsp:txXfrm>
        <a:off x="79264" y="236196"/>
        <a:ext cx="5601830" cy="96520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3937F-256B-4752-A836-FAA1703293E8}">
      <dsp:nvSpPr>
        <dsp:cNvPr id="0" name=""/>
        <dsp:cNvSpPr/>
      </dsp:nvSpPr>
      <dsp:spPr>
        <a:xfrm>
          <a:off x="0" y="1033030"/>
          <a:ext cx="5115118" cy="14616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43F12B-6141-41B0-A9A7-667540E961BC}">
      <dsp:nvSpPr>
        <dsp:cNvPr id="0" name=""/>
        <dsp:cNvSpPr/>
      </dsp:nvSpPr>
      <dsp:spPr>
        <a:xfrm>
          <a:off x="297392" y="28797"/>
          <a:ext cx="4494132" cy="186031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337" tIns="0" rIns="135337"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Muchos al ver las señales y milagros de Jesús, expresaron su fe comparando su poder con las expectativas mesiánicas…</a:t>
          </a:r>
          <a:endParaRPr lang="es-EC" sz="2200" kern="1200" dirty="0">
            <a:latin typeface="Bw Modelica" panose="00000600000000000000" pitchFamily="50" charset="0"/>
          </a:endParaRPr>
        </a:p>
      </dsp:txBody>
      <dsp:txXfrm>
        <a:off x="388205" y="119610"/>
        <a:ext cx="4312506" cy="1678687"/>
      </dsp:txXfrm>
    </dsp:sp>
    <dsp:sp modelId="{DE9878BF-516D-4F4B-BF97-1B3FC4783208}">
      <dsp:nvSpPr>
        <dsp:cNvPr id="0" name=""/>
        <dsp:cNvSpPr/>
      </dsp:nvSpPr>
      <dsp:spPr>
        <a:xfrm>
          <a:off x="0" y="3952648"/>
          <a:ext cx="5115118" cy="14616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61B175-C89B-46EC-83B5-A852C1BC58E8}">
      <dsp:nvSpPr>
        <dsp:cNvPr id="0" name=""/>
        <dsp:cNvSpPr/>
      </dsp:nvSpPr>
      <dsp:spPr>
        <a:xfrm>
          <a:off x="297392" y="2807830"/>
          <a:ext cx="4494132" cy="200089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337" tIns="0" rIns="135337" bIns="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…al ver esto los gobernantes se preocuparon porque podían perder su influencia y convinieron enviar alguaciles para prenderlo cuando estuviese solo.</a:t>
          </a:r>
          <a:endParaRPr lang="es-EC" sz="2200" kern="1200" dirty="0">
            <a:latin typeface="Bw Modelica" panose="00000600000000000000" pitchFamily="50" charset="0"/>
          </a:endParaRPr>
        </a:p>
      </dsp:txBody>
      <dsp:txXfrm>
        <a:off x="395068" y="2905506"/>
        <a:ext cx="4298780" cy="180554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12464" y="169007"/>
          <a:ext cx="4670205" cy="154696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el último día de la Fiesta de los Tabernáculos, el momento más solemne y concurrido, Jesús utilizó la ilustración del agua…</a:t>
          </a:r>
          <a:endParaRPr lang="es-EC" sz="2200" kern="1200" dirty="0">
            <a:latin typeface="Bw Modelica" panose="00000600000000000000" pitchFamily="50" charset="0"/>
          </a:endParaRPr>
        </a:p>
      </dsp:txBody>
      <dsp:txXfrm>
        <a:off x="12464" y="169007"/>
        <a:ext cx="4670205" cy="1546969"/>
      </dsp:txXfrm>
    </dsp:sp>
    <dsp:sp modelId="{9D041828-6AD9-46A5-9720-92B6CDC6F09B}">
      <dsp:nvSpPr>
        <dsp:cNvPr id="0" name=""/>
        <dsp:cNvSpPr/>
      </dsp:nvSpPr>
      <dsp:spPr>
        <a:xfrm>
          <a:off x="12464" y="1982686"/>
          <a:ext cx="4670205" cy="144065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esta, Jesús se presentó como la verdadera fuente de agua viva, capaz de saciar la sed espiritual del alma…</a:t>
          </a:r>
          <a:endParaRPr lang="es-EC" sz="2200" kern="1200" dirty="0">
            <a:latin typeface="Bw Modelica" panose="00000600000000000000" pitchFamily="50" charset="0"/>
          </a:endParaRPr>
        </a:p>
      </dsp:txBody>
      <dsp:txXfrm>
        <a:off x="12464" y="1982686"/>
        <a:ext cx="4670205" cy="1440659"/>
      </dsp:txXfrm>
    </dsp:sp>
    <dsp:sp modelId="{E38E7B7E-2AEB-4920-8383-230BB3971EB7}">
      <dsp:nvSpPr>
        <dsp:cNvPr id="0" name=""/>
        <dsp:cNvSpPr/>
      </dsp:nvSpPr>
      <dsp:spPr>
        <a:xfrm>
          <a:off x="12464" y="3690055"/>
          <a:ext cx="4689553" cy="148034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les invitó a todos los que sienten el vacío del pecado, la sed de justicia, o la necesidad de paz, a venir a Él y beber.</a:t>
          </a:r>
          <a:endParaRPr lang="es-EC" sz="2200" kern="1200" dirty="0">
            <a:latin typeface="Bw Modelica" panose="00000600000000000000" pitchFamily="50" charset="0"/>
          </a:endParaRPr>
        </a:p>
      </dsp:txBody>
      <dsp:txXfrm>
        <a:off x="12464" y="3690055"/>
        <a:ext cx="4689553" cy="148034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13560" y="144220"/>
          <a:ext cx="5080828" cy="143608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invitación de Jesús representa aceptarlo como Salvador y permitir que su Espíritu Santo more en nosotros…</a:t>
          </a:r>
          <a:endParaRPr lang="es-EC" sz="2200" kern="1200" dirty="0">
            <a:latin typeface="Bw Modelica" panose="00000600000000000000" pitchFamily="50" charset="0"/>
          </a:endParaRPr>
        </a:p>
      </dsp:txBody>
      <dsp:txXfrm>
        <a:off x="83664" y="214324"/>
        <a:ext cx="4940620" cy="1295878"/>
      </dsp:txXfrm>
    </dsp:sp>
    <dsp:sp modelId="{9D041828-6AD9-46A5-9720-92B6CDC6F09B}">
      <dsp:nvSpPr>
        <dsp:cNvPr id="0" name=""/>
        <dsp:cNvSpPr/>
      </dsp:nvSpPr>
      <dsp:spPr>
        <a:xfrm>
          <a:off x="13560" y="1858898"/>
          <a:ext cx="5080828" cy="166403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Espíritu Santo obrando en nosotros, superará obstáculos y retendrá el terreno ventajoso contra el enemigo, dándonos la victoria.</a:t>
          </a:r>
          <a:endParaRPr lang="es-EC" sz="2200" kern="1200" dirty="0">
            <a:latin typeface="Bw Modelica" panose="00000600000000000000" pitchFamily="50" charset="0"/>
          </a:endParaRPr>
        </a:p>
      </dsp:txBody>
      <dsp:txXfrm>
        <a:off x="94791" y="1940129"/>
        <a:ext cx="4918366" cy="1501568"/>
      </dsp:txXfrm>
    </dsp:sp>
    <dsp:sp modelId="{E38E7B7E-2AEB-4920-8383-230BB3971EB7}">
      <dsp:nvSpPr>
        <dsp:cNvPr id="0" name=""/>
        <dsp:cNvSpPr/>
      </dsp:nvSpPr>
      <dsp:spPr>
        <a:xfrm>
          <a:off x="13560" y="3801521"/>
          <a:ext cx="5101877" cy="163154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promete que aquellos que acepten esta invitación no solo serán bendecidos, sino que se convertirán en canales de bendición para otros.</a:t>
          </a:r>
          <a:endParaRPr lang="es-EC" sz="2200" kern="1200" dirty="0">
            <a:latin typeface="Bw Modelica" panose="00000600000000000000" pitchFamily="50" charset="0"/>
          </a:endParaRPr>
        </a:p>
      </dsp:txBody>
      <dsp:txXfrm>
        <a:off x="93206" y="3881167"/>
        <a:ext cx="4942585" cy="147225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3200147"/>
          <a:ext cx="4897424" cy="227292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…este “profeta” era una figura muy esperada por los judíos, se entendía que era el Mesías; y las palabras de Jesús tocaron tanto su corazón que, con sinceridad, concluyeron que Él cumplía esa profecía.</a:t>
          </a:r>
          <a:endParaRPr lang="es-EC" sz="2200" kern="1200" dirty="0">
            <a:latin typeface="Bw Modelica" panose="00000600000000000000" pitchFamily="50" charset="0"/>
          </a:endParaRPr>
        </a:p>
      </dsp:txBody>
      <dsp:txXfrm>
        <a:off x="0" y="3200147"/>
        <a:ext cx="4897424" cy="2272929"/>
      </dsp:txXfrm>
    </dsp:sp>
    <dsp:sp modelId="{EB05ED16-170E-4ABA-A9FC-1E534D3C8009}">
      <dsp:nvSpPr>
        <dsp:cNvPr id="0" name=""/>
        <dsp:cNvSpPr/>
      </dsp:nvSpPr>
      <dsp:spPr>
        <a:xfrm rot="10800000">
          <a:off x="0" y="98085"/>
          <a:ext cx="4897424" cy="3185547"/>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el contexto de esta celebración que recordaba la provisión de Dios en el desierto, muchos en la multitud concluyeron que Él debía ser “el profeta” prometido por Moisés…</a:t>
          </a:r>
          <a:endParaRPr lang="es-EC" sz="2200" kern="1200" dirty="0">
            <a:latin typeface="Bw Modelica" panose="00000600000000000000" pitchFamily="50" charset="0"/>
          </a:endParaRPr>
        </a:p>
      </dsp:txBody>
      <dsp:txXfrm rot="10800000">
        <a:off x="0" y="98085"/>
        <a:ext cx="4897424" cy="206987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7B6AC-5F5D-47F9-BC9A-F299917F9C9D}">
      <dsp:nvSpPr>
        <dsp:cNvPr id="0" name=""/>
        <dsp:cNvSpPr/>
      </dsp:nvSpPr>
      <dsp:spPr>
        <a:xfrm>
          <a:off x="0" y="5084"/>
          <a:ext cx="4498423" cy="185822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Aunque algunos se llenaron de esperanza y fe al escuchar a Jesús y lo reconocieron como el Cristo o el profeta prometido…</a:t>
          </a:r>
          <a:endParaRPr lang="es-EC" sz="2200" kern="1200" dirty="0">
            <a:latin typeface="Bw Modelica" panose="00000600000000000000" pitchFamily="50" charset="0"/>
          </a:endParaRPr>
        </a:p>
      </dsp:txBody>
      <dsp:txXfrm>
        <a:off x="54426" y="59510"/>
        <a:ext cx="4389571" cy="1749375"/>
      </dsp:txXfrm>
    </dsp:sp>
    <dsp:sp modelId="{453817D1-3B94-47AE-A879-A8732AC96949}">
      <dsp:nvSpPr>
        <dsp:cNvPr id="0" name=""/>
        <dsp:cNvSpPr/>
      </dsp:nvSpPr>
      <dsp:spPr>
        <a:xfrm rot="5400000">
          <a:off x="1860165" y="1915184"/>
          <a:ext cx="778091" cy="933709"/>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1969099" y="1992993"/>
        <a:ext cx="560225" cy="544664"/>
      </dsp:txXfrm>
    </dsp:sp>
    <dsp:sp modelId="{70437E02-45D0-47C9-80E5-FE6E70D5D88D}">
      <dsp:nvSpPr>
        <dsp:cNvPr id="0" name=""/>
        <dsp:cNvSpPr/>
      </dsp:nvSpPr>
      <dsp:spPr>
        <a:xfrm>
          <a:off x="0" y="2900767"/>
          <a:ext cx="4498423" cy="20749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…otros se aferraron a detalles externos y malinterpretaciones proféticas, generando debates entre los que querían creer y los que buscaban razones para rechazarlo y arrestarlo.</a:t>
          </a:r>
          <a:endParaRPr lang="es-EC" sz="2200" kern="1200" dirty="0">
            <a:latin typeface="Bw Modelica" panose="00000600000000000000" pitchFamily="50" charset="0"/>
          </a:endParaRPr>
        </a:p>
      </dsp:txBody>
      <dsp:txXfrm>
        <a:off x="60772" y="2961539"/>
        <a:ext cx="4376879" cy="195336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a:off x="623" y="559692"/>
          <a:ext cx="5153033" cy="2169636"/>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oficiales habían recibido la orden de arrestar a Jesús, sin embargo, cuando escucharon a Jesús hablar… </a:t>
          </a:r>
          <a:endParaRPr lang="es-EC" sz="2200" kern="1200" dirty="0">
            <a:latin typeface="Bw Modelica" panose="00000600000000000000" pitchFamily="50" charset="0"/>
          </a:endParaRPr>
        </a:p>
      </dsp:txBody>
      <dsp:txXfrm>
        <a:off x="1085441" y="559692"/>
        <a:ext cx="2983397" cy="2169636"/>
      </dsp:txXfrm>
    </dsp:sp>
    <dsp:sp modelId="{8D044741-25DB-4DE0-8341-A6CE7CF03541}">
      <dsp:nvSpPr>
        <dsp:cNvPr id="0" name=""/>
        <dsp:cNvSpPr/>
      </dsp:nvSpPr>
      <dsp:spPr>
        <a:xfrm>
          <a:off x="623" y="2765268"/>
          <a:ext cx="5125661" cy="2231903"/>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…quedaron profundamente impresionados por la autoridad, la sabiduría y la compasión de sus palabras.</a:t>
          </a:r>
          <a:endParaRPr lang="es-EC" sz="2200" kern="1200" dirty="0">
            <a:latin typeface="Bw Modelica" panose="00000600000000000000" pitchFamily="50" charset="0"/>
          </a:endParaRPr>
        </a:p>
      </dsp:txBody>
      <dsp:txXfrm>
        <a:off x="1116575" y="2765268"/>
        <a:ext cx="2893758" cy="223190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rot="10800000">
          <a:off x="1234" y="256715"/>
          <a:ext cx="5104369" cy="162931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líderes religiosos los reprendieron duramente, acusándolos de haber sido engañados…</a:t>
          </a:r>
          <a:endParaRPr lang="es-EC" sz="2200" kern="1200" dirty="0">
            <a:latin typeface="Bw Modelica" panose="00000600000000000000" pitchFamily="50" charset="0"/>
          </a:endParaRPr>
        </a:p>
      </dsp:txBody>
      <dsp:txXfrm rot="10800000">
        <a:off x="408562" y="256715"/>
        <a:ext cx="4697041" cy="1629313"/>
      </dsp:txXfrm>
    </dsp:sp>
    <dsp:sp modelId="{8D044741-25DB-4DE0-8341-A6CE7CF03541}">
      <dsp:nvSpPr>
        <dsp:cNvPr id="0" name=""/>
        <dsp:cNvSpPr/>
      </dsp:nvSpPr>
      <dsp:spPr>
        <a:xfrm rot="10800000">
          <a:off x="28347" y="1921628"/>
          <a:ext cx="5077256" cy="167607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…mostrando con ello su desprecio tanto por Jesús como por aquellos que estaban empezando a creer en Él…</a:t>
          </a:r>
          <a:endParaRPr lang="es-EC" sz="2200" kern="1200" dirty="0">
            <a:latin typeface="Bw Modelica" panose="00000600000000000000" pitchFamily="50" charset="0"/>
          </a:endParaRPr>
        </a:p>
      </dsp:txBody>
      <dsp:txXfrm rot="10800000">
        <a:off x="447365" y="1921628"/>
        <a:ext cx="4658238" cy="1676073"/>
      </dsp:txXfrm>
    </dsp:sp>
    <dsp:sp modelId="{14FEF124-B051-4F02-B135-AB213A43790A}">
      <dsp:nvSpPr>
        <dsp:cNvPr id="0" name=""/>
        <dsp:cNvSpPr/>
      </dsp:nvSpPr>
      <dsp:spPr>
        <a:xfrm rot="10800000">
          <a:off x="0" y="3633301"/>
          <a:ext cx="5105602" cy="1644168"/>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según ellos, el hecho de que los dirigentes no hubieran aceptado a Jesús era prueba suficiente de que Él no era el Mesías.</a:t>
          </a:r>
          <a:endParaRPr lang="es-EC" sz="2200" kern="1200" dirty="0">
            <a:latin typeface="Bw Modelica" panose="00000600000000000000" pitchFamily="50" charset="0"/>
          </a:endParaRPr>
        </a:p>
      </dsp:txBody>
      <dsp:txXfrm rot="10800000">
        <a:off x="411042" y="3633301"/>
        <a:ext cx="4694560" cy="164416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98BE-B32E-4CA6-94A3-E835C3D38762}">
      <dsp:nvSpPr>
        <dsp:cNvPr id="0" name=""/>
        <dsp:cNvSpPr/>
      </dsp:nvSpPr>
      <dsp:spPr>
        <a:xfrm rot="5400000">
          <a:off x="564198" y="1005076"/>
          <a:ext cx="1687342" cy="2807700"/>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E46F4A-AC25-429D-8A9A-3209435B7642}">
      <dsp:nvSpPr>
        <dsp:cNvPr id="0" name=""/>
        <dsp:cNvSpPr/>
      </dsp:nvSpPr>
      <dsp:spPr>
        <a:xfrm>
          <a:off x="282538" y="1843974"/>
          <a:ext cx="2534808" cy="22219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El mismo Nicodemo que se había acercado a Jesús en secreto…</a:t>
          </a:r>
          <a:endParaRPr lang="es-EC" sz="2200" kern="1200" dirty="0">
            <a:latin typeface="Bw Modelica" panose="00000600000000000000" pitchFamily="50" charset="0"/>
          </a:endParaRPr>
        </a:p>
      </dsp:txBody>
      <dsp:txXfrm>
        <a:off x="282538" y="1843974"/>
        <a:ext cx="2534808" cy="2221907"/>
      </dsp:txXfrm>
    </dsp:sp>
    <dsp:sp modelId="{4D62816D-3926-461A-8BD9-0F1A5894D8D6}">
      <dsp:nvSpPr>
        <dsp:cNvPr id="0" name=""/>
        <dsp:cNvSpPr/>
      </dsp:nvSpPr>
      <dsp:spPr>
        <a:xfrm>
          <a:off x="2339080" y="798370"/>
          <a:ext cx="478265" cy="478265"/>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51B208-F3E1-40F3-B12E-5542310B592E}">
      <dsp:nvSpPr>
        <dsp:cNvPr id="0" name=""/>
        <dsp:cNvSpPr/>
      </dsp:nvSpPr>
      <dsp:spPr>
        <a:xfrm rot="5400000">
          <a:off x="3667298" y="237211"/>
          <a:ext cx="1687342" cy="2807700"/>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A54DE5-28FD-4C82-875D-24EB4556321B}">
      <dsp:nvSpPr>
        <dsp:cNvPr id="0" name=""/>
        <dsp:cNvSpPr/>
      </dsp:nvSpPr>
      <dsp:spPr>
        <a:xfrm>
          <a:off x="3385638" y="1076109"/>
          <a:ext cx="2534808" cy="22219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…ahora se atrevió a alzar la voz ante sus colegas, poco a poco estaba siendo transformado por la verdad.</a:t>
          </a:r>
          <a:endParaRPr lang="es-EC" sz="2200" kern="1200" dirty="0">
            <a:latin typeface="Bw Modelica" panose="00000600000000000000" pitchFamily="50" charset="0"/>
          </a:endParaRPr>
        </a:p>
      </dsp:txBody>
      <dsp:txXfrm>
        <a:off x="3385638" y="1076109"/>
        <a:ext cx="2534808" cy="222190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25/4/2025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319081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5D8E-75DA-7586-B56C-940DB6E9D5D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72B25DA-BBBC-EFBD-75AF-5F8DB0058C0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00A0455-C102-4657-C5F3-91EF93010DEE}"/>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2A78E88-8B7D-106B-2C4E-A79F11B0D3FD}"/>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4156029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7E959-A315-026A-EF32-B558864D600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29A1C76-4843-4E6D-1C71-85D04FB2D77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B7A4522-C3F7-D1BA-1264-1A6A8AD0D31C}"/>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8C90AEE-1474-E7A5-16DA-6ACE411D5AD5}"/>
              </a:ext>
            </a:extLst>
          </p:cNvPr>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16025999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5653E-7C57-2F6B-06A1-70A62B3DC35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4553BB6-2252-D908-5065-70F8BBEF672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8EFC87D-1201-B671-388F-EB3A83816508}"/>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88991D0F-D9B2-F371-BB04-AE6DFC0333CF}"/>
              </a:ext>
            </a:extLst>
          </p:cNvPr>
          <p:cNvSpPr>
            <a:spLocks noGrp="1"/>
          </p:cNvSpPr>
          <p:nvPr>
            <p:ph type="sldNum" sz="quarter" idx="5"/>
          </p:nvPr>
        </p:nvSpPr>
        <p:spPr/>
        <p:txBody>
          <a:bodyPr/>
          <a:lstStyle/>
          <a:p>
            <a:fld id="{615E3600-437F-4CDD-92CE-E102E17D15B7}" type="slidenum">
              <a:rPr lang="es-EC" smtClean="0"/>
              <a:t>18</a:t>
            </a:fld>
            <a:endParaRPr lang="es-EC"/>
          </a:p>
        </p:txBody>
      </p:sp>
    </p:spTree>
    <p:extLst>
      <p:ext uri="{BB962C8B-B14F-4D97-AF65-F5344CB8AC3E}">
        <p14:creationId xmlns:p14="http://schemas.microsoft.com/office/powerpoint/2010/main" val="764327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25/4/2025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25/4/2025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25/4/2025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25/4/2025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25/4/2025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25/4/2025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25/4/2025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25/4/2025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25/4/2025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25/4/2025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25/4/2025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25/4/2025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7.png"/><Relationship Id="rId7" Type="http://schemas.openxmlformats.org/officeDocument/2006/relationships/diagramLayout" Target="../diagrams/layout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8.png"/><Relationship Id="rId7" Type="http://schemas.openxmlformats.org/officeDocument/2006/relationships/diagramLayout" Target="../diagrams/layout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18.png"/><Relationship Id="rId10" Type="http://schemas.microsoft.com/office/2007/relationships/diagramDrawing" Target="../diagrams/drawing2.xml"/><Relationship Id="rId4" Type="http://schemas.openxmlformats.org/officeDocument/2006/relationships/image" Target="../media/image15.jpeg"/><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29.png"/><Relationship Id="rId7" Type="http://schemas.openxmlformats.org/officeDocument/2006/relationships/diagramLayout" Target="../diagrams/layout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image" Target="../media/image18.png"/><Relationship Id="rId10" Type="http://schemas.microsoft.com/office/2007/relationships/diagramDrawing" Target="../diagrams/drawing3.xml"/><Relationship Id="rId4" Type="http://schemas.openxmlformats.org/officeDocument/2006/relationships/image" Target="../media/image15.jpeg"/><Relationship Id="rId9" Type="http://schemas.openxmlformats.org/officeDocument/2006/relationships/diagramColors" Target="../diagrams/colors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13" Type="http://schemas.openxmlformats.org/officeDocument/2006/relationships/diagramQuickStyle" Target="../diagrams/quickStyle5.xml"/><Relationship Id="rId3" Type="http://schemas.openxmlformats.org/officeDocument/2006/relationships/image" Target="../media/image15.jpeg"/><Relationship Id="rId7" Type="http://schemas.openxmlformats.org/officeDocument/2006/relationships/diagramLayout" Target="../diagrams/layout4.xml"/><Relationship Id="rId12" Type="http://schemas.openxmlformats.org/officeDocument/2006/relationships/diagramLayout" Target="../diagrams/layout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4.xml"/><Relationship Id="rId11" Type="http://schemas.openxmlformats.org/officeDocument/2006/relationships/diagramData" Target="../diagrams/data5.xml"/><Relationship Id="rId5" Type="http://schemas.openxmlformats.org/officeDocument/2006/relationships/image" Target="../media/image30.png"/><Relationship Id="rId15" Type="http://schemas.microsoft.com/office/2007/relationships/diagramDrawing" Target="../diagrams/drawing5.xml"/><Relationship Id="rId10" Type="http://schemas.microsoft.com/office/2007/relationships/diagramDrawing" Target="../diagrams/drawing4.xml"/><Relationship Id="rId4" Type="http://schemas.openxmlformats.org/officeDocument/2006/relationships/image" Target="../media/image18.png"/><Relationship Id="rId9" Type="http://schemas.openxmlformats.org/officeDocument/2006/relationships/diagramColors" Target="../diagrams/colors4.xml"/><Relationship Id="rId14" Type="http://schemas.openxmlformats.org/officeDocument/2006/relationships/diagramColors" Target="../diagrams/colors5.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31.png"/><Relationship Id="rId7" Type="http://schemas.openxmlformats.org/officeDocument/2006/relationships/diagramLayout" Target="../diagrams/layout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18.png"/><Relationship Id="rId10" Type="http://schemas.microsoft.com/office/2007/relationships/diagramDrawing" Target="../diagrams/drawing6.xml"/><Relationship Id="rId4" Type="http://schemas.openxmlformats.org/officeDocument/2006/relationships/image" Target="../media/image15.jpeg"/><Relationship Id="rId9" Type="http://schemas.openxmlformats.org/officeDocument/2006/relationships/diagramColors" Target="../diagrams/colors6.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2.png"/><Relationship Id="rId7" Type="http://schemas.openxmlformats.org/officeDocument/2006/relationships/diagramLayout" Target="../diagrams/layout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33.jpeg"/><Relationship Id="rId7" Type="http://schemas.openxmlformats.org/officeDocument/2006/relationships/diagramLayout" Target="../diagrams/layout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4.jpeg"/><Relationship Id="rId7" Type="http://schemas.openxmlformats.org/officeDocument/2006/relationships/diagramLayout" Target="../diagrams/layout9.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18.png"/><Relationship Id="rId10" Type="http://schemas.microsoft.com/office/2007/relationships/diagramDrawing" Target="../diagrams/drawing9.xml"/><Relationship Id="rId4" Type="http://schemas.openxmlformats.org/officeDocument/2006/relationships/image" Target="../media/image15.jpeg"/><Relationship Id="rId9" Type="http://schemas.openxmlformats.org/officeDocument/2006/relationships/diagramColors" Target="../diagrams/colors9.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35.png"/><Relationship Id="rId7" Type="http://schemas.openxmlformats.org/officeDocument/2006/relationships/diagramLayout" Target="../diagrams/layout10.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18.png"/><Relationship Id="rId10" Type="http://schemas.microsoft.com/office/2007/relationships/diagramDrawing" Target="../diagrams/drawing10.xml"/><Relationship Id="rId4" Type="http://schemas.openxmlformats.org/officeDocument/2006/relationships/image" Target="../media/image15.jpeg"/><Relationship Id="rId9" Type="http://schemas.openxmlformats.org/officeDocument/2006/relationships/diagramColors" Target="../diagrams/colors10.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image" Target="../media/image31.png"/><Relationship Id="rId7" Type="http://schemas.openxmlformats.org/officeDocument/2006/relationships/diagramLayout" Target="../diagrams/layout1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11.xml"/><Relationship Id="rId5" Type="http://schemas.openxmlformats.org/officeDocument/2006/relationships/image" Target="../media/image18.png"/><Relationship Id="rId10" Type="http://schemas.microsoft.com/office/2007/relationships/diagramDrawing" Target="../diagrams/drawing11.xml"/><Relationship Id="rId4" Type="http://schemas.openxmlformats.org/officeDocument/2006/relationships/image" Target="../media/image15.jpeg"/><Relationship Id="rId9" Type="http://schemas.openxmlformats.org/officeDocument/2006/relationships/diagramColors" Target="../diagrams/colors11.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12.xml"/><Relationship Id="rId3" Type="http://schemas.openxmlformats.org/officeDocument/2006/relationships/image" Target="../media/image31.png"/><Relationship Id="rId7" Type="http://schemas.openxmlformats.org/officeDocument/2006/relationships/diagramLayout" Target="../diagrams/layout1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Data" Target="../diagrams/data12.xml"/><Relationship Id="rId5" Type="http://schemas.openxmlformats.org/officeDocument/2006/relationships/image" Target="../media/image18.png"/><Relationship Id="rId10" Type="http://schemas.microsoft.com/office/2007/relationships/diagramDrawing" Target="../diagrams/drawing12.xml"/><Relationship Id="rId4" Type="http://schemas.openxmlformats.org/officeDocument/2006/relationships/image" Target="../media/image15.jpeg"/><Relationship Id="rId9" Type="http://schemas.openxmlformats.org/officeDocument/2006/relationships/diagramColors" Target="../diagrams/colors12.xml"/></Relationships>
</file>

<file path=ppt/slides/_rels/slide18.xml.rels><?xml version="1.0" encoding="UTF-8" standalone="yes"?>
<Relationships xmlns="http://schemas.openxmlformats.org/package/2006/relationships"><Relationship Id="rId8" Type="http://schemas.openxmlformats.org/officeDocument/2006/relationships/diagramQuickStyle" Target="../diagrams/quickStyle13.xml"/><Relationship Id="rId3" Type="http://schemas.openxmlformats.org/officeDocument/2006/relationships/image" Target="../media/image36.png"/><Relationship Id="rId7" Type="http://schemas.openxmlformats.org/officeDocument/2006/relationships/diagramLayout" Target="../diagrams/layout1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Data" Target="../diagrams/data13.xml"/><Relationship Id="rId5" Type="http://schemas.openxmlformats.org/officeDocument/2006/relationships/image" Target="../media/image18.png"/><Relationship Id="rId10" Type="http://schemas.microsoft.com/office/2007/relationships/diagramDrawing" Target="../diagrams/drawing13.xml"/><Relationship Id="rId4" Type="http://schemas.openxmlformats.org/officeDocument/2006/relationships/image" Target="../media/image15.jpeg"/><Relationship Id="rId9" Type="http://schemas.openxmlformats.org/officeDocument/2006/relationships/diagramColors" Target="../diagrams/colors13.xml"/></Relationships>
</file>

<file path=ppt/slides/_rels/slide1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3.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391196" y="5633988"/>
            <a:ext cx="2332638" cy="1287326"/>
            <a:chOff x="12726909" y="2788005"/>
            <a:chExt cx="2146494" cy="1287326"/>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646331"/>
            </a:xfrm>
            <a:prstGeom prst="rect">
              <a:avLst/>
            </a:prstGeom>
            <a:noFill/>
          </p:spPr>
          <p:txBody>
            <a:bodyPr wrap="square" rtlCol="0">
              <a:spAutoFit/>
            </a:bodyPr>
            <a:lstStyle/>
            <a:p>
              <a:r>
                <a:rPr lang="es-EC" b="1" dirty="0">
                  <a:solidFill>
                    <a:srgbClr val="189E0E"/>
                  </a:solidFill>
                </a:rPr>
                <a:t>(+593) 99 583 8626</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26 de abril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4"/>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528024" y="4130926"/>
            <a:ext cx="9653228" cy="1754326"/>
          </a:xfrm>
          <a:prstGeom prst="rect">
            <a:avLst/>
          </a:prstGeom>
          <a:noFill/>
        </p:spPr>
        <p:txBody>
          <a:bodyPr wrap="square">
            <a:spAutoFit/>
          </a:bodyPr>
          <a:lstStyle/>
          <a:p>
            <a:pPr lvl="0" algn="ctr"/>
            <a:r>
              <a:rPr lang="es-MX" sz="5400" b="1" dirty="0">
                <a:latin typeface="Bw Modelica ExtraBold" panose="00000900000000000000" pitchFamily="50" charset="0"/>
                <a:ea typeface="Noto Sans ExtBd" panose="020B0902040504020204" pitchFamily="34"/>
                <a:cs typeface="Noto Sans ExtBd" panose="020B0902040504020204" pitchFamily="34"/>
              </a:rPr>
              <a:t>Nunca nadie habló como este hombre</a:t>
            </a:r>
            <a:endParaRPr lang="es-EC" sz="54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2A50E2D9-B060-AB6D-11EF-6CA319638E57}"/>
              </a:ext>
            </a:extLst>
          </p:cNvPr>
          <p:cNvPicPr>
            <a:picLocks noChangeAspect="1"/>
          </p:cNvPicPr>
          <p:nvPr/>
        </p:nvPicPr>
        <p:blipFill>
          <a:blip r:embed="rId5"/>
          <a:stretch>
            <a:fillRect/>
          </a:stretch>
        </p:blipFill>
        <p:spPr>
          <a:xfrm>
            <a:off x="4582391" y="387541"/>
            <a:ext cx="6736265" cy="3368133"/>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84CFA69-2167-D5BB-C4F8-82A6786216DD}"/>
              </a:ext>
            </a:extLst>
          </p:cNvPr>
          <p:cNvPicPr>
            <a:picLocks noChangeAspect="1"/>
          </p:cNvPicPr>
          <p:nvPr/>
        </p:nvPicPr>
        <p:blipFill>
          <a:blip r:embed="rId3"/>
          <a:stretch>
            <a:fillRect/>
          </a:stretch>
        </p:blipFill>
        <p:spPr>
          <a:xfrm>
            <a:off x="-20260" y="0"/>
            <a:ext cx="12212259" cy="6858000"/>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76531"/>
            <a:ext cx="12191999" cy="1347314"/>
            <a:chOff x="0" y="5665899"/>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4</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26 de abril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270164" y="238719"/>
            <a:ext cx="11668991" cy="1938992"/>
          </a:xfrm>
          <a:prstGeom prst="rect">
            <a:avLst/>
          </a:prstGeom>
          <a:noFill/>
        </p:spPr>
        <p:txBody>
          <a:bodyPr wrap="square">
            <a:spAutoFit/>
          </a:bodyPr>
          <a:lstStyle/>
          <a:p>
            <a:pPr lvl="0" algn="r"/>
            <a:r>
              <a:rPr lang="es-MX" sz="6000" b="1" dirty="0">
                <a:ln w="38100">
                  <a:noFill/>
                </a:ln>
                <a:solidFill>
                  <a:schemeClr val="bg1"/>
                </a:solidFill>
                <a:effectLst>
                  <a:glow rad="139700">
                    <a:schemeClr val="tx1">
                      <a:alpha val="40000"/>
                    </a:schemeClr>
                  </a:glow>
                </a:effectLst>
                <a:latin typeface="Bw Modelica" panose="00000600000000000000" pitchFamily="50" charset="0"/>
                <a:ea typeface="Noto Sans ExtBd" panose="020B0902040504020204" pitchFamily="34"/>
                <a:cs typeface="Noto Sans ExtBd" panose="020B0902040504020204" pitchFamily="34"/>
              </a:rPr>
              <a:t>Nunca Nadie Habló como Este Hombre</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19 de abril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200" b="1" dirty="0"/>
              <a:t>“</a:t>
            </a:r>
            <a:r>
              <a:rPr lang="es-ES" sz="3200" b="1" dirty="0"/>
              <a:t>La percepción y apreciación de la verdad, dijo, dependen menos de la mente que del corazón. La verdad debe ser recibida en el alma; exige el homenaje de la voluntad.</a:t>
            </a:r>
            <a:r>
              <a:rPr lang="es-MX" sz="3200" b="1" dirty="0"/>
              <a:t>”</a:t>
            </a:r>
            <a:endParaRPr lang="es-EC" sz="3200" b="1" dirty="0"/>
          </a:p>
          <a:p>
            <a:r>
              <a:rPr lang="es-ES" sz="1800" i="1" dirty="0"/>
              <a:t>El Deseado de Todas las Gentes, p. 419</a:t>
            </a:r>
            <a:r>
              <a:rPr lang="en-US" sz="1800" i="1" dirty="0"/>
              <a:t>.</a:t>
            </a:r>
            <a:endParaRPr lang="es-EC" sz="18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“Los alguaciles respondieron: ¡Jamás hombre alguno ha hablado como este hombre!</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(Juan 7:46)</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42BEAD6-3649-9DD9-F457-EE5B47867875}"/>
              </a:ext>
            </a:extLst>
          </p:cNvPr>
          <p:cNvPicPr>
            <a:picLocks noChangeAspect="1"/>
          </p:cNvPicPr>
          <p:nvPr/>
        </p:nvPicPr>
        <p:blipFill>
          <a:blip r:embed="rId3"/>
          <a:stretch>
            <a:fillRect/>
          </a:stretch>
        </p:blipFill>
        <p:spPr>
          <a:xfrm>
            <a:off x="0" y="0"/>
            <a:ext cx="8286750" cy="323850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interés del pueblo por Jesús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8478982" y="49590"/>
            <a:ext cx="3626268" cy="304698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Al oír y ver a Jesús predicar abiertamente, ¿qué preguntaron algunos judíos?</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5" name="Diagrama 4">
            <a:extLst>
              <a:ext uri="{FF2B5EF4-FFF2-40B4-BE49-F238E27FC236}">
                <a16:creationId xmlns:a16="http://schemas.microsoft.com/office/drawing/2014/main" id="{EA50D029-926B-8EFA-2C90-E5AD0B3294D9}"/>
              </a:ext>
            </a:extLst>
          </p:cNvPr>
          <p:cNvGraphicFramePr/>
          <p:nvPr>
            <p:extLst>
              <p:ext uri="{D42A27DB-BD31-4B8C-83A1-F6EECF244321}">
                <p14:modId xmlns:p14="http://schemas.microsoft.com/office/powerpoint/2010/main" val="1833534400"/>
              </p:ext>
            </p:extLst>
          </p:nvPr>
        </p:nvGraphicFramePr>
        <p:xfrm>
          <a:off x="191241" y="3320620"/>
          <a:ext cx="11809517" cy="231518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Bocadillo: rectángulo 5">
            <a:extLst>
              <a:ext uri="{FF2B5EF4-FFF2-40B4-BE49-F238E27FC236}">
                <a16:creationId xmlns:a16="http://schemas.microsoft.com/office/drawing/2014/main" id="{7C00A6CC-3DFD-A8B3-8E03-E564B37EB0AF}"/>
              </a:ext>
            </a:extLst>
          </p:cNvPr>
          <p:cNvSpPr/>
          <p:nvPr/>
        </p:nvSpPr>
        <p:spPr>
          <a:xfrm>
            <a:off x="6535882" y="789709"/>
            <a:ext cx="1672936" cy="654628"/>
          </a:xfrm>
          <a:prstGeom prst="wedgeRectCallout">
            <a:avLst>
              <a:gd name="adj1" fmla="val 450"/>
              <a:gd name="adj2" fmla="val 106712"/>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1. </a:t>
            </a:r>
            <a:r>
              <a:rPr lang="es-ES" sz="1400" dirty="0">
                <a:solidFill>
                  <a:schemeClr val="tx1"/>
                </a:solidFill>
                <a:latin typeface="Bw Modelica" panose="00000600000000000000" pitchFamily="50" charset="0"/>
              </a:rPr>
              <a:t>¿No es éste a quien buscaban para matarle? </a:t>
            </a:r>
            <a:endParaRPr lang="es-EC" sz="1400" dirty="0">
              <a:solidFill>
                <a:schemeClr val="tx1"/>
              </a:solidFill>
              <a:latin typeface="Bw Modelica" panose="00000600000000000000" pitchFamily="50" charset="0"/>
            </a:endParaRPr>
          </a:p>
        </p:txBody>
      </p:sp>
      <p:sp>
        <p:nvSpPr>
          <p:cNvPr id="8" name="Bocadillo: rectángulo 7">
            <a:extLst>
              <a:ext uri="{FF2B5EF4-FFF2-40B4-BE49-F238E27FC236}">
                <a16:creationId xmlns:a16="http://schemas.microsoft.com/office/drawing/2014/main" id="{F032C058-799D-898E-D059-956123713648}"/>
              </a:ext>
            </a:extLst>
          </p:cNvPr>
          <p:cNvSpPr/>
          <p:nvPr/>
        </p:nvSpPr>
        <p:spPr>
          <a:xfrm>
            <a:off x="3916017" y="2548314"/>
            <a:ext cx="1934065" cy="654628"/>
          </a:xfrm>
          <a:prstGeom prst="wedgeRectCallout">
            <a:avLst>
              <a:gd name="adj1" fmla="val 80178"/>
              <a:gd name="adj2" fmla="val -48844"/>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2. </a:t>
            </a:r>
            <a:r>
              <a:rPr lang="es-ES" sz="1400" dirty="0">
                <a:solidFill>
                  <a:schemeClr val="tx1"/>
                </a:solidFill>
                <a:latin typeface="Bw Modelica" panose="00000600000000000000" pitchFamily="50" charset="0"/>
              </a:rPr>
              <a:t>Pues mirad, habla públicamente, y no le dicen nada.</a:t>
            </a:r>
            <a:endParaRPr lang="es-EC" sz="1400" dirty="0">
              <a:solidFill>
                <a:schemeClr val="tx1"/>
              </a:solidFill>
              <a:latin typeface="Bw Modelica" panose="00000600000000000000" pitchFamily="50" charset="0"/>
            </a:endParaRPr>
          </a:p>
        </p:txBody>
      </p:sp>
      <p:sp>
        <p:nvSpPr>
          <p:cNvPr id="9" name="Bocadillo: rectángulo 8">
            <a:extLst>
              <a:ext uri="{FF2B5EF4-FFF2-40B4-BE49-F238E27FC236}">
                <a16:creationId xmlns:a16="http://schemas.microsoft.com/office/drawing/2014/main" id="{F4F8FC3F-FF6E-C187-0946-DBFF491F1914}"/>
              </a:ext>
            </a:extLst>
          </p:cNvPr>
          <p:cNvSpPr/>
          <p:nvPr/>
        </p:nvSpPr>
        <p:spPr>
          <a:xfrm>
            <a:off x="1246866" y="2538842"/>
            <a:ext cx="1649643" cy="654628"/>
          </a:xfrm>
          <a:prstGeom prst="wedgeRectCallout">
            <a:avLst>
              <a:gd name="adj1" fmla="val 84210"/>
              <a:gd name="adj2" fmla="val -50431"/>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3. </a:t>
            </a:r>
            <a:r>
              <a:rPr lang="es-ES" sz="1400" dirty="0">
                <a:solidFill>
                  <a:schemeClr val="tx1"/>
                </a:solidFill>
                <a:latin typeface="Bw Modelica" panose="00000600000000000000" pitchFamily="50" charset="0"/>
              </a:rPr>
              <a:t>¿Habrán reconocido que éste es el Cristo?</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2FB6A402-FBCA-4512-BC0E-0BA1381F1B1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dgm id="{2074357D-30CF-43C8-BC17-3061F4D0A54C}"/>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graphicEl>
                                              <a:dgm id="{3CFE4496-3829-4696-BE71-BFD322328F3E}"/>
                                            </p:graphic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graphicEl>
                                              <a:dgm id="{3CC78DF9-5188-4A52-8598-CDB24452A307}"/>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graphicEl>
                                              <a:dgm id="{C3829512-E861-4E7C-80CE-B661DBEB6B1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5" grpId="0">
        <p:bldSub>
          <a:bldDgm bld="one"/>
        </p:bldSub>
      </p:bldGraphic>
      <p:bldP spid="6"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0D8EA31-525B-D8C8-A667-161598DC9ABA}"/>
              </a:ext>
            </a:extLst>
          </p:cNvPr>
          <p:cNvPicPr>
            <a:picLocks noChangeAspect="1"/>
          </p:cNvPicPr>
          <p:nvPr/>
        </p:nvPicPr>
        <p:blipFill rotWithShape="1">
          <a:blip r:embed="rId3"/>
          <a:srcRect l="11354"/>
          <a:stretch/>
        </p:blipFill>
        <p:spPr>
          <a:xfrm>
            <a:off x="5288673" y="-1"/>
            <a:ext cx="6903327" cy="4228387"/>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interés del pueblo por Jesús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5288673" y="4228386"/>
            <a:ext cx="6846526" cy="1569660"/>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actuaba Satanás sobre los gobernantes para suscitar la duda?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Bocadillo: rectángulo 5">
            <a:extLst>
              <a:ext uri="{FF2B5EF4-FFF2-40B4-BE49-F238E27FC236}">
                <a16:creationId xmlns:a16="http://schemas.microsoft.com/office/drawing/2014/main" id="{A2ED5BB5-A010-4DE1-5713-7115A29EBC1A}"/>
              </a:ext>
            </a:extLst>
          </p:cNvPr>
          <p:cNvSpPr/>
          <p:nvPr/>
        </p:nvSpPr>
        <p:spPr>
          <a:xfrm>
            <a:off x="5352956" y="2114192"/>
            <a:ext cx="3344235" cy="827080"/>
          </a:xfrm>
          <a:prstGeom prst="wedgeRectCallout">
            <a:avLst>
              <a:gd name="adj1" fmla="val 12814"/>
              <a:gd name="adj2" fmla="val -1414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latin typeface="Bw Modelica" panose="00000600000000000000" pitchFamily="50" charset="0"/>
              </a:rPr>
              <a:t>Pero éste, sabemos de dónde es; más cuando venga el Cristo, nadie sabrá de dónde sea.</a:t>
            </a:r>
            <a:endParaRPr lang="es-EC" sz="1600" dirty="0">
              <a:solidFill>
                <a:schemeClr val="tx1"/>
              </a:solidFill>
              <a:latin typeface="Bw Modelica" panose="00000600000000000000" pitchFamily="50" charset="0"/>
            </a:endParaRPr>
          </a:p>
        </p:txBody>
      </p:sp>
      <p:graphicFrame>
        <p:nvGraphicFramePr>
          <p:cNvPr id="7" name="Diagrama 6">
            <a:extLst>
              <a:ext uri="{FF2B5EF4-FFF2-40B4-BE49-F238E27FC236}">
                <a16:creationId xmlns:a16="http://schemas.microsoft.com/office/drawing/2014/main" id="{3E6D9C13-6AE5-137B-3473-77B3C2802ED8}"/>
              </a:ext>
            </a:extLst>
          </p:cNvPr>
          <p:cNvGraphicFramePr/>
          <p:nvPr>
            <p:extLst>
              <p:ext uri="{D42A27DB-BD31-4B8C-83A1-F6EECF244321}">
                <p14:modId xmlns:p14="http://schemas.microsoft.com/office/powerpoint/2010/main" val="171105873"/>
              </p:ext>
            </p:extLst>
          </p:nvPr>
        </p:nvGraphicFramePr>
        <p:xfrm>
          <a:off x="191242" y="207818"/>
          <a:ext cx="5105604" cy="553418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69CB3537-3962-4F1A-A099-3BAC22EEA96A}"/>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8D044741-25DB-4DE0-8341-A6CE7CF03541}"/>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14FEF124-B051-4F02-B135-AB213A43790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Graphic spid="7"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A8AA524-2E50-219C-ACF1-52F6412DBFE5}"/>
              </a:ext>
            </a:extLst>
          </p:cNvPr>
          <p:cNvPicPr>
            <a:picLocks noChangeAspect="1"/>
          </p:cNvPicPr>
          <p:nvPr/>
        </p:nvPicPr>
        <p:blipFill>
          <a:blip r:embed="rId3"/>
          <a:stretch>
            <a:fillRect/>
          </a:stretch>
        </p:blipFill>
        <p:spPr>
          <a:xfrm>
            <a:off x="-1" y="0"/>
            <a:ext cx="6975235" cy="4650157"/>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Planes maliciosos impedidos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56110" y="4660598"/>
            <a:ext cx="12097704"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Al leer los pensamientos de sus escépticos oyentes, ¿qué les dijo Jesús?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5" name="Diagrama 4">
            <a:extLst>
              <a:ext uri="{FF2B5EF4-FFF2-40B4-BE49-F238E27FC236}">
                <a16:creationId xmlns:a16="http://schemas.microsoft.com/office/drawing/2014/main" id="{A8FD253F-68DD-BA60-F173-968D1ADA08F9}"/>
              </a:ext>
            </a:extLst>
          </p:cNvPr>
          <p:cNvGraphicFramePr/>
          <p:nvPr>
            <p:extLst>
              <p:ext uri="{D42A27DB-BD31-4B8C-83A1-F6EECF244321}">
                <p14:modId xmlns:p14="http://schemas.microsoft.com/office/powerpoint/2010/main" val="4142202035"/>
              </p:ext>
            </p:extLst>
          </p:nvPr>
        </p:nvGraphicFramePr>
        <p:xfrm>
          <a:off x="7117773" y="114502"/>
          <a:ext cx="4842164" cy="45356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Bocadillo: rectángulo 5">
            <a:extLst>
              <a:ext uri="{FF2B5EF4-FFF2-40B4-BE49-F238E27FC236}">
                <a16:creationId xmlns:a16="http://schemas.microsoft.com/office/drawing/2014/main" id="{A301FFEF-AB42-F893-84ED-4B9E226685E9}"/>
              </a:ext>
            </a:extLst>
          </p:cNvPr>
          <p:cNvSpPr/>
          <p:nvPr/>
        </p:nvSpPr>
        <p:spPr>
          <a:xfrm>
            <a:off x="56111" y="1272528"/>
            <a:ext cx="2915690" cy="827080"/>
          </a:xfrm>
          <a:prstGeom prst="wedgeRectCallout">
            <a:avLst>
              <a:gd name="adj1" fmla="val 63733"/>
              <a:gd name="adj2" fmla="val -6859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dirty="0">
                <a:solidFill>
                  <a:schemeClr val="tx1"/>
                </a:solidFill>
                <a:latin typeface="Bw Modelica" panose="00000600000000000000" pitchFamily="50" charset="0"/>
              </a:rPr>
              <a:t>A mí me conocéis, y sabéis de dónde soy; y no he venido de mí mismo, pero el que me envió es verdadero, a quien vosotros no conocéis.</a:t>
            </a:r>
            <a:endParaRPr lang="es-EC" sz="12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57B7B6AC-5F5D-47F9-BC9A-F299917F9C9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453817D1-3B94-47AE-A879-A8732AC96949}"/>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70437E02-45D0-47C9-80E5-FE6E70D5D8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5" grpId="0">
        <p:bldSub>
          <a:bldDgm bld="one"/>
        </p:bldSub>
      </p:bldGraphic>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Planes maliciosos impedidos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17872" y="142261"/>
            <a:ext cx="6255848" cy="2062103"/>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A falta de argumentos para rebatir a Jesús, ¿con qué medios intentaron silenciarle los dirigentes judíos?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pic>
        <p:nvPicPr>
          <p:cNvPr id="3" name="Imagen 2">
            <a:extLst>
              <a:ext uri="{FF2B5EF4-FFF2-40B4-BE49-F238E27FC236}">
                <a16:creationId xmlns:a16="http://schemas.microsoft.com/office/drawing/2014/main" id="{FAA0430F-E13D-1B35-4AE8-09597CCDB39D}"/>
              </a:ext>
            </a:extLst>
          </p:cNvPr>
          <p:cNvPicPr>
            <a:picLocks noChangeAspect="1"/>
          </p:cNvPicPr>
          <p:nvPr/>
        </p:nvPicPr>
        <p:blipFill rotWithShape="1">
          <a:blip r:embed="rId5"/>
          <a:srcRect r="13018"/>
          <a:stretch/>
        </p:blipFill>
        <p:spPr>
          <a:xfrm>
            <a:off x="6240400" y="-9877"/>
            <a:ext cx="5951600" cy="4428482"/>
          </a:xfrm>
          <a:prstGeom prst="rect">
            <a:avLst/>
          </a:prstGeom>
        </p:spPr>
      </p:pic>
      <p:sp>
        <p:nvSpPr>
          <p:cNvPr id="4" name="CuadroTexto 3">
            <a:extLst>
              <a:ext uri="{FF2B5EF4-FFF2-40B4-BE49-F238E27FC236}">
                <a16:creationId xmlns:a16="http://schemas.microsoft.com/office/drawing/2014/main" id="{3DBD3BB8-296E-9ED1-2443-677CBD6D3451}"/>
              </a:ext>
            </a:extLst>
          </p:cNvPr>
          <p:cNvSpPr txBox="1"/>
          <p:nvPr/>
        </p:nvSpPr>
        <p:spPr>
          <a:xfrm>
            <a:off x="270250" y="4459416"/>
            <a:ext cx="5661176"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En realidad, ¿por qué no pudieron arrestarlo?</a:t>
            </a:r>
            <a:endParaRPr lang="es-MX" sz="3200" b="1" dirty="0">
              <a:ln w="0"/>
              <a:latin typeface="Noto Sans ExtBd" panose="020B0902040504020204"/>
              <a:ea typeface="Noto Sans ExtBd" panose="020B0902040504020204" pitchFamily="34"/>
              <a:cs typeface="Noto Sans ExtBd" panose="020B0902040504020204" pitchFamily="34"/>
            </a:endParaRPr>
          </a:p>
        </p:txBody>
      </p:sp>
      <p:graphicFrame>
        <p:nvGraphicFramePr>
          <p:cNvPr id="6" name="Diagrama 5">
            <a:extLst>
              <a:ext uri="{FF2B5EF4-FFF2-40B4-BE49-F238E27FC236}">
                <a16:creationId xmlns:a16="http://schemas.microsoft.com/office/drawing/2014/main" id="{A41D718F-DBD8-A38F-24F6-C855319730AE}"/>
              </a:ext>
            </a:extLst>
          </p:cNvPr>
          <p:cNvGraphicFramePr/>
          <p:nvPr>
            <p:extLst>
              <p:ext uri="{D42A27DB-BD31-4B8C-83A1-F6EECF244321}">
                <p14:modId xmlns:p14="http://schemas.microsoft.com/office/powerpoint/2010/main" val="2926677989"/>
              </p:ext>
            </p:extLst>
          </p:nvPr>
        </p:nvGraphicFramePr>
        <p:xfrm>
          <a:off x="322120" y="2156842"/>
          <a:ext cx="5557436" cy="206210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7" name="Diagrama 6">
            <a:extLst>
              <a:ext uri="{FF2B5EF4-FFF2-40B4-BE49-F238E27FC236}">
                <a16:creationId xmlns:a16="http://schemas.microsoft.com/office/drawing/2014/main" id="{169F3B27-9B6C-7FA3-3FDB-6FFF272D6808}"/>
              </a:ext>
            </a:extLst>
          </p:cNvPr>
          <p:cNvGraphicFramePr/>
          <p:nvPr>
            <p:extLst>
              <p:ext uri="{D42A27DB-BD31-4B8C-83A1-F6EECF244321}">
                <p14:modId xmlns:p14="http://schemas.microsoft.com/office/powerpoint/2010/main" val="3378014731"/>
              </p:ext>
            </p:extLst>
          </p:nvPr>
        </p:nvGraphicFramePr>
        <p:xfrm>
          <a:off x="6301617" y="4382195"/>
          <a:ext cx="5760359" cy="1437599"/>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Graphic spid="6" grpId="0">
        <p:bldSub>
          <a:bldDgm bld="one"/>
        </p:bldSub>
      </p:bldGraphic>
      <p:bldGraphic spid="7"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C1D39E8-9FDB-021B-9389-68D06EF2EFC7}"/>
              </a:ext>
            </a:extLst>
          </p:cNvPr>
          <p:cNvPicPr>
            <a:picLocks noChangeAspect="1"/>
          </p:cNvPicPr>
          <p:nvPr/>
        </p:nvPicPr>
        <p:blipFill>
          <a:blip r:embed="rId3"/>
          <a:stretch>
            <a:fillRect/>
          </a:stretch>
        </p:blipFill>
        <p:spPr>
          <a:xfrm>
            <a:off x="0" y="2411918"/>
            <a:ext cx="6736664" cy="336528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Planes maliciosos impedidos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4820" y="4312"/>
            <a:ext cx="6783692" cy="2400657"/>
          </a:xfrm>
          <a:prstGeom prst="rect">
            <a:avLst/>
          </a:prstGeom>
          <a:noFill/>
        </p:spPr>
        <p:txBody>
          <a:bodyPr wrap="square">
            <a:spAutoFit/>
          </a:bodyPr>
          <a:lstStyle/>
          <a:p>
            <a:pPr lvl="0">
              <a:tabLst>
                <a:tab pos="1435100" algn="l"/>
                <a:tab pos="3771900" algn="l"/>
              </a:tabLst>
            </a:pPr>
            <a:r>
              <a:rPr lang="es-ES" sz="3000" dirty="0">
                <a:latin typeface="Noto Sans ExtBd" panose="020B0902040504020204" pitchFamily="34"/>
                <a:ea typeface="Noto Sans ExtBd" panose="020B0902040504020204" pitchFamily="34"/>
                <a:cs typeface="Noto Sans ExtBd" panose="020B0902040504020204" pitchFamily="34"/>
              </a:rPr>
              <a:t>¿Cómo expresaron muchos su fe en Jesús, y qué planearon hacer los gobernantes una vez que se percataron de la simpatía del pueblo hacia Él? </a:t>
            </a:r>
            <a:endParaRPr lang="es-EC" sz="30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0" name="Diagrama 9">
            <a:extLst>
              <a:ext uri="{FF2B5EF4-FFF2-40B4-BE49-F238E27FC236}">
                <a16:creationId xmlns:a16="http://schemas.microsoft.com/office/drawing/2014/main" id="{5960C9D2-361A-DABD-F970-B1DFC21D7B45}"/>
              </a:ext>
            </a:extLst>
          </p:cNvPr>
          <p:cNvGraphicFramePr/>
          <p:nvPr>
            <p:extLst>
              <p:ext uri="{D42A27DB-BD31-4B8C-83A1-F6EECF244321}">
                <p14:modId xmlns:p14="http://schemas.microsoft.com/office/powerpoint/2010/main" val="577486549"/>
              </p:ext>
            </p:extLst>
          </p:nvPr>
        </p:nvGraphicFramePr>
        <p:xfrm>
          <a:off x="6911072" y="210313"/>
          <a:ext cx="5115118" cy="544304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CuadroTexto 3">
            <a:extLst>
              <a:ext uri="{FF2B5EF4-FFF2-40B4-BE49-F238E27FC236}">
                <a16:creationId xmlns:a16="http://schemas.microsoft.com/office/drawing/2014/main" id="{391552F0-136C-AC19-98B3-53C84BD3B9FF}"/>
              </a:ext>
            </a:extLst>
          </p:cNvPr>
          <p:cNvSpPr txBox="1"/>
          <p:nvPr/>
        </p:nvSpPr>
        <p:spPr>
          <a:xfrm>
            <a:off x="65464" y="4989477"/>
            <a:ext cx="6605736" cy="707886"/>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sz="2000" dirty="0">
                <a:effectLst>
                  <a:outerShdw blurRad="38100" dist="38100" dir="2700000" algn="tl">
                    <a:srgbClr val="000000">
                      <a:alpha val="43137"/>
                    </a:srgbClr>
                  </a:outerShdw>
                </a:effectLst>
                <a:latin typeface="Bw Modelica" panose="00000600000000000000" pitchFamily="50" charset="0"/>
              </a:rPr>
              <a:t>Cuando la verdad empieza a brillar en los corazones sinceros, la oposición se intensifica.</a:t>
            </a:r>
            <a:endParaRPr lang="es-EC" sz="2000" dirty="0">
              <a:effectLst>
                <a:outerShdw blurRad="38100" dist="38100" dir="2700000" algn="tl">
                  <a:srgbClr val="000000">
                    <a:alpha val="43137"/>
                  </a:srgbClr>
                </a:outerShdw>
              </a:effectLst>
              <a:latin typeface="Bw Modelica" panose="00000600000000000000" pitchFamily="50" charset="0"/>
            </a:endParaRPr>
          </a:p>
        </p:txBody>
      </p:sp>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A343F12B-6141-41B0-A9A7-667540E961BC}"/>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AEE3937F-256B-4752-A836-FAA1703293E8}"/>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6761B175-C89B-46EC-83B5-A852C1BC58E8}"/>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graphicEl>
                                              <a:dgm id="{DE9878BF-516D-4F4B-BF97-1B3FC478320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0" grpId="0">
        <p:bldSub>
          <a:bldDgm bld="one"/>
        </p:bldSub>
      </p:bldGraphic>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047D2AE-7D71-21D4-B8A4-6020D70B2954}"/>
              </a:ext>
            </a:extLst>
          </p:cNvPr>
          <p:cNvPicPr>
            <a:picLocks noChangeAspect="1"/>
          </p:cNvPicPr>
          <p:nvPr/>
        </p:nvPicPr>
        <p:blipFill rotWithShape="1">
          <a:blip r:embed="rId3"/>
          <a:srcRect b="5754"/>
          <a:stretch/>
        </p:blipFill>
        <p:spPr>
          <a:xfrm>
            <a:off x="5181600" y="0"/>
            <a:ext cx="7010400" cy="3716445"/>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invitación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5" name="Diagrama 4">
            <a:extLst>
              <a:ext uri="{FF2B5EF4-FFF2-40B4-BE49-F238E27FC236}">
                <a16:creationId xmlns:a16="http://schemas.microsoft.com/office/drawing/2014/main" id="{52A00FBC-B463-13A4-7F09-4A624417DB54}"/>
              </a:ext>
            </a:extLst>
          </p:cNvPr>
          <p:cNvGraphicFramePr/>
          <p:nvPr>
            <p:extLst>
              <p:ext uri="{D42A27DB-BD31-4B8C-83A1-F6EECF244321}">
                <p14:modId xmlns:p14="http://schemas.microsoft.com/office/powerpoint/2010/main" val="2489366149"/>
              </p:ext>
            </p:extLst>
          </p:nvPr>
        </p:nvGraphicFramePr>
        <p:xfrm>
          <a:off x="263273" y="148162"/>
          <a:ext cx="4714482" cy="533940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CuadroTexto 9">
            <a:extLst>
              <a:ext uri="{FF2B5EF4-FFF2-40B4-BE49-F238E27FC236}">
                <a16:creationId xmlns:a16="http://schemas.microsoft.com/office/drawing/2014/main" id="{B4EF2989-0A9A-281E-0523-3F43A5039A60}"/>
              </a:ext>
            </a:extLst>
          </p:cNvPr>
          <p:cNvSpPr txBox="1"/>
          <p:nvPr/>
        </p:nvSpPr>
        <p:spPr>
          <a:xfrm>
            <a:off x="5150233" y="3736870"/>
            <a:ext cx="6994005" cy="2062103"/>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En el último día de la fiesta, ¿qué hermosa ilustración utilizó Jesús para ofrecer consuelo a las almas fatigadas por el pecado?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sp>
        <p:nvSpPr>
          <p:cNvPr id="7" name="Bocadillo: rectángulo 6">
            <a:extLst>
              <a:ext uri="{FF2B5EF4-FFF2-40B4-BE49-F238E27FC236}">
                <a16:creationId xmlns:a16="http://schemas.microsoft.com/office/drawing/2014/main" id="{523466FB-DD46-7E52-0285-8E98DB0E23A4}"/>
              </a:ext>
            </a:extLst>
          </p:cNvPr>
          <p:cNvSpPr/>
          <p:nvPr/>
        </p:nvSpPr>
        <p:spPr>
          <a:xfrm>
            <a:off x="9217703" y="114502"/>
            <a:ext cx="2898480" cy="795130"/>
          </a:xfrm>
          <a:prstGeom prst="wedgeRectCallout">
            <a:avLst>
              <a:gd name="adj1" fmla="val -61162"/>
              <a:gd name="adj2" fmla="val 74043"/>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00" dirty="0">
                <a:solidFill>
                  <a:schemeClr val="tx1"/>
                </a:solidFill>
                <a:latin typeface="Bw Modelica" panose="00000600000000000000" pitchFamily="50" charset="0"/>
              </a:rPr>
              <a:t>Si alguno tiene sed, venga a mí y beba. El que cree en mí, como dice la Escritura, de su interior correrán ríos de agua viva.</a:t>
            </a:r>
            <a:endParaRPr lang="es-EC" sz="1300" b="1"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9D041828-6AD9-46A5-9720-92B6CDC6F09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E38E7B7E-2AEB-4920-8383-230BB3971EB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P spid="10" grpId="0"/>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e agua y del espíritu">
            <a:extLst>
              <a:ext uri="{FF2B5EF4-FFF2-40B4-BE49-F238E27FC236}">
                <a16:creationId xmlns:a16="http://schemas.microsoft.com/office/drawing/2014/main" id="{06E9C164-06B8-FC9C-6839-0DD18DA439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r="13634"/>
          <a:stretch/>
        </p:blipFill>
        <p:spPr bwMode="auto">
          <a:xfrm>
            <a:off x="-12732" y="-12064"/>
            <a:ext cx="6830379" cy="5958611"/>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invitación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180005" y="1541749"/>
            <a:ext cx="2457659" cy="2554545"/>
          </a:xfrm>
          <a:prstGeom prst="rect">
            <a:avLst/>
          </a:prstGeom>
          <a:noFill/>
        </p:spPr>
        <p:txBody>
          <a:bodyPr wrap="square">
            <a:spAutoFit/>
          </a:bodyPr>
          <a:lstStyle/>
          <a:p>
            <a:pPr lvl="0">
              <a:tabLst>
                <a:tab pos="1435100" algn="l"/>
                <a:tab pos="3771900" algn="l"/>
              </a:tabLst>
            </a:pPr>
            <a:r>
              <a:rPr lang="es-ES" sz="3200" dirty="0">
                <a:ln w="0"/>
                <a:solidFill>
                  <a:schemeClr val="bg1"/>
                </a:solidFill>
                <a:latin typeface="Noto Sans ExtBd" panose="020B0902040504020204"/>
              </a:rPr>
              <a:t>¿Cómo se debe entender mejor esta invitación?</a:t>
            </a:r>
            <a:endParaRPr lang="es-EC" sz="3200" dirty="0">
              <a:ln w="0"/>
              <a:solidFill>
                <a:schemeClr val="bg1"/>
              </a:solidFill>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7" name="Diagrama 6">
            <a:extLst>
              <a:ext uri="{FF2B5EF4-FFF2-40B4-BE49-F238E27FC236}">
                <a16:creationId xmlns:a16="http://schemas.microsoft.com/office/drawing/2014/main" id="{32CCBAD7-5043-D93F-6B56-4009A5D3ADED}"/>
              </a:ext>
            </a:extLst>
          </p:cNvPr>
          <p:cNvGraphicFramePr/>
          <p:nvPr>
            <p:extLst>
              <p:ext uri="{D42A27DB-BD31-4B8C-83A1-F6EECF244321}">
                <p14:modId xmlns:p14="http://schemas.microsoft.com/office/powerpoint/2010/main" val="4205808335"/>
              </p:ext>
            </p:extLst>
          </p:nvPr>
        </p:nvGraphicFramePr>
        <p:xfrm>
          <a:off x="6926744" y="92623"/>
          <a:ext cx="5128998" cy="557728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E38E7B7E-2AEB-4920-8383-230BB3971EB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7"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esús, las expectativas de la gente y las nuestras (Jn 7.10-24) -  Evangelico Digital">
            <a:extLst>
              <a:ext uri="{FF2B5EF4-FFF2-40B4-BE49-F238E27FC236}">
                <a16:creationId xmlns:a16="http://schemas.microsoft.com/office/drawing/2014/main" id="{1BF77E64-E40F-E345-47A3-9E3CDA2486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567"/>
          <a:stretch/>
        </p:blipFill>
        <p:spPr bwMode="auto">
          <a:xfrm>
            <a:off x="5260961" y="-8439"/>
            <a:ext cx="6937896" cy="3944335"/>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Palabras sin igual</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5178287" y="4020124"/>
            <a:ext cx="6937896" cy="1569660"/>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Como resultado de la referencia de Cristo al agua de vida, ¿qué concluyeron muchos, y por qué?</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sp>
        <p:nvSpPr>
          <p:cNvPr id="10" name="Bocadillo: rectángulo 9">
            <a:extLst>
              <a:ext uri="{FF2B5EF4-FFF2-40B4-BE49-F238E27FC236}">
                <a16:creationId xmlns:a16="http://schemas.microsoft.com/office/drawing/2014/main" id="{0B9D768E-0FE1-878C-750D-99DC1147D663}"/>
              </a:ext>
            </a:extLst>
          </p:cNvPr>
          <p:cNvSpPr/>
          <p:nvPr/>
        </p:nvSpPr>
        <p:spPr>
          <a:xfrm>
            <a:off x="8994915" y="410314"/>
            <a:ext cx="2007704" cy="643671"/>
          </a:xfrm>
          <a:prstGeom prst="wedgeRectCallout">
            <a:avLst>
              <a:gd name="adj1" fmla="val 46540"/>
              <a:gd name="adj2" fmla="val 119485"/>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latin typeface="Bw Modelica" panose="00000600000000000000" pitchFamily="50" charset="0"/>
              </a:rPr>
              <a:t>Verdaderamente éste es el profeta</a:t>
            </a:r>
            <a:endParaRPr lang="es-EC" sz="1600" b="1" dirty="0">
              <a:solidFill>
                <a:schemeClr val="tx1"/>
              </a:solidFill>
              <a:latin typeface="Bw Modelica" panose="00000600000000000000" pitchFamily="50" charset="0"/>
            </a:endParaRPr>
          </a:p>
        </p:txBody>
      </p:sp>
      <p:graphicFrame>
        <p:nvGraphicFramePr>
          <p:cNvPr id="5" name="Diagrama 4">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1538474457"/>
              </p:ext>
            </p:extLst>
          </p:nvPr>
        </p:nvGraphicFramePr>
        <p:xfrm>
          <a:off x="171534" y="100204"/>
          <a:ext cx="4897424" cy="557116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EB05ED16-170E-4ABA-A9FC-1E534D3C800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Graphic spid="5"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01C990F-7981-A274-2C67-BE160672D88B}"/>
              </a:ext>
            </a:extLst>
          </p:cNvPr>
          <p:cNvPicPr>
            <a:picLocks noChangeAspect="1"/>
          </p:cNvPicPr>
          <p:nvPr/>
        </p:nvPicPr>
        <p:blipFill>
          <a:blip r:embed="rId3"/>
          <a:srcRect l="9295"/>
          <a:stretch/>
        </p:blipFill>
        <p:spPr>
          <a:xfrm flipH="1">
            <a:off x="-1" y="2075694"/>
            <a:ext cx="6851587" cy="4098305"/>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Palabras sin igual</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0" y="13591"/>
            <a:ext cx="7382205" cy="2062103"/>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Mientras que a algunos esta perspectiva les infundió esperanza, ¿cómo reaccionaron otros?</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sp>
        <p:nvSpPr>
          <p:cNvPr id="9" name="Bocadillo: rectángulo 8">
            <a:extLst>
              <a:ext uri="{FF2B5EF4-FFF2-40B4-BE49-F238E27FC236}">
                <a16:creationId xmlns:a16="http://schemas.microsoft.com/office/drawing/2014/main" id="{A06EA657-E58D-B76C-C274-991F897CECB7}"/>
              </a:ext>
            </a:extLst>
          </p:cNvPr>
          <p:cNvSpPr/>
          <p:nvPr/>
        </p:nvSpPr>
        <p:spPr>
          <a:xfrm>
            <a:off x="0" y="2716193"/>
            <a:ext cx="1010802" cy="504086"/>
          </a:xfrm>
          <a:prstGeom prst="wedgeRectCallout">
            <a:avLst>
              <a:gd name="adj1" fmla="val -9316"/>
              <a:gd name="adj2" fmla="val 13647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1. </a:t>
            </a:r>
            <a:r>
              <a:rPr lang="es-ES" sz="1400" dirty="0">
                <a:solidFill>
                  <a:schemeClr val="tx1"/>
                </a:solidFill>
                <a:latin typeface="Bw Modelica" panose="00000600000000000000" pitchFamily="50" charset="0"/>
              </a:rPr>
              <a:t>Este es el Cristo</a:t>
            </a:r>
            <a:endParaRPr lang="es-EC" sz="1400" b="1" dirty="0">
              <a:solidFill>
                <a:schemeClr val="tx1"/>
              </a:solidFill>
              <a:latin typeface="Bw Modelica" panose="00000600000000000000" pitchFamily="50" charset="0"/>
            </a:endParaRPr>
          </a:p>
        </p:txBody>
      </p:sp>
      <p:sp>
        <p:nvSpPr>
          <p:cNvPr id="10" name="Bocadillo: rectángulo 9">
            <a:extLst>
              <a:ext uri="{FF2B5EF4-FFF2-40B4-BE49-F238E27FC236}">
                <a16:creationId xmlns:a16="http://schemas.microsoft.com/office/drawing/2014/main" id="{63D73FB5-9AAD-91F1-F1E9-6A9315FA09D3}"/>
              </a:ext>
            </a:extLst>
          </p:cNvPr>
          <p:cNvSpPr/>
          <p:nvPr/>
        </p:nvSpPr>
        <p:spPr>
          <a:xfrm>
            <a:off x="5248521" y="2108842"/>
            <a:ext cx="1563584" cy="1144585"/>
          </a:xfrm>
          <a:prstGeom prst="wedgeRectCallout">
            <a:avLst>
              <a:gd name="adj1" fmla="val 16266"/>
              <a:gd name="adj2" fmla="val 15311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3. </a:t>
            </a:r>
            <a:r>
              <a:rPr lang="es-ES" sz="1400" dirty="0">
                <a:solidFill>
                  <a:schemeClr val="tx1"/>
                </a:solidFill>
                <a:latin typeface="Bw Modelica" panose="00000600000000000000" pitchFamily="50" charset="0"/>
              </a:rPr>
              <a:t>¿No dice la Escritura que del linaje de David ha de venir el Cristo?</a:t>
            </a:r>
            <a:endParaRPr lang="es-EC" sz="1400" b="1" dirty="0">
              <a:solidFill>
                <a:schemeClr val="tx1"/>
              </a:solidFill>
              <a:latin typeface="Bw Modelica" panose="00000600000000000000" pitchFamily="50" charset="0"/>
            </a:endParaRPr>
          </a:p>
        </p:txBody>
      </p:sp>
      <p:sp>
        <p:nvSpPr>
          <p:cNvPr id="11" name="Bocadillo: rectángulo 10">
            <a:extLst>
              <a:ext uri="{FF2B5EF4-FFF2-40B4-BE49-F238E27FC236}">
                <a16:creationId xmlns:a16="http://schemas.microsoft.com/office/drawing/2014/main" id="{12825BF8-5F4B-CC7E-2C9D-5346CC41E0EA}"/>
              </a:ext>
            </a:extLst>
          </p:cNvPr>
          <p:cNvSpPr/>
          <p:nvPr/>
        </p:nvSpPr>
        <p:spPr>
          <a:xfrm>
            <a:off x="2030838" y="2205158"/>
            <a:ext cx="1348466" cy="721518"/>
          </a:xfrm>
          <a:prstGeom prst="wedgeRectCallout">
            <a:avLst>
              <a:gd name="adj1" fmla="val -23780"/>
              <a:gd name="adj2" fmla="val 129582"/>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2. </a:t>
            </a:r>
            <a:r>
              <a:rPr lang="es-ES" sz="1400" dirty="0">
                <a:solidFill>
                  <a:schemeClr val="tx1"/>
                </a:solidFill>
                <a:latin typeface="Bw Modelica" panose="00000600000000000000" pitchFamily="50" charset="0"/>
              </a:rPr>
              <a:t>¿De Galilea ha de venir el Cristo?</a:t>
            </a:r>
            <a:endParaRPr lang="es-EC" sz="1400" b="1" dirty="0">
              <a:solidFill>
                <a:schemeClr val="tx1"/>
              </a:solidFill>
              <a:latin typeface="Bw Modelica" panose="00000600000000000000" pitchFamily="50" charset="0"/>
            </a:endParaRPr>
          </a:p>
        </p:txBody>
      </p:sp>
      <p:graphicFrame>
        <p:nvGraphicFramePr>
          <p:cNvPr id="12" name="Diagrama 11">
            <a:extLst>
              <a:ext uri="{FF2B5EF4-FFF2-40B4-BE49-F238E27FC236}">
                <a16:creationId xmlns:a16="http://schemas.microsoft.com/office/drawing/2014/main" id="{5AB1D87F-E9DA-13AB-4D1C-7B9269D2EB9E}"/>
              </a:ext>
            </a:extLst>
          </p:cNvPr>
          <p:cNvGraphicFramePr/>
          <p:nvPr>
            <p:extLst>
              <p:ext uri="{D42A27DB-BD31-4B8C-83A1-F6EECF244321}">
                <p14:modId xmlns:p14="http://schemas.microsoft.com/office/powerpoint/2010/main" val="99223884"/>
              </p:ext>
            </p:extLst>
          </p:nvPr>
        </p:nvGraphicFramePr>
        <p:xfrm>
          <a:off x="7382205" y="416655"/>
          <a:ext cx="4498423" cy="498076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81425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graphicEl>
                                              <a:dgm id="{57B7B6AC-5F5D-47F9-BC9A-F299917F9C9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graphicEl>
                                              <a:dgm id="{453817D1-3B94-47AE-A879-A8732AC96949}"/>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graphicEl>
                                              <a:dgm id="{70437E02-45D0-47C9-80E5-FE6E70D5D8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0" grpId="0" animBg="1"/>
      <p:bldP spid="11" grpId="0" animBg="1"/>
      <p:bldGraphic spid="12"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388F-0523-9F2D-7B55-1CC496E2837D}"/>
            </a:ext>
          </a:extLst>
        </p:cNvPr>
        <p:cNvGrpSpPr/>
        <p:nvPr/>
      </p:nvGrpSpPr>
      <p:grpSpPr>
        <a:xfrm>
          <a:off x="0" y="0"/>
          <a:ext cx="0" cy="0"/>
          <a:chOff x="0" y="0"/>
          <a:chExt cx="0" cy="0"/>
        </a:xfrm>
      </p:grpSpPr>
      <p:pic>
        <p:nvPicPr>
          <p:cNvPr id="9" name="Imagen 8">
            <a:extLst>
              <a:ext uri="{FF2B5EF4-FFF2-40B4-BE49-F238E27FC236}">
                <a16:creationId xmlns:a16="http://schemas.microsoft.com/office/drawing/2014/main" id="{109D6023-01D5-DD01-E2A2-D53E35630E8A}"/>
              </a:ext>
            </a:extLst>
          </p:cNvPr>
          <p:cNvPicPr>
            <a:picLocks noChangeAspect="1"/>
          </p:cNvPicPr>
          <p:nvPr/>
        </p:nvPicPr>
        <p:blipFill>
          <a:blip r:embed="rId3"/>
          <a:stretch>
            <a:fillRect/>
          </a:stretch>
        </p:blipFill>
        <p:spPr>
          <a:xfrm>
            <a:off x="4834374" y="-33073"/>
            <a:ext cx="7357626" cy="3675484"/>
          </a:xfrm>
          <a:prstGeom prst="rect">
            <a:avLst/>
          </a:prstGeom>
        </p:spPr>
      </p:pic>
      <p:grpSp>
        <p:nvGrpSpPr>
          <p:cNvPr id="27" name="Grupo 26">
            <a:extLst>
              <a:ext uri="{FF2B5EF4-FFF2-40B4-BE49-F238E27FC236}">
                <a16:creationId xmlns:a16="http://schemas.microsoft.com/office/drawing/2014/main" id="{4DDE3278-36F9-4B3F-4750-517DA6D7E015}"/>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A2BACAD7-B64D-1605-D76C-D31B92D0C978}"/>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DE15C390-3D8C-AFAD-B612-5DF2EA825C56}"/>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10214866-A4D3-93CA-D3F6-F6CDB171D237}"/>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7822FED7-871C-1B6E-D981-54BBCEFB622E}"/>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D1F90646-CECE-2AE0-9547-A2A7AD050147}"/>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56F5A7E7-C129-35B2-5B74-642BD10D1F94}"/>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Palabras sin igual</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EA8C48A6-CAAF-50D0-41DF-420CC3DA8D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F8C49A54-E5C4-8B9A-AEDD-5BE3A849C035}"/>
              </a:ext>
            </a:extLst>
          </p:cNvPr>
          <p:cNvSpPr txBox="1"/>
          <p:nvPr/>
        </p:nvSpPr>
        <p:spPr>
          <a:xfrm>
            <a:off x="4850124" y="3703265"/>
            <a:ext cx="7227602" cy="2062103"/>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orden habían recibido los oficiales de sus gobernantes? ¿Por qué no se atrevieron a arrestar a Jesús?</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8" name="Diagrama 7">
            <a:extLst>
              <a:ext uri="{FF2B5EF4-FFF2-40B4-BE49-F238E27FC236}">
                <a16:creationId xmlns:a16="http://schemas.microsoft.com/office/drawing/2014/main" id="{97484437-ADFE-C414-693F-C9155AEF0EF7}"/>
              </a:ext>
            </a:extLst>
          </p:cNvPr>
          <p:cNvGraphicFramePr/>
          <p:nvPr>
            <p:extLst>
              <p:ext uri="{D42A27DB-BD31-4B8C-83A1-F6EECF244321}">
                <p14:modId xmlns:p14="http://schemas.microsoft.com/office/powerpoint/2010/main" val="3757376614"/>
              </p:ext>
            </p:extLst>
          </p:nvPr>
        </p:nvGraphicFramePr>
        <p:xfrm>
          <a:off x="114274" y="170511"/>
          <a:ext cx="5154280" cy="555686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Bocadillo: rectángulo 9">
            <a:extLst>
              <a:ext uri="{FF2B5EF4-FFF2-40B4-BE49-F238E27FC236}">
                <a16:creationId xmlns:a16="http://schemas.microsoft.com/office/drawing/2014/main" id="{2A54E0B4-4789-0537-A382-576580A1B9D6}"/>
              </a:ext>
            </a:extLst>
          </p:cNvPr>
          <p:cNvSpPr/>
          <p:nvPr/>
        </p:nvSpPr>
        <p:spPr>
          <a:xfrm>
            <a:off x="7464287" y="0"/>
            <a:ext cx="1895009" cy="533903"/>
          </a:xfrm>
          <a:prstGeom prst="wedgeRectCallout">
            <a:avLst>
              <a:gd name="adj1" fmla="val 46540"/>
              <a:gd name="adj2" fmla="val 119485"/>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1. </a:t>
            </a:r>
            <a:r>
              <a:rPr lang="es-ES" sz="1600" dirty="0">
                <a:solidFill>
                  <a:schemeClr val="tx1"/>
                </a:solidFill>
                <a:latin typeface="Bw Modelica" panose="00000600000000000000" pitchFamily="50" charset="0"/>
              </a:rPr>
              <a:t>¿Por qué no lo habéis traído?</a:t>
            </a:r>
            <a:endParaRPr lang="es-EC" sz="1600" b="1" dirty="0">
              <a:solidFill>
                <a:schemeClr val="tx1"/>
              </a:solidFill>
              <a:latin typeface="Bw Modelica" panose="00000600000000000000" pitchFamily="50" charset="0"/>
            </a:endParaRPr>
          </a:p>
        </p:txBody>
      </p:sp>
      <p:sp>
        <p:nvSpPr>
          <p:cNvPr id="11" name="Bocadillo: rectángulo 10">
            <a:extLst>
              <a:ext uri="{FF2B5EF4-FFF2-40B4-BE49-F238E27FC236}">
                <a16:creationId xmlns:a16="http://schemas.microsoft.com/office/drawing/2014/main" id="{A6927775-BDF4-FBB5-006A-BE712CB2DC5D}"/>
              </a:ext>
            </a:extLst>
          </p:cNvPr>
          <p:cNvSpPr/>
          <p:nvPr/>
        </p:nvSpPr>
        <p:spPr>
          <a:xfrm>
            <a:off x="7096541" y="2272885"/>
            <a:ext cx="2365510" cy="803979"/>
          </a:xfrm>
          <a:prstGeom prst="wedgeRectCallout">
            <a:avLst>
              <a:gd name="adj1" fmla="val -9342"/>
              <a:gd name="adj2" fmla="val -122818"/>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2. </a:t>
            </a:r>
            <a:r>
              <a:rPr lang="es-ES" sz="1600" dirty="0">
                <a:solidFill>
                  <a:schemeClr val="tx1"/>
                </a:solidFill>
                <a:latin typeface="Bw Modelica" panose="00000600000000000000" pitchFamily="50" charset="0"/>
              </a:rPr>
              <a:t>¡Jamás hombre alguno ha hablado como este hombre!</a:t>
            </a:r>
            <a:endParaRPr lang="es-EC" sz="1600" b="1"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224321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69CB3537-3962-4F1A-A099-3BAC22EEA96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8" grpId="0">
        <p:bldSub>
          <a:bldDgm bld="one"/>
        </p:bldSub>
      </p:bldGraphic>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761AC-6B58-9FC4-8B4E-05675738238C}"/>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74867099-4183-5379-2792-CB0CFBEB3F28}"/>
              </a:ext>
            </a:extLst>
          </p:cNvPr>
          <p:cNvPicPr>
            <a:picLocks noChangeAspect="1"/>
          </p:cNvPicPr>
          <p:nvPr/>
        </p:nvPicPr>
        <p:blipFill>
          <a:blip r:embed="rId3"/>
          <a:srcRect l="7074" r="10320"/>
          <a:stretch/>
        </p:blipFill>
        <p:spPr>
          <a:xfrm>
            <a:off x="-1" y="1793799"/>
            <a:ext cx="7106479" cy="4297547"/>
          </a:xfrm>
          <a:prstGeom prst="rect">
            <a:avLst/>
          </a:prstGeom>
        </p:spPr>
      </p:pic>
      <p:grpSp>
        <p:nvGrpSpPr>
          <p:cNvPr id="27" name="Grupo 26">
            <a:extLst>
              <a:ext uri="{FF2B5EF4-FFF2-40B4-BE49-F238E27FC236}">
                <a16:creationId xmlns:a16="http://schemas.microsoft.com/office/drawing/2014/main" id="{80163E2C-80B6-650A-A5FF-FE85B42752BF}"/>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1618CA2A-877A-95C2-5217-FAED50077FCC}"/>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2DD8A7BD-15F5-76B3-35CD-DF7AB01D4AA7}"/>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5A76CEA3-7585-C5D1-D1D8-DA2CF9600DB0}"/>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3560EC10-BF80-DB9B-ABBA-CC32D62A2516}"/>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2292AD86-5F55-D53A-45F6-1A863A829179}"/>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5D4D485F-0D06-3CE3-212A-85F981FF2300}"/>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crecimiento de un buscador sincero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D5A4DC30-9B5D-2E62-12AF-53438F4A43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0BE0412E-C099-7649-B45F-28298EDEE847}"/>
              </a:ext>
            </a:extLst>
          </p:cNvPr>
          <p:cNvSpPr txBox="1"/>
          <p:nvPr/>
        </p:nvSpPr>
        <p:spPr>
          <a:xfrm>
            <a:off x="1" y="21088"/>
            <a:ext cx="7106478"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reprendieron los principales sacerdotes y los fariseos a los oficiales?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3" name="Diagrama 2">
            <a:extLst>
              <a:ext uri="{FF2B5EF4-FFF2-40B4-BE49-F238E27FC236}">
                <a16:creationId xmlns:a16="http://schemas.microsoft.com/office/drawing/2014/main" id="{B8120EAD-D970-90FD-5F09-BFB934C7AF06}"/>
              </a:ext>
            </a:extLst>
          </p:cNvPr>
          <p:cNvGraphicFramePr/>
          <p:nvPr>
            <p:extLst>
              <p:ext uri="{D42A27DB-BD31-4B8C-83A1-F6EECF244321}">
                <p14:modId xmlns:p14="http://schemas.microsoft.com/office/powerpoint/2010/main" val="995004502"/>
              </p:ext>
            </p:extLst>
          </p:nvPr>
        </p:nvGraphicFramePr>
        <p:xfrm>
          <a:off x="6956372" y="101622"/>
          <a:ext cx="5105604" cy="553418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Bocadillo: rectángulo 8">
            <a:extLst>
              <a:ext uri="{FF2B5EF4-FFF2-40B4-BE49-F238E27FC236}">
                <a16:creationId xmlns:a16="http://schemas.microsoft.com/office/drawing/2014/main" id="{5BB8D96A-A8EF-2F3A-7E37-003135D4FDD6}"/>
              </a:ext>
            </a:extLst>
          </p:cNvPr>
          <p:cNvSpPr/>
          <p:nvPr/>
        </p:nvSpPr>
        <p:spPr>
          <a:xfrm>
            <a:off x="1154763" y="1844425"/>
            <a:ext cx="2085393" cy="533903"/>
          </a:xfrm>
          <a:prstGeom prst="wedgeRectCallout">
            <a:avLst>
              <a:gd name="adj1" fmla="val -5747"/>
              <a:gd name="adj2" fmla="val 15671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1. </a:t>
            </a:r>
            <a:r>
              <a:rPr lang="es-ES" sz="1600" dirty="0">
                <a:solidFill>
                  <a:schemeClr val="tx1"/>
                </a:solidFill>
                <a:latin typeface="Bw Modelica" panose="00000600000000000000" pitchFamily="50" charset="0"/>
              </a:rPr>
              <a:t>¿También habéis sido engañados?</a:t>
            </a:r>
            <a:endParaRPr lang="es-EC" sz="1600" b="1" dirty="0">
              <a:solidFill>
                <a:schemeClr val="tx1"/>
              </a:solidFill>
              <a:latin typeface="Bw Modelica" panose="00000600000000000000" pitchFamily="50" charset="0"/>
            </a:endParaRPr>
          </a:p>
        </p:txBody>
      </p:sp>
      <p:sp>
        <p:nvSpPr>
          <p:cNvPr id="10" name="Bocadillo: rectángulo 9">
            <a:extLst>
              <a:ext uri="{FF2B5EF4-FFF2-40B4-BE49-F238E27FC236}">
                <a16:creationId xmlns:a16="http://schemas.microsoft.com/office/drawing/2014/main" id="{183076A7-1992-DD9D-FA53-F5E3157285DC}"/>
              </a:ext>
            </a:extLst>
          </p:cNvPr>
          <p:cNvSpPr/>
          <p:nvPr/>
        </p:nvSpPr>
        <p:spPr>
          <a:xfrm>
            <a:off x="3433394" y="1844424"/>
            <a:ext cx="2440632" cy="533903"/>
          </a:xfrm>
          <a:prstGeom prst="wedgeRectCallout">
            <a:avLst>
              <a:gd name="adj1" fmla="val -1942"/>
              <a:gd name="adj2" fmla="val 16044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2. </a:t>
            </a:r>
            <a:r>
              <a:rPr lang="es-ES" sz="1600" dirty="0">
                <a:solidFill>
                  <a:schemeClr val="tx1"/>
                </a:solidFill>
                <a:latin typeface="Bw Modelica" panose="00000600000000000000" pitchFamily="50" charset="0"/>
              </a:rPr>
              <a:t>¿Acaso a creído en Él alguno de nosotros?</a:t>
            </a:r>
            <a:endParaRPr lang="es-EC" sz="1600" b="1"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14562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69CB3537-3962-4F1A-A099-3BAC22EEA96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dgm id="{8D044741-25DB-4DE0-8341-A6CE7CF03541}"/>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dgm id="{14FEF124-B051-4F02-B135-AB213A43790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3" grpId="0">
        <p:bldSub>
          <a:bldDgm bld="one"/>
        </p:bldSub>
      </p:bldGraphic>
      <p:bldP spid="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55CA0-D935-7E26-35C6-EED5378854FF}"/>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AD68D164-ACF4-3523-121A-D450CAB67014}"/>
              </a:ext>
            </a:extLst>
          </p:cNvPr>
          <p:cNvPicPr>
            <a:picLocks noChangeAspect="1"/>
          </p:cNvPicPr>
          <p:nvPr/>
        </p:nvPicPr>
        <p:blipFill>
          <a:blip r:embed="rId3"/>
          <a:stretch>
            <a:fillRect/>
          </a:stretch>
        </p:blipFill>
        <p:spPr>
          <a:xfrm>
            <a:off x="6344262" y="4808"/>
            <a:ext cx="5847738" cy="5847738"/>
          </a:xfrm>
          <a:prstGeom prst="rect">
            <a:avLst/>
          </a:prstGeom>
        </p:spPr>
      </p:pic>
      <p:grpSp>
        <p:nvGrpSpPr>
          <p:cNvPr id="27" name="Grupo 26">
            <a:extLst>
              <a:ext uri="{FF2B5EF4-FFF2-40B4-BE49-F238E27FC236}">
                <a16:creationId xmlns:a16="http://schemas.microsoft.com/office/drawing/2014/main" id="{DC2BE10E-39E8-9733-613C-B6A9EB15A5AF}"/>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808947C8-B3E2-FEB3-C94F-B52B1335990E}"/>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9F4BC06D-AC15-A438-6329-97575F849E52}"/>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0E3BAC63-9D43-2229-62AB-BEADC2D689F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F61E0E8B-6BCB-AF3B-B76C-54124EE5A070}"/>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294A7C2-8BE4-F583-D14D-0740CF5CCDA1}"/>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A3E5354F-A5BA-9EDC-71B2-04262A85CEA9}"/>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crecimiento de un buscador sincero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BB77D1F2-951A-5096-426C-E6BAC693F2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A9F2FCA5-08D4-8687-095C-A7EF13BBFE54}"/>
              </a:ext>
            </a:extLst>
          </p:cNvPr>
          <p:cNvSpPr txBox="1"/>
          <p:nvPr/>
        </p:nvSpPr>
        <p:spPr>
          <a:xfrm>
            <a:off x="118669" y="3141742"/>
            <a:ext cx="6225593" cy="2677656"/>
          </a:xfrm>
          <a:prstGeom prst="rect">
            <a:avLst/>
          </a:prstGeom>
          <a:noFill/>
        </p:spPr>
        <p:txBody>
          <a:bodyPr wrap="square">
            <a:spAutoFit/>
          </a:bodyPr>
          <a:lstStyle/>
          <a:p>
            <a:pPr lvl="0">
              <a:tabLst>
                <a:tab pos="1435100" algn="l"/>
                <a:tab pos="3771900" algn="l"/>
              </a:tabLst>
            </a:pPr>
            <a:r>
              <a:rPr lang="es-ES" sz="2800" dirty="0">
                <a:latin typeface="Noto Sans ExtBd" panose="020B0902040504020204" pitchFamily="34"/>
                <a:ea typeface="Noto Sans ExtBd" panose="020B0902040504020204" pitchFamily="34"/>
                <a:cs typeface="Noto Sans ExtBd" panose="020B0902040504020204" pitchFamily="34"/>
              </a:rPr>
              <a:t>Relata la conversación que tuvieron a continuación con Nicodemo, la cual revela su crecimiento desde su entrevista nocturna con Cristo en Juan capítulo 3</a:t>
            </a:r>
            <a:endParaRPr lang="es-EC" sz="28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5" name="Diagrama 4">
            <a:extLst>
              <a:ext uri="{FF2B5EF4-FFF2-40B4-BE49-F238E27FC236}">
                <a16:creationId xmlns:a16="http://schemas.microsoft.com/office/drawing/2014/main" id="{ED9503A4-B520-472A-CD46-77A15AEC81C4}"/>
              </a:ext>
            </a:extLst>
          </p:cNvPr>
          <p:cNvGraphicFramePr/>
          <p:nvPr>
            <p:extLst>
              <p:ext uri="{D42A27DB-BD31-4B8C-83A1-F6EECF244321}">
                <p14:modId xmlns:p14="http://schemas.microsoft.com/office/powerpoint/2010/main" val="2046302847"/>
              </p:ext>
            </p:extLst>
          </p:nvPr>
        </p:nvGraphicFramePr>
        <p:xfrm>
          <a:off x="184957" y="-391577"/>
          <a:ext cx="5924466" cy="486327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Bocadillo: rectángulo 8">
            <a:extLst>
              <a:ext uri="{FF2B5EF4-FFF2-40B4-BE49-F238E27FC236}">
                <a16:creationId xmlns:a16="http://schemas.microsoft.com/office/drawing/2014/main" id="{4C5BAA6A-9F40-1F51-52D0-5B82699658E5}"/>
              </a:ext>
            </a:extLst>
          </p:cNvPr>
          <p:cNvSpPr/>
          <p:nvPr/>
        </p:nvSpPr>
        <p:spPr>
          <a:xfrm>
            <a:off x="6478875" y="139148"/>
            <a:ext cx="3039549" cy="735496"/>
          </a:xfrm>
          <a:prstGeom prst="wedgeRectCallout">
            <a:avLst>
              <a:gd name="adj1" fmla="val -26675"/>
              <a:gd name="adj2" fmla="val 83744"/>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1. </a:t>
            </a:r>
            <a:r>
              <a:rPr lang="es-ES" sz="1600" dirty="0">
                <a:solidFill>
                  <a:schemeClr val="tx1"/>
                </a:solidFill>
                <a:latin typeface="Bw Modelica" panose="00000600000000000000" pitchFamily="50" charset="0"/>
              </a:rPr>
              <a:t>¿Juzga acaso nuestra ley a un hombre si primero no lo oye, y sabe lo que ha hecho?</a:t>
            </a:r>
            <a:endParaRPr lang="es-EC" sz="1600" b="1" dirty="0">
              <a:solidFill>
                <a:schemeClr val="tx1"/>
              </a:solidFill>
              <a:latin typeface="Bw Modelica" panose="00000600000000000000" pitchFamily="50" charset="0"/>
            </a:endParaRPr>
          </a:p>
        </p:txBody>
      </p:sp>
      <p:sp>
        <p:nvSpPr>
          <p:cNvPr id="10" name="Bocadillo: rectángulo 9">
            <a:extLst>
              <a:ext uri="{FF2B5EF4-FFF2-40B4-BE49-F238E27FC236}">
                <a16:creationId xmlns:a16="http://schemas.microsoft.com/office/drawing/2014/main" id="{89BF607F-5FF9-0B0B-BA28-3DFF891D0BA4}"/>
              </a:ext>
            </a:extLst>
          </p:cNvPr>
          <p:cNvSpPr/>
          <p:nvPr/>
        </p:nvSpPr>
        <p:spPr>
          <a:xfrm>
            <a:off x="9132744" y="3881539"/>
            <a:ext cx="3039549" cy="977554"/>
          </a:xfrm>
          <a:prstGeom prst="wedgeRectCallout">
            <a:avLst>
              <a:gd name="adj1" fmla="val -26348"/>
              <a:gd name="adj2" fmla="val -13078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2. </a:t>
            </a:r>
            <a:r>
              <a:rPr lang="es-ES" sz="1600" dirty="0">
                <a:solidFill>
                  <a:schemeClr val="tx1"/>
                </a:solidFill>
                <a:latin typeface="Bw Modelica" panose="00000600000000000000" pitchFamily="50" charset="0"/>
              </a:rPr>
              <a:t>¿Eres tu también Galileo? Escudriña y ve que de Galilea nunca se ha levantado profeta</a:t>
            </a:r>
            <a:endParaRPr lang="es-EC" sz="1600" b="1"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4286292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4D62816D-3926-461A-8BD9-0F1A5894D8D6}"/>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7E9898BE-B32E-4CA6-94A3-E835C3D38762}"/>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graphicEl>
                                              <a:dgm id="{03E46F4A-AC25-429D-8A9A-3209435B7642}"/>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dgm id="{2451B208-F3E1-40F3-B12E-5542310B592E}"/>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graphicEl>
                                              <a:dgm id="{23A54DE5-28FD-4C82-875D-24EB4556321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5" grpId="0">
        <p:bldSub>
          <a:bldDgm bld="one"/>
        </p:bldSub>
      </p:bldGraphic>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15051" y="381783"/>
            <a:ext cx="2419277"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crecimiento espiritual de Nicodemo se reveló en su valiente intervención en defensa de Jesús. Aunque al principio se acercó a Cristo de noche, ahora habló con firmeza entre quienes buscaban condenar a Jesús.</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96531" y="381783"/>
            <a:ext cx="2203623"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Jesús atrajo la atención y el respeto de la gente porque, a pesar de la creciente oposición y persecución, no tuvo temor de hablar públicamente y proclamar la verdad, esto despertó en muchos admiración, respeto y fe.</a:t>
            </a:r>
            <a:endParaRPr lang="es-EC" sz="2000" dirty="0">
              <a:solidFill>
                <a:schemeClr val="tx1"/>
              </a:solidFill>
              <a:latin typeface="Eras Demi ITC" panose="020B0805030504020804" pitchFamily="34" charset="0"/>
            </a:endParaRP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339014" y="381783"/>
            <a:ext cx="2517050"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Los planes maliciosos de los gobernantes judíos fueron impedidos porque aún no había llegado la hora determinada por Dios para el sacrificio de su Hijo, no pudieron tocarlo, porque Jesús obraba bajo el tiempo perfecto del plan divino. </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896958" y="381783"/>
            <a:ext cx="2398086"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En el último día de la fiesta, Jesús llamó a todos los sedientos a venir a Él y beber; Jesús invitaba a experimentar una comunión viva y personal con Él, anticipando la obra transformadora del Espíritu Santo. </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335938" y="381783"/>
            <a:ext cx="2338219"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Los oficiales a pesar de ser parte de un plan para silenciar a Jesús, fueron tocados por la autoridad, sabiduría y poder espiritual con que Él hablaba, y sus corazones no pudieron resistir la verdad.</a:t>
            </a:r>
            <a:endParaRPr lang="es-EC"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651077" y="2931134"/>
            <a:ext cx="6358318" cy="1477328"/>
          </a:xfrm>
          <a:prstGeom prst="rect">
            <a:avLst/>
          </a:prstGeom>
        </p:spPr>
        <p:txBody>
          <a:bodyPr wrap="square">
            <a:spAutoFit/>
          </a:bodyPr>
          <a:lstStyle/>
          <a:p>
            <a:pPr algn="ctr"/>
            <a:r>
              <a:rPr lang="es-ES" sz="3000" dirty="0">
                <a:solidFill>
                  <a:schemeClr val="accent4">
                    <a:lumMod val="75000"/>
                  </a:schemeClr>
                </a:solidFill>
                <a:latin typeface="Eras Demi ITC" panose="020B0805030504020804" pitchFamily="34" charset="0"/>
              </a:rPr>
              <a:t>¡Decido recibir la verdad de Cristo con humildad y permitir que transforme mi voluntad y mi vida!</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284546" y="577170"/>
            <a:ext cx="6777430" cy="1938992"/>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Jesús habla con autoridad porque su palabra es verdad y vida. La aceptación de su mensaje depende del corazón. </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1243828</TotalTime>
  <Words>1691</Words>
  <Application>Microsoft Office PowerPoint</Application>
  <PresentationFormat>Panorámica</PresentationFormat>
  <Paragraphs>146</Paragraphs>
  <Slides>21</Slides>
  <Notes>15</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21</vt:i4>
      </vt:variant>
    </vt:vector>
  </HeadingPairs>
  <TitlesOfParts>
    <vt:vector size="41"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Joffre Castro Martinez</dc:creator>
  <cp:lastModifiedBy>user01</cp:lastModifiedBy>
  <cp:revision>8912</cp:revision>
  <dcterms:created xsi:type="dcterms:W3CDTF">2017-06-02T15:34:13Z</dcterms:created>
  <dcterms:modified xsi:type="dcterms:W3CDTF">2025-04-25T16:26:28Z</dcterms:modified>
</cp:coreProperties>
</file>