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395" r:id="rId2"/>
    <p:sldId id="256" r:id="rId3"/>
    <p:sldId id="340" r:id="rId4"/>
    <p:sldId id="544" r:id="rId5"/>
    <p:sldId id="392" r:id="rId6"/>
    <p:sldId id="274" r:id="rId7"/>
    <p:sldId id="557" r:id="rId8"/>
    <p:sldId id="565" r:id="rId9"/>
    <p:sldId id="551" r:id="rId10"/>
    <p:sldId id="550" r:id="rId11"/>
    <p:sldId id="558" r:id="rId12"/>
    <p:sldId id="538" r:id="rId13"/>
    <p:sldId id="566" r:id="rId14"/>
    <p:sldId id="567" r:id="rId15"/>
    <p:sldId id="570" r:id="rId16"/>
    <p:sldId id="572" r:id="rId17"/>
    <p:sldId id="573" r:id="rId18"/>
    <p:sldId id="276" r:id="rId19"/>
    <p:sldId id="265" r:id="rId20"/>
    <p:sldId id="393" r:id="rId2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621" autoAdjust="0"/>
  </p:normalViewPr>
  <p:slideViewPr>
    <p:cSldViewPr snapToGrid="0">
      <p:cViewPr varScale="1">
        <p:scale>
          <a:sx n="77" d="100"/>
          <a:sy n="77" d="100"/>
        </p:scale>
        <p:origin x="902"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Mientras Jesús enseñaba, un grupo de fariseos y escribas le interrumpieron trayendo consigo a una mujer...</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…a quien, arrastraban y con voces duras y ávidas, le acusaban de haber violado el séptimo mandamiento.</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1015207" custScaleY="845179"/>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1009814" custScaleY="869435"/>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La reverencia que ellos manifestaban ocultaba una profunda maquinación para arruinar a Jesús, su intención era tenderle una trampa…</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…si Jesús absolvía a la mujer, lo acusarían de despreciar la ley, y si ordenaba que se la apedreara, lo denunciarían ante los romanos, pues ellos habían quitado a los judíos el derecho de ejecutar penas de muerte.</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7199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106877">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Jesús, leyendo el corazón de los fariseos y conociendo sus intenciones de entramparlo, miró la escena con repugnancia…</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…pues ellos mismos habían inducido a la mujer al pecado y ahora se mostraban sin rastro de compasión alguna por su aparente celo por la ley…</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83034DD9-A292-4553-83E3-4C14606460AD}">
      <dgm:prSet custT="1"/>
      <dgm:spPr/>
      <dgm:t>
        <a:bodyPr/>
        <a:lstStyle/>
        <a:p>
          <a:r>
            <a:rPr lang="es-ES" sz="2200" dirty="0">
              <a:latin typeface="Bw Modelica" panose="00000600000000000000" pitchFamily="50" charset="0"/>
            </a:rPr>
            <a:t>…pero Jesús no dando señal de haber oído, se agachó y, fijos los ojos en el suelo, empezó a escribir en el polvo los pecados secretos de los acusadores.</a:t>
          </a:r>
          <a:endParaRPr lang="es-EC" sz="2200" dirty="0">
            <a:latin typeface="Bw Modelica" panose="00000600000000000000" pitchFamily="50" charset="0"/>
          </a:endParaRPr>
        </a:p>
      </dgm:t>
    </dgm:pt>
    <dgm:pt modelId="{928C4CD3-561B-4238-A0C9-3E400797C23B}" type="parTrans" cxnId="{0C3C7FB3-7E0D-4938-8538-F88F0C2EBF0B}">
      <dgm:prSet/>
      <dgm:spPr/>
      <dgm:t>
        <a:bodyPr/>
        <a:lstStyle/>
        <a:p>
          <a:endParaRPr lang="es-EC"/>
        </a:p>
      </dgm:t>
    </dgm:pt>
    <dgm:pt modelId="{506727BE-710F-483E-8C32-BE15668891A0}" type="sibTrans" cxnId="{0C3C7FB3-7E0D-4938-8538-F88F0C2EBF0B}">
      <dgm:prSet/>
      <dgm:spPr/>
      <dgm:t>
        <a:bodyPr/>
        <a:lstStyle/>
        <a:p>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3" custScaleX="802943" custScaleY="64074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3" custScaleX="798678" custScaleY="659137"/>
      <dgm:spPr>
        <a:prstGeom prst="homePlate">
          <a:avLst/>
        </a:prstGeom>
      </dgm:spPr>
    </dgm:pt>
    <dgm:pt modelId="{F41042A1-2D34-40E3-96CA-BA0E22D1292B}" type="pres">
      <dgm:prSet presAssocID="{FC40C24D-3E42-43AA-8F5B-476FC54DA11A}" presName="vSp" presStyleCnt="0"/>
      <dgm:spPr/>
    </dgm:pt>
    <dgm:pt modelId="{F780A28F-11AB-462D-91F9-812D73534B39}" type="pres">
      <dgm:prSet presAssocID="{83034DD9-A292-4553-83E3-4C14606460AD}" presName="horFlow" presStyleCnt="0"/>
      <dgm:spPr/>
    </dgm:pt>
    <dgm:pt modelId="{14FEF124-B051-4F02-B135-AB213A43790A}" type="pres">
      <dgm:prSet presAssocID="{83034DD9-A292-4553-83E3-4C14606460AD}" presName="bigChev" presStyleLbl="node1" presStyleIdx="2" presStyleCnt="3" custScaleX="803137" custScaleY="646590"/>
      <dgm:spPr>
        <a:prstGeom prst="homePlate">
          <a:avLst/>
        </a:prstGeom>
      </dgm:spPr>
    </dgm:pt>
  </dgm:ptLst>
  <dgm:cxnLst>
    <dgm:cxn modelId="{78480326-8D05-4F49-89BF-AA5335B8A777}" type="presOf" srcId="{83034DD9-A292-4553-83E3-4C14606460AD}" destId="{14FEF124-B051-4F02-B135-AB213A43790A}" srcOrd="0" destOrd="0" presId="urn:microsoft.com/office/officeart/2005/8/layout/lProcess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0C3C7FB3-7E0D-4938-8538-F88F0C2EBF0B}" srcId="{8B688827-D66A-4C90-9932-ED11D76A0A27}" destId="{83034DD9-A292-4553-83E3-4C14606460AD}" srcOrd="2" destOrd="0" parTransId="{928C4CD3-561B-4238-A0C9-3E400797C23B}" sibTransId="{506727BE-710F-483E-8C32-BE15668891A0}"/>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 modelId="{55B0D381-87BA-4237-B44D-6C018C2D7DE4}" type="presParOf" srcId="{043F3812-5CF2-4D5E-924C-1599EB812F02}" destId="{F41042A1-2D34-40E3-96CA-BA0E22D1292B}" srcOrd="3" destOrd="0" presId="urn:microsoft.com/office/officeart/2005/8/layout/lProcess3"/>
    <dgm:cxn modelId="{A79DCADD-D363-4DBC-AA14-E2E1022DA3BB}" type="presParOf" srcId="{043F3812-5CF2-4D5E-924C-1599EB812F02}" destId="{F780A28F-11AB-462D-91F9-812D73534B39}" srcOrd="4" destOrd="0" presId="urn:microsoft.com/office/officeart/2005/8/layout/lProcess3"/>
    <dgm:cxn modelId="{6ED5518D-5E8E-46F1-A0E7-B97B7F6B8336}" type="presParOf" srcId="{F780A28F-11AB-462D-91F9-812D73534B39}" destId="{14FEF124-B051-4F02-B135-AB213A43790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5ED1FB-77B2-476A-9BD6-E1618A2B74E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AA00659F-8BC3-46C3-B453-CAEAC1468E89}">
      <dgm:prSet phldrT="[Texto]" custT="1"/>
      <dgm:spPr/>
      <dgm:t>
        <a:bodyPr/>
        <a:lstStyle/>
        <a:p>
          <a:pPr algn="l"/>
          <a:r>
            <a:rPr lang="es-ES" sz="2200" dirty="0">
              <a:latin typeface="Bw Modelica" panose="00000600000000000000" pitchFamily="50" charset="0"/>
            </a:rPr>
            <a:t>A la insistencia de los fariseos Jesús les respondió confrontando su falsa justicia, sin violar la ley, y poniendo en la arena la evidencia de su hipocresía.</a:t>
          </a:r>
          <a:endParaRPr lang="es-EC" sz="2200" dirty="0">
            <a:latin typeface="Bw Modelica" panose="00000600000000000000" pitchFamily="50" charset="0"/>
          </a:endParaRPr>
        </a:p>
      </dgm:t>
    </dgm:pt>
    <dgm:pt modelId="{F4876E8A-6AA9-4344-BE4B-F9AE354E6B24}" type="parTrans" cxnId="{6AD34BF0-C12D-4944-A2E1-88D00708A0FE}">
      <dgm:prSet/>
      <dgm:spPr/>
      <dgm:t>
        <a:bodyPr/>
        <a:lstStyle/>
        <a:p>
          <a:endParaRPr lang="es-EC" sz="2200">
            <a:latin typeface="Bw Modelica" panose="00000600000000000000" pitchFamily="50" charset="0"/>
          </a:endParaRPr>
        </a:p>
      </dgm:t>
    </dgm:pt>
    <dgm:pt modelId="{6998635A-EA68-4E3D-B4C7-CB50F776795C}" type="sibTrans" cxnId="{6AD34BF0-C12D-4944-A2E1-88D00708A0FE}">
      <dgm:prSet/>
      <dgm:spPr/>
      <dgm:t>
        <a:bodyPr/>
        <a:lstStyle/>
        <a:p>
          <a:endParaRPr lang="es-EC" sz="2200">
            <a:latin typeface="Bw Modelica" panose="00000600000000000000" pitchFamily="50" charset="0"/>
          </a:endParaRPr>
        </a:p>
      </dgm:t>
    </dgm:pt>
    <dgm:pt modelId="{1292624F-3041-47E7-B164-6096D091C7C4}">
      <dgm:prSet phldrT="[Texto]" custT="1"/>
      <dgm:spPr/>
      <dgm:t>
        <a:bodyPr/>
        <a:lstStyle/>
        <a:p>
          <a:r>
            <a:rPr lang="es-ES" sz="2200" dirty="0">
              <a:latin typeface="Bw Modelica" panose="00000600000000000000" pitchFamily="50" charset="0"/>
            </a:rPr>
            <a:t>Los fariseos leyeron sus propios pecados expuestos en la tierra, y uno a uno, vencidos por la culpa y la vergüenza, se retiraron en silencio.</a:t>
          </a:r>
          <a:endParaRPr lang="es-EC" sz="2200" dirty="0">
            <a:latin typeface="Bw Modelica" panose="00000600000000000000" pitchFamily="50" charset="0"/>
          </a:endParaRPr>
        </a:p>
      </dgm:t>
    </dgm:pt>
    <dgm:pt modelId="{AC672D83-9EBB-4111-AA5A-F2DE812C5AC1}" type="parTrans" cxnId="{9D05CD76-9395-4277-8514-5173E5CD5951}">
      <dgm:prSet/>
      <dgm:spPr/>
      <dgm:t>
        <a:bodyPr/>
        <a:lstStyle/>
        <a:p>
          <a:endParaRPr lang="es-EC" sz="2200">
            <a:latin typeface="Bw Modelica" panose="00000600000000000000" pitchFamily="50" charset="0"/>
          </a:endParaRPr>
        </a:p>
      </dgm:t>
    </dgm:pt>
    <dgm:pt modelId="{5A47036A-E2F8-449B-8C5F-3A54BA0A4B7F}" type="sibTrans" cxnId="{9D05CD76-9395-4277-8514-5173E5CD5951}">
      <dgm:prSet/>
      <dgm:spPr/>
      <dgm:t>
        <a:bodyPr/>
        <a:lstStyle/>
        <a:p>
          <a:endParaRPr lang="es-EC" sz="2200">
            <a:latin typeface="Bw Modelica" panose="00000600000000000000" pitchFamily="50" charset="0"/>
          </a:endParaRPr>
        </a:p>
      </dgm:t>
    </dgm:pt>
    <dgm:pt modelId="{35730344-F546-4361-A583-395638E9FBA0}" type="pres">
      <dgm:prSet presAssocID="{8D5ED1FB-77B2-476A-9BD6-E1618A2B74E3}" presName="linear" presStyleCnt="0">
        <dgm:presLayoutVars>
          <dgm:dir/>
          <dgm:animLvl val="lvl"/>
          <dgm:resizeHandles val="exact"/>
        </dgm:presLayoutVars>
      </dgm:prSet>
      <dgm:spPr/>
    </dgm:pt>
    <dgm:pt modelId="{998E358C-0401-43D4-AF08-0221520C4B00}" type="pres">
      <dgm:prSet presAssocID="{AA00659F-8BC3-46C3-B453-CAEAC1468E89}" presName="parentLin" presStyleCnt="0"/>
      <dgm:spPr/>
    </dgm:pt>
    <dgm:pt modelId="{407AB10F-5BE6-4DF9-A092-BDC130390325}" type="pres">
      <dgm:prSet presAssocID="{AA00659F-8BC3-46C3-B453-CAEAC1468E89}" presName="parentLeftMargin" presStyleLbl="node1" presStyleIdx="0" presStyleCnt="2"/>
      <dgm:spPr/>
    </dgm:pt>
    <dgm:pt modelId="{A343F12B-6141-41B0-A9A7-667540E961BC}" type="pres">
      <dgm:prSet presAssocID="{AA00659F-8BC3-46C3-B453-CAEAC1468E89}" presName="parentText" presStyleLbl="node1" presStyleIdx="0" presStyleCnt="2" custScaleX="130950" custScaleY="108653" custLinFactNeighborX="-10893">
        <dgm:presLayoutVars>
          <dgm:chMax val="0"/>
          <dgm:bulletEnabled val="1"/>
        </dgm:presLayoutVars>
      </dgm:prSet>
      <dgm:spPr/>
    </dgm:pt>
    <dgm:pt modelId="{36672F36-C991-43E2-ACC6-14345FD7052B}" type="pres">
      <dgm:prSet presAssocID="{AA00659F-8BC3-46C3-B453-CAEAC1468E89}" presName="negativeSpace" presStyleCnt="0"/>
      <dgm:spPr/>
    </dgm:pt>
    <dgm:pt modelId="{AEE3937F-256B-4752-A836-FAA1703293E8}" type="pres">
      <dgm:prSet presAssocID="{AA00659F-8BC3-46C3-B453-CAEAC1468E89}" presName="childText" presStyleLbl="conFgAcc1" presStyleIdx="0" presStyleCnt="2">
        <dgm:presLayoutVars>
          <dgm:bulletEnabled val="1"/>
        </dgm:presLayoutVars>
      </dgm:prSet>
      <dgm:spPr/>
    </dgm:pt>
    <dgm:pt modelId="{559D5A49-E1D9-4B0F-A84F-907862C3DFB9}" type="pres">
      <dgm:prSet presAssocID="{6998635A-EA68-4E3D-B4C7-CB50F776795C}" presName="spaceBetweenRectangles" presStyleCnt="0"/>
      <dgm:spPr/>
    </dgm:pt>
    <dgm:pt modelId="{7FA4566A-156C-476B-9B4B-55449A8A2FB8}" type="pres">
      <dgm:prSet presAssocID="{1292624F-3041-47E7-B164-6096D091C7C4}" presName="parentLin" presStyleCnt="0"/>
      <dgm:spPr/>
    </dgm:pt>
    <dgm:pt modelId="{1C5F907B-D13F-45F2-AEA1-95EAB587E395}" type="pres">
      <dgm:prSet presAssocID="{1292624F-3041-47E7-B164-6096D091C7C4}" presName="parentLeftMargin" presStyleLbl="node1" presStyleIdx="0" presStyleCnt="2"/>
      <dgm:spPr/>
    </dgm:pt>
    <dgm:pt modelId="{6761B175-C89B-46EC-83B5-A852C1BC58E8}" type="pres">
      <dgm:prSet presAssocID="{1292624F-3041-47E7-B164-6096D091C7C4}" presName="parentText" presStyleLbl="node1" presStyleIdx="1" presStyleCnt="2" custScaleX="130950" custScaleY="116864" custLinFactNeighborX="-10893">
        <dgm:presLayoutVars>
          <dgm:chMax val="0"/>
          <dgm:bulletEnabled val="1"/>
        </dgm:presLayoutVars>
      </dgm:prSet>
      <dgm:spPr/>
    </dgm:pt>
    <dgm:pt modelId="{1104173A-018C-401C-BCD2-FD4A85D9B7E9}" type="pres">
      <dgm:prSet presAssocID="{1292624F-3041-47E7-B164-6096D091C7C4}" presName="negativeSpace" presStyleCnt="0"/>
      <dgm:spPr/>
    </dgm:pt>
    <dgm:pt modelId="{DE9878BF-516D-4F4B-BF97-1B3FC4783208}" type="pres">
      <dgm:prSet presAssocID="{1292624F-3041-47E7-B164-6096D091C7C4}" presName="childText" presStyleLbl="conFgAcc1" presStyleIdx="1" presStyleCnt="2">
        <dgm:presLayoutVars>
          <dgm:bulletEnabled val="1"/>
        </dgm:presLayoutVars>
      </dgm:prSet>
      <dgm:spPr/>
    </dgm:pt>
  </dgm:ptLst>
  <dgm:cxnLst>
    <dgm:cxn modelId="{7D355302-7606-4B6D-9962-669C14710E2C}" type="presOf" srcId="{8D5ED1FB-77B2-476A-9BD6-E1618A2B74E3}" destId="{35730344-F546-4361-A583-395638E9FBA0}" srcOrd="0" destOrd="0" presId="urn:microsoft.com/office/officeart/2005/8/layout/list1"/>
    <dgm:cxn modelId="{1C4ACE51-EA7B-461B-82F7-94C3C25497EA}" type="presOf" srcId="{AA00659F-8BC3-46C3-B453-CAEAC1468E89}" destId="{A343F12B-6141-41B0-A9A7-667540E961BC}" srcOrd="1" destOrd="0" presId="urn:microsoft.com/office/officeart/2005/8/layout/list1"/>
    <dgm:cxn modelId="{9D05CD76-9395-4277-8514-5173E5CD5951}" srcId="{8D5ED1FB-77B2-476A-9BD6-E1618A2B74E3}" destId="{1292624F-3041-47E7-B164-6096D091C7C4}" srcOrd="1" destOrd="0" parTransId="{AC672D83-9EBB-4111-AA5A-F2DE812C5AC1}" sibTransId="{5A47036A-E2F8-449B-8C5F-3A54BA0A4B7F}"/>
    <dgm:cxn modelId="{6CE64FCE-A026-47F1-9B4B-A14CBB3679C6}" type="presOf" srcId="{1292624F-3041-47E7-B164-6096D091C7C4}" destId="{6761B175-C89B-46EC-83B5-A852C1BC58E8}" srcOrd="1" destOrd="0" presId="urn:microsoft.com/office/officeart/2005/8/layout/list1"/>
    <dgm:cxn modelId="{672817DA-9FCB-48D0-BC55-7C58E905804D}" type="presOf" srcId="{1292624F-3041-47E7-B164-6096D091C7C4}" destId="{1C5F907B-D13F-45F2-AEA1-95EAB587E395}" srcOrd="0" destOrd="0" presId="urn:microsoft.com/office/officeart/2005/8/layout/list1"/>
    <dgm:cxn modelId="{2D0B01E3-87B5-4CFC-837E-893011D678BF}" type="presOf" srcId="{AA00659F-8BC3-46C3-B453-CAEAC1468E89}" destId="{407AB10F-5BE6-4DF9-A092-BDC130390325}" srcOrd="0" destOrd="0" presId="urn:microsoft.com/office/officeart/2005/8/layout/list1"/>
    <dgm:cxn modelId="{6AD34BF0-C12D-4944-A2E1-88D00708A0FE}" srcId="{8D5ED1FB-77B2-476A-9BD6-E1618A2B74E3}" destId="{AA00659F-8BC3-46C3-B453-CAEAC1468E89}" srcOrd="0" destOrd="0" parTransId="{F4876E8A-6AA9-4344-BE4B-F9AE354E6B24}" sibTransId="{6998635A-EA68-4E3D-B4C7-CB50F776795C}"/>
    <dgm:cxn modelId="{B54714FB-4669-419B-AE1A-7D8121452407}" type="presParOf" srcId="{35730344-F546-4361-A583-395638E9FBA0}" destId="{998E358C-0401-43D4-AF08-0221520C4B00}" srcOrd="0" destOrd="0" presId="urn:microsoft.com/office/officeart/2005/8/layout/list1"/>
    <dgm:cxn modelId="{47D97279-AD28-40BD-92C1-7AFF8C4948D7}" type="presParOf" srcId="{998E358C-0401-43D4-AF08-0221520C4B00}" destId="{407AB10F-5BE6-4DF9-A092-BDC130390325}" srcOrd="0" destOrd="0" presId="urn:microsoft.com/office/officeart/2005/8/layout/list1"/>
    <dgm:cxn modelId="{211C9B3C-24C6-4AA1-9E99-B149FB4E13C4}" type="presParOf" srcId="{998E358C-0401-43D4-AF08-0221520C4B00}" destId="{A343F12B-6141-41B0-A9A7-667540E961BC}" srcOrd="1" destOrd="0" presId="urn:microsoft.com/office/officeart/2005/8/layout/list1"/>
    <dgm:cxn modelId="{F94F0F4D-1120-4A41-8DBD-7C60CE6B3A98}" type="presParOf" srcId="{35730344-F546-4361-A583-395638E9FBA0}" destId="{36672F36-C991-43E2-ACC6-14345FD7052B}" srcOrd="1" destOrd="0" presId="urn:microsoft.com/office/officeart/2005/8/layout/list1"/>
    <dgm:cxn modelId="{95EEDBAD-6FDE-4F7F-A509-3321F9C2BF05}" type="presParOf" srcId="{35730344-F546-4361-A583-395638E9FBA0}" destId="{AEE3937F-256B-4752-A836-FAA1703293E8}" srcOrd="2" destOrd="0" presId="urn:microsoft.com/office/officeart/2005/8/layout/list1"/>
    <dgm:cxn modelId="{52E44666-C4CA-4A36-A5CA-8D7908A800EB}" type="presParOf" srcId="{35730344-F546-4361-A583-395638E9FBA0}" destId="{559D5A49-E1D9-4B0F-A84F-907862C3DFB9}" srcOrd="3" destOrd="0" presId="urn:microsoft.com/office/officeart/2005/8/layout/list1"/>
    <dgm:cxn modelId="{EEEE243C-DF47-46E0-9C0C-25F73F1DB61E}" type="presParOf" srcId="{35730344-F546-4361-A583-395638E9FBA0}" destId="{7FA4566A-156C-476B-9B4B-55449A8A2FB8}" srcOrd="4" destOrd="0" presId="urn:microsoft.com/office/officeart/2005/8/layout/list1"/>
    <dgm:cxn modelId="{291EA0F4-0F4B-4713-8773-4A9243AE12E8}" type="presParOf" srcId="{7FA4566A-156C-476B-9B4B-55449A8A2FB8}" destId="{1C5F907B-D13F-45F2-AEA1-95EAB587E395}" srcOrd="0" destOrd="0" presId="urn:microsoft.com/office/officeart/2005/8/layout/list1"/>
    <dgm:cxn modelId="{13564653-CA71-415F-8649-F9D27A7C4254}" type="presParOf" srcId="{7FA4566A-156C-476B-9B4B-55449A8A2FB8}" destId="{6761B175-C89B-46EC-83B5-A852C1BC58E8}" srcOrd="1" destOrd="0" presId="urn:microsoft.com/office/officeart/2005/8/layout/list1"/>
    <dgm:cxn modelId="{50EBBE83-F227-4533-9619-CC7D1F66C4FE}" type="presParOf" srcId="{35730344-F546-4361-A583-395638E9FBA0}" destId="{1104173A-018C-401C-BCD2-FD4A85D9B7E9}" srcOrd="5" destOrd="0" presId="urn:microsoft.com/office/officeart/2005/8/layout/list1"/>
    <dgm:cxn modelId="{C4617B13-DE15-48FD-B655-6C275C3BA2B7}" type="presParOf" srcId="{35730344-F546-4361-A583-395638E9FBA0}" destId="{DE9878BF-516D-4F4B-BF97-1B3FC4783208}"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Las palabras de Jesús nos enseñan que nadie está en posición de condenar sin antes examinar su propia vida, puesto que nosotros mismos tenemos faltas.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Jesús no excusó el pecado de la mujer, pero tampoco toleró la injusticia de quienes se sentían moralmente superiores…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469B99E8-305F-438E-9D21-3B7FC7D2FB11}">
      <dgm:prSet custT="1"/>
      <dgm:spPr/>
      <dgm:t>
        <a:bodyPr/>
        <a:lstStyle/>
        <a:p>
          <a:r>
            <a:rPr lang="es-ES" sz="2200" dirty="0">
              <a:latin typeface="Bw Modelica" panose="00000600000000000000" pitchFamily="50" charset="0"/>
            </a:rPr>
            <a:t>…en lugar de condenar estamos llamados a examinar sinceramente nuestro propio corazón y a cultivar un espíritu humilde, compasivo y consciente de nuestra necesidad de gracia.</a:t>
          </a:r>
          <a:endParaRPr lang="es-EC" sz="2200" dirty="0">
            <a:latin typeface="Bw Modelica" panose="00000600000000000000" pitchFamily="50" charset="0"/>
          </a:endParaRPr>
        </a:p>
      </dgm:t>
    </dgm:pt>
    <dgm:pt modelId="{A8F061E4-E3F8-4EAA-B57B-51A1E0AEF996}" type="parTrans" cxnId="{2D40FF92-5BA6-4270-8DF8-E6D4BB817A69}">
      <dgm:prSet/>
      <dgm:spPr/>
      <dgm:t>
        <a:bodyPr/>
        <a:lstStyle/>
        <a:p>
          <a:endParaRPr lang="es-EC"/>
        </a:p>
      </dgm:t>
    </dgm:pt>
    <dgm:pt modelId="{568D981E-FBED-40D7-905A-56F51C832321}" type="sibTrans" cxnId="{2D40FF92-5BA6-4270-8DF8-E6D4BB817A6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3074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7508">
        <dgm:presLayoutVars>
          <dgm:chMax val="1"/>
          <dgm:bulletEnabled val="1"/>
        </dgm:presLayoutVars>
      </dgm:prSet>
      <dgm:spPr>
        <a:prstGeom prst="roundRect">
          <a:avLst/>
        </a:prstGeom>
      </dgm:spPr>
    </dgm:pt>
    <dgm:pt modelId="{6A1C3152-EE57-4402-9E98-0C724EF7D6D6}" type="pres">
      <dgm:prSet presAssocID="{8054A7A7-2C65-4232-A11B-5224673DBAD0}" presName="sp" presStyleCnt="0"/>
      <dgm:spPr/>
    </dgm:pt>
    <dgm:pt modelId="{785ABF24-AFCA-4E0B-BE5C-CDFA796CC6BE}" type="pres">
      <dgm:prSet presAssocID="{469B99E8-305F-438E-9D21-3B7FC7D2FB11}" presName="linNode" presStyleCnt="0"/>
      <dgm:spPr/>
    </dgm:pt>
    <dgm:pt modelId="{E38E7B7E-2AEB-4920-8383-230BB3971EB7}" type="pres">
      <dgm:prSet presAssocID="{469B99E8-305F-438E-9D21-3B7FC7D2FB11}" presName="parentText" presStyleLbl="node1" presStyleIdx="2" presStyleCnt="3" custScaleX="277778" custScaleY="31688">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0A686D3C-DB19-4974-969B-07760C8F8337}" type="presOf" srcId="{469B99E8-305F-438E-9D21-3B7FC7D2FB11}" destId="{E38E7B7E-2AEB-4920-8383-230BB3971EB7}"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D40FF92-5BA6-4270-8DF8-E6D4BB817A69}" srcId="{DE777566-25ED-412B-861E-9EE5B3378A4C}" destId="{469B99E8-305F-438E-9D21-3B7FC7D2FB11}" srcOrd="2" destOrd="0" parTransId="{A8F061E4-E3F8-4EAA-B57B-51A1E0AEF996}" sibTransId="{568D981E-FBED-40D7-905A-56F51C832321}"/>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419365A3-FE31-40D6-8063-60ACC3B8E055}" type="presParOf" srcId="{0FCAC325-AD87-4A69-B81C-C68275993DBD}" destId="{6A1C3152-EE57-4402-9E98-0C724EF7D6D6}" srcOrd="3" destOrd="0" presId="urn:microsoft.com/office/officeart/2005/8/layout/vList5"/>
    <dgm:cxn modelId="{79F5D2EB-8153-4CC9-99FD-66D5869F3325}" type="presParOf" srcId="{0FCAC325-AD87-4A69-B81C-C68275993DBD}" destId="{785ABF24-AFCA-4E0B-BE5C-CDFA796CC6BE}" srcOrd="4" destOrd="0" presId="urn:microsoft.com/office/officeart/2005/8/layout/vList5"/>
    <dgm:cxn modelId="{5AA1C04E-1683-40A9-94DE-CFC28964304B}" type="presParOf" srcId="{785ABF24-AFCA-4E0B-BE5C-CDFA796CC6BE}" destId="{E38E7B7E-2AEB-4920-8383-230BB3971EB7}"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mujer esperaba su condena, más cuando escuchó a Jesús su corazón se enterneció, se llenó de esperanza y agradecida se arrojó a los pies de Jesús confesando sus pecados con amargas lágrimas.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Jesús la motivó a comenzar una vida nueva, y aquellas palabras llenas de gracia marcaron este inicio, desde entonces, se convirtió en una de sus discípulas más fervientes y consagradas.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5035">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5905">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La gracia salvadora de Cristo conduce al arrepentimiento genuino y despierta un amor profundo y agradecido hacia el Salvador, en proporción al perdón recibido...</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…la gracia libera al alma de sus culpas pasadas y la capacita para vivir una vida consagrada a Dios. Esta fue la experiencia de aquella mujer: fue transformada por la gracia divina.</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077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8593"/>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Nuestra actitud debe estar marcada por misericordia, consuelo, empatía y compasión, especialmente con quienes sufren o han caído...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…esto solo es posible mediante nuestra experiencia personal con Cristo, solo quien ha sido consolado por Dios en su dolor y perdonado por su gracia…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469B99E8-305F-438E-9D21-3B7FC7D2FB11}">
      <dgm:prSet custT="1"/>
      <dgm:spPr/>
      <dgm:t>
        <a:bodyPr/>
        <a:lstStyle/>
        <a:p>
          <a:r>
            <a:rPr lang="es-ES" sz="2200" dirty="0">
              <a:latin typeface="Bw Modelica" panose="00000600000000000000" pitchFamily="50" charset="0"/>
            </a:rPr>
            <a:t>…puede brindar ese mismo consuelo y comprensión a otros, esto es obra del Espíritu Santo en el corazón transformado.</a:t>
          </a:r>
          <a:endParaRPr lang="es-EC" sz="2200" dirty="0">
            <a:latin typeface="Bw Modelica" panose="00000600000000000000" pitchFamily="50" charset="0"/>
          </a:endParaRPr>
        </a:p>
      </dgm:t>
    </dgm:pt>
    <dgm:pt modelId="{A8F061E4-E3F8-4EAA-B57B-51A1E0AEF996}" type="parTrans" cxnId="{2D40FF92-5BA6-4270-8DF8-E6D4BB817A69}">
      <dgm:prSet/>
      <dgm:spPr/>
      <dgm:t>
        <a:bodyPr/>
        <a:lstStyle/>
        <a:p>
          <a:endParaRPr lang="es-EC"/>
        </a:p>
      </dgm:t>
    </dgm:pt>
    <dgm:pt modelId="{568D981E-FBED-40D7-905A-56F51C832321}" type="sibTrans" cxnId="{2D40FF92-5BA6-4270-8DF8-E6D4BB817A6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900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9750">
        <dgm:presLayoutVars>
          <dgm:chMax val="1"/>
          <dgm:bulletEnabled val="1"/>
        </dgm:presLayoutVars>
      </dgm:prSet>
      <dgm:spPr>
        <a:prstGeom prst="rect">
          <a:avLst/>
        </a:prstGeom>
      </dgm:spPr>
    </dgm:pt>
    <dgm:pt modelId="{6A1C3152-EE57-4402-9E98-0C724EF7D6D6}" type="pres">
      <dgm:prSet presAssocID="{8054A7A7-2C65-4232-A11B-5224673DBAD0}" presName="sp" presStyleCnt="0"/>
      <dgm:spPr/>
    </dgm:pt>
    <dgm:pt modelId="{785ABF24-AFCA-4E0B-BE5C-CDFA796CC6BE}" type="pres">
      <dgm:prSet presAssocID="{469B99E8-305F-438E-9D21-3B7FC7D2FB11}" presName="linNode" presStyleCnt="0"/>
      <dgm:spPr/>
    </dgm:pt>
    <dgm:pt modelId="{E38E7B7E-2AEB-4920-8383-230BB3971EB7}" type="pres">
      <dgm:prSet presAssocID="{469B99E8-305F-438E-9D21-3B7FC7D2FB11}" presName="parentText" presStyleLbl="node1" presStyleIdx="2" presStyleCnt="3" custScaleX="277778" custScaleY="26547">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0A686D3C-DB19-4974-969B-07760C8F8337}" type="presOf" srcId="{469B99E8-305F-438E-9D21-3B7FC7D2FB11}" destId="{E38E7B7E-2AEB-4920-8383-230BB3971EB7}"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D40FF92-5BA6-4270-8DF8-E6D4BB817A69}" srcId="{DE777566-25ED-412B-861E-9EE5B3378A4C}" destId="{469B99E8-305F-438E-9D21-3B7FC7D2FB11}" srcOrd="2" destOrd="0" parTransId="{A8F061E4-E3F8-4EAA-B57B-51A1E0AEF996}" sibTransId="{568D981E-FBED-40D7-905A-56F51C832321}"/>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419365A3-FE31-40D6-8063-60ACC3B8E055}" type="presParOf" srcId="{0FCAC325-AD87-4A69-B81C-C68275993DBD}" destId="{6A1C3152-EE57-4402-9E98-0C724EF7D6D6}" srcOrd="3" destOrd="0" presId="urn:microsoft.com/office/officeart/2005/8/layout/vList5"/>
    <dgm:cxn modelId="{79F5D2EB-8153-4CC9-99FD-66D5869F3325}" type="presParOf" srcId="{0FCAC325-AD87-4A69-B81C-C68275993DBD}" destId="{785ABF24-AFCA-4E0B-BE5C-CDFA796CC6BE}" srcOrd="4" destOrd="0" presId="urn:microsoft.com/office/officeart/2005/8/layout/vList5"/>
    <dgm:cxn modelId="{5AA1C04E-1683-40A9-94DE-CFC28964304B}" type="presParOf" srcId="{785ABF24-AFCA-4E0B-BE5C-CDFA796CC6BE}" destId="{E38E7B7E-2AEB-4920-8383-230BB3971EB7}"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648258F-B7F4-471C-A153-330F5967A82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0ED23E38-1FF4-4960-B8D0-C16C7E1F49DB}">
      <dgm:prSet phldrT="[Texto]" custT="1"/>
      <dgm:spPr/>
      <dgm:t>
        <a:bodyPr/>
        <a:lstStyle/>
        <a:p>
          <a:r>
            <a:rPr lang="es-ES" sz="2200" dirty="0">
              <a:latin typeface="Bw Modelica" panose="00000600000000000000" pitchFamily="50" charset="0"/>
            </a:rPr>
            <a:t>Tenemos el privilegio de compartir sus aflicciones por amor al evangelio…</a:t>
          </a:r>
          <a:endParaRPr lang="es-EC" sz="2200" dirty="0">
            <a:latin typeface="Bw Modelica" panose="00000600000000000000" pitchFamily="50" charset="0"/>
          </a:endParaRPr>
        </a:p>
      </dgm:t>
    </dgm:pt>
    <dgm:pt modelId="{4A3DABF0-AF51-4053-BC19-4991FE19D17B}" type="parTrans" cxnId="{705DC511-8D56-49F8-8F75-91D3F3448AAF}">
      <dgm:prSet/>
      <dgm:spPr/>
      <dgm:t>
        <a:bodyPr/>
        <a:lstStyle/>
        <a:p>
          <a:endParaRPr lang="es-EC" sz="2200">
            <a:latin typeface="Bw Modelica" panose="00000600000000000000" pitchFamily="50" charset="0"/>
          </a:endParaRPr>
        </a:p>
      </dgm:t>
    </dgm:pt>
    <dgm:pt modelId="{4189DBA8-37DD-4E79-AC31-5177CD8CC169}" type="sibTrans" cxnId="{705DC511-8D56-49F8-8F75-91D3F3448AAF}">
      <dgm:prSet/>
      <dgm:spPr/>
      <dgm:t>
        <a:bodyPr/>
        <a:lstStyle/>
        <a:p>
          <a:endParaRPr lang="es-EC" sz="2200">
            <a:latin typeface="Bw Modelica" panose="00000600000000000000" pitchFamily="50" charset="0"/>
          </a:endParaRPr>
        </a:p>
      </dgm:t>
    </dgm:pt>
    <dgm:pt modelId="{73C9BE65-BB20-458E-B9CD-F23DE3176E4F}">
      <dgm:prSet phldrT="[Texto]" custT="1"/>
      <dgm:spPr/>
      <dgm:t>
        <a:bodyPr/>
        <a:lstStyle/>
        <a:p>
          <a:r>
            <a:rPr lang="es-ES" sz="2200" dirty="0">
              <a:latin typeface="Bw Modelica" panose="00000600000000000000" pitchFamily="50" charset="0"/>
            </a:rPr>
            <a:t>…Pablo asegura que, así como compartimos las pruebas y sufrimientos…</a:t>
          </a:r>
          <a:endParaRPr lang="es-EC" sz="2200" dirty="0">
            <a:latin typeface="Bw Modelica" panose="00000600000000000000" pitchFamily="50" charset="0"/>
          </a:endParaRPr>
        </a:p>
      </dgm:t>
    </dgm:pt>
    <dgm:pt modelId="{4E8AC807-DAEE-4A4C-8CEC-2C7E6AA4B38B}" type="parTrans" cxnId="{4609F85A-51DD-452D-A7A1-99BE83D8EDD9}">
      <dgm:prSet/>
      <dgm:spPr/>
      <dgm:t>
        <a:bodyPr/>
        <a:lstStyle/>
        <a:p>
          <a:endParaRPr lang="es-EC" sz="2200">
            <a:latin typeface="Bw Modelica" panose="00000600000000000000" pitchFamily="50" charset="0"/>
          </a:endParaRPr>
        </a:p>
      </dgm:t>
    </dgm:pt>
    <dgm:pt modelId="{35B5D5AA-F169-4297-B3B9-98A4C45627D9}" type="sibTrans" cxnId="{4609F85A-51DD-452D-A7A1-99BE83D8EDD9}">
      <dgm:prSet/>
      <dgm:spPr/>
      <dgm:t>
        <a:bodyPr/>
        <a:lstStyle/>
        <a:p>
          <a:endParaRPr lang="es-EC" sz="2200">
            <a:latin typeface="Bw Modelica" panose="00000600000000000000" pitchFamily="50" charset="0"/>
          </a:endParaRPr>
        </a:p>
      </dgm:t>
    </dgm:pt>
    <dgm:pt modelId="{97995B83-6E81-4DE7-9825-54C67650FB45}">
      <dgm:prSet phldrT="[Texto]" custT="1"/>
      <dgm:spPr/>
      <dgm:t>
        <a:bodyPr/>
        <a:lstStyle/>
        <a:p>
          <a:r>
            <a:rPr lang="es-ES" sz="2200" dirty="0">
              <a:latin typeface="Bw Modelica" panose="00000600000000000000" pitchFamily="50" charset="0"/>
            </a:rPr>
            <a:t>…también compartiremos la consolación de Dios, esa es nuestra esperanza.</a:t>
          </a:r>
          <a:endParaRPr lang="es-EC" sz="2200" dirty="0">
            <a:latin typeface="Bw Modelica" panose="00000600000000000000" pitchFamily="50" charset="0"/>
          </a:endParaRPr>
        </a:p>
      </dgm:t>
    </dgm:pt>
    <dgm:pt modelId="{4B90CED6-EB8C-400E-91A7-55288F74BE0B}" type="parTrans" cxnId="{4A86A87C-8B7F-42EF-961A-596C09042A09}">
      <dgm:prSet/>
      <dgm:spPr/>
      <dgm:t>
        <a:bodyPr/>
        <a:lstStyle/>
        <a:p>
          <a:endParaRPr lang="es-EC" sz="2200">
            <a:latin typeface="Bw Modelica" panose="00000600000000000000" pitchFamily="50" charset="0"/>
          </a:endParaRPr>
        </a:p>
      </dgm:t>
    </dgm:pt>
    <dgm:pt modelId="{63D9F0F2-308A-444E-9152-25F211A189FE}" type="sibTrans" cxnId="{4A86A87C-8B7F-42EF-961A-596C09042A09}">
      <dgm:prSet/>
      <dgm:spPr/>
      <dgm:t>
        <a:bodyPr/>
        <a:lstStyle/>
        <a:p>
          <a:endParaRPr lang="es-EC" sz="2200">
            <a:latin typeface="Bw Modelica" panose="00000600000000000000" pitchFamily="50" charset="0"/>
          </a:endParaRPr>
        </a:p>
      </dgm:t>
    </dgm:pt>
    <dgm:pt modelId="{0FD698B2-29B9-4A7F-A2A1-81341A42961A}" type="pres">
      <dgm:prSet presAssocID="{E648258F-B7F4-471C-A153-330F5967A827}" presName="rootnode" presStyleCnt="0">
        <dgm:presLayoutVars>
          <dgm:chMax/>
          <dgm:chPref/>
          <dgm:dir/>
          <dgm:animLvl val="lvl"/>
        </dgm:presLayoutVars>
      </dgm:prSet>
      <dgm:spPr/>
    </dgm:pt>
    <dgm:pt modelId="{4DFFEE5A-657D-482C-803F-7521F0777519}" type="pres">
      <dgm:prSet presAssocID="{0ED23E38-1FF4-4960-B8D0-C16C7E1F49DB}" presName="composite" presStyleCnt="0"/>
      <dgm:spPr/>
    </dgm:pt>
    <dgm:pt modelId="{7E9898BE-B32E-4CA6-94A3-E835C3D38762}" type="pres">
      <dgm:prSet presAssocID="{0ED23E38-1FF4-4960-B8D0-C16C7E1F49DB}" presName="LShape" presStyleLbl="alignNode1" presStyleIdx="0" presStyleCnt="5"/>
      <dgm:spPr/>
    </dgm:pt>
    <dgm:pt modelId="{03E46F4A-AC25-429D-8A9A-3209435B7642}" type="pres">
      <dgm:prSet presAssocID="{0ED23E38-1FF4-4960-B8D0-C16C7E1F49DB}" presName="ParentText" presStyleLbl="revTx" presStyleIdx="0" presStyleCnt="3">
        <dgm:presLayoutVars>
          <dgm:chMax val="0"/>
          <dgm:chPref val="0"/>
          <dgm:bulletEnabled val="1"/>
        </dgm:presLayoutVars>
      </dgm:prSet>
      <dgm:spPr/>
    </dgm:pt>
    <dgm:pt modelId="{4D62816D-3926-461A-8BD9-0F1A5894D8D6}" type="pres">
      <dgm:prSet presAssocID="{0ED23E38-1FF4-4960-B8D0-C16C7E1F49DB}" presName="Triangle" presStyleLbl="alignNode1" presStyleIdx="1" presStyleCnt="5"/>
      <dgm:spPr/>
    </dgm:pt>
    <dgm:pt modelId="{4E1E4FF9-8D59-4B25-80CF-B8A851F30A39}" type="pres">
      <dgm:prSet presAssocID="{4189DBA8-37DD-4E79-AC31-5177CD8CC169}" presName="sibTrans" presStyleCnt="0"/>
      <dgm:spPr/>
    </dgm:pt>
    <dgm:pt modelId="{B0EA946B-412A-420C-B270-BC9EF730FD5F}" type="pres">
      <dgm:prSet presAssocID="{4189DBA8-37DD-4E79-AC31-5177CD8CC169}" presName="space" presStyleCnt="0"/>
      <dgm:spPr/>
    </dgm:pt>
    <dgm:pt modelId="{EB3518E4-7691-4BFF-826E-711CC43B6954}" type="pres">
      <dgm:prSet presAssocID="{73C9BE65-BB20-458E-B9CD-F23DE3176E4F}" presName="composite" presStyleCnt="0"/>
      <dgm:spPr/>
    </dgm:pt>
    <dgm:pt modelId="{2451B208-F3E1-40F3-B12E-5542310B592E}" type="pres">
      <dgm:prSet presAssocID="{73C9BE65-BB20-458E-B9CD-F23DE3176E4F}" presName="LShape" presStyleLbl="alignNode1" presStyleIdx="2" presStyleCnt="5"/>
      <dgm:spPr/>
    </dgm:pt>
    <dgm:pt modelId="{23A54DE5-28FD-4C82-875D-24EB4556321B}" type="pres">
      <dgm:prSet presAssocID="{73C9BE65-BB20-458E-B9CD-F23DE3176E4F}" presName="ParentText" presStyleLbl="revTx" presStyleIdx="1" presStyleCnt="3">
        <dgm:presLayoutVars>
          <dgm:chMax val="0"/>
          <dgm:chPref val="0"/>
          <dgm:bulletEnabled val="1"/>
        </dgm:presLayoutVars>
      </dgm:prSet>
      <dgm:spPr/>
    </dgm:pt>
    <dgm:pt modelId="{C48A1A15-4E84-43C5-9270-8E1E906E2004}" type="pres">
      <dgm:prSet presAssocID="{73C9BE65-BB20-458E-B9CD-F23DE3176E4F}" presName="Triangle" presStyleLbl="alignNode1" presStyleIdx="3" presStyleCnt="5"/>
      <dgm:spPr/>
    </dgm:pt>
    <dgm:pt modelId="{AA003914-D015-47BD-AC17-74DD79185B0D}" type="pres">
      <dgm:prSet presAssocID="{35B5D5AA-F169-4297-B3B9-98A4C45627D9}" presName="sibTrans" presStyleCnt="0"/>
      <dgm:spPr/>
    </dgm:pt>
    <dgm:pt modelId="{52576EC2-98E3-484C-A102-9FFAE6D9FCFD}" type="pres">
      <dgm:prSet presAssocID="{35B5D5AA-F169-4297-B3B9-98A4C45627D9}" presName="space" presStyleCnt="0"/>
      <dgm:spPr/>
    </dgm:pt>
    <dgm:pt modelId="{60FABAA4-52D5-49C3-A8F9-5849B02457EC}" type="pres">
      <dgm:prSet presAssocID="{97995B83-6E81-4DE7-9825-54C67650FB45}" presName="composite" presStyleCnt="0"/>
      <dgm:spPr/>
    </dgm:pt>
    <dgm:pt modelId="{5ECEC17C-49D1-4040-80BD-2BB4129AD69A}" type="pres">
      <dgm:prSet presAssocID="{97995B83-6E81-4DE7-9825-54C67650FB45}" presName="LShape" presStyleLbl="alignNode1" presStyleIdx="4" presStyleCnt="5"/>
      <dgm:spPr/>
    </dgm:pt>
    <dgm:pt modelId="{12B384D7-765D-4126-B9E6-07FA6817394A}" type="pres">
      <dgm:prSet presAssocID="{97995B83-6E81-4DE7-9825-54C67650FB45}" presName="ParentText" presStyleLbl="revTx" presStyleIdx="2" presStyleCnt="3">
        <dgm:presLayoutVars>
          <dgm:chMax val="0"/>
          <dgm:chPref val="0"/>
          <dgm:bulletEnabled val="1"/>
        </dgm:presLayoutVars>
      </dgm:prSet>
      <dgm:spPr/>
    </dgm:pt>
  </dgm:ptLst>
  <dgm:cxnLst>
    <dgm:cxn modelId="{705DC511-8D56-49F8-8F75-91D3F3448AAF}" srcId="{E648258F-B7F4-471C-A153-330F5967A827}" destId="{0ED23E38-1FF4-4960-B8D0-C16C7E1F49DB}" srcOrd="0" destOrd="0" parTransId="{4A3DABF0-AF51-4053-BC19-4991FE19D17B}" sibTransId="{4189DBA8-37DD-4E79-AC31-5177CD8CC169}"/>
    <dgm:cxn modelId="{A54FBB27-0A8F-43D7-B025-D1F1C6822663}" type="presOf" srcId="{0ED23E38-1FF4-4960-B8D0-C16C7E1F49DB}" destId="{03E46F4A-AC25-429D-8A9A-3209435B7642}" srcOrd="0" destOrd="0" presId="urn:microsoft.com/office/officeart/2009/3/layout/StepUpProcess"/>
    <dgm:cxn modelId="{30C71F52-6971-4FB6-9354-92795586D305}" type="presOf" srcId="{97995B83-6E81-4DE7-9825-54C67650FB45}" destId="{12B384D7-765D-4126-B9E6-07FA6817394A}" srcOrd="0" destOrd="0" presId="urn:microsoft.com/office/officeart/2009/3/layout/StepUpProcess"/>
    <dgm:cxn modelId="{4609F85A-51DD-452D-A7A1-99BE83D8EDD9}" srcId="{E648258F-B7F4-471C-A153-330F5967A827}" destId="{73C9BE65-BB20-458E-B9CD-F23DE3176E4F}" srcOrd="1" destOrd="0" parTransId="{4E8AC807-DAEE-4A4C-8CEC-2C7E6AA4B38B}" sibTransId="{35B5D5AA-F169-4297-B3B9-98A4C45627D9}"/>
    <dgm:cxn modelId="{4A86A87C-8B7F-42EF-961A-596C09042A09}" srcId="{E648258F-B7F4-471C-A153-330F5967A827}" destId="{97995B83-6E81-4DE7-9825-54C67650FB45}" srcOrd="2" destOrd="0" parTransId="{4B90CED6-EB8C-400E-91A7-55288F74BE0B}" sibTransId="{63D9F0F2-308A-444E-9152-25F211A189FE}"/>
    <dgm:cxn modelId="{7478079F-66EB-4A92-A924-7539D06FCC1B}" type="presOf" srcId="{73C9BE65-BB20-458E-B9CD-F23DE3176E4F}" destId="{23A54DE5-28FD-4C82-875D-24EB4556321B}" srcOrd="0" destOrd="0" presId="urn:microsoft.com/office/officeart/2009/3/layout/StepUpProcess"/>
    <dgm:cxn modelId="{83EC8DC2-6428-4BFB-A0E0-74FB9881D452}" type="presOf" srcId="{E648258F-B7F4-471C-A153-330F5967A827}" destId="{0FD698B2-29B9-4A7F-A2A1-81341A42961A}" srcOrd="0" destOrd="0" presId="urn:microsoft.com/office/officeart/2009/3/layout/StepUpProcess"/>
    <dgm:cxn modelId="{BD03985A-4C05-4430-9689-21807934C774}" type="presParOf" srcId="{0FD698B2-29B9-4A7F-A2A1-81341A42961A}" destId="{4DFFEE5A-657D-482C-803F-7521F0777519}" srcOrd="0" destOrd="0" presId="urn:microsoft.com/office/officeart/2009/3/layout/StepUpProcess"/>
    <dgm:cxn modelId="{37E5B8F0-F846-4EFB-9B45-D5715B810741}" type="presParOf" srcId="{4DFFEE5A-657D-482C-803F-7521F0777519}" destId="{7E9898BE-B32E-4CA6-94A3-E835C3D38762}" srcOrd="0" destOrd="0" presId="urn:microsoft.com/office/officeart/2009/3/layout/StepUpProcess"/>
    <dgm:cxn modelId="{877EB5CC-67F0-4436-91F8-157F942656D9}" type="presParOf" srcId="{4DFFEE5A-657D-482C-803F-7521F0777519}" destId="{03E46F4A-AC25-429D-8A9A-3209435B7642}" srcOrd="1" destOrd="0" presId="urn:microsoft.com/office/officeart/2009/3/layout/StepUpProcess"/>
    <dgm:cxn modelId="{51680DD8-5E2A-4CE1-9F6E-63FFE8BED0E5}" type="presParOf" srcId="{4DFFEE5A-657D-482C-803F-7521F0777519}" destId="{4D62816D-3926-461A-8BD9-0F1A5894D8D6}" srcOrd="2" destOrd="0" presId="urn:microsoft.com/office/officeart/2009/3/layout/StepUpProcess"/>
    <dgm:cxn modelId="{B4762DFF-E34A-42D4-8838-FB9CEEB06799}" type="presParOf" srcId="{0FD698B2-29B9-4A7F-A2A1-81341A42961A}" destId="{4E1E4FF9-8D59-4B25-80CF-B8A851F30A39}" srcOrd="1" destOrd="0" presId="urn:microsoft.com/office/officeart/2009/3/layout/StepUpProcess"/>
    <dgm:cxn modelId="{6B1FA4CE-AEBB-41DA-9561-11F08DD23892}" type="presParOf" srcId="{4E1E4FF9-8D59-4B25-80CF-B8A851F30A39}" destId="{B0EA946B-412A-420C-B270-BC9EF730FD5F}" srcOrd="0" destOrd="0" presId="urn:microsoft.com/office/officeart/2009/3/layout/StepUpProcess"/>
    <dgm:cxn modelId="{63749C8A-42BA-4AF6-A789-BB449605F70A}" type="presParOf" srcId="{0FD698B2-29B9-4A7F-A2A1-81341A42961A}" destId="{EB3518E4-7691-4BFF-826E-711CC43B6954}" srcOrd="2" destOrd="0" presId="urn:microsoft.com/office/officeart/2009/3/layout/StepUpProcess"/>
    <dgm:cxn modelId="{4CD040C7-B223-4D36-904B-E51422DF0586}" type="presParOf" srcId="{EB3518E4-7691-4BFF-826E-711CC43B6954}" destId="{2451B208-F3E1-40F3-B12E-5542310B592E}" srcOrd="0" destOrd="0" presId="urn:microsoft.com/office/officeart/2009/3/layout/StepUpProcess"/>
    <dgm:cxn modelId="{59A063AB-747E-4816-9BEB-B416912EC0F5}" type="presParOf" srcId="{EB3518E4-7691-4BFF-826E-711CC43B6954}" destId="{23A54DE5-28FD-4C82-875D-24EB4556321B}" srcOrd="1" destOrd="0" presId="urn:microsoft.com/office/officeart/2009/3/layout/StepUpProcess"/>
    <dgm:cxn modelId="{8EA5D04E-6E90-408B-958B-1CF4938D3305}" type="presParOf" srcId="{EB3518E4-7691-4BFF-826E-711CC43B6954}" destId="{C48A1A15-4E84-43C5-9270-8E1E906E2004}" srcOrd="2" destOrd="0" presId="urn:microsoft.com/office/officeart/2009/3/layout/StepUpProcess"/>
    <dgm:cxn modelId="{3334BC92-EB01-4519-9C97-10C5477A1463}" type="presParOf" srcId="{0FD698B2-29B9-4A7F-A2A1-81341A42961A}" destId="{AA003914-D015-47BD-AC17-74DD79185B0D}" srcOrd="3" destOrd="0" presId="urn:microsoft.com/office/officeart/2009/3/layout/StepUpProcess"/>
    <dgm:cxn modelId="{1639D4BD-2EBC-4987-BCB2-84744E0D2478}" type="presParOf" srcId="{AA003914-D015-47BD-AC17-74DD79185B0D}" destId="{52576EC2-98E3-484C-A102-9FFAE6D9FCFD}" srcOrd="0" destOrd="0" presId="urn:microsoft.com/office/officeart/2009/3/layout/StepUpProcess"/>
    <dgm:cxn modelId="{93131841-EAEF-4585-B6A4-F320E59F96C5}" type="presParOf" srcId="{0FD698B2-29B9-4A7F-A2A1-81341A42961A}" destId="{60FABAA4-52D5-49C3-A8F9-5849B02457EC}" srcOrd="4" destOrd="0" presId="urn:microsoft.com/office/officeart/2009/3/layout/StepUpProcess"/>
    <dgm:cxn modelId="{D580F3F3-5267-4227-B093-50EA1040B4FC}" type="presParOf" srcId="{60FABAA4-52D5-49C3-A8F9-5849B02457EC}" destId="{5ECEC17C-49D1-4040-80BD-2BB4129AD69A}" srcOrd="0" destOrd="0" presId="urn:microsoft.com/office/officeart/2009/3/layout/StepUpProcess"/>
    <dgm:cxn modelId="{39BC2B6F-0D9D-4103-8936-ACA5982DBF7E}" type="presParOf" srcId="{60FABAA4-52D5-49C3-A8F9-5849B02457EC}" destId="{12B384D7-765D-4126-B9E6-07FA6817394A}"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068DEE6-7403-4244-B18A-B9605FA2AF35}" type="doc">
      <dgm:prSet loTypeId="urn:microsoft.com/office/officeart/2005/8/layout/process1" loCatId="process" qsTypeId="urn:microsoft.com/office/officeart/2005/8/quickstyle/simple1" qsCatId="simple" csTypeId="urn:microsoft.com/office/officeart/2005/8/colors/accent0_3" csCatId="mainScheme" phldr="1"/>
      <dgm:spPr/>
    </dgm:pt>
    <dgm:pt modelId="{658EB833-B53F-47D7-B8C9-3DBF9197C532}">
      <dgm:prSet phldrT="[Texto]" custT="1"/>
      <dgm:spPr/>
      <dgm:t>
        <a:bodyPr/>
        <a:lstStyle/>
        <a:p>
          <a:r>
            <a:rPr lang="es-ES" sz="2200" dirty="0">
              <a:latin typeface="Bw Modelica" panose="00000600000000000000" pitchFamily="50" charset="0"/>
            </a:rPr>
            <a:t>Las características más necesarias, son la fe y esperanza, la paciencia y la perseverancia, la paz y el amor…</a:t>
          </a:r>
          <a:endParaRPr lang="es-EC" sz="2200" dirty="0">
            <a:latin typeface="Bw Modelica" panose="00000600000000000000" pitchFamily="50" charset="0"/>
          </a:endParaRPr>
        </a:p>
      </dgm:t>
    </dgm:pt>
    <dgm:pt modelId="{E221681B-E1FC-4007-8744-99618203741A}" type="parTrans" cxnId="{F4F98480-96C8-4A20-9319-6E656DA5E783}">
      <dgm:prSet/>
      <dgm:spPr/>
      <dgm:t>
        <a:bodyPr/>
        <a:lstStyle/>
        <a:p>
          <a:endParaRPr lang="es-EC" sz="2200">
            <a:latin typeface="Bw Modelica" panose="00000600000000000000" pitchFamily="50" charset="0"/>
          </a:endParaRPr>
        </a:p>
      </dgm:t>
    </dgm:pt>
    <dgm:pt modelId="{787D0E39-D2EF-4A2F-8A35-A4E6596666B2}" type="sibTrans" cxnId="{F4F98480-96C8-4A20-9319-6E656DA5E783}">
      <dgm:prSet custT="1"/>
      <dgm:spPr/>
      <dgm:t>
        <a:bodyPr/>
        <a:lstStyle/>
        <a:p>
          <a:endParaRPr lang="es-EC" sz="2200">
            <a:latin typeface="Bw Modelica" panose="00000600000000000000" pitchFamily="50" charset="0"/>
          </a:endParaRPr>
        </a:p>
      </dgm:t>
    </dgm:pt>
    <dgm:pt modelId="{26CC5651-87B2-4AAE-94F7-7D8E3AD4AE70}">
      <dgm:prSet phldrT="[Texto]" custT="1"/>
      <dgm:spPr/>
      <dgm:t>
        <a:bodyPr/>
        <a:lstStyle/>
        <a:p>
          <a:r>
            <a:rPr lang="es-ES" sz="2200" dirty="0">
              <a:latin typeface="Bw Modelica" panose="00000600000000000000" pitchFamily="50" charset="0"/>
            </a:rPr>
            <a:t>…cuando falta el amor ocurre una pérdida irreparable, el mensaje se vuelve frío, teórico o incluso hiriente…</a:t>
          </a:r>
          <a:endParaRPr lang="es-EC" sz="2200" dirty="0">
            <a:latin typeface="Bw Modelica" panose="00000600000000000000" pitchFamily="50" charset="0"/>
          </a:endParaRPr>
        </a:p>
      </dgm:t>
    </dgm:pt>
    <dgm:pt modelId="{ECB318C6-CB55-4D54-AA76-C491A39E0E4F}" type="parTrans" cxnId="{ED075632-F3A6-4FAB-9279-21A26F2C06D5}">
      <dgm:prSet/>
      <dgm:spPr/>
      <dgm:t>
        <a:bodyPr/>
        <a:lstStyle/>
        <a:p>
          <a:endParaRPr lang="es-EC" sz="2200">
            <a:latin typeface="Bw Modelica" panose="00000600000000000000" pitchFamily="50" charset="0"/>
          </a:endParaRPr>
        </a:p>
      </dgm:t>
    </dgm:pt>
    <dgm:pt modelId="{5B2F1576-F31A-4EB4-9B64-D29A89FB8C46}" type="sibTrans" cxnId="{ED075632-F3A6-4FAB-9279-21A26F2C06D5}">
      <dgm:prSet custT="1"/>
      <dgm:spPr/>
      <dgm:t>
        <a:bodyPr/>
        <a:lstStyle/>
        <a:p>
          <a:endParaRPr lang="es-EC" sz="2200">
            <a:latin typeface="Bw Modelica" panose="00000600000000000000" pitchFamily="50" charset="0"/>
          </a:endParaRPr>
        </a:p>
      </dgm:t>
    </dgm:pt>
    <dgm:pt modelId="{2304716A-3E4B-4360-B6F3-C23985112D00}">
      <dgm:prSet phldrT="[Texto]" custT="1"/>
      <dgm:spPr/>
      <dgm:t>
        <a:bodyPr/>
        <a:lstStyle/>
        <a:p>
          <a:r>
            <a:rPr lang="es-ES" sz="2200" dirty="0">
              <a:latin typeface="Bw Modelica" panose="00000600000000000000" pitchFamily="50" charset="0"/>
            </a:rPr>
            <a:t>…estas cualidades no solo adornan el carácter, sino que dan poder al mensaje, reflejando el carácter de Cristo al mundo.</a:t>
          </a:r>
          <a:endParaRPr lang="es-EC" sz="2200" dirty="0">
            <a:latin typeface="Bw Modelica" panose="00000600000000000000" pitchFamily="50" charset="0"/>
          </a:endParaRPr>
        </a:p>
      </dgm:t>
    </dgm:pt>
    <dgm:pt modelId="{8E7320D4-510F-4CB5-9E06-C4F0E6C824AD}" type="parTrans" cxnId="{B26BAEC7-5D92-427B-B8A9-F89FA11AE01E}">
      <dgm:prSet/>
      <dgm:spPr/>
      <dgm:t>
        <a:bodyPr/>
        <a:lstStyle/>
        <a:p>
          <a:endParaRPr lang="es-EC" sz="2200">
            <a:latin typeface="Bw Modelica" panose="00000600000000000000" pitchFamily="50" charset="0"/>
          </a:endParaRPr>
        </a:p>
      </dgm:t>
    </dgm:pt>
    <dgm:pt modelId="{C5C407B3-558C-4D59-A512-859F0247C371}" type="sibTrans" cxnId="{B26BAEC7-5D92-427B-B8A9-F89FA11AE01E}">
      <dgm:prSet/>
      <dgm:spPr/>
      <dgm:t>
        <a:bodyPr/>
        <a:lstStyle/>
        <a:p>
          <a:endParaRPr lang="es-EC" sz="2200">
            <a:latin typeface="Bw Modelica" panose="00000600000000000000" pitchFamily="50" charset="0"/>
          </a:endParaRPr>
        </a:p>
      </dgm:t>
    </dgm:pt>
    <dgm:pt modelId="{F8F63919-4081-40F9-9ED8-E7EA2A70F2D8}" type="pres">
      <dgm:prSet presAssocID="{3068DEE6-7403-4244-B18A-B9605FA2AF35}" presName="Name0" presStyleCnt="0">
        <dgm:presLayoutVars>
          <dgm:dir/>
          <dgm:resizeHandles val="exact"/>
        </dgm:presLayoutVars>
      </dgm:prSet>
      <dgm:spPr/>
    </dgm:pt>
    <dgm:pt modelId="{2FB6A402-FBCA-4512-BC0E-0BA1381F1B1D}" type="pres">
      <dgm:prSet presAssocID="{658EB833-B53F-47D7-B8C9-3DBF9197C532}" presName="node" presStyleLbl="node1" presStyleIdx="0" presStyleCnt="3">
        <dgm:presLayoutVars>
          <dgm:bulletEnabled val="1"/>
        </dgm:presLayoutVars>
      </dgm:prSet>
      <dgm:spPr/>
    </dgm:pt>
    <dgm:pt modelId="{2074357D-30CF-43C8-BC17-3061F4D0A54C}" type="pres">
      <dgm:prSet presAssocID="{787D0E39-D2EF-4A2F-8A35-A4E6596666B2}" presName="sibTrans" presStyleLbl="sibTrans2D1" presStyleIdx="0" presStyleCnt="2"/>
      <dgm:spPr/>
    </dgm:pt>
    <dgm:pt modelId="{8CA7F42F-6516-477D-9650-5603E20DD42C}" type="pres">
      <dgm:prSet presAssocID="{787D0E39-D2EF-4A2F-8A35-A4E6596666B2}" presName="connectorText" presStyleLbl="sibTrans2D1" presStyleIdx="0" presStyleCnt="2"/>
      <dgm:spPr/>
    </dgm:pt>
    <dgm:pt modelId="{3CFE4496-3829-4696-BE71-BFD322328F3E}" type="pres">
      <dgm:prSet presAssocID="{26CC5651-87B2-4AAE-94F7-7D8E3AD4AE70}" presName="node" presStyleLbl="node1" presStyleIdx="1" presStyleCnt="3">
        <dgm:presLayoutVars>
          <dgm:bulletEnabled val="1"/>
        </dgm:presLayoutVars>
      </dgm:prSet>
      <dgm:spPr/>
    </dgm:pt>
    <dgm:pt modelId="{3CC78DF9-5188-4A52-8598-CDB24452A307}" type="pres">
      <dgm:prSet presAssocID="{5B2F1576-F31A-4EB4-9B64-D29A89FB8C46}" presName="sibTrans" presStyleLbl="sibTrans2D1" presStyleIdx="1" presStyleCnt="2"/>
      <dgm:spPr/>
    </dgm:pt>
    <dgm:pt modelId="{C32CE87D-70BA-411A-9AB1-267FC0DB14E0}" type="pres">
      <dgm:prSet presAssocID="{5B2F1576-F31A-4EB4-9B64-D29A89FB8C46}" presName="connectorText" presStyleLbl="sibTrans2D1" presStyleIdx="1" presStyleCnt="2"/>
      <dgm:spPr/>
    </dgm:pt>
    <dgm:pt modelId="{C3829512-E861-4E7C-80CE-B661DBEB6B17}" type="pres">
      <dgm:prSet presAssocID="{2304716A-3E4B-4360-B6F3-C23985112D00}" presName="node" presStyleLbl="node1" presStyleIdx="2" presStyleCnt="3">
        <dgm:presLayoutVars>
          <dgm:bulletEnabled val="1"/>
        </dgm:presLayoutVars>
      </dgm:prSet>
      <dgm:spPr/>
    </dgm:pt>
  </dgm:ptLst>
  <dgm:cxnLst>
    <dgm:cxn modelId="{B4E78515-1C29-421C-946A-CD85A5BF8CBA}" type="presOf" srcId="{5B2F1576-F31A-4EB4-9B64-D29A89FB8C46}" destId="{C32CE87D-70BA-411A-9AB1-267FC0DB14E0}" srcOrd="1" destOrd="0" presId="urn:microsoft.com/office/officeart/2005/8/layout/process1"/>
    <dgm:cxn modelId="{ED075632-F3A6-4FAB-9279-21A26F2C06D5}" srcId="{3068DEE6-7403-4244-B18A-B9605FA2AF35}" destId="{26CC5651-87B2-4AAE-94F7-7D8E3AD4AE70}" srcOrd="1" destOrd="0" parTransId="{ECB318C6-CB55-4D54-AA76-C491A39E0E4F}" sibTransId="{5B2F1576-F31A-4EB4-9B64-D29A89FB8C46}"/>
    <dgm:cxn modelId="{E255E153-6C2A-40C8-8E99-90D7DDBAB675}" type="presOf" srcId="{2304716A-3E4B-4360-B6F3-C23985112D00}" destId="{C3829512-E861-4E7C-80CE-B661DBEB6B17}" srcOrd="0" destOrd="0" presId="urn:microsoft.com/office/officeart/2005/8/layout/process1"/>
    <dgm:cxn modelId="{F4F98480-96C8-4A20-9319-6E656DA5E783}" srcId="{3068DEE6-7403-4244-B18A-B9605FA2AF35}" destId="{658EB833-B53F-47D7-B8C9-3DBF9197C532}" srcOrd="0" destOrd="0" parTransId="{E221681B-E1FC-4007-8744-99618203741A}" sibTransId="{787D0E39-D2EF-4A2F-8A35-A4E6596666B2}"/>
    <dgm:cxn modelId="{38671391-957A-4406-9837-716E2E7B28C9}" type="presOf" srcId="{26CC5651-87B2-4AAE-94F7-7D8E3AD4AE70}" destId="{3CFE4496-3829-4696-BE71-BFD322328F3E}" srcOrd="0" destOrd="0" presId="urn:microsoft.com/office/officeart/2005/8/layout/process1"/>
    <dgm:cxn modelId="{CC0EFEB8-03DF-4807-A3DE-BBC17246090E}" type="presOf" srcId="{5B2F1576-F31A-4EB4-9B64-D29A89FB8C46}" destId="{3CC78DF9-5188-4A52-8598-CDB24452A307}" srcOrd="0" destOrd="0" presId="urn:microsoft.com/office/officeart/2005/8/layout/process1"/>
    <dgm:cxn modelId="{30A5AFC6-3638-4625-9361-507A929621C5}" type="presOf" srcId="{787D0E39-D2EF-4A2F-8A35-A4E6596666B2}" destId="{2074357D-30CF-43C8-BC17-3061F4D0A54C}" srcOrd="0" destOrd="0" presId="urn:microsoft.com/office/officeart/2005/8/layout/process1"/>
    <dgm:cxn modelId="{B26BAEC7-5D92-427B-B8A9-F89FA11AE01E}" srcId="{3068DEE6-7403-4244-B18A-B9605FA2AF35}" destId="{2304716A-3E4B-4360-B6F3-C23985112D00}" srcOrd="2" destOrd="0" parTransId="{8E7320D4-510F-4CB5-9E06-C4F0E6C824AD}" sibTransId="{C5C407B3-558C-4D59-A512-859F0247C371}"/>
    <dgm:cxn modelId="{F9FB43D1-0385-4A5B-8EFD-B936ACE8BAA3}" type="presOf" srcId="{787D0E39-D2EF-4A2F-8A35-A4E6596666B2}" destId="{8CA7F42F-6516-477D-9650-5603E20DD42C}" srcOrd="1" destOrd="0" presId="urn:microsoft.com/office/officeart/2005/8/layout/process1"/>
    <dgm:cxn modelId="{1BD268D6-72CA-4614-BD4A-3A1334F14621}" type="presOf" srcId="{658EB833-B53F-47D7-B8C9-3DBF9197C532}" destId="{2FB6A402-FBCA-4512-BC0E-0BA1381F1B1D}" srcOrd="0" destOrd="0" presId="urn:microsoft.com/office/officeart/2005/8/layout/process1"/>
    <dgm:cxn modelId="{68B42FD7-38AB-4865-B88E-FB5BC9DFA299}" type="presOf" srcId="{3068DEE6-7403-4244-B18A-B9605FA2AF35}" destId="{F8F63919-4081-40F9-9ED8-E7EA2A70F2D8}" srcOrd="0" destOrd="0" presId="urn:microsoft.com/office/officeart/2005/8/layout/process1"/>
    <dgm:cxn modelId="{C002634D-4565-4347-AF97-D37C22FB082B}" type="presParOf" srcId="{F8F63919-4081-40F9-9ED8-E7EA2A70F2D8}" destId="{2FB6A402-FBCA-4512-BC0E-0BA1381F1B1D}" srcOrd="0" destOrd="0" presId="urn:microsoft.com/office/officeart/2005/8/layout/process1"/>
    <dgm:cxn modelId="{5813AB22-ABB1-4275-B095-4B5CAC0D4634}" type="presParOf" srcId="{F8F63919-4081-40F9-9ED8-E7EA2A70F2D8}" destId="{2074357D-30CF-43C8-BC17-3061F4D0A54C}" srcOrd="1" destOrd="0" presId="urn:microsoft.com/office/officeart/2005/8/layout/process1"/>
    <dgm:cxn modelId="{9ED2BC30-507D-4BB0-A4BD-F2A1CE84986D}" type="presParOf" srcId="{2074357D-30CF-43C8-BC17-3061F4D0A54C}" destId="{8CA7F42F-6516-477D-9650-5603E20DD42C}" srcOrd="0" destOrd="0" presId="urn:microsoft.com/office/officeart/2005/8/layout/process1"/>
    <dgm:cxn modelId="{AF1A48D3-FCEB-4CA4-B57C-4B16109F142C}" type="presParOf" srcId="{F8F63919-4081-40F9-9ED8-E7EA2A70F2D8}" destId="{3CFE4496-3829-4696-BE71-BFD322328F3E}" srcOrd="2" destOrd="0" presId="urn:microsoft.com/office/officeart/2005/8/layout/process1"/>
    <dgm:cxn modelId="{5BCEED61-BDCA-4E62-90AE-4E6A4CE64F4E}" type="presParOf" srcId="{F8F63919-4081-40F9-9ED8-E7EA2A70F2D8}" destId="{3CC78DF9-5188-4A52-8598-CDB24452A307}" srcOrd="3" destOrd="0" presId="urn:microsoft.com/office/officeart/2005/8/layout/process1"/>
    <dgm:cxn modelId="{D01FB46F-B417-40A2-8D03-A5CB4983553B}" type="presParOf" srcId="{3CC78DF9-5188-4A52-8598-CDB24452A307}" destId="{C32CE87D-70BA-411A-9AB1-267FC0DB14E0}" srcOrd="0" destOrd="0" presId="urn:microsoft.com/office/officeart/2005/8/layout/process1"/>
    <dgm:cxn modelId="{DF6932E1-B7F4-4466-B67D-9229430E3E42}" type="presParOf" srcId="{F8F63919-4081-40F9-9ED8-E7EA2A70F2D8}" destId="{C3829512-E861-4E7C-80CE-B661DBEB6B17}"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verdaderos hijos de Dios tienen el deber de restituir al errante, pero al hacerlo, no lo hacen con crítica, orgullo, ni dureza, sino con amor restaurador…</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…actúan con mansedumbre y compasión, reconocen que también son vulnerables al pecado y están dispuestos a llevar las cargas de los demás, mostrando empatía, paciencia y apoyo.</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1903">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8042">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126588" y="1263"/>
          <a:ext cx="5133108" cy="1709363"/>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Mientras Jesús enseñaba, un grupo de fariseos y escribas le interrumpieron trayendo consigo a una mujer...</a:t>
          </a:r>
          <a:endParaRPr lang="es-EC" sz="2200" kern="1200" dirty="0">
            <a:latin typeface="Bw Modelica" panose="00000600000000000000" pitchFamily="50" charset="0"/>
          </a:endParaRPr>
        </a:p>
      </dsp:txBody>
      <dsp:txXfrm>
        <a:off x="981270" y="1263"/>
        <a:ext cx="3423745" cy="1709363"/>
      </dsp:txXfrm>
    </dsp:sp>
    <dsp:sp modelId="{8D044741-25DB-4DE0-8341-A6CE7CF03541}">
      <dsp:nvSpPr>
        <dsp:cNvPr id="0" name=""/>
        <dsp:cNvSpPr/>
      </dsp:nvSpPr>
      <dsp:spPr>
        <a:xfrm>
          <a:off x="126588" y="1738941"/>
          <a:ext cx="5105839" cy="175842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quien, arrastraban y con voces duras y ávidas, le acusaban de haber violado el séptimo mandamiento.</a:t>
          </a:r>
          <a:endParaRPr lang="es-EC" sz="2200" kern="1200" dirty="0">
            <a:latin typeface="Bw Modelica" panose="00000600000000000000" pitchFamily="50" charset="0"/>
          </a:endParaRPr>
        </a:p>
      </dsp:txBody>
      <dsp:txXfrm>
        <a:off x="1005799" y="1738941"/>
        <a:ext cx="3347418" cy="17584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3820"/>
          <a:ext cx="5474139" cy="127150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reverencia que ellos manifestaban ocultaba una profunda maquinación para arruinar a Jesús, su intención era tenderle una trampa…</a:t>
          </a:r>
          <a:endParaRPr lang="es-EC" sz="2200" kern="1200" dirty="0">
            <a:latin typeface="Bw Modelica" panose="00000600000000000000" pitchFamily="50" charset="0"/>
          </a:endParaRPr>
        </a:p>
      </dsp:txBody>
      <dsp:txXfrm>
        <a:off x="37241" y="41061"/>
        <a:ext cx="5399657" cy="1197024"/>
      </dsp:txXfrm>
    </dsp:sp>
    <dsp:sp modelId="{453817D1-3B94-47AE-A879-A8732AC96949}">
      <dsp:nvSpPr>
        <dsp:cNvPr id="0" name=""/>
        <dsp:cNvSpPr/>
      </dsp:nvSpPr>
      <dsp:spPr>
        <a:xfrm rot="5400000">
          <a:off x="2405934" y="1319478"/>
          <a:ext cx="662270" cy="79472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498653" y="1385705"/>
        <a:ext cx="476834" cy="463589"/>
      </dsp:txXfrm>
    </dsp:sp>
    <dsp:sp modelId="{70437E02-45D0-47C9-80E5-FE6E70D5D88D}">
      <dsp:nvSpPr>
        <dsp:cNvPr id="0" name=""/>
        <dsp:cNvSpPr/>
      </dsp:nvSpPr>
      <dsp:spPr>
        <a:xfrm>
          <a:off x="0" y="2158354"/>
          <a:ext cx="5474139" cy="188750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 Jesús absolvía a la mujer, lo acusarían de despreciar la ley, y si ordenaba que se la apedreara, lo denunciarían ante los romanos, pues ellos habían quitado a los judíos el derecho de ejecutar penas de muerte.</a:t>
          </a:r>
          <a:endParaRPr lang="es-EC" sz="2200" kern="1200" dirty="0">
            <a:latin typeface="Bw Modelica" panose="00000600000000000000" pitchFamily="50" charset="0"/>
          </a:endParaRPr>
        </a:p>
      </dsp:txBody>
      <dsp:txXfrm>
        <a:off x="55283" y="2213637"/>
        <a:ext cx="5363573" cy="17769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0" y="256715"/>
          <a:ext cx="5104369" cy="162931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leyendo el corazón de los fariseos y conociendo sus intenciones de entramparlo, miró la escena con repugnancia…</a:t>
          </a:r>
          <a:endParaRPr lang="es-EC" sz="2200" kern="1200" dirty="0">
            <a:latin typeface="Bw Modelica" panose="00000600000000000000" pitchFamily="50" charset="0"/>
          </a:endParaRPr>
        </a:p>
      </dsp:txBody>
      <dsp:txXfrm>
        <a:off x="0" y="256715"/>
        <a:ext cx="4697041" cy="1629313"/>
      </dsp:txXfrm>
    </dsp:sp>
    <dsp:sp modelId="{8D044741-25DB-4DE0-8341-A6CE7CF03541}">
      <dsp:nvSpPr>
        <dsp:cNvPr id="0" name=""/>
        <dsp:cNvSpPr/>
      </dsp:nvSpPr>
      <dsp:spPr>
        <a:xfrm>
          <a:off x="0" y="1921628"/>
          <a:ext cx="5077256" cy="167607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…pues ellos mismos habían inducido a la mujer al pecado y ahora se mostraban sin rastro de compasión alguna por su aparente celo por la ley…</a:t>
          </a:r>
          <a:endParaRPr lang="es-EC" sz="2200" kern="1200" dirty="0">
            <a:latin typeface="Bw Modelica" panose="00000600000000000000" pitchFamily="50" charset="0"/>
          </a:endParaRPr>
        </a:p>
      </dsp:txBody>
      <dsp:txXfrm>
        <a:off x="0" y="1921628"/>
        <a:ext cx="4658238" cy="1676073"/>
      </dsp:txXfrm>
    </dsp:sp>
    <dsp:sp modelId="{14FEF124-B051-4F02-B135-AB213A43790A}">
      <dsp:nvSpPr>
        <dsp:cNvPr id="0" name=""/>
        <dsp:cNvSpPr/>
      </dsp:nvSpPr>
      <dsp:spPr>
        <a:xfrm>
          <a:off x="0" y="3633301"/>
          <a:ext cx="5105602" cy="164416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Jesús no dando señal de haber oído, se agachó y, fijos los ojos en el suelo, empezó a escribir en el polvo los pecados secretos de los acusadores.</a:t>
          </a:r>
          <a:endParaRPr lang="es-EC" sz="2200" kern="1200" dirty="0">
            <a:latin typeface="Bw Modelica" panose="00000600000000000000" pitchFamily="50" charset="0"/>
          </a:endParaRPr>
        </a:p>
      </dsp:txBody>
      <dsp:txXfrm>
        <a:off x="0" y="3633301"/>
        <a:ext cx="4694560" cy="16441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3937F-256B-4752-A836-FAA1703293E8}">
      <dsp:nvSpPr>
        <dsp:cNvPr id="0" name=""/>
        <dsp:cNvSpPr/>
      </dsp:nvSpPr>
      <dsp:spPr>
        <a:xfrm>
          <a:off x="0" y="824149"/>
          <a:ext cx="6263860" cy="1134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43F12B-6141-41B0-A9A7-667540E961BC}">
      <dsp:nvSpPr>
        <dsp:cNvPr id="0" name=""/>
        <dsp:cNvSpPr/>
      </dsp:nvSpPr>
      <dsp:spPr>
        <a:xfrm>
          <a:off x="279076" y="45003"/>
          <a:ext cx="5741767" cy="144334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31" tIns="0" rIns="165731"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 la insistencia de los fariseos Jesús les respondió confrontando su falsa justicia, sin violar la ley, y poniendo en la arena la evidencia de su hipocresía.</a:t>
          </a:r>
          <a:endParaRPr lang="es-EC" sz="2200" kern="1200" dirty="0">
            <a:latin typeface="Bw Modelica" panose="00000600000000000000" pitchFamily="50" charset="0"/>
          </a:endParaRPr>
        </a:p>
      </dsp:txBody>
      <dsp:txXfrm>
        <a:off x="349534" y="115461"/>
        <a:ext cx="5600851" cy="1302430"/>
      </dsp:txXfrm>
    </dsp:sp>
    <dsp:sp modelId="{DE9878BF-516D-4F4B-BF97-1B3FC4783208}">
      <dsp:nvSpPr>
        <dsp:cNvPr id="0" name=""/>
        <dsp:cNvSpPr/>
      </dsp:nvSpPr>
      <dsp:spPr>
        <a:xfrm>
          <a:off x="0" y="3089370"/>
          <a:ext cx="6263860" cy="1134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61B175-C89B-46EC-83B5-A852C1BC58E8}">
      <dsp:nvSpPr>
        <dsp:cNvPr id="0" name=""/>
        <dsp:cNvSpPr/>
      </dsp:nvSpPr>
      <dsp:spPr>
        <a:xfrm>
          <a:off x="279076" y="2201149"/>
          <a:ext cx="5741767" cy="155242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31" tIns="0" rIns="165731"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Los fariseos leyeron sus propios pecados expuestos en la tierra, y uno a uno, vencidos por la culpa y la vergüenza, se retiraron en silencio.</a:t>
          </a:r>
          <a:endParaRPr lang="es-EC" sz="2200" kern="1200" dirty="0">
            <a:latin typeface="Bw Modelica" panose="00000600000000000000" pitchFamily="50" charset="0"/>
          </a:endParaRPr>
        </a:p>
      </dsp:txBody>
      <dsp:txXfrm>
        <a:off x="354859" y="2276932"/>
        <a:ext cx="5590201" cy="14008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386" y="3625"/>
          <a:ext cx="6875939" cy="13781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Las palabras de Jesús nos enseñan que nadie está en posición de condenar sin antes examinar su propia vida, puesto que nosotros mismos tenemos faltas.</a:t>
          </a:r>
          <a:endParaRPr lang="es-EC" sz="2200" kern="1200" dirty="0">
            <a:latin typeface="Bw Modelica" panose="00000600000000000000" pitchFamily="50" charset="0"/>
          </a:endParaRPr>
        </a:p>
      </dsp:txBody>
      <dsp:txXfrm>
        <a:off x="70662" y="70901"/>
        <a:ext cx="6741387" cy="1243613"/>
      </dsp:txXfrm>
    </dsp:sp>
    <dsp:sp modelId="{9D041828-6AD9-46A5-9720-92B6CDC6F09B}">
      <dsp:nvSpPr>
        <dsp:cNvPr id="0" name=""/>
        <dsp:cNvSpPr/>
      </dsp:nvSpPr>
      <dsp:spPr>
        <a:xfrm>
          <a:off x="3386" y="1605956"/>
          <a:ext cx="6875939" cy="12332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no excusó el pecado de la mujer, pero tampoco toleró la injusticia de quienes se sentían moralmente superiores…</a:t>
          </a:r>
          <a:endParaRPr lang="es-EC" sz="2200" kern="1200" dirty="0">
            <a:latin typeface="Bw Modelica" panose="00000600000000000000" pitchFamily="50" charset="0"/>
          </a:endParaRPr>
        </a:p>
      </dsp:txBody>
      <dsp:txXfrm>
        <a:off x="63589" y="1666159"/>
        <a:ext cx="6755533" cy="1112859"/>
      </dsp:txXfrm>
    </dsp:sp>
    <dsp:sp modelId="{E38E7B7E-2AEB-4920-8383-230BB3971EB7}">
      <dsp:nvSpPr>
        <dsp:cNvPr id="0" name=""/>
        <dsp:cNvSpPr/>
      </dsp:nvSpPr>
      <dsp:spPr>
        <a:xfrm>
          <a:off x="3386" y="3063386"/>
          <a:ext cx="6934355" cy="142066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lugar de condenar estamos llamados a examinar sinceramente nuestro propio corazón y a cultivar un espíritu humilde, compasivo y consciente de nuestra necesidad de gracia.</a:t>
          </a:r>
          <a:endParaRPr lang="es-EC" sz="2200" kern="1200" dirty="0">
            <a:latin typeface="Bw Modelica" panose="00000600000000000000" pitchFamily="50" charset="0"/>
          </a:endParaRPr>
        </a:p>
      </dsp:txBody>
      <dsp:txXfrm>
        <a:off x="72737" y="3132737"/>
        <a:ext cx="6795653" cy="12819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242" y="87910"/>
          <a:ext cx="4903213" cy="190442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mujer esperaba su condena, más cuando escuchó a Jesús su corazón se enterneció, se llenó de esperanza y agradecida se arrojó a los pies de Jesús confesando sus pecados con amargas lágrimas.</a:t>
          </a:r>
          <a:endParaRPr lang="es-EC" sz="2200" kern="1200" dirty="0">
            <a:latin typeface="Bw Modelica" panose="00000600000000000000" pitchFamily="50" charset="0"/>
          </a:endParaRPr>
        </a:p>
      </dsp:txBody>
      <dsp:txXfrm>
        <a:off x="23242" y="87910"/>
        <a:ext cx="4903213" cy="1904424"/>
      </dsp:txXfrm>
    </dsp:sp>
    <dsp:sp modelId="{9D041828-6AD9-46A5-9720-92B6CDC6F09B}">
      <dsp:nvSpPr>
        <dsp:cNvPr id="0" name=""/>
        <dsp:cNvSpPr/>
      </dsp:nvSpPr>
      <dsp:spPr>
        <a:xfrm>
          <a:off x="23242" y="2203774"/>
          <a:ext cx="4903213" cy="194121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la motivó a comenzar una vida nueva, y aquellas palabras llenas de gracia marcaron este inicio, desde entonces, se convirtió en una de sus discípulas más fervientes y consagradas.</a:t>
          </a:r>
          <a:endParaRPr lang="es-EC" sz="2200" kern="1200" dirty="0">
            <a:latin typeface="Bw Modelica" panose="00000600000000000000" pitchFamily="50" charset="0"/>
          </a:endParaRPr>
        </a:p>
      </dsp:txBody>
      <dsp:txXfrm>
        <a:off x="23242" y="2203774"/>
        <a:ext cx="4903213" cy="19412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157383"/>
          <a:ext cx="4224284" cy="21970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gracia libera al alma de sus culpas pasadas y la capacita para vivir una vida consagrada a Dios. Esta fue la experiencia de aquella mujer: fue transformada por la gracia divina.</a:t>
          </a:r>
          <a:endParaRPr lang="es-EC" sz="2200" kern="1200" dirty="0">
            <a:latin typeface="Bw Modelica" panose="00000600000000000000" pitchFamily="50" charset="0"/>
          </a:endParaRPr>
        </a:p>
      </dsp:txBody>
      <dsp:txXfrm>
        <a:off x="0" y="3157383"/>
        <a:ext cx="4224284" cy="2197075"/>
      </dsp:txXfrm>
    </dsp:sp>
    <dsp:sp modelId="{EB05ED16-170E-4ABA-A9FC-1E534D3C8009}">
      <dsp:nvSpPr>
        <dsp:cNvPr id="0" name=""/>
        <dsp:cNvSpPr/>
      </dsp:nvSpPr>
      <dsp:spPr>
        <a:xfrm rot="10800000">
          <a:off x="0" y="39627"/>
          <a:ext cx="4224284" cy="3198588"/>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gracia salvadora de Cristo conduce al arrepentimiento genuino y despierta un amor profundo y agradecido hacia el Salvador, en proporción al perdón recibido...</a:t>
          </a:r>
          <a:endParaRPr lang="es-EC" sz="2200" kern="1200" dirty="0">
            <a:latin typeface="Bw Modelica" panose="00000600000000000000" pitchFamily="50" charset="0"/>
          </a:endParaRPr>
        </a:p>
      </dsp:txBody>
      <dsp:txXfrm rot="10800000">
        <a:off x="0" y="39627"/>
        <a:ext cx="4224284" cy="20783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08" y="136075"/>
          <a:ext cx="4889328" cy="164438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Nuestra actitud debe estar marcada por misericordia, consuelo, empatía y compasión, especialmente con quienes sufren o han caído...</a:t>
          </a:r>
          <a:endParaRPr lang="es-EC" sz="2200" kern="1200" dirty="0">
            <a:latin typeface="Bw Modelica" panose="00000600000000000000" pitchFamily="50" charset="0"/>
          </a:endParaRPr>
        </a:p>
      </dsp:txBody>
      <dsp:txXfrm>
        <a:off x="2408" y="136075"/>
        <a:ext cx="4889328" cy="1644381"/>
      </dsp:txXfrm>
    </dsp:sp>
    <dsp:sp modelId="{9D041828-6AD9-46A5-9720-92B6CDC6F09B}">
      <dsp:nvSpPr>
        <dsp:cNvPr id="0" name=""/>
        <dsp:cNvSpPr/>
      </dsp:nvSpPr>
      <dsp:spPr>
        <a:xfrm>
          <a:off x="2408" y="2063960"/>
          <a:ext cx="4889328" cy="16868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…esto solo es posible mediante nuestra experiencia personal con Cristo, solo quien ha sido consolado por Dios en su dolor y perdonado por su gracia…</a:t>
          </a:r>
          <a:endParaRPr lang="es-EC" sz="2200" kern="1200" dirty="0">
            <a:latin typeface="Bw Modelica" panose="00000600000000000000" pitchFamily="50" charset="0"/>
          </a:endParaRPr>
        </a:p>
      </dsp:txBody>
      <dsp:txXfrm>
        <a:off x="2408" y="2063960"/>
        <a:ext cx="4889328" cy="1686850"/>
      </dsp:txXfrm>
    </dsp:sp>
    <dsp:sp modelId="{E38E7B7E-2AEB-4920-8383-230BB3971EB7}">
      <dsp:nvSpPr>
        <dsp:cNvPr id="0" name=""/>
        <dsp:cNvSpPr/>
      </dsp:nvSpPr>
      <dsp:spPr>
        <a:xfrm>
          <a:off x="2408" y="4034315"/>
          <a:ext cx="4930865" cy="150523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…puede brindar ese mismo consuelo y comprensión a otros, esto es obra del Espíritu Santo en el corazón transformado.</a:t>
          </a:r>
          <a:endParaRPr lang="es-EC" sz="2200" kern="1200" dirty="0">
            <a:latin typeface="Bw Modelica" panose="00000600000000000000" pitchFamily="50" charset="0"/>
          </a:endParaRPr>
        </a:p>
      </dsp:txBody>
      <dsp:txXfrm>
        <a:off x="2408" y="4034315"/>
        <a:ext cx="4930865" cy="15052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98BE-B32E-4CA6-94A3-E835C3D38762}">
      <dsp:nvSpPr>
        <dsp:cNvPr id="0" name=""/>
        <dsp:cNvSpPr/>
      </dsp:nvSpPr>
      <dsp:spPr>
        <a:xfrm rot="5400000">
          <a:off x="497735" y="1298764"/>
          <a:ext cx="1495297" cy="2488142"/>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E46F4A-AC25-429D-8A9A-3209435B7642}">
      <dsp:nvSpPr>
        <dsp:cNvPr id="0" name=""/>
        <dsp:cNvSpPr/>
      </dsp:nvSpPr>
      <dsp:spPr>
        <a:xfrm>
          <a:off x="248133" y="2042182"/>
          <a:ext cx="2246308" cy="196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Tenemos el privilegio de compartir sus aflicciones por amor al evangelio…</a:t>
          </a:r>
          <a:endParaRPr lang="es-EC" sz="2200" kern="1200" dirty="0">
            <a:latin typeface="Bw Modelica" panose="00000600000000000000" pitchFamily="50" charset="0"/>
          </a:endParaRPr>
        </a:p>
      </dsp:txBody>
      <dsp:txXfrm>
        <a:off x="248133" y="2042182"/>
        <a:ext cx="2246308" cy="1969021"/>
      </dsp:txXfrm>
    </dsp:sp>
    <dsp:sp modelId="{4D62816D-3926-461A-8BD9-0F1A5894D8D6}">
      <dsp:nvSpPr>
        <dsp:cNvPr id="0" name=""/>
        <dsp:cNvSpPr/>
      </dsp:nvSpPr>
      <dsp:spPr>
        <a:xfrm>
          <a:off x="2070610" y="1115584"/>
          <a:ext cx="423831" cy="42383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1B208-F3E1-40F3-B12E-5542310B592E}">
      <dsp:nvSpPr>
        <dsp:cNvPr id="0" name=""/>
        <dsp:cNvSpPr/>
      </dsp:nvSpPr>
      <dsp:spPr>
        <a:xfrm rot="5400000">
          <a:off x="3247656" y="618293"/>
          <a:ext cx="1495297" cy="2488142"/>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A54DE5-28FD-4C82-875D-24EB4556321B}">
      <dsp:nvSpPr>
        <dsp:cNvPr id="0" name=""/>
        <dsp:cNvSpPr/>
      </dsp:nvSpPr>
      <dsp:spPr>
        <a:xfrm>
          <a:off x="2998053" y="1361712"/>
          <a:ext cx="2246308" cy="196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…Pablo asegura que, así como compartimos las pruebas y sufrimientos…</a:t>
          </a:r>
          <a:endParaRPr lang="es-EC" sz="2200" kern="1200" dirty="0">
            <a:latin typeface="Bw Modelica" panose="00000600000000000000" pitchFamily="50" charset="0"/>
          </a:endParaRPr>
        </a:p>
      </dsp:txBody>
      <dsp:txXfrm>
        <a:off x="2998053" y="1361712"/>
        <a:ext cx="2246308" cy="1969021"/>
      </dsp:txXfrm>
    </dsp:sp>
    <dsp:sp modelId="{C48A1A15-4E84-43C5-9270-8E1E906E2004}">
      <dsp:nvSpPr>
        <dsp:cNvPr id="0" name=""/>
        <dsp:cNvSpPr/>
      </dsp:nvSpPr>
      <dsp:spPr>
        <a:xfrm>
          <a:off x="4820530" y="435113"/>
          <a:ext cx="423831" cy="42383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CEC17C-49D1-4040-80BD-2BB4129AD69A}">
      <dsp:nvSpPr>
        <dsp:cNvPr id="0" name=""/>
        <dsp:cNvSpPr/>
      </dsp:nvSpPr>
      <dsp:spPr>
        <a:xfrm rot="5400000">
          <a:off x="5997577" y="-62177"/>
          <a:ext cx="1495297" cy="2488142"/>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B384D7-765D-4126-B9E6-07FA6817394A}">
      <dsp:nvSpPr>
        <dsp:cNvPr id="0" name=""/>
        <dsp:cNvSpPr/>
      </dsp:nvSpPr>
      <dsp:spPr>
        <a:xfrm>
          <a:off x="5747974" y="681241"/>
          <a:ext cx="2246308" cy="196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…también compartiremos la consolación de Dios, esa es nuestra esperanza.</a:t>
          </a:r>
          <a:endParaRPr lang="es-EC" sz="2200" kern="1200" dirty="0">
            <a:latin typeface="Bw Modelica" panose="00000600000000000000" pitchFamily="50" charset="0"/>
          </a:endParaRPr>
        </a:p>
      </dsp:txBody>
      <dsp:txXfrm>
        <a:off x="5747974" y="681241"/>
        <a:ext cx="2246308" cy="19690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B6A402-FBCA-4512-BC0E-0BA1381F1B1D}">
      <dsp:nvSpPr>
        <dsp:cNvPr id="0" name=""/>
        <dsp:cNvSpPr/>
      </dsp:nvSpPr>
      <dsp:spPr>
        <a:xfrm>
          <a:off x="10396" y="0"/>
          <a:ext cx="3107481" cy="244117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Las características más necesarias, son la fe y esperanza, la paciencia y la perseverancia, la paz y el amor…</a:t>
          </a:r>
          <a:endParaRPr lang="es-EC" sz="2200" kern="1200" dirty="0">
            <a:latin typeface="Bw Modelica" panose="00000600000000000000" pitchFamily="50" charset="0"/>
          </a:endParaRPr>
        </a:p>
      </dsp:txBody>
      <dsp:txXfrm>
        <a:off x="81895" y="71499"/>
        <a:ext cx="2964483" cy="2298173"/>
      </dsp:txXfrm>
    </dsp:sp>
    <dsp:sp modelId="{2074357D-30CF-43C8-BC17-3061F4D0A54C}">
      <dsp:nvSpPr>
        <dsp:cNvPr id="0" name=""/>
        <dsp:cNvSpPr/>
      </dsp:nvSpPr>
      <dsp:spPr>
        <a:xfrm>
          <a:off x="3428626" y="835257"/>
          <a:ext cx="658786" cy="77065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428626" y="989388"/>
        <a:ext cx="461150" cy="462393"/>
      </dsp:txXfrm>
    </dsp:sp>
    <dsp:sp modelId="{3CFE4496-3829-4696-BE71-BFD322328F3E}">
      <dsp:nvSpPr>
        <dsp:cNvPr id="0" name=""/>
        <dsp:cNvSpPr/>
      </dsp:nvSpPr>
      <dsp:spPr>
        <a:xfrm>
          <a:off x="4360871" y="0"/>
          <a:ext cx="3107481" cy="244117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falta el amor ocurre una pérdida irreparable, el mensaje se vuelve frío, teórico o incluso hiriente…</a:t>
          </a:r>
          <a:endParaRPr lang="es-EC" sz="2200" kern="1200" dirty="0">
            <a:latin typeface="Bw Modelica" panose="00000600000000000000" pitchFamily="50" charset="0"/>
          </a:endParaRPr>
        </a:p>
      </dsp:txBody>
      <dsp:txXfrm>
        <a:off x="4432370" y="71499"/>
        <a:ext cx="2964483" cy="2298173"/>
      </dsp:txXfrm>
    </dsp:sp>
    <dsp:sp modelId="{3CC78DF9-5188-4A52-8598-CDB24452A307}">
      <dsp:nvSpPr>
        <dsp:cNvPr id="0" name=""/>
        <dsp:cNvSpPr/>
      </dsp:nvSpPr>
      <dsp:spPr>
        <a:xfrm>
          <a:off x="7779101" y="835257"/>
          <a:ext cx="658786" cy="77065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7779101" y="989388"/>
        <a:ext cx="461150" cy="462393"/>
      </dsp:txXfrm>
    </dsp:sp>
    <dsp:sp modelId="{C3829512-E861-4E7C-80CE-B661DBEB6B17}">
      <dsp:nvSpPr>
        <dsp:cNvPr id="0" name=""/>
        <dsp:cNvSpPr/>
      </dsp:nvSpPr>
      <dsp:spPr>
        <a:xfrm>
          <a:off x="8711345" y="0"/>
          <a:ext cx="3107481" cy="244117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…estas cualidades no solo adornan el carácter, sino que dan poder al mensaje, reflejando el carácter de Cristo al mundo.</a:t>
          </a:r>
          <a:endParaRPr lang="es-EC" sz="2200" kern="1200" dirty="0">
            <a:latin typeface="Bw Modelica" panose="00000600000000000000" pitchFamily="50" charset="0"/>
          </a:endParaRPr>
        </a:p>
      </dsp:txBody>
      <dsp:txXfrm>
        <a:off x="8782844" y="71499"/>
        <a:ext cx="2964483" cy="229817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653" y="108948"/>
          <a:ext cx="4989778" cy="177197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verdaderos hijos de Dios tienen el deber de restituir al errante, pero al hacerlo, no lo hacen con crítica, orgullo, ni dureza, sino con amor restaurador…</a:t>
          </a:r>
          <a:endParaRPr lang="es-EC" sz="2200" kern="1200" dirty="0">
            <a:latin typeface="Bw Modelica" panose="00000600000000000000" pitchFamily="50" charset="0"/>
          </a:endParaRPr>
        </a:p>
      </dsp:txBody>
      <dsp:txXfrm>
        <a:off x="23653" y="108948"/>
        <a:ext cx="4989778" cy="1771979"/>
      </dsp:txXfrm>
    </dsp:sp>
    <dsp:sp modelId="{9D041828-6AD9-46A5-9720-92B6CDC6F09B}">
      <dsp:nvSpPr>
        <dsp:cNvPr id="0" name=""/>
        <dsp:cNvSpPr/>
      </dsp:nvSpPr>
      <dsp:spPr>
        <a:xfrm>
          <a:off x="23653" y="2092367"/>
          <a:ext cx="4989778" cy="203158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…actúan con mansedumbre y compasión, reconocen que también son vulnerables al pecado y están dispuestos a llevar las cargas de los demás, mostrando empatía, paciencia y apoyo.</a:t>
          </a:r>
          <a:endParaRPr lang="es-EC" sz="2200" kern="1200" dirty="0">
            <a:latin typeface="Bw Modelica" panose="00000600000000000000" pitchFamily="50" charset="0"/>
          </a:endParaRPr>
        </a:p>
      </dsp:txBody>
      <dsp:txXfrm>
        <a:off x="23653" y="2092367"/>
        <a:ext cx="4989778" cy="203158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2/5/2025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051417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2/5/2025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9.png"/><Relationship Id="rId7" Type="http://schemas.openxmlformats.org/officeDocument/2006/relationships/diagramLayout" Target="../diagrams/layout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image" Target="../media/image31.png"/><Relationship Id="rId7" Type="http://schemas.openxmlformats.org/officeDocument/2006/relationships/diagramData" Target="../diagrams/data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11" Type="http://schemas.microsoft.com/office/2007/relationships/diagramDrawing" Target="../diagrams/drawing5.xml"/><Relationship Id="rId5" Type="http://schemas.openxmlformats.org/officeDocument/2006/relationships/image" Target="../media/image15.jpeg"/><Relationship Id="rId10" Type="http://schemas.openxmlformats.org/officeDocument/2006/relationships/diagramColors" Target="../diagrams/colors5.xml"/><Relationship Id="rId4" Type="http://schemas.microsoft.com/office/2007/relationships/hdphoto" Target="../media/hdphoto3.wdp"/><Relationship Id="rId9"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2.pn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3.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4.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15.jpeg"/><Relationship Id="rId7" Type="http://schemas.openxmlformats.org/officeDocument/2006/relationships/diagramQuickStyle" Target="../diagrams/quickStyle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10" Type="http://schemas.openxmlformats.org/officeDocument/2006/relationships/image" Target="../media/image36.png"/><Relationship Id="rId4" Type="http://schemas.openxmlformats.org/officeDocument/2006/relationships/image" Target="../media/image18.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7.png"/><Relationship Id="rId7" Type="http://schemas.openxmlformats.org/officeDocument/2006/relationships/diagramLayout" Target="../diagrams/layout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3 de mayo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28024" y="4130926"/>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Ni yo te condeno</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F489821C-6269-34CE-3841-CDBFAAFE317D}"/>
              </a:ext>
            </a:extLst>
          </p:cNvPr>
          <p:cNvPicPr>
            <a:picLocks noChangeAspect="1"/>
          </p:cNvPicPr>
          <p:nvPr/>
        </p:nvPicPr>
        <p:blipFill>
          <a:blip r:embed="rId5"/>
          <a:stretch>
            <a:fillRect/>
          </a:stretch>
        </p:blipFill>
        <p:spPr>
          <a:xfrm>
            <a:off x="4897032" y="454588"/>
            <a:ext cx="6214677" cy="3498864"/>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26F8BF3-440D-412B-D5AE-0D8F767C653A}"/>
              </a:ext>
            </a:extLst>
          </p:cNvPr>
          <p:cNvPicPr>
            <a:picLocks noChangeAspect="1"/>
          </p:cNvPicPr>
          <p:nvPr/>
        </p:nvPicPr>
        <p:blipFill>
          <a:blip r:embed="rId3"/>
          <a:stretch>
            <a:fillRect/>
          </a:stretch>
        </p:blipFill>
        <p:spPr>
          <a:xfrm>
            <a:off x="0" y="0"/>
            <a:ext cx="12192000" cy="64008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5</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3 de mayo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560628" y="4483691"/>
            <a:ext cx="9050482" cy="1200329"/>
          </a:xfrm>
          <a:prstGeom prst="rect">
            <a:avLst/>
          </a:prstGeom>
          <a:noFill/>
        </p:spPr>
        <p:txBody>
          <a:bodyPr wrap="square">
            <a:spAutoFit/>
          </a:bodyPr>
          <a:lstStyle/>
          <a:p>
            <a:pPr lvl="0" algn="ctr"/>
            <a:r>
              <a:rPr lang="es-MX" sz="7200" b="1" dirty="0">
                <a:ln w="38100">
                  <a:noFill/>
                </a:ln>
                <a:solidFill>
                  <a:schemeClr val="bg1"/>
                </a:solidFill>
                <a:effectLst>
                  <a:glow rad="1397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Ni Yo te Condeno</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3 de mayo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El amor cristiano es lento en censurar, presto para discernir el arrepentimiento, listo para perdonar, para estimular, para afirmar al errante en la senda de la santidad, para corroborar sus pies en ella.</a:t>
            </a:r>
            <a:r>
              <a:rPr lang="es-MX" sz="3200" b="1" dirty="0"/>
              <a:t>”</a:t>
            </a:r>
            <a:endParaRPr lang="es-EC" sz="3200" b="1" dirty="0"/>
          </a:p>
          <a:p>
            <a:r>
              <a:rPr lang="es-ES" sz="1800" i="1" dirty="0"/>
              <a:t>El Deseado de Todas las Gentes, p. 427</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“Ni yo te condeno; vete, y no peques más.</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8:11; última parte)</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BA0F553-64DC-B437-B42A-6A6860B3C481}"/>
              </a:ext>
            </a:extLst>
          </p:cNvPr>
          <p:cNvPicPr>
            <a:picLocks noChangeAspect="1"/>
          </p:cNvPicPr>
          <p:nvPr/>
        </p:nvPicPr>
        <p:blipFill>
          <a:blip r:embed="rId3"/>
          <a:stretch>
            <a:fillRect/>
          </a:stretch>
        </p:blipFill>
        <p:spPr>
          <a:xfrm>
            <a:off x="5350436" y="-1380"/>
            <a:ext cx="6858000" cy="684847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trampa para Jesús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90740" y="-1380"/>
            <a:ext cx="5133108"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Mientras Jesús enseñaba en el templo, ¿qué hacían los escribas y fariseos?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1" name="Diagrama 10">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3566678256"/>
              </p:ext>
            </p:extLst>
          </p:nvPr>
        </p:nvGraphicFramePr>
        <p:xfrm>
          <a:off x="-35850" y="2172740"/>
          <a:ext cx="5386286" cy="349862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1"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C6FAA670-2742-BAC7-BF72-6B3F79D0CE8C}"/>
              </a:ext>
            </a:extLst>
          </p:cNvPr>
          <p:cNvPicPr>
            <a:picLocks noChangeAspect="1"/>
          </p:cNvPicPr>
          <p:nvPr/>
        </p:nvPicPr>
        <p:blipFill rotWithShape="1">
          <a:blip r:embed="rId3"/>
          <a:srcRect l="15409"/>
          <a:stretch/>
        </p:blipFill>
        <p:spPr>
          <a:xfrm>
            <a:off x="-5" y="182"/>
            <a:ext cx="6445827" cy="423862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trampa para Jesús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0262" y="4188953"/>
            <a:ext cx="12115628"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Manifestando un gran respeto aparente por la ley, ¿qué pregunta plantearon los fariseos a Cristo, y cuál era su verdadera intención?</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Bocadillo: rectángulo 5">
            <a:extLst>
              <a:ext uri="{FF2B5EF4-FFF2-40B4-BE49-F238E27FC236}">
                <a16:creationId xmlns:a16="http://schemas.microsoft.com/office/drawing/2014/main" id="{A2ED5BB5-A010-4DE1-5713-7115A29EBC1A}"/>
              </a:ext>
            </a:extLst>
          </p:cNvPr>
          <p:cNvSpPr/>
          <p:nvPr/>
        </p:nvSpPr>
        <p:spPr>
          <a:xfrm>
            <a:off x="219844" y="1934327"/>
            <a:ext cx="2679216" cy="822067"/>
          </a:xfrm>
          <a:prstGeom prst="wedgeRectCallout">
            <a:avLst>
              <a:gd name="adj1" fmla="val 12814"/>
              <a:gd name="adj2" fmla="val -1414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 </a:t>
            </a:r>
            <a:r>
              <a:rPr lang="es-ES" sz="1600" dirty="0">
                <a:solidFill>
                  <a:schemeClr val="tx1"/>
                </a:solidFill>
                <a:latin typeface="Bw Modelica" panose="00000600000000000000" pitchFamily="50" charset="0"/>
              </a:rPr>
              <a:t>Maestro, esta mujer ha sido sorprendida en el acto mismo de adulterio. </a:t>
            </a:r>
            <a:endParaRPr lang="es-EC" sz="1600" dirty="0">
              <a:solidFill>
                <a:schemeClr val="tx1"/>
              </a:solidFill>
              <a:latin typeface="Bw Modelica" panose="00000600000000000000" pitchFamily="50" charset="0"/>
            </a:endParaRPr>
          </a:p>
        </p:txBody>
      </p:sp>
      <p:graphicFrame>
        <p:nvGraphicFramePr>
          <p:cNvPr id="9" name="Diagrama 8">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1326107206"/>
              </p:ext>
            </p:extLst>
          </p:nvPr>
        </p:nvGraphicFramePr>
        <p:xfrm>
          <a:off x="6607817" y="114502"/>
          <a:ext cx="5474139" cy="404968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Bocadillo: rectángulo 9">
            <a:extLst>
              <a:ext uri="{FF2B5EF4-FFF2-40B4-BE49-F238E27FC236}">
                <a16:creationId xmlns:a16="http://schemas.microsoft.com/office/drawing/2014/main" id="{B49CEE4C-7F60-61E2-00D0-05897F7976C9}"/>
              </a:ext>
            </a:extLst>
          </p:cNvPr>
          <p:cNvSpPr/>
          <p:nvPr/>
        </p:nvSpPr>
        <p:spPr>
          <a:xfrm>
            <a:off x="3115946" y="2756394"/>
            <a:ext cx="3112990" cy="822067"/>
          </a:xfrm>
          <a:prstGeom prst="wedgeRectCallout">
            <a:avLst>
              <a:gd name="adj1" fmla="val -30245"/>
              <a:gd name="adj2" fmla="val -237531"/>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Y en la ley nos mandó Moisés a apedrear a tales mujeres. Tú pues, ¿qué dices?</a:t>
            </a:r>
            <a:endParaRPr lang="es-EC" sz="16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57B7B6AC-5F5D-47F9-BC9A-F299917F9C9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453817D1-3B94-47AE-A879-A8732AC96949}"/>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Graphic spid="9" grpId="0">
        <p:bldSub>
          <a:bldDgm bld="one"/>
        </p:bldSub>
      </p:bldGraphic>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15B04B5-6F5E-B5BE-608B-4826CFB8882E}"/>
              </a:ext>
            </a:extLst>
          </p:cNvPr>
          <p:cNvPicPr>
            <a:picLocks noChangeAspect="1"/>
          </p:cNvPicPr>
          <p:nvPr/>
        </p:nvPicPr>
        <p:blipFill>
          <a:blip r:embed="rId3"/>
          <a:stretch>
            <a:fillRect/>
          </a:stretch>
        </p:blipFill>
        <p:spPr>
          <a:xfrm>
            <a:off x="5422569" y="-3299"/>
            <a:ext cx="6769432" cy="451295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cuadro real al descubierto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5386785" y="4583384"/>
            <a:ext cx="6783692" cy="1077218"/>
          </a:xfrm>
          <a:prstGeom prst="rect">
            <a:avLst/>
          </a:prstGeom>
          <a:noFill/>
        </p:spPr>
        <p:txBody>
          <a:bodyPr wrap="square">
            <a:spAutoFit/>
          </a:bodyPr>
          <a:lstStyle/>
          <a:p>
            <a:pPr lvl="0" algn="r">
              <a:tabLst>
                <a:tab pos="1435100" algn="l"/>
                <a:tab pos="3771900" algn="l"/>
              </a:tabLst>
            </a:pPr>
            <a:r>
              <a:rPr lang="es-ES" sz="3200" b="1" dirty="0">
                <a:ln w="0"/>
                <a:effectLst/>
                <a:latin typeface="Noto Sans ExtBd" panose="020B0902040504020204"/>
                <a:ea typeface="Noto Sans ExtBd" panose="020B0902040504020204" pitchFamily="34"/>
                <a:cs typeface="Noto Sans ExtBd" panose="020B0902040504020204" pitchFamily="34"/>
              </a:rPr>
              <a:t>¿Cómo respondió Jesús a la falsedad de los fariseos?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7" name="Diagrama 6">
            <a:extLst>
              <a:ext uri="{FF2B5EF4-FFF2-40B4-BE49-F238E27FC236}">
                <a16:creationId xmlns:a16="http://schemas.microsoft.com/office/drawing/2014/main" id="{3E6D9C13-6AE5-137B-3473-77B3C2802ED8}"/>
              </a:ext>
            </a:extLst>
          </p:cNvPr>
          <p:cNvGraphicFramePr/>
          <p:nvPr>
            <p:extLst>
              <p:ext uri="{D42A27DB-BD31-4B8C-83A1-F6EECF244321}">
                <p14:modId xmlns:p14="http://schemas.microsoft.com/office/powerpoint/2010/main" val="1328228727"/>
              </p:ext>
            </p:extLst>
          </p:nvPr>
        </p:nvGraphicFramePr>
        <p:xfrm>
          <a:off x="281181" y="55548"/>
          <a:ext cx="5105604" cy="55341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8D044741-25DB-4DE0-8341-A6CE7CF0354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14FEF124-B051-4F02-B135-AB213A43790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7"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64BD858-CE2F-CFC5-BC4D-0384EBB5FA07}"/>
              </a:ext>
            </a:extLst>
          </p:cNvPr>
          <p:cNvPicPr>
            <a:picLocks noChangeAspect="1"/>
          </p:cNvPicPr>
          <p:nvPr/>
        </p:nvPicPr>
        <p:blipFill rotWithShape="1">
          <a:blip r:embed="rId3"/>
          <a:srcRect r="41075"/>
          <a:stretch/>
        </p:blipFill>
        <p:spPr>
          <a:xfrm>
            <a:off x="7126705" y="1179415"/>
            <a:ext cx="5065295" cy="502962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cuadro real al descubierto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56111" y="66182"/>
            <a:ext cx="1200586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demostró Jesús que los mismos acusadores no estaban libres de pecado, y qué hicieron entonces?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Bocadillo: rectángulo 8">
            <a:extLst>
              <a:ext uri="{FF2B5EF4-FFF2-40B4-BE49-F238E27FC236}">
                <a16:creationId xmlns:a16="http://schemas.microsoft.com/office/drawing/2014/main" id="{DE876BC1-D752-36AE-CE02-1E9439B3CE22}"/>
              </a:ext>
            </a:extLst>
          </p:cNvPr>
          <p:cNvSpPr/>
          <p:nvPr/>
        </p:nvSpPr>
        <p:spPr>
          <a:xfrm>
            <a:off x="7377545" y="3429000"/>
            <a:ext cx="2882201" cy="822067"/>
          </a:xfrm>
          <a:prstGeom prst="wedgeRectCallout">
            <a:avLst>
              <a:gd name="adj1" fmla="val 65450"/>
              <a:gd name="adj2" fmla="val -18444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El que de vosotros esté sin pecado sea el primero en arrojar la piedra contra ella.</a:t>
            </a:r>
            <a:endParaRPr lang="es-EC" sz="1600" dirty="0">
              <a:solidFill>
                <a:schemeClr val="tx1"/>
              </a:solidFill>
              <a:latin typeface="Bw Modelica" panose="00000600000000000000" pitchFamily="50" charset="0"/>
            </a:endParaRPr>
          </a:p>
        </p:txBody>
      </p:sp>
      <p:graphicFrame>
        <p:nvGraphicFramePr>
          <p:cNvPr id="12" name="Diagrama 11">
            <a:extLst>
              <a:ext uri="{FF2B5EF4-FFF2-40B4-BE49-F238E27FC236}">
                <a16:creationId xmlns:a16="http://schemas.microsoft.com/office/drawing/2014/main" id="{5960C9D2-361A-DABD-F970-B1DFC21D7B45}"/>
              </a:ext>
            </a:extLst>
          </p:cNvPr>
          <p:cNvGraphicFramePr/>
          <p:nvPr>
            <p:extLst>
              <p:ext uri="{D42A27DB-BD31-4B8C-83A1-F6EECF244321}">
                <p14:modId xmlns:p14="http://schemas.microsoft.com/office/powerpoint/2010/main" val="11574643"/>
              </p:ext>
            </p:extLst>
          </p:nvPr>
        </p:nvGraphicFramePr>
        <p:xfrm>
          <a:off x="604531" y="1294813"/>
          <a:ext cx="6263860" cy="42683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A343F12B-6141-41B0-A9A7-667540E961B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AEE3937F-256B-4752-A836-FAA1703293E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graphicEl>
                                              <a:dgm id="{6761B175-C89B-46EC-83B5-A852C1BC58E8}"/>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graphicEl>
                                              <a:dgm id="{DE9878BF-516D-4F4B-BF97-1B3FC478320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Graphic spid="1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B8625F9-DF02-2DAC-54B9-2AE231A9196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0" y="-8377"/>
            <a:ext cx="4810991" cy="457686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5">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cuadro real al descubierto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6109" y="4622963"/>
            <a:ext cx="12026857"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En general, ¿qué deberíamos aprender todos de las palabras de Jesús a los acusadores?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2" name="Diagrama 11">
            <a:extLst>
              <a:ext uri="{FF2B5EF4-FFF2-40B4-BE49-F238E27FC236}">
                <a16:creationId xmlns:a16="http://schemas.microsoft.com/office/drawing/2014/main" id="{FD27968C-1295-896E-F540-B491BD95ADFC}"/>
              </a:ext>
            </a:extLst>
          </p:cNvPr>
          <p:cNvGraphicFramePr/>
          <p:nvPr>
            <p:extLst>
              <p:ext uri="{D42A27DB-BD31-4B8C-83A1-F6EECF244321}">
                <p14:modId xmlns:p14="http://schemas.microsoft.com/office/powerpoint/2010/main" val="1237659280"/>
              </p:ext>
            </p:extLst>
          </p:nvPr>
        </p:nvGraphicFramePr>
        <p:xfrm>
          <a:off x="5018808" y="114501"/>
          <a:ext cx="6941128" cy="44876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E38E7B7E-2AEB-4920-8383-230BB3971E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2"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4944AD76-49FC-DB46-9590-8DB529FAAE16}"/>
              </a:ext>
            </a:extLst>
          </p:cNvPr>
          <p:cNvPicPr>
            <a:picLocks noChangeAspect="1"/>
          </p:cNvPicPr>
          <p:nvPr/>
        </p:nvPicPr>
        <p:blipFill rotWithShape="1">
          <a:blip r:embed="rId3"/>
          <a:srcRect l="7243"/>
          <a:stretch/>
        </p:blipFill>
        <p:spPr>
          <a:xfrm>
            <a:off x="5372100" y="-1"/>
            <a:ext cx="6819900" cy="413709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acción imprevista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04512" y="4234706"/>
            <a:ext cx="12009359"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pregunta le hizo Jesús a la mujer después de que se fueran sus acusadores, y cómo le afectó a su vida la forma en que Él manejó la situación?</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8" name="Bocadillo: rectángulo 7">
            <a:extLst>
              <a:ext uri="{FF2B5EF4-FFF2-40B4-BE49-F238E27FC236}">
                <a16:creationId xmlns:a16="http://schemas.microsoft.com/office/drawing/2014/main" id="{CDEA902D-6B14-7191-E615-805ACE7254D7}"/>
              </a:ext>
            </a:extLst>
          </p:cNvPr>
          <p:cNvSpPr/>
          <p:nvPr/>
        </p:nvSpPr>
        <p:spPr>
          <a:xfrm>
            <a:off x="6660573" y="131175"/>
            <a:ext cx="2673848" cy="804974"/>
          </a:xfrm>
          <a:prstGeom prst="wedgeRectCallout">
            <a:avLst>
              <a:gd name="adj1" fmla="val 83664"/>
              <a:gd name="adj2" fmla="val 6103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 </a:t>
            </a:r>
            <a:r>
              <a:rPr lang="es-ES" sz="1600" dirty="0">
                <a:solidFill>
                  <a:schemeClr val="tx1"/>
                </a:solidFill>
                <a:latin typeface="Bw Modelica" panose="00000600000000000000" pitchFamily="50" charset="0"/>
              </a:rPr>
              <a:t>Mujer, ¿dónde están los que te acusaban? ¿Ninguno te condenó?</a:t>
            </a:r>
            <a:endParaRPr lang="es-EC" sz="1600" b="1" dirty="0">
              <a:solidFill>
                <a:schemeClr val="tx1"/>
              </a:solidFill>
              <a:latin typeface="Bw Modelica" panose="00000600000000000000" pitchFamily="50" charset="0"/>
            </a:endParaRPr>
          </a:p>
        </p:txBody>
      </p:sp>
      <p:sp>
        <p:nvSpPr>
          <p:cNvPr id="7" name="Bocadillo: rectángulo 6">
            <a:extLst>
              <a:ext uri="{FF2B5EF4-FFF2-40B4-BE49-F238E27FC236}">
                <a16:creationId xmlns:a16="http://schemas.microsoft.com/office/drawing/2014/main" id="{5FE6B9DD-462F-7AF5-7FA4-B633BAA557F9}"/>
              </a:ext>
            </a:extLst>
          </p:cNvPr>
          <p:cNvSpPr/>
          <p:nvPr/>
        </p:nvSpPr>
        <p:spPr>
          <a:xfrm>
            <a:off x="6785264" y="1471542"/>
            <a:ext cx="1340427" cy="554247"/>
          </a:xfrm>
          <a:prstGeom prst="wedgeRectCallout">
            <a:avLst>
              <a:gd name="adj1" fmla="val 90756"/>
              <a:gd name="adj2" fmla="val 40441"/>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Ninguno, Señor.</a:t>
            </a:r>
            <a:endParaRPr lang="es-EC" sz="1600" b="1" dirty="0">
              <a:solidFill>
                <a:schemeClr val="tx1"/>
              </a:solidFill>
              <a:latin typeface="Bw Modelica" panose="00000600000000000000" pitchFamily="50" charset="0"/>
            </a:endParaRPr>
          </a:p>
        </p:txBody>
      </p:sp>
      <p:sp>
        <p:nvSpPr>
          <p:cNvPr id="10" name="Bocadillo: rectángulo 9">
            <a:extLst>
              <a:ext uri="{FF2B5EF4-FFF2-40B4-BE49-F238E27FC236}">
                <a16:creationId xmlns:a16="http://schemas.microsoft.com/office/drawing/2014/main" id="{04B9BFE7-96F3-BBE3-38F4-A8FF61A819C4}"/>
              </a:ext>
            </a:extLst>
          </p:cNvPr>
          <p:cNvSpPr/>
          <p:nvPr/>
        </p:nvSpPr>
        <p:spPr>
          <a:xfrm>
            <a:off x="9632374" y="2895097"/>
            <a:ext cx="2507010" cy="554247"/>
          </a:xfrm>
          <a:prstGeom prst="wedgeRectCallout">
            <a:avLst>
              <a:gd name="adj1" fmla="val -22238"/>
              <a:gd name="adj2" fmla="val -20896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3. </a:t>
            </a:r>
            <a:r>
              <a:rPr lang="es-ES" sz="1600" dirty="0">
                <a:solidFill>
                  <a:schemeClr val="tx1"/>
                </a:solidFill>
                <a:latin typeface="Bw Modelica" panose="00000600000000000000" pitchFamily="50" charset="0"/>
              </a:rPr>
              <a:t>Ni yo te condeno; vete, y no peques más.</a:t>
            </a:r>
            <a:endParaRPr lang="es-EC" sz="1600" b="1" dirty="0">
              <a:solidFill>
                <a:schemeClr val="tx1"/>
              </a:solidFill>
              <a:latin typeface="Bw Modelica" panose="00000600000000000000" pitchFamily="50" charset="0"/>
            </a:endParaRPr>
          </a:p>
        </p:txBody>
      </p:sp>
      <p:graphicFrame>
        <p:nvGraphicFramePr>
          <p:cNvPr id="11" name="Diagrama 10">
            <a:extLst>
              <a:ext uri="{FF2B5EF4-FFF2-40B4-BE49-F238E27FC236}">
                <a16:creationId xmlns:a16="http://schemas.microsoft.com/office/drawing/2014/main" id="{718AE8A4-3908-5DA0-01F7-E45AF31BA475}"/>
              </a:ext>
            </a:extLst>
          </p:cNvPr>
          <p:cNvGraphicFramePr/>
          <p:nvPr>
            <p:extLst>
              <p:ext uri="{D42A27DB-BD31-4B8C-83A1-F6EECF244321}">
                <p14:modId xmlns:p14="http://schemas.microsoft.com/office/powerpoint/2010/main" val="2524279895"/>
              </p:ext>
            </p:extLst>
          </p:nvPr>
        </p:nvGraphicFramePr>
        <p:xfrm>
          <a:off x="172478" y="89718"/>
          <a:ext cx="4949699" cy="42329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7" grpId="0" animBg="1"/>
      <p:bldP spid="10" grpId="0" animBg="1"/>
      <p:bldGraphic spid="11"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1626FB8-5A8F-839E-AD5A-21F337859BE8}"/>
              </a:ext>
            </a:extLst>
          </p:cNvPr>
          <p:cNvPicPr>
            <a:picLocks noChangeAspect="1"/>
          </p:cNvPicPr>
          <p:nvPr/>
        </p:nvPicPr>
        <p:blipFill rotWithShape="1">
          <a:blip r:embed="rId3"/>
          <a:srcRect l="11211" r="4380"/>
          <a:stretch/>
        </p:blipFill>
        <p:spPr>
          <a:xfrm>
            <a:off x="4679372" y="510"/>
            <a:ext cx="7512628" cy="445011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acción imprevista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4679373" y="4576141"/>
            <a:ext cx="7436810"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Describe el efecto de la gracia salvadora de Cristo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7" name="Bocadillo: rectángulo 6">
            <a:extLst>
              <a:ext uri="{FF2B5EF4-FFF2-40B4-BE49-F238E27FC236}">
                <a16:creationId xmlns:a16="http://schemas.microsoft.com/office/drawing/2014/main" id="{523466FB-DD46-7E52-0285-8E98DB0E23A4}"/>
              </a:ext>
            </a:extLst>
          </p:cNvPr>
          <p:cNvSpPr/>
          <p:nvPr/>
        </p:nvSpPr>
        <p:spPr>
          <a:xfrm>
            <a:off x="9232084" y="966355"/>
            <a:ext cx="2829892" cy="1355837"/>
          </a:xfrm>
          <a:prstGeom prst="wedgeRectCallout">
            <a:avLst>
              <a:gd name="adj1" fmla="val -83907"/>
              <a:gd name="adj2" fmla="val -46274"/>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Simón una cosa tengo que decirte: sus muchos pecados le son perdonados porque amó mucho; más aquel a quien se le perdona poco, poco ama.</a:t>
            </a:r>
            <a:endParaRPr lang="es-EC" sz="1400" b="1" dirty="0">
              <a:solidFill>
                <a:schemeClr val="tx1"/>
              </a:solidFill>
              <a:latin typeface="Bw Modelica" panose="00000600000000000000" pitchFamily="50" charset="0"/>
            </a:endParaRPr>
          </a:p>
        </p:txBody>
      </p:sp>
      <p:sp>
        <p:nvSpPr>
          <p:cNvPr id="6" name="Bocadillo nube: nube 5">
            <a:extLst>
              <a:ext uri="{FF2B5EF4-FFF2-40B4-BE49-F238E27FC236}">
                <a16:creationId xmlns:a16="http://schemas.microsoft.com/office/drawing/2014/main" id="{4852D269-BAFB-1079-8B33-D0912B2BF311}"/>
              </a:ext>
            </a:extLst>
          </p:cNvPr>
          <p:cNvSpPr/>
          <p:nvPr/>
        </p:nvSpPr>
        <p:spPr>
          <a:xfrm>
            <a:off x="4758471" y="1839191"/>
            <a:ext cx="2577511" cy="1672936"/>
          </a:xfrm>
          <a:prstGeom prst="cloudCallout">
            <a:avLst>
              <a:gd name="adj1" fmla="val -24327"/>
              <a:gd name="adj2" fmla="val -99786"/>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latin typeface="Bw Modelica" panose="00000600000000000000" pitchFamily="50" charset="0"/>
              </a:rPr>
              <a:t>1. </a:t>
            </a:r>
            <a:r>
              <a:rPr lang="es-ES" sz="1300" dirty="0">
                <a:solidFill>
                  <a:schemeClr val="tx1"/>
                </a:solidFill>
                <a:latin typeface="Bw Modelica" panose="00000600000000000000" pitchFamily="50" charset="0"/>
              </a:rPr>
              <a:t>Este, si fuera profeta, conocería quién y qué clase de mujer es la que le toca, que es pecadora.</a:t>
            </a:r>
            <a:endParaRPr lang="es-EC" sz="1300" b="1" dirty="0">
              <a:solidFill>
                <a:schemeClr val="tx1"/>
              </a:solidFill>
              <a:latin typeface="Bw Modelica" panose="00000600000000000000" pitchFamily="50" charset="0"/>
            </a:endParaRPr>
          </a:p>
        </p:txBody>
      </p:sp>
      <p:graphicFrame>
        <p:nvGraphicFramePr>
          <p:cNvPr id="8" name="Diagrama 7">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051550029"/>
              </p:ext>
            </p:extLst>
          </p:nvPr>
        </p:nvGraphicFramePr>
        <p:xfrm>
          <a:off x="230352" y="212268"/>
          <a:ext cx="4224284" cy="53940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EB05ED16-170E-4ABA-A9FC-1E534D3C800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P spid="6" grpId="0" animBg="1"/>
      <p:bldGraphic spid="8"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4570FF7-B109-EE23-05AE-9513955492E1}"/>
              </a:ext>
            </a:extLst>
          </p:cNvPr>
          <p:cNvPicPr>
            <a:picLocks noChangeAspect="1"/>
          </p:cNvPicPr>
          <p:nvPr/>
        </p:nvPicPr>
        <p:blipFill>
          <a:blip r:embed="rId3"/>
          <a:stretch>
            <a:fillRect/>
          </a:stretch>
        </p:blipFill>
        <p:spPr>
          <a:xfrm>
            <a:off x="1" y="-49318"/>
            <a:ext cx="6681354" cy="389745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Esparciendo consuelo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5885" y="3792137"/>
            <a:ext cx="7018921" cy="2062103"/>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debe caracterizar nuestra actitud, especialmente en relación con los demás, y cómo solamente es esto posible?</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3" name="Diagrama 12">
            <a:extLst>
              <a:ext uri="{FF2B5EF4-FFF2-40B4-BE49-F238E27FC236}">
                <a16:creationId xmlns:a16="http://schemas.microsoft.com/office/drawing/2014/main" id="{52A00FBC-B463-13A4-7F09-4A624417DB54}"/>
              </a:ext>
            </a:extLst>
          </p:cNvPr>
          <p:cNvGraphicFramePr/>
          <p:nvPr>
            <p:extLst>
              <p:ext uri="{D42A27DB-BD31-4B8C-83A1-F6EECF244321}">
                <p14:modId xmlns:p14="http://schemas.microsoft.com/office/powerpoint/2010/main" val="3243293444"/>
              </p:ext>
            </p:extLst>
          </p:nvPr>
        </p:nvGraphicFramePr>
        <p:xfrm>
          <a:off x="6972300" y="44180"/>
          <a:ext cx="4935682" cy="56756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dgm id="{E38E7B7E-2AEB-4920-8383-230BB3971E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3"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03CDF6B-62CA-A38C-5C44-E85708ED4C76}"/>
              </a:ext>
            </a:extLst>
          </p:cNvPr>
          <p:cNvPicPr>
            <a:picLocks noChangeAspect="1"/>
          </p:cNvPicPr>
          <p:nvPr/>
        </p:nvPicPr>
        <p:blipFill rotWithShape="1">
          <a:blip r:embed="rId3"/>
          <a:srcRect l="50000" r="3798"/>
          <a:stretch/>
        </p:blipFill>
        <p:spPr>
          <a:xfrm>
            <a:off x="8227194" y="1063323"/>
            <a:ext cx="3960668" cy="481965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Esparciendo consuelo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30022" y="99857"/>
            <a:ext cx="11931953"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Describe la esperanza y el privilegio únicos que tenemos al seguir las pisadas de Cristo.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1" name="Diagrama 10">
            <a:extLst>
              <a:ext uri="{FF2B5EF4-FFF2-40B4-BE49-F238E27FC236}">
                <a16:creationId xmlns:a16="http://schemas.microsoft.com/office/drawing/2014/main" id="{BCB7616B-517C-601D-9984-DA95DAC67B63}"/>
              </a:ext>
            </a:extLst>
          </p:cNvPr>
          <p:cNvGraphicFramePr/>
          <p:nvPr>
            <p:extLst>
              <p:ext uri="{D42A27DB-BD31-4B8C-83A1-F6EECF244321}">
                <p14:modId xmlns:p14="http://schemas.microsoft.com/office/powerpoint/2010/main" val="2756218738"/>
              </p:ext>
            </p:extLst>
          </p:nvPr>
        </p:nvGraphicFramePr>
        <p:xfrm>
          <a:off x="130022" y="1373949"/>
          <a:ext cx="7995597" cy="444544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4D62816D-3926-461A-8BD9-0F1A5894D8D6}"/>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graphicEl>
                                              <a:dgm id="{7E9898BE-B32E-4CA6-94A3-E835C3D38762}"/>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graphicEl>
                                              <a:dgm id="{03E46F4A-AC25-429D-8A9A-3209435B764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2451B208-F3E1-40F3-B12E-5542310B592E}"/>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graphicEl>
                                              <a:dgm id="{C48A1A15-4E84-43C5-9270-8E1E906E2004}"/>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graphicEl>
                                              <a:dgm id="{23A54DE5-28FD-4C82-875D-24EB4556321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graphicEl>
                                              <a:dgm id="{5ECEC17C-49D1-4040-80BD-2BB4129AD69A}"/>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graphicEl>
                                              <a:dgm id="{12B384D7-765D-4126-B9E6-07FA6817394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Esparciendo consuelo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7979091" y="84075"/>
            <a:ext cx="4082885" cy="304698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Describe las cualidades más necesarias entre los creyentes en el triple mensaje angélico.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EA50D029-926B-8EFA-2C90-E5AD0B3294D9}"/>
              </a:ext>
            </a:extLst>
          </p:cNvPr>
          <p:cNvGraphicFramePr/>
          <p:nvPr>
            <p:extLst>
              <p:ext uri="{D42A27DB-BD31-4B8C-83A1-F6EECF244321}">
                <p14:modId xmlns:p14="http://schemas.microsoft.com/office/powerpoint/2010/main" val="3398430311"/>
              </p:ext>
            </p:extLst>
          </p:nvPr>
        </p:nvGraphicFramePr>
        <p:xfrm>
          <a:off x="171535" y="3194638"/>
          <a:ext cx="11829224" cy="24411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Imagen 7">
            <a:extLst>
              <a:ext uri="{FF2B5EF4-FFF2-40B4-BE49-F238E27FC236}">
                <a16:creationId xmlns:a16="http://schemas.microsoft.com/office/drawing/2014/main" id="{332FA0EF-057D-442A-9651-50D7999B3766}"/>
              </a:ext>
            </a:extLst>
          </p:cNvPr>
          <p:cNvPicPr>
            <a:picLocks noChangeAspect="1"/>
          </p:cNvPicPr>
          <p:nvPr/>
        </p:nvPicPr>
        <p:blipFill rotWithShape="1">
          <a:blip r:embed="rId10"/>
          <a:srcRect b="42301"/>
          <a:stretch/>
        </p:blipFill>
        <p:spPr>
          <a:xfrm>
            <a:off x="0" y="0"/>
            <a:ext cx="7917872" cy="3021965"/>
          </a:xfrm>
          <a:prstGeom prst="rect">
            <a:avLst/>
          </a:prstGeom>
        </p:spPr>
      </p:pic>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2FB6A402-FBCA-4512-BC0E-0BA1381F1B1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2074357D-30CF-43C8-BC17-3061F4D0A54C}"/>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3CFE4496-3829-4696-BE71-BFD322328F3E}"/>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3CC78DF9-5188-4A52-8598-CDB24452A307}"/>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C3829512-E861-4E7C-80CE-B661DBEB6B1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810FA8C-249B-435C-2C6A-EC14C26C6C48}"/>
              </a:ext>
            </a:extLst>
          </p:cNvPr>
          <p:cNvPicPr>
            <a:picLocks noChangeAspect="1"/>
          </p:cNvPicPr>
          <p:nvPr/>
        </p:nvPicPr>
        <p:blipFill rotWithShape="1">
          <a:blip r:embed="rId3"/>
          <a:srcRect r="17687"/>
          <a:stretch/>
        </p:blipFill>
        <p:spPr>
          <a:xfrm>
            <a:off x="5214420" y="-9713"/>
            <a:ext cx="6977580" cy="4238477"/>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Tierna restauración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85092" y="4241102"/>
            <a:ext cx="11890442"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actuarán los verdaderos creyentes si un cristiano cae en pecado, en contraste con lo que suelen hacer los creyentes de corazón falso?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2078F7AF-EBA4-104C-A46B-32AFC4E9DC12}"/>
              </a:ext>
            </a:extLst>
          </p:cNvPr>
          <p:cNvGraphicFramePr/>
          <p:nvPr>
            <p:extLst>
              <p:ext uri="{D42A27DB-BD31-4B8C-83A1-F6EECF244321}">
                <p14:modId xmlns:p14="http://schemas.microsoft.com/office/powerpoint/2010/main" val="4092853545"/>
              </p:ext>
            </p:extLst>
          </p:nvPr>
        </p:nvGraphicFramePr>
        <p:xfrm>
          <a:off x="85092" y="89718"/>
          <a:ext cx="5037085" cy="42329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0954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3"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15051" y="381783"/>
            <a:ext cx="241927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 tratar con las almas descarriadas puedo asemejarme más a Jesús cuando adopto su actitud de compasión, paciencia y amor redentor, recordando que Él no vino a condenar, sino a salvar.</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1" y="381783"/>
            <a:ext cx="2242574"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propósito de los escribas y fariseos al presentarle a Jesús una mujer sorprendida en adulterio  no era buscar justicia, sino atrapar a Jesús en sus palabras y desacreditarlo ante el pueblo.</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93376" y="381783"/>
            <a:ext cx="2455644"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Cuando Jesús expresó: “El que de vosotros esté sin pecado sea el primero en arrojar la piedra”, dejó al descubierto el verdadero cuadro: los acusadores, no estaban motivados por celo por la ley, sino por deseos de condenar y atrapar a Jesús.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96958" y="381783"/>
            <a:ext cx="2318971"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Los judíos acusadores se vieron obligados a admitir, aunque en silencio, que ellos mismos eran pecadores y no estaban en condiciones de condenar a la mujer. De esta manera, quedaron avergonzados, y expuestos.</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880" y="381783"/>
            <a:ext cx="2419277"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 todo aquel que participa de los sufrimientos de Cristo se le concede una esperanza firme y consoladora: la certeza de que, así como comparte en las aflicciones, también participará de su consuelo, victoria y gloria.</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703658" y="3255802"/>
            <a:ext cx="6358318" cy="1477328"/>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aceptar el perdón de Cristo y vivir en santidad, mostrando su amor a los demás!</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84546" y="824209"/>
            <a:ext cx="6777430"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Jesús ofrece perdón y restauración. Su amor es lento en condenar y rápido en restaurar al pecador arrepentido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1244153</TotalTime>
  <Words>1558</Words>
  <Application>Microsoft Office PowerPoint</Application>
  <PresentationFormat>Panorámica</PresentationFormat>
  <Paragraphs>130</Paragraphs>
  <Slides>20</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20</vt:i4>
      </vt:variant>
    </vt:vector>
  </HeadingPairs>
  <TitlesOfParts>
    <vt:vector size="40"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user01</cp:lastModifiedBy>
  <cp:revision>8921</cp:revision>
  <dcterms:created xsi:type="dcterms:W3CDTF">2017-06-02T15:34:13Z</dcterms:created>
  <dcterms:modified xsi:type="dcterms:W3CDTF">2025-05-02T17:34:51Z</dcterms:modified>
</cp:coreProperties>
</file>