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7" d="100"/>
          <a:sy n="77" d="100"/>
        </p:scale>
        <p:origin x="902"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5ED1FB-77B2-476A-9BD6-E1618A2B74E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AA00659F-8BC3-46C3-B453-CAEAC1468E89}">
      <dgm:prSet phldrT="[Texto]" custT="1"/>
      <dgm:spPr/>
      <dgm:t>
        <a:bodyPr/>
        <a:lstStyle/>
        <a:p>
          <a:pPr algn="ctr"/>
          <a:r>
            <a:rPr lang="es-ES" sz="2200" dirty="0">
              <a:latin typeface="Bw Modelica" panose="00000600000000000000" pitchFamily="50" charset="0"/>
            </a:rPr>
            <a:t>En el primer día de la creación, a la orden de la palabra de Dios…</a:t>
          </a:r>
          <a:endParaRPr lang="es-EC" sz="2200" dirty="0">
            <a:latin typeface="Bw Modelica" panose="00000600000000000000" pitchFamily="50" charset="0"/>
          </a:endParaRPr>
        </a:p>
      </dgm:t>
    </dgm:pt>
    <dgm:pt modelId="{F4876E8A-6AA9-4344-BE4B-F9AE354E6B24}" type="parTrans" cxnId="{6AD34BF0-C12D-4944-A2E1-88D00708A0FE}">
      <dgm:prSet/>
      <dgm:spPr/>
      <dgm:t>
        <a:bodyPr/>
        <a:lstStyle/>
        <a:p>
          <a:endParaRPr lang="es-EC" sz="2200">
            <a:latin typeface="Bw Modelica" panose="00000600000000000000" pitchFamily="50" charset="0"/>
          </a:endParaRPr>
        </a:p>
      </dgm:t>
    </dgm:pt>
    <dgm:pt modelId="{6998635A-EA68-4E3D-B4C7-CB50F776795C}" type="sibTrans" cxnId="{6AD34BF0-C12D-4944-A2E1-88D00708A0FE}">
      <dgm:prSet/>
      <dgm:spPr/>
      <dgm:t>
        <a:bodyPr/>
        <a:lstStyle/>
        <a:p>
          <a:endParaRPr lang="es-EC" sz="2200">
            <a:latin typeface="Bw Modelica" panose="00000600000000000000" pitchFamily="50" charset="0"/>
          </a:endParaRPr>
        </a:p>
      </dgm:t>
    </dgm:pt>
    <dgm:pt modelId="{1292624F-3041-47E7-B164-6096D091C7C4}">
      <dgm:prSet phldrT="[Texto]" custT="1"/>
      <dgm:spPr/>
      <dgm:t>
        <a:bodyPr/>
        <a:lstStyle/>
        <a:p>
          <a:pPr algn="ctr"/>
          <a:r>
            <a:rPr lang="es-ES" sz="2200" dirty="0">
              <a:latin typeface="Bw Modelica" panose="00000600000000000000" pitchFamily="50" charset="0"/>
            </a:rPr>
            <a:t>…la luz resplandeció de las tinieblas, y a la luz se le llamó día y a las tinieblas noche.</a:t>
          </a:r>
          <a:endParaRPr lang="es-EC" sz="2200" dirty="0">
            <a:latin typeface="Bw Modelica" panose="00000600000000000000" pitchFamily="50" charset="0"/>
          </a:endParaRPr>
        </a:p>
      </dgm:t>
    </dgm:pt>
    <dgm:pt modelId="{AC672D83-9EBB-4111-AA5A-F2DE812C5AC1}" type="parTrans" cxnId="{9D05CD76-9395-4277-8514-5173E5CD5951}">
      <dgm:prSet/>
      <dgm:spPr/>
      <dgm:t>
        <a:bodyPr/>
        <a:lstStyle/>
        <a:p>
          <a:endParaRPr lang="es-EC" sz="2200">
            <a:latin typeface="Bw Modelica" panose="00000600000000000000" pitchFamily="50" charset="0"/>
          </a:endParaRPr>
        </a:p>
      </dgm:t>
    </dgm:pt>
    <dgm:pt modelId="{5A47036A-E2F8-449B-8C5F-3A54BA0A4B7F}" type="sibTrans" cxnId="{9D05CD76-9395-4277-8514-5173E5CD5951}">
      <dgm:prSet/>
      <dgm:spPr/>
      <dgm:t>
        <a:bodyPr/>
        <a:lstStyle/>
        <a:p>
          <a:endParaRPr lang="es-EC" sz="2200">
            <a:latin typeface="Bw Modelica" panose="00000600000000000000" pitchFamily="50" charset="0"/>
          </a:endParaRPr>
        </a:p>
      </dgm:t>
    </dgm:pt>
    <dgm:pt modelId="{35730344-F546-4361-A583-395638E9FBA0}" type="pres">
      <dgm:prSet presAssocID="{8D5ED1FB-77B2-476A-9BD6-E1618A2B74E3}" presName="linear" presStyleCnt="0">
        <dgm:presLayoutVars>
          <dgm:dir/>
          <dgm:animLvl val="lvl"/>
          <dgm:resizeHandles val="exact"/>
        </dgm:presLayoutVars>
      </dgm:prSet>
      <dgm:spPr/>
    </dgm:pt>
    <dgm:pt modelId="{998E358C-0401-43D4-AF08-0221520C4B00}" type="pres">
      <dgm:prSet presAssocID="{AA00659F-8BC3-46C3-B453-CAEAC1468E89}" presName="parentLin" presStyleCnt="0"/>
      <dgm:spPr/>
    </dgm:pt>
    <dgm:pt modelId="{407AB10F-5BE6-4DF9-A092-BDC130390325}" type="pres">
      <dgm:prSet presAssocID="{AA00659F-8BC3-46C3-B453-CAEAC1468E89}" presName="parentLeftMargin" presStyleLbl="node1" presStyleIdx="0" presStyleCnt="2"/>
      <dgm:spPr/>
    </dgm:pt>
    <dgm:pt modelId="{A343F12B-6141-41B0-A9A7-667540E961BC}" type="pres">
      <dgm:prSet presAssocID="{AA00659F-8BC3-46C3-B453-CAEAC1468E89}" presName="parentText" presStyleLbl="node1" presStyleIdx="0" presStyleCnt="2" custScaleX="130950" custScaleY="108653" custLinFactNeighborX="-10893">
        <dgm:presLayoutVars>
          <dgm:chMax val="0"/>
          <dgm:bulletEnabled val="1"/>
        </dgm:presLayoutVars>
      </dgm:prSet>
      <dgm:spPr/>
    </dgm:pt>
    <dgm:pt modelId="{36672F36-C991-43E2-ACC6-14345FD7052B}" type="pres">
      <dgm:prSet presAssocID="{AA00659F-8BC3-46C3-B453-CAEAC1468E89}" presName="negativeSpace" presStyleCnt="0"/>
      <dgm:spPr/>
    </dgm:pt>
    <dgm:pt modelId="{AEE3937F-256B-4752-A836-FAA1703293E8}" type="pres">
      <dgm:prSet presAssocID="{AA00659F-8BC3-46C3-B453-CAEAC1468E89}" presName="childText" presStyleLbl="conFgAcc1" presStyleIdx="0" presStyleCnt="2">
        <dgm:presLayoutVars>
          <dgm:bulletEnabled val="1"/>
        </dgm:presLayoutVars>
      </dgm:prSet>
      <dgm:spPr/>
    </dgm:pt>
    <dgm:pt modelId="{559D5A49-E1D9-4B0F-A84F-907862C3DFB9}" type="pres">
      <dgm:prSet presAssocID="{6998635A-EA68-4E3D-B4C7-CB50F776795C}" presName="spaceBetweenRectangles" presStyleCnt="0"/>
      <dgm:spPr/>
    </dgm:pt>
    <dgm:pt modelId="{7FA4566A-156C-476B-9B4B-55449A8A2FB8}" type="pres">
      <dgm:prSet presAssocID="{1292624F-3041-47E7-B164-6096D091C7C4}" presName="parentLin" presStyleCnt="0"/>
      <dgm:spPr/>
    </dgm:pt>
    <dgm:pt modelId="{1C5F907B-D13F-45F2-AEA1-95EAB587E395}" type="pres">
      <dgm:prSet presAssocID="{1292624F-3041-47E7-B164-6096D091C7C4}" presName="parentLeftMargin" presStyleLbl="node1" presStyleIdx="0" presStyleCnt="2"/>
      <dgm:spPr/>
    </dgm:pt>
    <dgm:pt modelId="{6761B175-C89B-46EC-83B5-A852C1BC58E8}" type="pres">
      <dgm:prSet presAssocID="{1292624F-3041-47E7-B164-6096D091C7C4}" presName="parentText" presStyleLbl="node1" presStyleIdx="1" presStyleCnt="2" custScaleX="130950" custScaleY="116864" custLinFactNeighborX="-10893">
        <dgm:presLayoutVars>
          <dgm:chMax val="0"/>
          <dgm:bulletEnabled val="1"/>
        </dgm:presLayoutVars>
      </dgm:prSet>
      <dgm:spPr/>
    </dgm:pt>
    <dgm:pt modelId="{1104173A-018C-401C-BCD2-FD4A85D9B7E9}" type="pres">
      <dgm:prSet presAssocID="{1292624F-3041-47E7-B164-6096D091C7C4}" presName="negativeSpace" presStyleCnt="0"/>
      <dgm:spPr/>
    </dgm:pt>
    <dgm:pt modelId="{DE9878BF-516D-4F4B-BF97-1B3FC4783208}" type="pres">
      <dgm:prSet presAssocID="{1292624F-3041-47E7-B164-6096D091C7C4}" presName="childText" presStyleLbl="conFgAcc1" presStyleIdx="1" presStyleCnt="2">
        <dgm:presLayoutVars>
          <dgm:bulletEnabled val="1"/>
        </dgm:presLayoutVars>
      </dgm:prSet>
      <dgm:spPr/>
    </dgm:pt>
  </dgm:ptLst>
  <dgm:cxnLst>
    <dgm:cxn modelId="{7D355302-7606-4B6D-9962-669C14710E2C}" type="presOf" srcId="{8D5ED1FB-77B2-476A-9BD6-E1618A2B74E3}" destId="{35730344-F546-4361-A583-395638E9FBA0}" srcOrd="0" destOrd="0" presId="urn:microsoft.com/office/officeart/2005/8/layout/list1"/>
    <dgm:cxn modelId="{1C4ACE51-EA7B-461B-82F7-94C3C25497EA}" type="presOf" srcId="{AA00659F-8BC3-46C3-B453-CAEAC1468E89}" destId="{A343F12B-6141-41B0-A9A7-667540E961BC}" srcOrd="1" destOrd="0" presId="urn:microsoft.com/office/officeart/2005/8/layout/list1"/>
    <dgm:cxn modelId="{9D05CD76-9395-4277-8514-5173E5CD5951}" srcId="{8D5ED1FB-77B2-476A-9BD6-E1618A2B74E3}" destId="{1292624F-3041-47E7-B164-6096D091C7C4}" srcOrd="1" destOrd="0" parTransId="{AC672D83-9EBB-4111-AA5A-F2DE812C5AC1}" sibTransId="{5A47036A-E2F8-449B-8C5F-3A54BA0A4B7F}"/>
    <dgm:cxn modelId="{6CE64FCE-A026-47F1-9B4B-A14CBB3679C6}" type="presOf" srcId="{1292624F-3041-47E7-B164-6096D091C7C4}" destId="{6761B175-C89B-46EC-83B5-A852C1BC58E8}" srcOrd="1" destOrd="0" presId="urn:microsoft.com/office/officeart/2005/8/layout/list1"/>
    <dgm:cxn modelId="{672817DA-9FCB-48D0-BC55-7C58E905804D}" type="presOf" srcId="{1292624F-3041-47E7-B164-6096D091C7C4}" destId="{1C5F907B-D13F-45F2-AEA1-95EAB587E395}" srcOrd="0" destOrd="0" presId="urn:microsoft.com/office/officeart/2005/8/layout/list1"/>
    <dgm:cxn modelId="{2D0B01E3-87B5-4CFC-837E-893011D678BF}" type="presOf" srcId="{AA00659F-8BC3-46C3-B453-CAEAC1468E89}" destId="{407AB10F-5BE6-4DF9-A092-BDC130390325}" srcOrd="0" destOrd="0" presId="urn:microsoft.com/office/officeart/2005/8/layout/list1"/>
    <dgm:cxn modelId="{6AD34BF0-C12D-4944-A2E1-88D00708A0FE}" srcId="{8D5ED1FB-77B2-476A-9BD6-E1618A2B74E3}" destId="{AA00659F-8BC3-46C3-B453-CAEAC1468E89}" srcOrd="0" destOrd="0" parTransId="{F4876E8A-6AA9-4344-BE4B-F9AE354E6B24}" sibTransId="{6998635A-EA68-4E3D-B4C7-CB50F776795C}"/>
    <dgm:cxn modelId="{B54714FB-4669-419B-AE1A-7D8121452407}" type="presParOf" srcId="{35730344-F546-4361-A583-395638E9FBA0}" destId="{998E358C-0401-43D4-AF08-0221520C4B00}" srcOrd="0" destOrd="0" presId="urn:microsoft.com/office/officeart/2005/8/layout/list1"/>
    <dgm:cxn modelId="{47D97279-AD28-40BD-92C1-7AFF8C4948D7}" type="presParOf" srcId="{998E358C-0401-43D4-AF08-0221520C4B00}" destId="{407AB10F-5BE6-4DF9-A092-BDC130390325}" srcOrd="0" destOrd="0" presId="urn:microsoft.com/office/officeart/2005/8/layout/list1"/>
    <dgm:cxn modelId="{211C9B3C-24C6-4AA1-9E99-B149FB4E13C4}" type="presParOf" srcId="{998E358C-0401-43D4-AF08-0221520C4B00}" destId="{A343F12B-6141-41B0-A9A7-667540E961BC}" srcOrd="1" destOrd="0" presId="urn:microsoft.com/office/officeart/2005/8/layout/list1"/>
    <dgm:cxn modelId="{F94F0F4D-1120-4A41-8DBD-7C60CE6B3A98}" type="presParOf" srcId="{35730344-F546-4361-A583-395638E9FBA0}" destId="{36672F36-C991-43E2-ACC6-14345FD7052B}" srcOrd="1" destOrd="0" presId="urn:microsoft.com/office/officeart/2005/8/layout/list1"/>
    <dgm:cxn modelId="{95EEDBAD-6FDE-4F7F-A509-3321F9C2BF05}" type="presParOf" srcId="{35730344-F546-4361-A583-395638E9FBA0}" destId="{AEE3937F-256B-4752-A836-FAA1703293E8}" srcOrd="2" destOrd="0" presId="urn:microsoft.com/office/officeart/2005/8/layout/list1"/>
    <dgm:cxn modelId="{52E44666-C4CA-4A36-A5CA-8D7908A800EB}" type="presParOf" srcId="{35730344-F546-4361-A583-395638E9FBA0}" destId="{559D5A49-E1D9-4B0F-A84F-907862C3DFB9}" srcOrd="3" destOrd="0" presId="urn:microsoft.com/office/officeart/2005/8/layout/list1"/>
    <dgm:cxn modelId="{EEEE243C-DF47-46E0-9C0C-25F73F1DB61E}" type="presParOf" srcId="{35730344-F546-4361-A583-395638E9FBA0}" destId="{7FA4566A-156C-476B-9B4B-55449A8A2FB8}" srcOrd="4" destOrd="0" presId="urn:microsoft.com/office/officeart/2005/8/layout/list1"/>
    <dgm:cxn modelId="{291EA0F4-0F4B-4713-8773-4A9243AE12E8}" type="presParOf" srcId="{7FA4566A-156C-476B-9B4B-55449A8A2FB8}" destId="{1C5F907B-D13F-45F2-AEA1-95EAB587E395}" srcOrd="0" destOrd="0" presId="urn:microsoft.com/office/officeart/2005/8/layout/list1"/>
    <dgm:cxn modelId="{13564653-CA71-415F-8649-F9D27A7C4254}" type="presParOf" srcId="{7FA4566A-156C-476B-9B4B-55449A8A2FB8}" destId="{6761B175-C89B-46EC-83B5-A852C1BC58E8}" srcOrd="1" destOrd="0" presId="urn:microsoft.com/office/officeart/2005/8/layout/list1"/>
    <dgm:cxn modelId="{50EBBE83-F227-4533-9619-CC7D1F66C4FE}" type="presParOf" srcId="{35730344-F546-4361-A583-395638E9FBA0}" destId="{1104173A-018C-401C-BCD2-FD4A85D9B7E9}" srcOrd="5" destOrd="0" presId="urn:microsoft.com/office/officeart/2005/8/layout/list1"/>
    <dgm:cxn modelId="{C4617B13-DE15-48FD-B655-6C275C3BA2B7}" type="presParOf" srcId="{35730344-F546-4361-A583-395638E9FBA0}" destId="{DE9878BF-516D-4F4B-BF97-1B3FC4783208}"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En la creación del mundo participaron activamente Dios Padre, el Hijo (Jesucristo) y el Espíritu Santo…</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…Jesucristo, en particular, no fue un simple testigo, sino el agente directo de la creación, y sobre todo lo creado escribió el mensaje del amor del Padre.</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7199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84545">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48258F-B7F4-471C-A153-330F5967A82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0ED23E38-1FF4-4960-B8D0-C16C7E1F49DB}">
      <dgm:prSet phldrT="[Texto]" custT="1"/>
      <dgm:spPr/>
      <dgm:t>
        <a:bodyPr/>
        <a:lstStyle/>
        <a:p>
          <a:r>
            <a:rPr lang="es-ES" sz="2200" dirty="0">
              <a:latin typeface="Bw Modelica" panose="00000600000000000000" pitchFamily="50" charset="0"/>
            </a:rPr>
            <a:t>Fueron guiados en el desierto por la presencia de Dios, quien se manifestó… </a:t>
          </a:r>
          <a:endParaRPr lang="es-EC" sz="2200" dirty="0">
            <a:latin typeface="Bw Modelica" panose="00000600000000000000" pitchFamily="50" charset="0"/>
          </a:endParaRPr>
        </a:p>
      </dgm:t>
    </dgm:pt>
    <dgm:pt modelId="{4A3DABF0-AF51-4053-BC19-4991FE19D17B}" type="parTrans" cxnId="{705DC511-8D56-49F8-8F75-91D3F3448AAF}">
      <dgm:prSet/>
      <dgm:spPr/>
      <dgm:t>
        <a:bodyPr/>
        <a:lstStyle/>
        <a:p>
          <a:endParaRPr lang="es-EC" sz="2200">
            <a:latin typeface="Bw Modelica" panose="00000600000000000000" pitchFamily="50" charset="0"/>
          </a:endParaRPr>
        </a:p>
      </dgm:t>
    </dgm:pt>
    <dgm:pt modelId="{4189DBA8-37DD-4E79-AC31-5177CD8CC169}" type="sibTrans" cxnId="{705DC511-8D56-49F8-8F75-91D3F3448AAF}">
      <dgm:prSet/>
      <dgm:spPr/>
      <dgm:t>
        <a:bodyPr/>
        <a:lstStyle/>
        <a:p>
          <a:endParaRPr lang="es-EC" sz="2200">
            <a:latin typeface="Bw Modelica" panose="00000600000000000000" pitchFamily="50" charset="0"/>
          </a:endParaRPr>
        </a:p>
      </dgm:t>
    </dgm:pt>
    <dgm:pt modelId="{73C9BE65-BB20-458E-B9CD-F23DE3176E4F}">
      <dgm:prSet phldrT="[Texto]" custT="1"/>
      <dgm:spPr/>
      <dgm:t>
        <a:bodyPr/>
        <a:lstStyle/>
        <a:p>
          <a:r>
            <a:rPr lang="es-ES" sz="2200" dirty="0">
              <a:latin typeface="Bw Modelica" panose="00000600000000000000" pitchFamily="50" charset="0"/>
            </a:rPr>
            <a:t>…mediante  una columna de nube de día, y una columna de fuego de noche…</a:t>
          </a:r>
          <a:endParaRPr lang="es-EC" sz="2200" dirty="0">
            <a:latin typeface="Bw Modelica" panose="00000600000000000000" pitchFamily="50" charset="0"/>
          </a:endParaRPr>
        </a:p>
      </dgm:t>
    </dgm:pt>
    <dgm:pt modelId="{4E8AC807-DAEE-4A4C-8CEC-2C7E6AA4B38B}" type="parTrans" cxnId="{4609F85A-51DD-452D-A7A1-99BE83D8EDD9}">
      <dgm:prSet/>
      <dgm:spPr/>
      <dgm:t>
        <a:bodyPr/>
        <a:lstStyle/>
        <a:p>
          <a:endParaRPr lang="es-EC" sz="2200">
            <a:latin typeface="Bw Modelica" panose="00000600000000000000" pitchFamily="50" charset="0"/>
          </a:endParaRPr>
        </a:p>
      </dgm:t>
    </dgm:pt>
    <dgm:pt modelId="{35B5D5AA-F169-4297-B3B9-98A4C45627D9}" type="sibTrans" cxnId="{4609F85A-51DD-452D-A7A1-99BE83D8EDD9}">
      <dgm:prSet/>
      <dgm:spPr/>
      <dgm:t>
        <a:bodyPr/>
        <a:lstStyle/>
        <a:p>
          <a:endParaRPr lang="es-EC" sz="2200">
            <a:latin typeface="Bw Modelica" panose="00000600000000000000" pitchFamily="50" charset="0"/>
          </a:endParaRPr>
        </a:p>
      </dgm:t>
    </dgm:pt>
    <dgm:pt modelId="{97995B83-6E81-4DE7-9825-54C67650FB45}">
      <dgm:prSet phldrT="[Texto]" custT="1"/>
      <dgm:spPr/>
      <dgm:t>
        <a:bodyPr/>
        <a:lstStyle/>
        <a:p>
          <a:r>
            <a:rPr lang="es-ES" sz="2200" dirty="0">
              <a:latin typeface="Bw Modelica" panose="00000600000000000000" pitchFamily="50" charset="0"/>
            </a:rPr>
            <a:t>...esta presencia no era otra que Jesús mismo, quien los acompañó y protegió.</a:t>
          </a:r>
          <a:endParaRPr lang="es-EC" sz="2200" dirty="0">
            <a:latin typeface="Bw Modelica" panose="00000600000000000000" pitchFamily="50" charset="0"/>
          </a:endParaRPr>
        </a:p>
      </dgm:t>
    </dgm:pt>
    <dgm:pt modelId="{4B90CED6-EB8C-400E-91A7-55288F74BE0B}" type="parTrans" cxnId="{4A86A87C-8B7F-42EF-961A-596C09042A09}">
      <dgm:prSet/>
      <dgm:spPr/>
      <dgm:t>
        <a:bodyPr/>
        <a:lstStyle/>
        <a:p>
          <a:endParaRPr lang="es-EC" sz="2200">
            <a:latin typeface="Bw Modelica" panose="00000600000000000000" pitchFamily="50" charset="0"/>
          </a:endParaRPr>
        </a:p>
      </dgm:t>
    </dgm:pt>
    <dgm:pt modelId="{63D9F0F2-308A-444E-9152-25F211A189FE}" type="sibTrans" cxnId="{4A86A87C-8B7F-42EF-961A-596C09042A09}">
      <dgm:prSet/>
      <dgm:spPr/>
      <dgm:t>
        <a:bodyPr/>
        <a:lstStyle/>
        <a:p>
          <a:endParaRPr lang="es-EC" sz="2200">
            <a:latin typeface="Bw Modelica" panose="00000600000000000000" pitchFamily="50" charset="0"/>
          </a:endParaRPr>
        </a:p>
      </dgm:t>
    </dgm:pt>
    <dgm:pt modelId="{0FD698B2-29B9-4A7F-A2A1-81341A42961A}" type="pres">
      <dgm:prSet presAssocID="{E648258F-B7F4-471C-A153-330F5967A827}" presName="rootnode" presStyleCnt="0">
        <dgm:presLayoutVars>
          <dgm:chMax/>
          <dgm:chPref/>
          <dgm:dir/>
          <dgm:animLvl val="lvl"/>
        </dgm:presLayoutVars>
      </dgm:prSet>
      <dgm:spPr/>
    </dgm:pt>
    <dgm:pt modelId="{4DFFEE5A-657D-482C-803F-7521F0777519}" type="pres">
      <dgm:prSet presAssocID="{0ED23E38-1FF4-4960-B8D0-C16C7E1F49DB}" presName="composite" presStyleCnt="0"/>
      <dgm:spPr/>
    </dgm:pt>
    <dgm:pt modelId="{7E9898BE-B32E-4CA6-94A3-E835C3D38762}" type="pres">
      <dgm:prSet presAssocID="{0ED23E38-1FF4-4960-B8D0-C16C7E1F49DB}" presName="LShape" presStyleLbl="alignNode1" presStyleIdx="0" presStyleCnt="5"/>
      <dgm:spPr/>
    </dgm:pt>
    <dgm:pt modelId="{03E46F4A-AC25-429D-8A9A-3209435B7642}" type="pres">
      <dgm:prSet presAssocID="{0ED23E38-1FF4-4960-B8D0-C16C7E1F49DB}" presName="ParentText" presStyleLbl="revTx" presStyleIdx="0" presStyleCnt="3">
        <dgm:presLayoutVars>
          <dgm:chMax val="0"/>
          <dgm:chPref val="0"/>
          <dgm:bulletEnabled val="1"/>
        </dgm:presLayoutVars>
      </dgm:prSet>
      <dgm:spPr/>
    </dgm:pt>
    <dgm:pt modelId="{4D62816D-3926-461A-8BD9-0F1A5894D8D6}" type="pres">
      <dgm:prSet presAssocID="{0ED23E38-1FF4-4960-B8D0-C16C7E1F49DB}" presName="Triangle" presStyleLbl="alignNode1" presStyleIdx="1" presStyleCnt="5"/>
      <dgm:spPr/>
    </dgm:pt>
    <dgm:pt modelId="{4E1E4FF9-8D59-4B25-80CF-B8A851F30A39}" type="pres">
      <dgm:prSet presAssocID="{4189DBA8-37DD-4E79-AC31-5177CD8CC169}" presName="sibTrans" presStyleCnt="0"/>
      <dgm:spPr/>
    </dgm:pt>
    <dgm:pt modelId="{B0EA946B-412A-420C-B270-BC9EF730FD5F}" type="pres">
      <dgm:prSet presAssocID="{4189DBA8-37DD-4E79-AC31-5177CD8CC169}" presName="space" presStyleCnt="0"/>
      <dgm:spPr/>
    </dgm:pt>
    <dgm:pt modelId="{EB3518E4-7691-4BFF-826E-711CC43B6954}" type="pres">
      <dgm:prSet presAssocID="{73C9BE65-BB20-458E-B9CD-F23DE3176E4F}" presName="composite" presStyleCnt="0"/>
      <dgm:spPr/>
    </dgm:pt>
    <dgm:pt modelId="{2451B208-F3E1-40F3-B12E-5542310B592E}" type="pres">
      <dgm:prSet presAssocID="{73C9BE65-BB20-458E-B9CD-F23DE3176E4F}" presName="LShape" presStyleLbl="alignNode1" presStyleIdx="2" presStyleCnt="5"/>
      <dgm:spPr/>
    </dgm:pt>
    <dgm:pt modelId="{23A54DE5-28FD-4C82-875D-24EB4556321B}" type="pres">
      <dgm:prSet presAssocID="{73C9BE65-BB20-458E-B9CD-F23DE3176E4F}" presName="ParentText" presStyleLbl="revTx" presStyleIdx="1" presStyleCnt="3">
        <dgm:presLayoutVars>
          <dgm:chMax val="0"/>
          <dgm:chPref val="0"/>
          <dgm:bulletEnabled val="1"/>
        </dgm:presLayoutVars>
      </dgm:prSet>
      <dgm:spPr/>
    </dgm:pt>
    <dgm:pt modelId="{C48A1A15-4E84-43C5-9270-8E1E906E2004}" type="pres">
      <dgm:prSet presAssocID="{73C9BE65-BB20-458E-B9CD-F23DE3176E4F}" presName="Triangle" presStyleLbl="alignNode1" presStyleIdx="3" presStyleCnt="5"/>
      <dgm:spPr/>
    </dgm:pt>
    <dgm:pt modelId="{AA003914-D015-47BD-AC17-74DD79185B0D}" type="pres">
      <dgm:prSet presAssocID="{35B5D5AA-F169-4297-B3B9-98A4C45627D9}" presName="sibTrans" presStyleCnt="0"/>
      <dgm:spPr/>
    </dgm:pt>
    <dgm:pt modelId="{52576EC2-98E3-484C-A102-9FFAE6D9FCFD}" type="pres">
      <dgm:prSet presAssocID="{35B5D5AA-F169-4297-B3B9-98A4C45627D9}" presName="space" presStyleCnt="0"/>
      <dgm:spPr/>
    </dgm:pt>
    <dgm:pt modelId="{60FABAA4-52D5-49C3-A8F9-5849B02457EC}" type="pres">
      <dgm:prSet presAssocID="{97995B83-6E81-4DE7-9825-54C67650FB45}" presName="composite" presStyleCnt="0"/>
      <dgm:spPr/>
    </dgm:pt>
    <dgm:pt modelId="{5ECEC17C-49D1-4040-80BD-2BB4129AD69A}" type="pres">
      <dgm:prSet presAssocID="{97995B83-6E81-4DE7-9825-54C67650FB45}" presName="LShape" presStyleLbl="alignNode1" presStyleIdx="4" presStyleCnt="5"/>
      <dgm:spPr/>
    </dgm:pt>
    <dgm:pt modelId="{12B384D7-765D-4126-B9E6-07FA6817394A}" type="pres">
      <dgm:prSet presAssocID="{97995B83-6E81-4DE7-9825-54C67650FB45}" presName="ParentText" presStyleLbl="revTx" presStyleIdx="2" presStyleCnt="3">
        <dgm:presLayoutVars>
          <dgm:chMax val="0"/>
          <dgm:chPref val="0"/>
          <dgm:bulletEnabled val="1"/>
        </dgm:presLayoutVars>
      </dgm:prSet>
      <dgm:spPr/>
    </dgm:pt>
  </dgm:ptLst>
  <dgm:cxnLst>
    <dgm:cxn modelId="{705DC511-8D56-49F8-8F75-91D3F3448AAF}" srcId="{E648258F-B7F4-471C-A153-330F5967A827}" destId="{0ED23E38-1FF4-4960-B8D0-C16C7E1F49DB}" srcOrd="0" destOrd="0" parTransId="{4A3DABF0-AF51-4053-BC19-4991FE19D17B}" sibTransId="{4189DBA8-37DD-4E79-AC31-5177CD8CC169}"/>
    <dgm:cxn modelId="{A54FBB27-0A8F-43D7-B025-D1F1C6822663}" type="presOf" srcId="{0ED23E38-1FF4-4960-B8D0-C16C7E1F49DB}" destId="{03E46F4A-AC25-429D-8A9A-3209435B7642}" srcOrd="0" destOrd="0" presId="urn:microsoft.com/office/officeart/2009/3/layout/StepUpProcess"/>
    <dgm:cxn modelId="{30C71F52-6971-4FB6-9354-92795586D305}" type="presOf" srcId="{97995B83-6E81-4DE7-9825-54C67650FB45}" destId="{12B384D7-765D-4126-B9E6-07FA6817394A}" srcOrd="0" destOrd="0" presId="urn:microsoft.com/office/officeart/2009/3/layout/StepUpProcess"/>
    <dgm:cxn modelId="{4609F85A-51DD-452D-A7A1-99BE83D8EDD9}" srcId="{E648258F-B7F4-471C-A153-330F5967A827}" destId="{73C9BE65-BB20-458E-B9CD-F23DE3176E4F}" srcOrd="1" destOrd="0" parTransId="{4E8AC807-DAEE-4A4C-8CEC-2C7E6AA4B38B}" sibTransId="{35B5D5AA-F169-4297-B3B9-98A4C45627D9}"/>
    <dgm:cxn modelId="{4A86A87C-8B7F-42EF-961A-596C09042A09}" srcId="{E648258F-B7F4-471C-A153-330F5967A827}" destId="{97995B83-6E81-4DE7-9825-54C67650FB45}" srcOrd="2" destOrd="0" parTransId="{4B90CED6-EB8C-400E-91A7-55288F74BE0B}" sibTransId="{63D9F0F2-308A-444E-9152-25F211A189FE}"/>
    <dgm:cxn modelId="{7478079F-66EB-4A92-A924-7539D06FCC1B}" type="presOf" srcId="{73C9BE65-BB20-458E-B9CD-F23DE3176E4F}" destId="{23A54DE5-28FD-4C82-875D-24EB4556321B}" srcOrd="0" destOrd="0" presId="urn:microsoft.com/office/officeart/2009/3/layout/StepUpProcess"/>
    <dgm:cxn modelId="{83EC8DC2-6428-4BFB-A0E0-74FB9881D452}" type="presOf" srcId="{E648258F-B7F4-471C-A153-330F5967A827}" destId="{0FD698B2-29B9-4A7F-A2A1-81341A42961A}" srcOrd="0" destOrd="0" presId="urn:microsoft.com/office/officeart/2009/3/layout/StepUpProcess"/>
    <dgm:cxn modelId="{BD03985A-4C05-4430-9689-21807934C774}" type="presParOf" srcId="{0FD698B2-29B9-4A7F-A2A1-81341A42961A}" destId="{4DFFEE5A-657D-482C-803F-7521F0777519}" srcOrd="0" destOrd="0" presId="urn:microsoft.com/office/officeart/2009/3/layout/StepUpProcess"/>
    <dgm:cxn modelId="{37E5B8F0-F846-4EFB-9B45-D5715B810741}" type="presParOf" srcId="{4DFFEE5A-657D-482C-803F-7521F0777519}" destId="{7E9898BE-B32E-4CA6-94A3-E835C3D38762}" srcOrd="0" destOrd="0" presId="urn:microsoft.com/office/officeart/2009/3/layout/StepUpProcess"/>
    <dgm:cxn modelId="{877EB5CC-67F0-4436-91F8-157F942656D9}" type="presParOf" srcId="{4DFFEE5A-657D-482C-803F-7521F0777519}" destId="{03E46F4A-AC25-429D-8A9A-3209435B7642}" srcOrd="1" destOrd="0" presId="urn:microsoft.com/office/officeart/2009/3/layout/StepUpProcess"/>
    <dgm:cxn modelId="{51680DD8-5E2A-4CE1-9F6E-63FFE8BED0E5}" type="presParOf" srcId="{4DFFEE5A-657D-482C-803F-7521F0777519}" destId="{4D62816D-3926-461A-8BD9-0F1A5894D8D6}" srcOrd="2" destOrd="0" presId="urn:microsoft.com/office/officeart/2009/3/layout/StepUpProcess"/>
    <dgm:cxn modelId="{B4762DFF-E34A-42D4-8838-FB9CEEB06799}" type="presParOf" srcId="{0FD698B2-29B9-4A7F-A2A1-81341A42961A}" destId="{4E1E4FF9-8D59-4B25-80CF-B8A851F30A39}" srcOrd="1" destOrd="0" presId="urn:microsoft.com/office/officeart/2009/3/layout/StepUpProcess"/>
    <dgm:cxn modelId="{6B1FA4CE-AEBB-41DA-9561-11F08DD23892}" type="presParOf" srcId="{4E1E4FF9-8D59-4B25-80CF-B8A851F30A39}" destId="{B0EA946B-412A-420C-B270-BC9EF730FD5F}" srcOrd="0" destOrd="0" presId="urn:microsoft.com/office/officeart/2009/3/layout/StepUpProcess"/>
    <dgm:cxn modelId="{63749C8A-42BA-4AF6-A789-BB449605F70A}" type="presParOf" srcId="{0FD698B2-29B9-4A7F-A2A1-81341A42961A}" destId="{EB3518E4-7691-4BFF-826E-711CC43B6954}" srcOrd="2" destOrd="0" presId="urn:microsoft.com/office/officeart/2009/3/layout/StepUpProcess"/>
    <dgm:cxn modelId="{4CD040C7-B223-4D36-904B-E51422DF0586}" type="presParOf" srcId="{EB3518E4-7691-4BFF-826E-711CC43B6954}" destId="{2451B208-F3E1-40F3-B12E-5542310B592E}" srcOrd="0" destOrd="0" presId="urn:microsoft.com/office/officeart/2009/3/layout/StepUpProcess"/>
    <dgm:cxn modelId="{59A063AB-747E-4816-9BEB-B416912EC0F5}" type="presParOf" srcId="{EB3518E4-7691-4BFF-826E-711CC43B6954}" destId="{23A54DE5-28FD-4C82-875D-24EB4556321B}" srcOrd="1" destOrd="0" presId="urn:microsoft.com/office/officeart/2009/3/layout/StepUpProcess"/>
    <dgm:cxn modelId="{8EA5D04E-6E90-408B-958B-1CF4938D3305}" type="presParOf" srcId="{EB3518E4-7691-4BFF-826E-711CC43B6954}" destId="{C48A1A15-4E84-43C5-9270-8E1E906E2004}" srcOrd="2" destOrd="0" presId="urn:microsoft.com/office/officeart/2009/3/layout/StepUpProcess"/>
    <dgm:cxn modelId="{3334BC92-EB01-4519-9C97-10C5477A1463}" type="presParOf" srcId="{0FD698B2-29B9-4A7F-A2A1-81341A42961A}" destId="{AA003914-D015-47BD-AC17-74DD79185B0D}" srcOrd="3" destOrd="0" presId="urn:microsoft.com/office/officeart/2009/3/layout/StepUpProcess"/>
    <dgm:cxn modelId="{1639D4BD-2EBC-4987-BCB2-84744E0D2478}" type="presParOf" srcId="{AA003914-D015-47BD-AC17-74DD79185B0D}" destId="{52576EC2-98E3-484C-A102-9FFAE6D9FCFD}" srcOrd="0" destOrd="0" presId="urn:microsoft.com/office/officeart/2009/3/layout/StepUpProcess"/>
    <dgm:cxn modelId="{93131841-EAEF-4585-B6A4-F320E59F96C5}" type="presParOf" srcId="{0FD698B2-29B9-4A7F-A2A1-81341A42961A}" destId="{60FABAA4-52D5-49C3-A8F9-5849B02457EC}" srcOrd="4" destOrd="0" presId="urn:microsoft.com/office/officeart/2009/3/layout/StepUpProcess"/>
    <dgm:cxn modelId="{D580F3F3-5267-4227-B093-50EA1040B4FC}" type="presParOf" srcId="{60FABAA4-52D5-49C3-A8F9-5849B02457EC}" destId="{5ECEC17C-49D1-4040-80BD-2BB4129AD69A}" srcOrd="0" destOrd="0" presId="urn:microsoft.com/office/officeart/2009/3/layout/StepUpProcess"/>
    <dgm:cxn modelId="{39BC2B6F-0D9D-4103-8936-ACA5982DBF7E}" type="presParOf" srcId="{60FABAA4-52D5-49C3-A8F9-5849B02457EC}" destId="{12B384D7-765D-4126-B9E6-07FA6817394A}" srcOrd="1" destOrd="0" presId="urn:microsoft.com/office/officeart/2009/3/layout/StepUp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Biblia revela la protección física y guía de Dios a su pueblo, la nube cubría al pueblo del calor del desierto durante el día, y el fuego les daba luz y abrigo durante la noche…</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…asimismo Dios ha prometido custodiar a su pueblo en la gran lucha final con los poderes del mal, siendo nuestro refugio contra los peligros, sombra en el calor y escondedero en tiempo de dificultades.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4233">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8787">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Cristo se manifestó en el Sinaí con truenos, fuego, humo y temblor, demostrando su gloria y autoridad…</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…ante esto, el pueblo tembló de miedo y pidió no oír la voz de Dios directamente, incluso Moisés declaró estar espantado y templando.</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015207" custScaleY="845179"/>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009814" custScaleY="869435"/>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Cristo manifestó su presencia en el tabernáculo al llenarlo con su gloria y cubrirlo con una nube, con reverencia el pueblo observó esta señal…</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…y su alegría se manifestó en lágrimas de felicidad porque esto era símbolo de que </a:t>
          </a:r>
          <a:r>
            <a:rPr lang="es-EC" sz="2200" dirty="0">
              <a:latin typeface="Bw Modelica" panose="00000600000000000000" pitchFamily="50" charset="0"/>
            </a:rPr>
            <a:t>Dios habitaba entre ellos y allí les daría a conocer su voluntad.</a:t>
          </a: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077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8593"/>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306683F-183A-4739-83A7-AA62378B85A5}" type="doc">
      <dgm:prSet loTypeId="urn:microsoft.com/office/officeart/2005/8/layout/hProcess9" loCatId="process" qsTypeId="urn:microsoft.com/office/officeart/2005/8/quickstyle/simple1" qsCatId="simple" csTypeId="urn:microsoft.com/office/officeart/2005/8/colors/accent0_3" csCatId="mainScheme" phldr="1"/>
      <dgm:spPr/>
    </dgm:pt>
    <dgm:pt modelId="{0E36CD89-01EE-459C-9ADA-7D33B56314F3}">
      <dgm:prSet phldrT="[Texto]" custT="1"/>
      <dgm:spPr/>
      <dgm:t>
        <a:bodyPr/>
        <a:lstStyle/>
        <a:p>
          <a:r>
            <a:rPr lang="es-ES" sz="2200" dirty="0">
              <a:latin typeface="Bw Modelica" panose="00000600000000000000" pitchFamily="50" charset="0"/>
            </a:rPr>
            <a:t>…y la gloria de Jehová llenó el templo demostrando que Cristo aceptaba el templo como su morada.</a:t>
          </a:r>
          <a:endParaRPr lang="es-EC" sz="2200" dirty="0">
            <a:latin typeface="Bw Modelica" panose="00000600000000000000" pitchFamily="50" charset="0"/>
          </a:endParaRPr>
        </a:p>
      </dgm:t>
    </dgm:pt>
    <dgm:pt modelId="{4B2FFD54-2650-4A6D-BC96-DE847F9436AC}" type="parTrans" cxnId="{E6E674BC-A50B-48B7-9C3C-838B76C48EFE}">
      <dgm:prSet/>
      <dgm:spPr/>
      <dgm:t>
        <a:bodyPr/>
        <a:lstStyle/>
        <a:p>
          <a:endParaRPr lang="es-EC" sz="2200">
            <a:latin typeface="Bw Modelica" panose="00000600000000000000" pitchFamily="50" charset="0"/>
          </a:endParaRPr>
        </a:p>
      </dgm:t>
    </dgm:pt>
    <dgm:pt modelId="{2F1E26DE-3E71-4F00-97DB-98DDD23ACBCB}" type="sibTrans" cxnId="{E6E674BC-A50B-48B7-9C3C-838B76C48EFE}">
      <dgm:prSet/>
      <dgm:spPr/>
      <dgm:t>
        <a:bodyPr/>
        <a:lstStyle/>
        <a:p>
          <a:endParaRPr lang="es-EC" sz="2200">
            <a:latin typeface="Bw Modelica" panose="00000600000000000000" pitchFamily="50" charset="0"/>
          </a:endParaRPr>
        </a:p>
      </dgm:t>
    </dgm:pt>
    <dgm:pt modelId="{5C316DDB-9155-467D-B444-5286EC8EE7F5}">
      <dgm:prSet phldrT="[Texto]" custT="1"/>
      <dgm:spPr/>
      <dgm:t>
        <a:bodyPr/>
        <a:lstStyle/>
        <a:p>
          <a:r>
            <a:rPr lang="es-ES" sz="2200" dirty="0">
              <a:latin typeface="Bw Modelica" panose="00000600000000000000" pitchFamily="50" charset="0"/>
            </a:rPr>
            <a:t>Dios manifestó su presencia divina enviando fuego del cielo que consumió el sacrificio…</a:t>
          </a:r>
          <a:endParaRPr lang="es-EC" sz="2200" dirty="0">
            <a:latin typeface="Bw Modelica" panose="00000600000000000000" pitchFamily="50" charset="0"/>
          </a:endParaRPr>
        </a:p>
      </dgm:t>
    </dgm:pt>
    <dgm:pt modelId="{9D08D049-C967-46D1-9A80-9418D60219CE}" type="sibTrans" cxnId="{28EFC6B2-AF28-463F-AFBC-046348BDC454}">
      <dgm:prSet/>
      <dgm:spPr/>
      <dgm:t>
        <a:bodyPr/>
        <a:lstStyle/>
        <a:p>
          <a:endParaRPr lang="es-EC" sz="2200">
            <a:latin typeface="Bw Modelica" panose="00000600000000000000" pitchFamily="50" charset="0"/>
          </a:endParaRPr>
        </a:p>
      </dgm:t>
    </dgm:pt>
    <dgm:pt modelId="{17FDB0C6-BE54-45C4-951D-A161967E94C2}" type="parTrans" cxnId="{28EFC6B2-AF28-463F-AFBC-046348BDC454}">
      <dgm:prSet/>
      <dgm:spPr/>
      <dgm:t>
        <a:bodyPr/>
        <a:lstStyle/>
        <a:p>
          <a:endParaRPr lang="es-EC" sz="2200">
            <a:latin typeface="Bw Modelica" panose="00000600000000000000" pitchFamily="50" charset="0"/>
          </a:endParaRPr>
        </a:p>
      </dgm:t>
    </dgm:pt>
    <dgm:pt modelId="{DDD8170C-83A6-4D9C-AEF8-1F99EBDD23E3}" type="pres">
      <dgm:prSet presAssocID="{5306683F-183A-4739-83A7-AA62378B85A5}" presName="CompostProcess" presStyleCnt="0">
        <dgm:presLayoutVars>
          <dgm:dir/>
          <dgm:resizeHandles val="exact"/>
        </dgm:presLayoutVars>
      </dgm:prSet>
      <dgm:spPr/>
    </dgm:pt>
    <dgm:pt modelId="{B4BF91D5-5AE2-4BEB-8E0A-2036A08E1947}" type="pres">
      <dgm:prSet presAssocID="{5306683F-183A-4739-83A7-AA62378B85A5}" presName="arrow" presStyleLbl="bgShp" presStyleIdx="0" presStyleCnt="1"/>
      <dgm:spPr/>
    </dgm:pt>
    <dgm:pt modelId="{A4ABEDC9-C972-42E7-803E-DB16D1A7B4D2}" type="pres">
      <dgm:prSet presAssocID="{5306683F-183A-4739-83A7-AA62378B85A5}" presName="linearProcess" presStyleCnt="0"/>
      <dgm:spPr/>
    </dgm:pt>
    <dgm:pt modelId="{439D0DD7-EE9B-42FA-8343-62B966BC5A7D}" type="pres">
      <dgm:prSet presAssocID="{5C316DDB-9155-467D-B444-5286EC8EE7F5}" presName="textNode" presStyleLbl="node1" presStyleIdx="0" presStyleCnt="2" custScaleX="99708" custScaleY="115987" custLinFactX="-7589" custLinFactNeighborX="-100000">
        <dgm:presLayoutVars>
          <dgm:bulletEnabled val="1"/>
        </dgm:presLayoutVars>
      </dgm:prSet>
      <dgm:spPr/>
    </dgm:pt>
    <dgm:pt modelId="{5DE13FA4-A2FA-4ABA-BEE9-88A25BD59B3B}" type="pres">
      <dgm:prSet presAssocID="{9D08D049-C967-46D1-9A80-9418D60219CE}" presName="sibTrans" presStyleCnt="0"/>
      <dgm:spPr/>
    </dgm:pt>
    <dgm:pt modelId="{AC5BC1FE-DEFE-449F-9BB1-516DFC8030C9}" type="pres">
      <dgm:prSet presAssocID="{0E36CD89-01EE-459C-9ADA-7D33B56314F3}" presName="textNode" presStyleLbl="node1" presStyleIdx="1" presStyleCnt="2" custScaleX="102894" custScaleY="115987" custLinFactNeighborX="-24194">
        <dgm:presLayoutVars>
          <dgm:bulletEnabled val="1"/>
        </dgm:presLayoutVars>
      </dgm:prSet>
      <dgm:spPr/>
    </dgm:pt>
  </dgm:ptLst>
  <dgm:cxnLst>
    <dgm:cxn modelId="{723CF628-9CD8-4A9A-8D92-6684BF4B3F85}" type="presOf" srcId="{5C316DDB-9155-467D-B444-5286EC8EE7F5}" destId="{439D0DD7-EE9B-42FA-8343-62B966BC5A7D}" srcOrd="0" destOrd="0" presId="urn:microsoft.com/office/officeart/2005/8/layout/hProcess9"/>
    <dgm:cxn modelId="{920C3639-D7AD-4DD4-BA2D-E004099837A4}" type="presOf" srcId="{0E36CD89-01EE-459C-9ADA-7D33B56314F3}" destId="{AC5BC1FE-DEFE-449F-9BB1-516DFC8030C9}" srcOrd="0" destOrd="0" presId="urn:microsoft.com/office/officeart/2005/8/layout/hProcess9"/>
    <dgm:cxn modelId="{3BC8419D-A920-4CF0-B96B-06FA0F1E815B}" type="presOf" srcId="{5306683F-183A-4739-83A7-AA62378B85A5}" destId="{DDD8170C-83A6-4D9C-AEF8-1F99EBDD23E3}" srcOrd="0" destOrd="0" presId="urn:microsoft.com/office/officeart/2005/8/layout/hProcess9"/>
    <dgm:cxn modelId="{28EFC6B2-AF28-463F-AFBC-046348BDC454}" srcId="{5306683F-183A-4739-83A7-AA62378B85A5}" destId="{5C316DDB-9155-467D-B444-5286EC8EE7F5}" srcOrd="0" destOrd="0" parTransId="{17FDB0C6-BE54-45C4-951D-A161967E94C2}" sibTransId="{9D08D049-C967-46D1-9A80-9418D60219CE}"/>
    <dgm:cxn modelId="{E6E674BC-A50B-48B7-9C3C-838B76C48EFE}" srcId="{5306683F-183A-4739-83A7-AA62378B85A5}" destId="{0E36CD89-01EE-459C-9ADA-7D33B56314F3}" srcOrd="1" destOrd="0" parTransId="{4B2FFD54-2650-4A6D-BC96-DE847F9436AC}" sibTransId="{2F1E26DE-3E71-4F00-97DB-98DDD23ACBCB}"/>
    <dgm:cxn modelId="{0DDB9C28-7E99-44BF-822C-5C0D67A0FFE7}" type="presParOf" srcId="{DDD8170C-83A6-4D9C-AEF8-1F99EBDD23E3}" destId="{B4BF91D5-5AE2-4BEB-8E0A-2036A08E1947}" srcOrd="0" destOrd="0" presId="urn:microsoft.com/office/officeart/2005/8/layout/hProcess9"/>
    <dgm:cxn modelId="{B90136FA-07D3-42CC-A4C6-50771151B076}" type="presParOf" srcId="{DDD8170C-83A6-4D9C-AEF8-1F99EBDD23E3}" destId="{A4ABEDC9-C972-42E7-803E-DB16D1A7B4D2}" srcOrd="1" destOrd="0" presId="urn:microsoft.com/office/officeart/2005/8/layout/hProcess9"/>
    <dgm:cxn modelId="{9EBCB669-CD0B-472D-9CF9-5033CF9B998C}" type="presParOf" srcId="{A4ABEDC9-C972-42E7-803E-DB16D1A7B4D2}" destId="{439D0DD7-EE9B-42FA-8343-62B966BC5A7D}" srcOrd="0" destOrd="0" presId="urn:microsoft.com/office/officeart/2005/8/layout/hProcess9"/>
    <dgm:cxn modelId="{4D68F7BB-9BBD-49E3-A4B3-194EA1294817}" type="presParOf" srcId="{A4ABEDC9-C972-42E7-803E-DB16D1A7B4D2}" destId="{5DE13FA4-A2FA-4ABA-BEE9-88A25BD59B3B}" srcOrd="1" destOrd="0" presId="urn:microsoft.com/office/officeart/2005/8/layout/hProcess9"/>
    <dgm:cxn modelId="{DB81CDB8-D89C-4650-94A3-9712FC24A3D9}" type="presParOf" srcId="{A4ABEDC9-C972-42E7-803E-DB16D1A7B4D2}" destId="{AC5BC1FE-DEFE-449F-9BB1-516DFC8030C9}"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r"/>
          <a:r>
            <a:rPr lang="es-ES" sz="2200" dirty="0">
              <a:latin typeface="Bw Modelica" panose="00000600000000000000" pitchFamily="50" charset="0"/>
            </a:rPr>
            <a:t>En medio de un mundo lleno de oscuridad, confusión y pecado, Jesús es la guía segura, la luz que alumbra el camino correcto…</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r"/>
          <a:endParaRPr lang="es-EC" sz="2200">
            <a:latin typeface="Bw Modelica" panose="00000600000000000000" pitchFamily="50" charset="0"/>
          </a:endParaRPr>
        </a:p>
      </dgm:t>
    </dgm:pt>
    <dgm:pt modelId="{FC40C24D-3E42-43AA-8F5B-476FC54DA11A}">
      <dgm:prSet custT="1"/>
      <dgm:spPr/>
      <dgm:t>
        <a:bodyPr/>
        <a:lstStyle/>
        <a:p>
          <a:pPr algn="r"/>
          <a:r>
            <a:rPr lang="es-ES" sz="2200" dirty="0">
              <a:latin typeface="Bw Modelica" panose="00000600000000000000" pitchFamily="50" charset="0"/>
            </a:rPr>
            <a:t>…Él ha prometido que quien lo sigue no vivirá en tinieblas, es decir, en ignorancia o esclavitud de pecado, sino que tendrá vida espiritual…</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r"/>
          <a:endParaRPr lang="es-EC"/>
        </a:p>
      </dgm:t>
    </dgm:pt>
    <dgm:pt modelId="{5707764E-9E11-4CA4-8E19-B2DFAAA2F56C}" type="sibTrans" cxnId="{B1BAD1DF-D96C-46E9-91BD-0FF2298E089D}">
      <dgm:prSet/>
      <dgm:spPr/>
      <dgm:t>
        <a:bodyPr/>
        <a:lstStyle/>
        <a:p>
          <a:pPr algn="r"/>
          <a:endParaRPr lang="es-EC"/>
        </a:p>
      </dgm:t>
    </dgm:pt>
    <dgm:pt modelId="{83034DD9-A292-4553-83E3-4C14606460AD}">
      <dgm:prSet custT="1"/>
      <dgm:spPr/>
      <dgm:t>
        <a:bodyPr/>
        <a:lstStyle/>
        <a:p>
          <a:pPr algn="r"/>
          <a:r>
            <a:rPr lang="es-ES" sz="2200" dirty="0">
              <a:latin typeface="Bw Modelica" panose="00000600000000000000" pitchFamily="50" charset="0"/>
            </a:rPr>
            <a:t>…la luz se ha proporcionado a cada alma, sin embargo, las tinieblas nos pueden envolver si nos alejamos de ella.</a:t>
          </a:r>
          <a:endParaRPr lang="es-EC" sz="2200" dirty="0">
            <a:latin typeface="Bw Modelica" panose="00000600000000000000" pitchFamily="50" charset="0"/>
          </a:endParaRPr>
        </a:p>
      </dgm:t>
    </dgm:pt>
    <dgm:pt modelId="{928C4CD3-561B-4238-A0C9-3E400797C23B}" type="parTrans" cxnId="{0C3C7FB3-7E0D-4938-8538-F88F0C2EBF0B}">
      <dgm:prSet/>
      <dgm:spPr/>
      <dgm:t>
        <a:bodyPr/>
        <a:lstStyle/>
        <a:p>
          <a:pPr algn="r"/>
          <a:endParaRPr lang="es-EC"/>
        </a:p>
      </dgm:t>
    </dgm:pt>
    <dgm:pt modelId="{506727BE-710F-483E-8C32-BE15668891A0}" type="sibTrans" cxnId="{0C3C7FB3-7E0D-4938-8538-F88F0C2EBF0B}">
      <dgm:prSet/>
      <dgm:spPr/>
      <dgm:t>
        <a:bodyPr/>
        <a:lstStyle/>
        <a:p>
          <a:pPr algn="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3" custScaleX="802943" custScaleY="64074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3" custScaleX="798678" custScaleY="659137"/>
      <dgm:spPr>
        <a:prstGeom prst="homePlate">
          <a:avLst/>
        </a:prstGeom>
      </dgm:spPr>
    </dgm:pt>
    <dgm:pt modelId="{F41042A1-2D34-40E3-96CA-BA0E22D1292B}" type="pres">
      <dgm:prSet presAssocID="{FC40C24D-3E42-43AA-8F5B-476FC54DA11A}" presName="vSp" presStyleCnt="0"/>
      <dgm:spPr/>
    </dgm:pt>
    <dgm:pt modelId="{F780A28F-11AB-462D-91F9-812D73534B39}" type="pres">
      <dgm:prSet presAssocID="{83034DD9-A292-4553-83E3-4C14606460AD}" presName="horFlow" presStyleCnt="0"/>
      <dgm:spPr/>
    </dgm:pt>
    <dgm:pt modelId="{14FEF124-B051-4F02-B135-AB213A43790A}" type="pres">
      <dgm:prSet presAssocID="{83034DD9-A292-4553-83E3-4C14606460AD}" presName="bigChev" presStyleLbl="node1" presStyleIdx="2" presStyleCnt="3" custScaleX="803137" custScaleY="646590"/>
      <dgm:spPr>
        <a:prstGeom prst="homePlate">
          <a:avLst/>
        </a:prstGeom>
      </dgm:spPr>
    </dgm:pt>
  </dgm:ptLst>
  <dgm:cxnLst>
    <dgm:cxn modelId="{78480326-8D05-4F49-89BF-AA5335B8A777}" type="presOf" srcId="{83034DD9-A292-4553-83E3-4C14606460AD}" destId="{14FEF124-B051-4F02-B135-AB213A43790A}" srcOrd="0" destOrd="0" presId="urn:microsoft.com/office/officeart/2005/8/layout/lProcess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0C3C7FB3-7E0D-4938-8538-F88F0C2EBF0B}" srcId="{8B688827-D66A-4C90-9932-ED11D76A0A27}" destId="{83034DD9-A292-4553-83E3-4C14606460AD}" srcOrd="2" destOrd="0" parTransId="{928C4CD3-561B-4238-A0C9-3E400797C23B}" sibTransId="{506727BE-710F-483E-8C32-BE15668891A0}"/>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 modelId="{55B0D381-87BA-4237-B44D-6C018C2D7DE4}" type="presParOf" srcId="{043F3812-5CF2-4D5E-924C-1599EB812F02}" destId="{F41042A1-2D34-40E3-96CA-BA0E22D1292B}" srcOrd="3" destOrd="0" presId="urn:microsoft.com/office/officeart/2005/8/layout/lProcess3"/>
    <dgm:cxn modelId="{A79DCADD-D363-4DBC-AA14-E2E1022DA3BB}" type="presParOf" srcId="{043F3812-5CF2-4D5E-924C-1599EB812F02}" destId="{F780A28F-11AB-462D-91F9-812D73534B39}" srcOrd="4" destOrd="0" presId="urn:microsoft.com/office/officeart/2005/8/layout/lProcess3"/>
    <dgm:cxn modelId="{6ED5518D-5E8E-46F1-A0E7-B97B7F6B8336}" type="presParOf" srcId="{F780A28F-11AB-462D-91F9-812D73534B39}" destId="{14FEF124-B051-4F02-B135-AB213A43790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Al acudir a Jesús, no solo somos perdonados, sino también transformados a su imagen por el poder del Espíritu Santo.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Como una flor se vuelve hacia el sol para que sus brillantes ayuden a perfeccionar su belleza y simetría…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469B99E8-305F-438E-9D21-3B7FC7D2FB11}">
      <dgm:prSet custT="1"/>
      <dgm:spPr/>
      <dgm:t>
        <a:bodyPr/>
        <a:lstStyle/>
        <a:p>
          <a:r>
            <a:rPr lang="es-ES" sz="2200" dirty="0">
              <a:latin typeface="Bw Modelica" panose="00000600000000000000" pitchFamily="50" charset="0"/>
            </a:rPr>
            <a:t>…así los seguidores deben volverse hacia el Sol de Justicia, para que la luz del cielo brille sobre ellos, perfeccionando sus caracteres.</a:t>
          </a:r>
          <a:endParaRPr lang="es-EC" sz="2200" dirty="0">
            <a:latin typeface="Bw Modelica" panose="00000600000000000000" pitchFamily="50" charset="0"/>
          </a:endParaRPr>
        </a:p>
      </dgm:t>
    </dgm:pt>
    <dgm:pt modelId="{A8F061E4-E3F8-4EAA-B57B-51A1E0AEF996}" type="parTrans" cxnId="{2D40FF92-5BA6-4270-8DF8-E6D4BB817A69}">
      <dgm:prSet/>
      <dgm:spPr/>
      <dgm:t>
        <a:bodyPr/>
        <a:lstStyle/>
        <a:p>
          <a:endParaRPr lang="es-EC"/>
        </a:p>
      </dgm:t>
    </dgm:pt>
    <dgm:pt modelId="{568D981E-FBED-40D7-905A-56F51C832321}" type="sibTrans" cxnId="{2D40FF92-5BA6-4270-8DF8-E6D4BB817A6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3074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34724">
        <dgm:presLayoutVars>
          <dgm:chMax val="1"/>
          <dgm:bulletEnabled val="1"/>
        </dgm:presLayoutVars>
      </dgm:prSet>
      <dgm:spPr>
        <a:prstGeom prst="roundRect">
          <a:avLst/>
        </a:prstGeom>
      </dgm:spPr>
    </dgm:pt>
    <dgm:pt modelId="{6A1C3152-EE57-4402-9E98-0C724EF7D6D6}" type="pres">
      <dgm:prSet presAssocID="{8054A7A7-2C65-4232-A11B-5224673DBAD0}" presName="sp" presStyleCnt="0"/>
      <dgm:spPr/>
    </dgm:pt>
    <dgm:pt modelId="{785ABF24-AFCA-4E0B-BE5C-CDFA796CC6BE}" type="pres">
      <dgm:prSet presAssocID="{469B99E8-305F-438E-9D21-3B7FC7D2FB11}" presName="linNode" presStyleCnt="0"/>
      <dgm:spPr/>
    </dgm:pt>
    <dgm:pt modelId="{E38E7B7E-2AEB-4920-8383-230BB3971EB7}" type="pres">
      <dgm:prSet presAssocID="{469B99E8-305F-438E-9D21-3B7FC7D2FB11}" presName="parentText" presStyleLbl="node1" presStyleIdx="2" presStyleCnt="3" custScaleX="277778" custScaleY="31688">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0A686D3C-DB19-4974-969B-07760C8F8337}" type="presOf" srcId="{469B99E8-305F-438E-9D21-3B7FC7D2FB11}" destId="{E38E7B7E-2AEB-4920-8383-230BB3971EB7}"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D40FF92-5BA6-4270-8DF8-E6D4BB817A69}" srcId="{DE777566-25ED-412B-861E-9EE5B3378A4C}" destId="{469B99E8-305F-438E-9D21-3B7FC7D2FB11}" srcOrd="2" destOrd="0" parTransId="{A8F061E4-E3F8-4EAA-B57B-51A1E0AEF996}" sibTransId="{568D981E-FBED-40D7-905A-56F51C832321}"/>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419365A3-FE31-40D6-8063-60ACC3B8E055}" type="presParOf" srcId="{0FCAC325-AD87-4A69-B81C-C68275993DBD}" destId="{6A1C3152-EE57-4402-9E98-0C724EF7D6D6}" srcOrd="3" destOrd="0" presId="urn:microsoft.com/office/officeart/2005/8/layout/vList5"/>
    <dgm:cxn modelId="{79F5D2EB-8153-4CC9-99FD-66D5869F3325}" type="presParOf" srcId="{0FCAC325-AD87-4A69-B81C-C68275993DBD}" destId="{785ABF24-AFCA-4E0B-BE5C-CDFA796CC6BE}" srcOrd="4" destOrd="0" presId="urn:microsoft.com/office/officeart/2005/8/layout/vList5"/>
    <dgm:cxn modelId="{5AA1C04E-1683-40A9-94DE-CFC28964304B}" type="presParOf" srcId="{785ABF24-AFCA-4E0B-BE5C-CDFA796CC6BE}" destId="{E38E7B7E-2AEB-4920-8383-230BB3971EB7}"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Nos eleva al recordarnos que la luz de Cristo ahora puede brillar en nuestros corazones disipando las tinieblas espirituales…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…y revelándonos la gloria de Dios en el rostro de Jesús, y al contemplar esa gloria seremos transformados por el poder del Espíritu Santo.</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469B99E8-305F-438E-9D21-3B7FC7D2FB11}">
      <dgm:prSet custT="1"/>
      <dgm:spPr/>
      <dgm:t>
        <a:bodyPr/>
        <a:lstStyle/>
        <a:p>
          <a:r>
            <a:rPr lang="es-ES" sz="2200" dirty="0">
              <a:latin typeface="Bw Modelica" panose="00000600000000000000" pitchFamily="50" charset="0"/>
            </a:rPr>
            <a:t>Cuando Cristo mora en nuestro corazón nos convertimos en un reflejo de su gloria, y otras almas, al ver esa luz, serán conmovidas y atraídas hacia Él.</a:t>
          </a:r>
          <a:endParaRPr lang="es-EC" sz="2200" dirty="0">
            <a:latin typeface="Bw Modelica" panose="00000600000000000000" pitchFamily="50" charset="0"/>
          </a:endParaRPr>
        </a:p>
      </dgm:t>
    </dgm:pt>
    <dgm:pt modelId="{A8F061E4-E3F8-4EAA-B57B-51A1E0AEF996}" type="parTrans" cxnId="{2D40FF92-5BA6-4270-8DF8-E6D4BB817A69}">
      <dgm:prSet/>
      <dgm:spPr/>
      <dgm:t>
        <a:bodyPr/>
        <a:lstStyle/>
        <a:p>
          <a:endParaRPr lang="es-EC"/>
        </a:p>
      </dgm:t>
    </dgm:pt>
    <dgm:pt modelId="{568D981E-FBED-40D7-905A-56F51C832321}" type="sibTrans" cxnId="{2D40FF92-5BA6-4270-8DF8-E6D4BB817A6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5993">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9750">
        <dgm:presLayoutVars>
          <dgm:chMax val="1"/>
          <dgm:bulletEnabled val="1"/>
        </dgm:presLayoutVars>
      </dgm:prSet>
      <dgm:spPr>
        <a:prstGeom prst="rect">
          <a:avLst/>
        </a:prstGeom>
      </dgm:spPr>
    </dgm:pt>
    <dgm:pt modelId="{6A1C3152-EE57-4402-9E98-0C724EF7D6D6}" type="pres">
      <dgm:prSet presAssocID="{8054A7A7-2C65-4232-A11B-5224673DBAD0}" presName="sp" presStyleCnt="0"/>
      <dgm:spPr/>
    </dgm:pt>
    <dgm:pt modelId="{785ABF24-AFCA-4E0B-BE5C-CDFA796CC6BE}" type="pres">
      <dgm:prSet presAssocID="{469B99E8-305F-438E-9D21-3B7FC7D2FB11}" presName="linNode" presStyleCnt="0"/>
      <dgm:spPr/>
    </dgm:pt>
    <dgm:pt modelId="{E38E7B7E-2AEB-4920-8383-230BB3971EB7}" type="pres">
      <dgm:prSet presAssocID="{469B99E8-305F-438E-9D21-3B7FC7D2FB11}" presName="parentText" presStyleLbl="node1" presStyleIdx="2" presStyleCnt="3" custScaleX="277778" custScaleY="29270">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0A686D3C-DB19-4974-969B-07760C8F8337}" type="presOf" srcId="{469B99E8-305F-438E-9D21-3B7FC7D2FB11}" destId="{E38E7B7E-2AEB-4920-8383-230BB3971EB7}"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D40FF92-5BA6-4270-8DF8-E6D4BB817A69}" srcId="{DE777566-25ED-412B-861E-9EE5B3378A4C}" destId="{469B99E8-305F-438E-9D21-3B7FC7D2FB11}" srcOrd="2" destOrd="0" parTransId="{A8F061E4-E3F8-4EAA-B57B-51A1E0AEF996}" sibTransId="{568D981E-FBED-40D7-905A-56F51C832321}"/>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419365A3-FE31-40D6-8063-60ACC3B8E055}" type="presParOf" srcId="{0FCAC325-AD87-4A69-B81C-C68275993DBD}" destId="{6A1C3152-EE57-4402-9E98-0C724EF7D6D6}" srcOrd="3" destOrd="0" presId="urn:microsoft.com/office/officeart/2005/8/layout/vList5"/>
    <dgm:cxn modelId="{79F5D2EB-8153-4CC9-99FD-66D5869F3325}" type="presParOf" srcId="{0FCAC325-AD87-4A69-B81C-C68275993DBD}" destId="{785ABF24-AFCA-4E0B-BE5C-CDFA796CC6BE}" srcOrd="4" destOrd="0" presId="urn:microsoft.com/office/officeart/2005/8/layout/vList5"/>
    <dgm:cxn modelId="{5AA1C04E-1683-40A9-94DE-CFC28964304B}" type="presParOf" srcId="{785ABF24-AFCA-4E0B-BE5C-CDFA796CC6BE}" destId="{E38E7B7E-2AEB-4920-8383-230BB3971EB7}"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3937F-256B-4752-A836-FAA1703293E8}">
      <dsp:nvSpPr>
        <dsp:cNvPr id="0" name=""/>
        <dsp:cNvSpPr/>
      </dsp:nvSpPr>
      <dsp:spPr>
        <a:xfrm>
          <a:off x="0" y="952622"/>
          <a:ext cx="3977860" cy="1335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43F12B-6141-41B0-A9A7-667540E961BC}">
      <dsp:nvSpPr>
        <dsp:cNvPr id="0" name=""/>
        <dsp:cNvSpPr/>
      </dsp:nvSpPr>
      <dsp:spPr>
        <a:xfrm>
          <a:off x="177227" y="34961"/>
          <a:ext cx="3646305" cy="169994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248" tIns="0" rIns="105248"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el primer día de la creación, a la orden de la palabra de Dios…</a:t>
          </a:r>
          <a:endParaRPr lang="es-EC" sz="2200" kern="1200" dirty="0">
            <a:latin typeface="Bw Modelica" panose="00000600000000000000" pitchFamily="50" charset="0"/>
          </a:endParaRPr>
        </a:p>
      </dsp:txBody>
      <dsp:txXfrm>
        <a:off x="260211" y="117945"/>
        <a:ext cx="3480337" cy="1533973"/>
      </dsp:txXfrm>
    </dsp:sp>
    <dsp:sp modelId="{DE9878BF-516D-4F4B-BF97-1B3FC4783208}">
      <dsp:nvSpPr>
        <dsp:cNvPr id="0" name=""/>
        <dsp:cNvSpPr/>
      </dsp:nvSpPr>
      <dsp:spPr>
        <a:xfrm>
          <a:off x="0" y="3620550"/>
          <a:ext cx="3977860" cy="1335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61B175-C89B-46EC-83B5-A852C1BC58E8}">
      <dsp:nvSpPr>
        <dsp:cNvPr id="0" name=""/>
        <dsp:cNvSpPr/>
      </dsp:nvSpPr>
      <dsp:spPr>
        <a:xfrm>
          <a:off x="177227" y="2574422"/>
          <a:ext cx="3646305" cy="182840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248" tIns="0" rIns="105248"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luz resplandeció de las tinieblas, y a la luz se le llamó día y a las tinieblas noche.</a:t>
          </a:r>
          <a:endParaRPr lang="es-EC" sz="2200" kern="1200" dirty="0">
            <a:latin typeface="Bw Modelica" panose="00000600000000000000" pitchFamily="50" charset="0"/>
          </a:endParaRPr>
        </a:p>
      </dsp:txBody>
      <dsp:txXfrm>
        <a:off x="266482" y="2663677"/>
        <a:ext cx="3467795" cy="16498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1283"/>
          <a:ext cx="5090805" cy="156718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la creación del mundo participaron activamente Dios Padre, el Hijo (Jesucristo) y el Espíritu Santo…</a:t>
          </a:r>
          <a:endParaRPr lang="es-EC" sz="2200" kern="1200" dirty="0">
            <a:latin typeface="Bw Modelica" panose="00000600000000000000" pitchFamily="50" charset="0"/>
          </a:endParaRPr>
        </a:p>
      </dsp:txBody>
      <dsp:txXfrm>
        <a:off x="45901" y="47184"/>
        <a:ext cx="4999003" cy="1475378"/>
      </dsp:txXfrm>
    </dsp:sp>
    <dsp:sp modelId="{453817D1-3B94-47AE-A879-A8732AC96949}">
      <dsp:nvSpPr>
        <dsp:cNvPr id="0" name=""/>
        <dsp:cNvSpPr/>
      </dsp:nvSpPr>
      <dsp:spPr>
        <a:xfrm rot="5400000">
          <a:off x="2137265" y="1622882"/>
          <a:ext cx="816273" cy="97952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251544" y="1704509"/>
        <a:ext cx="587716" cy="571391"/>
      </dsp:txXfrm>
    </dsp:sp>
    <dsp:sp modelId="{70437E02-45D0-47C9-80E5-FE6E70D5D88D}">
      <dsp:nvSpPr>
        <dsp:cNvPr id="0" name=""/>
        <dsp:cNvSpPr/>
      </dsp:nvSpPr>
      <dsp:spPr>
        <a:xfrm>
          <a:off x="0" y="2656828"/>
          <a:ext cx="5090805" cy="18403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…Jesucristo, en particular, no fue un simple testigo, sino el agente directo de la creación, y sobre todo lo creado escribió el mensaje del amor del Padre.</a:t>
          </a:r>
          <a:endParaRPr lang="es-EC" sz="2200" kern="1200" dirty="0">
            <a:latin typeface="Bw Modelica" panose="00000600000000000000" pitchFamily="50" charset="0"/>
          </a:endParaRPr>
        </a:p>
      </dsp:txBody>
      <dsp:txXfrm>
        <a:off x="53901" y="2710729"/>
        <a:ext cx="4983003" cy="17325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98BE-B32E-4CA6-94A3-E835C3D38762}">
      <dsp:nvSpPr>
        <dsp:cNvPr id="0" name=""/>
        <dsp:cNvSpPr/>
      </dsp:nvSpPr>
      <dsp:spPr>
        <a:xfrm rot="5400000">
          <a:off x="469569" y="1154240"/>
          <a:ext cx="1398585" cy="23272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E46F4A-AC25-429D-8A9A-3209435B7642}">
      <dsp:nvSpPr>
        <dsp:cNvPr id="0" name=""/>
        <dsp:cNvSpPr/>
      </dsp:nvSpPr>
      <dsp:spPr>
        <a:xfrm>
          <a:off x="236110" y="1849576"/>
          <a:ext cx="2101022" cy="1841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Fueron guiados en el desierto por la presencia de Dios, quien se manifestó… </a:t>
          </a:r>
          <a:endParaRPr lang="es-EC" sz="2200" kern="1200" dirty="0">
            <a:latin typeface="Bw Modelica" panose="00000600000000000000" pitchFamily="50" charset="0"/>
          </a:endParaRPr>
        </a:p>
      </dsp:txBody>
      <dsp:txXfrm>
        <a:off x="236110" y="1849576"/>
        <a:ext cx="2101022" cy="1841669"/>
      </dsp:txXfrm>
    </dsp:sp>
    <dsp:sp modelId="{4D62816D-3926-461A-8BD9-0F1A5894D8D6}">
      <dsp:nvSpPr>
        <dsp:cNvPr id="0" name=""/>
        <dsp:cNvSpPr/>
      </dsp:nvSpPr>
      <dsp:spPr>
        <a:xfrm>
          <a:off x="1940714" y="982908"/>
          <a:ext cx="396419" cy="396419"/>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1B208-F3E1-40F3-B12E-5542310B592E}">
      <dsp:nvSpPr>
        <dsp:cNvPr id="0" name=""/>
        <dsp:cNvSpPr/>
      </dsp:nvSpPr>
      <dsp:spPr>
        <a:xfrm rot="5400000">
          <a:off x="3041631" y="517780"/>
          <a:ext cx="1398585" cy="23272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A54DE5-28FD-4C82-875D-24EB4556321B}">
      <dsp:nvSpPr>
        <dsp:cNvPr id="0" name=""/>
        <dsp:cNvSpPr/>
      </dsp:nvSpPr>
      <dsp:spPr>
        <a:xfrm>
          <a:off x="2808173" y="1213116"/>
          <a:ext cx="2101022" cy="1841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…mediante  una columna de nube de día, y una columna de fuego de noche…</a:t>
          </a:r>
          <a:endParaRPr lang="es-EC" sz="2200" kern="1200" dirty="0">
            <a:latin typeface="Bw Modelica" panose="00000600000000000000" pitchFamily="50" charset="0"/>
          </a:endParaRPr>
        </a:p>
      </dsp:txBody>
      <dsp:txXfrm>
        <a:off x="2808173" y="1213116"/>
        <a:ext cx="2101022" cy="1841669"/>
      </dsp:txXfrm>
    </dsp:sp>
    <dsp:sp modelId="{C48A1A15-4E84-43C5-9270-8E1E906E2004}">
      <dsp:nvSpPr>
        <dsp:cNvPr id="0" name=""/>
        <dsp:cNvSpPr/>
      </dsp:nvSpPr>
      <dsp:spPr>
        <a:xfrm>
          <a:off x="4512776" y="346448"/>
          <a:ext cx="396419" cy="396419"/>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CEC17C-49D1-4040-80BD-2BB4129AD69A}">
      <dsp:nvSpPr>
        <dsp:cNvPr id="0" name=""/>
        <dsp:cNvSpPr/>
      </dsp:nvSpPr>
      <dsp:spPr>
        <a:xfrm rot="5400000">
          <a:off x="5613694" y="-118678"/>
          <a:ext cx="1398585" cy="23272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B384D7-765D-4126-B9E6-07FA6817394A}">
      <dsp:nvSpPr>
        <dsp:cNvPr id="0" name=""/>
        <dsp:cNvSpPr/>
      </dsp:nvSpPr>
      <dsp:spPr>
        <a:xfrm>
          <a:off x="5380235" y="576657"/>
          <a:ext cx="2101022" cy="1841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...esta presencia no era otra que Jesús mismo, quien los acompañó y protegió.</a:t>
          </a:r>
          <a:endParaRPr lang="es-EC" sz="2200" kern="1200" dirty="0">
            <a:latin typeface="Bw Modelica" panose="00000600000000000000" pitchFamily="50" charset="0"/>
          </a:endParaRPr>
        </a:p>
      </dsp:txBody>
      <dsp:txXfrm>
        <a:off x="5380235" y="576657"/>
        <a:ext cx="2101022" cy="18416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4146" y="34673"/>
          <a:ext cx="7203473" cy="147632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Biblia revela la protección física y guía de Dios a su pueblo, la nube cubría al pueblo del calor del desierto durante el día, y el fuego les daba luz y abrigo durante la noche…</a:t>
          </a:r>
          <a:endParaRPr lang="es-EC" sz="2200" kern="1200" dirty="0">
            <a:latin typeface="Bw Modelica" panose="00000600000000000000" pitchFamily="50" charset="0"/>
          </a:endParaRPr>
        </a:p>
      </dsp:txBody>
      <dsp:txXfrm>
        <a:off x="106214" y="106741"/>
        <a:ext cx="7059337" cy="1332193"/>
      </dsp:txXfrm>
    </dsp:sp>
    <dsp:sp modelId="{9D041828-6AD9-46A5-9720-92B6CDC6F09B}">
      <dsp:nvSpPr>
        <dsp:cNvPr id="0" name=""/>
        <dsp:cNvSpPr/>
      </dsp:nvSpPr>
      <dsp:spPr>
        <a:xfrm>
          <a:off x="34146" y="1677883"/>
          <a:ext cx="7203473" cy="16283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…asimismo Dios ha prometido custodiar a su pueblo en la gran lucha final con los poderes del mal, siendo nuestro refugio contra los peligros, sombra en el calor y escondedero en tiempo de dificultades.</a:t>
          </a:r>
          <a:endParaRPr lang="es-EC" sz="2200" kern="1200" dirty="0">
            <a:latin typeface="Bw Modelica" panose="00000600000000000000" pitchFamily="50" charset="0"/>
          </a:endParaRPr>
        </a:p>
      </dsp:txBody>
      <dsp:txXfrm>
        <a:off x="113634" y="1757371"/>
        <a:ext cx="7044497" cy="14693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210342" y="2497"/>
          <a:ext cx="5759346" cy="191790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se manifestó en el Sinaí con truenos, fuego, humo y temblor, demostrando su gloria y autoridad…</a:t>
          </a:r>
          <a:endParaRPr lang="es-EC" sz="2200" kern="1200" dirty="0">
            <a:latin typeface="Bw Modelica" panose="00000600000000000000" pitchFamily="50" charset="0"/>
          </a:endParaRPr>
        </a:p>
      </dsp:txBody>
      <dsp:txXfrm>
        <a:off x="1169295" y="2497"/>
        <a:ext cx="3841441" cy="1917905"/>
      </dsp:txXfrm>
    </dsp:sp>
    <dsp:sp modelId="{8D044741-25DB-4DE0-8341-A6CE7CF03541}">
      <dsp:nvSpPr>
        <dsp:cNvPr id="0" name=""/>
        <dsp:cNvSpPr/>
      </dsp:nvSpPr>
      <dsp:spPr>
        <a:xfrm>
          <a:off x="210342" y="1952172"/>
          <a:ext cx="5728751" cy="1972948"/>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…ante esto, el pueblo tembló de miedo y pidió no oír la voz de Dios directamente, incluso Moisés declaró estar espantado y templando.</a:t>
          </a:r>
          <a:endParaRPr lang="es-EC" sz="2200" kern="1200" dirty="0">
            <a:latin typeface="Bw Modelica" panose="00000600000000000000" pitchFamily="50" charset="0"/>
          </a:endParaRPr>
        </a:p>
      </dsp:txBody>
      <dsp:txXfrm>
        <a:off x="1196816" y="1952172"/>
        <a:ext cx="3755803" cy="19729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890899"/>
          <a:ext cx="4403993" cy="201332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su alegría se manifestó en lágrimas de felicidad porque esto era símbolo de que </a:t>
          </a:r>
          <a:r>
            <a:rPr lang="es-EC" sz="2200" kern="1200" dirty="0">
              <a:latin typeface="Bw Modelica" panose="00000600000000000000" pitchFamily="50" charset="0"/>
            </a:rPr>
            <a:t>Dios habitaba entre ellos y allí les daría a conocer su voluntad.</a:t>
          </a:r>
        </a:p>
      </dsp:txBody>
      <dsp:txXfrm>
        <a:off x="0" y="2890899"/>
        <a:ext cx="4403993" cy="2013320"/>
      </dsp:txXfrm>
    </dsp:sp>
    <dsp:sp modelId="{EB05ED16-170E-4ABA-A9FC-1E534D3C8009}">
      <dsp:nvSpPr>
        <dsp:cNvPr id="0" name=""/>
        <dsp:cNvSpPr/>
      </dsp:nvSpPr>
      <dsp:spPr>
        <a:xfrm rot="10800000">
          <a:off x="0" y="33899"/>
          <a:ext cx="4403993" cy="293107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manifestó su presencia en el tabernáculo al llenarlo con su gloria y cubrirlo con una nube, con reverencia el pueblo observó esta señal…</a:t>
          </a:r>
          <a:endParaRPr lang="es-EC" sz="2200" kern="1200" dirty="0">
            <a:latin typeface="Bw Modelica" panose="00000600000000000000" pitchFamily="50" charset="0"/>
          </a:endParaRPr>
        </a:p>
      </dsp:txBody>
      <dsp:txXfrm rot="10800000">
        <a:off x="0" y="33899"/>
        <a:ext cx="4403993" cy="19045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F91D5-5AE2-4BEB-8E0A-2036A08E1947}">
      <dsp:nvSpPr>
        <dsp:cNvPr id="0" name=""/>
        <dsp:cNvSpPr/>
      </dsp:nvSpPr>
      <dsp:spPr>
        <a:xfrm>
          <a:off x="552832" y="0"/>
          <a:ext cx="6265436" cy="4412044"/>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9D0DD7-EE9B-42FA-8343-62B966BC5A7D}">
      <dsp:nvSpPr>
        <dsp:cNvPr id="0" name=""/>
        <dsp:cNvSpPr/>
      </dsp:nvSpPr>
      <dsp:spPr>
        <a:xfrm>
          <a:off x="0" y="1182542"/>
          <a:ext cx="3421640" cy="20469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manifestó su presencia divina enviando fuego del cielo que consumió el sacrificio…</a:t>
          </a:r>
          <a:endParaRPr lang="es-EC" sz="2200" kern="1200" dirty="0">
            <a:latin typeface="Bw Modelica" panose="00000600000000000000" pitchFamily="50" charset="0"/>
          </a:endParaRPr>
        </a:p>
      </dsp:txBody>
      <dsp:txXfrm>
        <a:off x="99924" y="1282466"/>
        <a:ext cx="3221792" cy="1847110"/>
      </dsp:txXfrm>
    </dsp:sp>
    <dsp:sp modelId="{AC5BC1FE-DEFE-449F-9BB1-516DFC8030C9}">
      <dsp:nvSpPr>
        <dsp:cNvPr id="0" name=""/>
        <dsp:cNvSpPr/>
      </dsp:nvSpPr>
      <dsp:spPr>
        <a:xfrm>
          <a:off x="3716241" y="1182542"/>
          <a:ext cx="3530973" cy="20469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la gloria de Jehová llenó el templo demostrando que Cristo aceptaba el templo como su morada.</a:t>
          </a:r>
          <a:endParaRPr lang="es-EC" sz="2200" kern="1200" dirty="0">
            <a:latin typeface="Bw Modelica" panose="00000600000000000000" pitchFamily="50" charset="0"/>
          </a:endParaRPr>
        </a:p>
      </dsp:txBody>
      <dsp:txXfrm>
        <a:off x="3816165" y="1282466"/>
        <a:ext cx="3331125" cy="18471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354719" y="694"/>
          <a:ext cx="5401721" cy="172422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En medio de un mundo lleno de oscuridad, confusión y pecado, Jesús es la guía segura, la luz que alumbra el camino correcto…</a:t>
          </a:r>
          <a:endParaRPr lang="es-EC" sz="2200" kern="1200" dirty="0">
            <a:latin typeface="Bw Modelica" panose="00000600000000000000" pitchFamily="50" charset="0"/>
          </a:endParaRPr>
        </a:p>
      </dsp:txBody>
      <dsp:txXfrm rot="10800000">
        <a:off x="785776" y="694"/>
        <a:ext cx="4970664" cy="1724228"/>
      </dsp:txXfrm>
    </dsp:sp>
    <dsp:sp modelId="{8D044741-25DB-4DE0-8341-A6CE7CF03541}">
      <dsp:nvSpPr>
        <dsp:cNvPr id="0" name=""/>
        <dsp:cNvSpPr/>
      </dsp:nvSpPr>
      <dsp:spPr>
        <a:xfrm rot="10800000">
          <a:off x="383411" y="1762596"/>
          <a:ext cx="5373029" cy="177371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…Él ha prometido que quien lo sigue no vivirá en tinieblas, es decir, en ignorancia o esclavitud de pecado, sino que tendrá vida espiritual…</a:t>
          </a:r>
          <a:endParaRPr lang="es-EC" sz="2200" kern="1200" dirty="0">
            <a:latin typeface="Bw Modelica" panose="00000600000000000000" pitchFamily="50" charset="0"/>
          </a:endParaRPr>
        </a:p>
      </dsp:txBody>
      <dsp:txXfrm rot="10800000">
        <a:off x="826839" y="1762596"/>
        <a:ext cx="4929601" cy="1773712"/>
      </dsp:txXfrm>
    </dsp:sp>
    <dsp:sp modelId="{14FEF124-B051-4F02-B135-AB213A43790A}">
      <dsp:nvSpPr>
        <dsp:cNvPr id="0" name=""/>
        <dsp:cNvSpPr/>
      </dsp:nvSpPr>
      <dsp:spPr>
        <a:xfrm rot="10800000">
          <a:off x="353414" y="3573981"/>
          <a:ext cx="5403026" cy="173994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…la luz se ha proporcionado a cada alma, sin embargo, las tinieblas nos pueden envolver si nos alejamos de ella.</a:t>
          </a:r>
          <a:endParaRPr lang="es-EC" sz="2200" kern="1200" dirty="0">
            <a:latin typeface="Bw Modelica" panose="00000600000000000000" pitchFamily="50" charset="0"/>
          </a:endParaRPr>
        </a:p>
      </dsp:txBody>
      <dsp:txXfrm rot="10800000">
        <a:off x="788401" y="3573981"/>
        <a:ext cx="4968039" cy="17399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434" y="1416"/>
          <a:ext cx="6973940" cy="11909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acudir a Jesús, no solo somos perdonados, sino también transformados a su imagen por el poder del Espíritu Santo.</a:t>
          </a:r>
          <a:endParaRPr lang="es-EC" sz="2200" kern="1200" dirty="0">
            <a:latin typeface="Bw Modelica" panose="00000600000000000000" pitchFamily="50" charset="0"/>
          </a:endParaRPr>
        </a:p>
      </dsp:txBody>
      <dsp:txXfrm>
        <a:off x="61573" y="59555"/>
        <a:ext cx="6857662" cy="1074705"/>
      </dsp:txXfrm>
    </dsp:sp>
    <dsp:sp modelId="{9D041828-6AD9-46A5-9720-92B6CDC6F09B}">
      <dsp:nvSpPr>
        <dsp:cNvPr id="0" name=""/>
        <dsp:cNvSpPr/>
      </dsp:nvSpPr>
      <dsp:spPr>
        <a:xfrm>
          <a:off x="3434" y="1386119"/>
          <a:ext cx="6973940" cy="134533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Como una flor se vuelve hacia el sol para que sus brillantes ayuden a perfeccionar su belleza y simetría…</a:t>
          </a:r>
          <a:endParaRPr lang="es-EC" sz="2200" kern="1200" dirty="0">
            <a:latin typeface="Bw Modelica" panose="00000600000000000000" pitchFamily="50" charset="0"/>
          </a:endParaRPr>
        </a:p>
      </dsp:txBody>
      <dsp:txXfrm>
        <a:off x="69108" y="1451793"/>
        <a:ext cx="6842592" cy="1213990"/>
      </dsp:txXfrm>
    </dsp:sp>
    <dsp:sp modelId="{E38E7B7E-2AEB-4920-8383-230BB3971EB7}">
      <dsp:nvSpPr>
        <dsp:cNvPr id="0" name=""/>
        <dsp:cNvSpPr/>
      </dsp:nvSpPr>
      <dsp:spPr>
        <a:xfrm>
          <a:off x="3434" y="2925176"/>
          <a:ext cx="7033188" cy="122771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los seguidores deben volverse hacia el Sol de Justicia, para que la luz del cielo brille sobre ellos, perfeccionando sus caracteres.</a:t>
          </a:r>
          <a:endParaRPr lang="es-EC" sz="2200" kern="1200" dirty="0">
            <a:latin typeface="Bw Modelica" panose="00000600000000000000" pitchFamily="50" charset="0"/>
          </a:endParaRPr>
        </a:p>
      </dsp:txBody>
      <dsp:txXfrm>
        <a:off x="63366" y="2985108"/>
        <a:ext cx="6913324" cy="11078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08" y="144154"/>
          <a:ext cx="4889328" cy="147382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Nos eleva al recordarnos que la luz de Cristo ahora puede brillar en nuestros corazones disipando las tinieblas espirituales…</a:t>
          </a:r>
          <a:endParaRPr lang="es-EC" sz="2200" kern="1200" dirty="0">
            <a:latin typeface="Bw Modelica" panose="00000600000000000000" pitchFamily="50" charset="0"/>
          </a:endParaRPr>
        </a:p>
      </dsp:txBody>
      <dsp:txXfrm>
        <a:off x="2408" y="144154"/>
        <a:ext cx="4889328" cy="1473825"/>
      </dsp:txXfrm>
    </dsp:sp>
    <dsp:sp modelId="{9D041828-6AD9-46A5-9720-92B6CDC6F09B}">
      <dsp:nvSpPr>
        <dsp:cNvPr id="0" name=""/>
        <dsp:cNvSpPr/>
      </dsp:nvSpPr>
      <dsp:spPr>
        <a:xfrm>
          <a:off x="2408" y="1901484"/>
          <a:ext cx="4889328" cy="16868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revelándonos la gloria de Dios en el rostro de Jesús, y al contemplar esa gloria seremos transformados por el poder del Espíritu Santo.</a:t>
          </a:r>
          <a:endParaRPr lang="es-EC" sz="2200" kern="1200" dirty="0">
            <a:latin typeface="Bw Modelica" panose="00000600000000000000" pitchFamily="50" charset="0"/>
          </a:endParaRPr>
        </a:p>
      </dsp:txBody>
      <dsp:txXfrm>
        <a:off x="2408" y="1901484"/>
        <a:ext cx="4889328" cy="1686850"/>
      </dsp:txXfrm>
    </dsp:sp>
    <dsp:sp modelId="{E38E7B7E-2AEB-4920-8383-230BB3971EB7}">
      <dsp:nvSpPr>
        <dsp:cNvPr id="0" name=""/>
        <dsp:cNvSpPr/>
      </dsp:nvSpPr>
      <dsp:spPr>
        <a:xfrm>
          <a:off x="2408" y="3871839"/>
          <a:ext cx="4930865" cy="165963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Cristo mora en nuestro corazón nos convertimos en un reflejo de su gloria, y otras almas, al ver esa luz, serán conmovidas y atraídas hacia Él.</a:t>
          </a:r>
          <a:endParaRPr lang="es-EC" sz="2200" kern="1200" dirty="0">
            <a:latin typeface="Bw Modelica" panose="00000600000000000000" pitchFamily="50" charset="0"/>
          </a:endParaRPr>
        </a:p>
      </dsp:txBody>
      <dsp:txXfrm>
        <a:off x="2408" y="3871839"/>
        <a:ext cx="4930865" cy="165963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9/5/2025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9/5/2025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9/5/2025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9.png"/><Relationship Id="rId7" Type="http://schemas.openxmlformats.org/officeDocument/2006/relationships/diagramData" Target="../diagrams/data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diagramDrawing" Target="../diagrams/drawing3.xml"/><Relationship Id="rId5" Type="http://schemas.openxmlformats.org/officeDocument/2006/relationships/image" Target="../media/image15.jpeg"/><Relationship Id="rId10" Type="http://schemas.openxmlformats.org/officeDocument/2006/relationships/diagramColors" Target="../diagrams/colors3.xml"/><Relationship Id="rId4" Type="http://schemas.openxmlformats.org/officeDocument/2006/relationships/image" Target="../media/image30.png"/><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1.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2.pn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3.pn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4.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15.jpe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35.png"/><Relationship Id="rId10" Type="http://schemas.microsoft.com/office/2007/relationships/diagramDrawing" Target="../diagrams/drawing8.xml"/><Relationship Id="rId4" Type="http://schemas.openxmlformats.org/officeDocument/2006/relationships/image" Target="../media/image18.pn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6.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7.pn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10 de mayo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498207" y="4389265"/>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Jesús, la Luz del Mundo</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1026" name="Picture 2" descr="Yo soy la luz del mundo | La Banda Diario">
            <a:extLst>
              <a:ext uri="{FF2B5EF4-FFF2-40B4-BE49-F238E27FC236}">
                <a16:creationId xmlns:a16="http://schemas.microsoft.com/office/drawing/2014/main" id="{7A27FCAF-3675-30A4-8DD9-7BCBBD0A6F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9613" y="438685"/>
            <a:ext cx="6629400" cy="3476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BD5780E-8804-54B2-9E59-A37C7FB6B037}"/>
              </a:ext>
            </a:extLst>
          </p:cNvPr>
          <p:cNvPicPr>
            <a:picLocks noChangeAspect="1"/>
          </p:cNvPicPr>
          <p:nvPr/>
        </p:nvPicPr>
        <p:blipFill rotWithShape="1">
          <a:blip r:embed="rId3"/>
          <a:srcRect r="12918"/>
          <a:stretch/>
        </p:blipFill>
        <p:spPr>
          <a:xfrm>
            <a:off x="0" y="-1"/>
            <a:ext cx="12192000" cy="5911423"/>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6</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10 de mayo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66277" y="1130105"/>
            <a:ext cx="5061365" cy="3416320"/>
          </a:xfrm>
          <a:prstGeom prst="rect">
            <a:avLst/>
          </a:prstGeom>
          <a:noFill/>
        </p:spPr>
        <p:txBody>
          <a:bodyPr wrap="square">
            <a:spAutoFit/>
          </a:bodyPr>
          <a:lstStyle/>
          <a:p>
            <a:pPr lvl="0"/>
            <a:r>
              <a:rPr lang="es-MX" sz="7200" b="1" dirty="0">
                <a:ln w="38100">
                  <a:noFill/>
                </a:ln>
                <a:solidFill>
                  <a:schemeClr val="bg1"/>
                </a:solidFill>
                <a:effectLst/>
                <a:latin typeface="Bw Modelica" panose="00000600000000000000" pitchFamily="50" charset="0"/>
                <a:ea typeface="Noto Sans ExtBd" panose="020B0902040504020204" pitchFamily="34"/>
                <a:cs typeface="Noto Sans ExtBd" panose="020B0902040504020204" pitchFamily="34"/>
              </a:rPr>
              <a:t>Jesús, la Luz del Mundo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10 de mayo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2800" b="1" dirty="0"/>
              <a:t>“</a:t>
            </a:r>
            <a:r>
              <a:rPr lang="es-ES" sz="2800" b="1" dirty="0"/>
              <a:t>Así como la luna y los planetas de nuestro sistema solar brillan por la luz del sol que reflejan, los grandes pensadores del mundo, en lo que tenga de cierto su enseñanza, reflejan los rayos del Sol de Justicia. Todo rayo del pensamiento, todo destello del intelecto, procede de la Luz del mundo.</a:t>
            </a:r>
            <a:r>
              <a:rPr lang="es-MX" sz="2800" b="1" dirty="0"/>
              <a:t>”</a:t>
            </a:r>
            <a:endParaRPr lang="es-EC" sz="2800" b="1" dirty="0"/>
          </a:p>
          <a:p>
            <a:r>
              <a:rPr lang="es-ES" sz="1600" i="1" dirty="0"/>
              <a:t>La Educación, p. 13</a:t>
            </a:r>
            <a:r>
              <a:rPr lang="en-US" sz="1600" i="1" dirty="0"/>
              <a:t>.</a:t>
            </a:r>
            <a:endParaRPr lang="es-EC" sz="16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“Otra vez Jesús les habló, diciendo: Yo soy la luz del mundo; el que me sigue, no andará en tinieblas, sino que tendrá la luz de la vida.</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8:12)</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92768D0-C479-8B94-90C8-203B764EBDCA}"/>
              </a:ext>
            </a:extLst>
          </p:cNvPr>
          <p:cNvPicPr>
            <a:picLocks noChangeAspect="1"/>
          </p:cNvPicPr>
          <p:nvPr/>
        </p:nvPicPr>
        <p:blipFill>
          <a:blip r:embed="rId3"/>
          <a:stretch>
            <a:fillRect/>
          </a:stretch>
        </p:blipFill>
        <p:spPr>
          <a:xfrm>
            <a:off x="-35851" y="0"/>
            <a:ext cx="6239224" cy="468401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Recordando la creación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56110" y="4689567"/>
            <a:ext cx="6147263"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creó Dios el primer día de la creación?</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2" name="Diagrama 11">
            <a:extLst>
              <a:ext uri="{FF2B5EF4-FFF2-40B4-BE49-F238E27FC236}">
                <a16:creationId xmlns:a16="http://schemas.microsoft.com/office/drawing/2014/main" id="{5960C9D2-361A-DABD-F970-B1DFC21D7B45}"/>
              </a:ext>
            </a:extLst>
          </p:cNvPr>
          <p:cNvGraphicFramePr/>
          <p:nvPr>
            <p:extLst>
              <p:ext uri="{D42A27DB-BD31-4B8C-83A1-F6EECF244321}">
                <p14:modId xmlns:p14="http://schemas.microsoft.com/office/powerpoint/2010/main" val="2883779728"/>
              </p:ext>
            </p:extLst>
          </p:nvPr>
        </p:nvGraphicFramePr>
        <p:xfrm>
          <a:off x="7285886" y="256835"/>
          <a:ext cx="3977860" cy="49911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A343F12B-6141-41B0-A9A7-667540E961B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AEE3937F-256B-4752-A836-FAA1703293E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6761B175-C89B-46EC-83B5-A852C1BC58E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graphicEl>
                                              <a:dgm id="{DE9878BF-516D-4F4B-BF97-1B3FC478320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ACD9403-2FDC-FD95-8758-105C8958E7EC}"/>
              </a:ext>
            </a:extLst>
          </p:cNvPr>
          <p:cNvPicPr>
            <a:picLocks noChangeAspect="1"/>
          </p:cNvPicPr>
          <p:nvPr/>
        </p:nvPicPr>
        <p:blipFill>
          <a:blip r:embed="rId3"/>
          <a:stretch>
            <a:fillRect/>
          </a:stretch>
        </p:blipFill>
        <p:spPr>
          <a:xfrm>
            <a:off x="5486401" y="0"/>
            <a:ext cx="6705599" cy="469391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Recordando la creación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70948" y="4710489"/>
            <a:ext cx="12064942"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¿Quién estuvo presente en la creación del mundo, no como mero observador, sino como activo participante?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2" name="Diagrama 11">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170312893"/>
              </p:ext>
            </p:extLst>
          </p:nvPr>
        </p:nvGraphicFramePr>
        <p:xfrm>
          <a:off x="208559" y="180369"/>
          <a:ext cx="5090805" cy="44984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7CFE6F6-7DC9-DD2D-6CFC-D0697191B435}"/>
              </a:ext>
            </a:extLst>
          </p:cNvPr>
          <p:cNvPicPr>
            <a:picLocks noChangeAspect="1"/>
          </p:cNvPicPr>
          <p:nvPr/>
        </p:nvPicPr>
        <p:blipFill rotWithShape="1">
          <a:blip r:embed="rId3"/>
          <a:srcRect r="35828" b="17610"/>
          <a:stretch/>
        </p:blipFill>
        <p:spPr>
          <a:xfrm>
            <a:off x="7699373" y="0"/>
            <a:ext cx="4492627" cy="3248947"/>
          </a:xfrm>
          <a:prstGeom prst="rect">
            <a:avLst/>
          </a:prstGeom>
        </p:spPr>
      </p:pic>
      <p:pic>
        <p:nvPicPr>
          <p:cNvPr id="4" name="Imagen 3">
            <a:extLst>
              <a:ext uri="{FF2B5EF4-FFF2-40B4-BE49-F238E27FC236}">
                <a16:creationId xmlns:a16="http://schemas.microsoft.com/office/drawing/2014/main" id="{72ECC73B-7A10-2199-5C2A-9E164B6A6F0D}"/>
              </a:ext>
            </a:extLst>
          </p:cNvPr>
          <p:cNvPicPr>
            <a:picLocks noChangeAspect="1"/>
          </p:cNvPicPr>
          <p:nvPr/>
        </p:nvPicPr>
        <p:blipFill rotWithShape="1">
          <a:blip r:embed="rId4"/>
          <a:srcRect l="6982"/>
          <a:stretch/>
        </p:blipFill>
        <p:spPr>
          <a:xfrm>
            <a:off x="7699372" y="3248947"/>
            <a:ext cx="4492627" cy="260359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5">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Luz en el desierto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90797" y="55548"/>
            <a:ext cx="7525739"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fueron guiados los hijos de Israel en el desierto? Explica la presencia envuelta en la columna de nube y en la columna de fuego.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11" name="Diagrama 10">
            <a:extLst>
              <a:ext uri="{FF2B5EF4-FFF2-40B4-BE49-F238E27FC236}">
                <a16:creationId xmlns:a16="http://schemas.microsoft.com/office/drawing/2014/main" id="{BCB7616B-517C-601D-9984-DA95DAC67B63}"/>
              </a:ext>
            </a:extLst>
          </p:cNvPr>
          <p:cNvGraphicFramePr/>
          <p:nvPr>
            <p:extLst>
              <p:ext uri="{D42A27DB-BD31-4B8C-83A1-F6EECF244321}">
                <p14:modId xmlns:p14="http://schemas.microsoft.com/office/powerpoint/2010/main" val="2068850075"/>
              </p:ext>
            </p:extLst>
          </p:nvPr>
        </p:nvGraphicFramePr>
        <p:xfrm>
          <a:off x="130022" y="1797627"/>
          <a:ext cx="7486513" cy="40368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4D62816D-3926-461A-8BD9-0F1A5894D8D6}"/>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graphicEl>
                                              <a:dgm id="{7E9898BE-B32E-4CA6-94A3-E835C3D38762}"/>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graphicEl>
                                              <a:dgm id="{03E46F4A-AC25-429D-8A9A-3209435B764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2451B208-F3E1-40F3-B12E-5542310B592E}"/>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graphicEl>
                                              <a:dgm id="{C48A1A15-4E84-43C5-9270-8E1E906E2004}"/>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graphicEl>
                                              <a:dgm id="{23A54DE5-28FD-4C82-875D-24EB4556321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5ECEC17C-49D1-4040-80BD-2BB4129AD69A}"/>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graphicEl>
                                              <a:dgm id="{12B384D7-765D-4126-B9E6-07FA6817394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1"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1B55516-6D04-2C14-C30B-5FD0548B63DB}"/>
              </a:ext>
            </a:extLst>
          </p:cNvPr>
          <p:cNvPicPr>
            <a:picLocks noChangeAspect="1"/>
          </p:cNvPicPr>
          <p:nvPr/>
        </p:nvPicPr>
        <p:blipFill>
          <a:blip r:embed="rId3"/>
          <a:stretch>
            <a:fillRect/>
          </a:stretch>
        </p:blipFill>
        <p:spPr>
          <a:xfrm>
            <a:off x="-1" y="0"/>
            <a:ext cx="4623955" cy="591866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Luz en el desierto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4520045" y="66182"/>
            <a:ext cx="7541931" cy="2062103"/>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está escrito sobre la presencia de Cristo con Israel en el desierto, y qué protección ha prometido Dios a su pueblo?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8EEC80CE-9DCB-D80E-3A69-757CFD6121FB}"/>
              </a:ext>
            </a:extLst>
          </p:cNvPr>
          <p:cNvGraphicFramePr/>
          <p:nvPr>
            <p:extLst>
              <p:ext uri="{D42A27DB-BD31-4B8C-83A1-F6EECF244321}">
                <p14:modId xmlns:p14="http://schemas.microsoft.com/office/powerpoint/2010/main" val="3199488004"/>
              </p:ext>
            </p:extLst>
          </p:nvPr>
        </p:nvGraphicFramePr>
        <p:xfrm>
          <a:off x="4790209" y="2291450"/>
          <a:ext cx="7271767" cy="33408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3EF0D12-31A3-EC6D-8180-F5F876B0B990}"/>
              </a:ext>
            </a:extLst>
          </p:cNvPr>
          <p:cNvPicPr>
            <a:picLocks noChangeAspect="1"/>
          </p:cNvPicPr>
          <p:nvPr/>
        </p:nvPicPr>
        <p:blipFill>
          <a:blip r:embed="rId3"/>
          <a:stretch>
            <a:fillRect/>
          </a:stretch>
        </p:blipFill>
        <p:spPr>
          <a:xfrm>
            <a:off x="7295075" y="-13200"/>
            <a:ext cx="4896925" cy="595974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Luz en el desierto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110" y="4249737"/>
            <a:ext cx="7238966"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se manifestó Cristo a sí mismo en el Sinaí, y cómo reaccionaron Moisés y el pueblo?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4" name="Diagrama 3">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1993822966"/>
              </p:ext>
            </p:extLst>
          </p:nvPr>
        </p:nvGraphicFramePr>
        <p:xfrm>
          <a:off x="585577" y="190782"/>
          <a:ext cx="6180032" cy="392761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F19368D-E25F-F3CB-35A2-6150F0FF239B}"/>
              </a:ext>
            </a:extLst>
          </p:cNvPr>
          <p:cNvPicPr>
            <a:picLocks noChangeAspect="1"/>
          </p:cNvPicPr>
          <p:nvPr/>
        </p:nvPicPr>
        <p:blipFill>
          <a:blip r:embed="rId3"/>
          <a:stretch>
            <a:fillRect/>
          </a:stretch>
        </p:blipFill>
        <p:spPr>
          <a:xfrm>
            <a:off x="0" y="-5203"/>
            <a:ext cx="6971812" cy="514171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Luz en la morada de Dios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30024" y="5136508"/>
            <a:ext cx="12009359" cy="584775"/>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¿Cómo manifestó Cristo su presencia en el tabernáculo?</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255852204"/>
              </p:ext>
            </p:extLst>
          </p:nvPr>
        </p:nvGraphicFramePr>
        <p:xfrm>
          <a:off x="7327342" y="198389"/>
          <a:ext cx="4403993" cy="493811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522D38E8-0050-D2D7-A583-D051FBD669B0}"/>
              </a:ext>
            </a:extLst>
          </p:cNvPr>
          <p:cNvPicPr>
            <a:picLocks noChangeAspect="1"/>
          </p:cNvPicPr>
          <p:nvPr/>
        </p:nvPicPr>
        <p:blipFill>
          <a:blip r:embed="rId3"/>
          <a:stretch>
            <a:fillRect/>
          </a:stretch>
        </p:blipFill>
        <p:spPr>
          <a:xfrm>
            <a:off x="7612651" y="-10415"/>
            <a:ext cx="4578794" cy="645810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Luz en la morada de Dios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0" y="88586"/>
            <a:ext cx="8042947"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sucedió más tarde, en ocasión de la dedicación del templo?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9" name="Diagrama 8">
            <a:extLst>
              <a:ext uri="{FF2B5EF4-FFF2-40B4-BE49-F238E27FC236}">
                <a16:creationId xmlns:a16="http://schemas.microsoft.com/office/drawing/2014/main" id="{DDF20B3C-6E9B-8942-1AF8-AE931D2992A3}"/>
              </a:ext>
            </a:extLst>
          </p:cNvPr>
          <p:cNvGraphicFramePr/>
          <p:nvPr>
            <p:extLst>
              <p:ext uri="{D42A27DB-BD31-4B8C-83A1-F6EECF244321}">
                <p14:modId xmlns:p14="http://schemas.microsoft.com/office/powerpoint/2010/main" val="3590041471"/>
              </p:ext>
            </p:extLst>
          </p:nvPr>
        </p:nvGraphicFramePr>
        <p:xfrm>
          <a:off x="89571" y="1259322"/>
          <a:ext cx="7371102" cy="44120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4BF91D5-5AE2-4BEB-8E0A-2036A08E194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439D0DD7-EE9B-42FA-8343-62B966BC5A7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AC5BC1FE-DEFE-449F-9BB1-516DFC8030C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9"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luz del Evangelio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6736" y="4083669"/>
            <a:ext cx="5260123"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mensaje de Cristo en Juan 8:12 nos trae una gran esperanza?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80D362C-A129-EE46-1248-74D1ED88228F}"/>
              </a:ext>
            </a:extLst>
          </p:cNvPr>
          <p:cNvPicPr>
            <a:picLocks noChangeAspect="1"/>
          </p:cNvPicPr>
          <p:nvPr/>
        </p:nvPicPr>
        <p:blipFill>
          <a:blip r:embed="rId5"/>
          <a:stretch>
            <a:fillRect/>
          </a:stretch>
        </p:blipFill>
        <p:spPr>
          <a:xfrm>
            <a:off x="0" y="-14965"/>
            <a:ext cx="5260123" cy="3963510"/>
          </a:xfrm>
          <a:prstGeom prst="rect">
            <a:avLst/>
          </a:prstGeom>
        </p:spPr>
      </p:pic>
      <p:graphicFrame>
        <p:nvGraphicFramePr>
          <p:cNvPr id="5" name="Diagrama 4">
            <a:extLst>
              <a:ext uri="{FF2B5EF4-FFF2-40B4-BE49-F238E27FC236}">
                <a16:creationId xmlns:a16="http://schemas.microsoft.com/office/drawing/2014/main" id="{3E6D9C13-6AE5-137B-3473-77B3C2802ED8}"/>
              </a:ext>
            </a:extLst>
          </p:cNvPr>
          <p:cNvGraphicFramePr/>
          <p:nvPr>
            <p:extLst>
              <p:ext uri="{D42A27DB-BD31-4B8C-83A1-F6EECF244321}">
                <p14:modId xmlns:p14="http://schemas.microsoft.com/office/powerpoint/2010/main" val="3821489979"/>
              </p:ext>
            </p:extLst>
          </p:nvPr>
        </p:nvGraphicFramePr>
        <p:xfrm>
          <a:off x="5579918" y="208961"/>
          <a:ext cx="6109855" cy="53146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8D044741-25DB-4DE0-8341-A6CE7CF0354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14FEF124-B051-4F02-B135-AB213A43790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2AA5475-8377-8C7D-FF66-899A3D2D58B1}"/>
              </a:ext>
            </a:extLst>
          </p:cNvPr>
          <p:cNvPicPr>
            <a:picLocks noChangeAspect="1"/>
          </p:cNvPicPr>
          <p:nvPr/>
        </p:nvPicPr>
        <p:blipFill>
          <a:blip r:embed="rId3"/>
          <a:stretch>
            <a:fillRect/>
          </a:stretch>
        </p:blipFill>
        <p:spPr>
          <a:xfrm>
            <a:off x="7637929" y="0"/>
            <a:ext cx="4570214" cy="6858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luz del Evangelio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30022" y="99857"/>
            <a:ext cx="7507907"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seguridad recibimos cuando acudimos a Jesús?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FD27968C-1295-896E-F540-B491BD95ADFC}"/>
              </a:ext>
            </a:extLst>
          </p:cNvPr>
          <p:cNvGraphicFramePr/>
          <p:nvPr>
            <p:extLst>
              <p:ext uri="{D42A27DB-BD31-4B8C-83A1-F6EECF244321}">
                <p14:modId xmlns:p14="http://schemas.microsoft.com/office/powerpoint/2010/main" val="3425158879"/>
              </p:ext>
            </p:extLst>
          </p:nvPr>
        </p:nvGraphicFramePr>
        <p:xfrm>
          <a:off x="314898" y="1333265"/>
          <a:ext cx="7040058" cy="41543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E38E7B7E-2AEB-4920-8383-230BB3971E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72C3A09-B6CE-76BC-E16A-3FC56C2C003B}"/>
              </a:ext>
            </a:extLst>
          </p:cNvPr>
          <p:cNvPicPr>
            <a:picLocks noChangeAspect="1"/>
          </p:cNvPicPr>
          <p:nvPr/>
        </p:nvPicPr>
        <p:blipFill>
          <a:blip r:embed="rId3"/>
          <a:stretch>
            <a:fillRect/>
          </a:stretch>
        </p:blipFill>
        <p:spPr>
          <a:xfrm>
            <a:off x="1" y="-1"/>
            <a:ext cx="6559826" cy="4099891"/>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Brillando en nuestros corazones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75817" y="4141378"/>
            <a:ext cx="6688282"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puede elevarnos la inspiradora referencia de Pablo a la Luz del mundo?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3" name="Diagrama 12">
            <a:extLst>
              <a:ext uri="{FF2B5EF4-FFF2-40B4-BE49-F238E27FC236}">
                <a16:creationId xmlns:a16="http://schemas.microsoft.com/office/drawing/2014/main" id="{52A00FBC-B463-13A4-7F09-4A624417DB54}"/>
              </a:ext>
            </a:extLst>
          </p:cNvPr>
          <p:cNvGraphicFramePr/>
          <p:nvPr>
            <p:extLst>
              <p:ext uri="{D42A27DB-BD31-4B8C-83A1-F6EECF244321}">
                <p14:modId xmlns:p14="http://schemas.microsoft.com/office/powerpoint/2010/main" val="1452558643"/>
              </p:ext>
            </p:extLst>
          </p:nvPr>
        </p:nvGraphicFramePr>
        <p:xfrm>
          <a:off x="6972300" y="44180"/>
          <a:ext cx="4935682" cy="56756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E38E7B7E-2AEB-4920-8383-230BB3971E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15051" y="381783"/>
            <a:ext cx="241927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presencia de Jesús en la vida del creyente rompe la distancia entre el cielo y la tierra. Cuando Cristo mora allí, su belleza, su carácter se refleja en la persona y esa vida transformada atraerá a otros.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1" y="381783"/>
            <a:ext cx="2242574"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Biblia enseña que en la obra de la creación participó activamente toda la Divinidad: el Padre, el Hijo y el Espíritu Santo, y en el primer día a la orden de la palabra creadora, la luz resplandeció de las tinieblas.</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93376" y="381783"/>
            <a:ext cx="231897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se manifestó a su pueblo en el desierto como la Luz divina que los guiaba y protegía en su caminar, en el día los acompañaba a través de una columna de nube, y en la noche con una columna de fuego.</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760326" y="381783"/>
            <a:ext cx="2455604"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luz de Cristo brillaba en el tabernáculo y en el templo como una manifestación visible de la presencia divina en medio de su pueblo, y a través de esto Dios deseaba revelar su propósito de morar en el corazón humano. </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880" y="381783"/>
            <a:ext cx="2419277"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contemplar a Jesús y permitir que Él more en nosotros, somos preservados de las tinieblas espirituales, entonces, el  Espíritu Santo obra en nuestro corazón, transformando el carácter y guiándonos por sendas de justicia.</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641534" y="2790441"/>
            <a:ext cx="6358318" cy="1477328"/>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seguir a Cristo y reflejar su luz en mi vida diaria, iluminando a otros con su verdad!</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22422" y="1017269"/>
            <a:ext cx="6777430" cy="1477328"/>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Jesús es la luz que guía y da vida. Sin Él, solo hay oscuridad y confusión.</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1244782</TotalTime>
  <Words>1314</Words>
  <Application>Microsoft Office PowerPoint</Application>
  <PresentationFormat>Panorámica</PresentationFormat>
  <Paragraphs>115</Paragraphs>
  <Slides>19</Slides>
  <Notes>13</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8954</cp:revision>
  <dcterms:created xsi:type="dcterms:W3CDTF">2017-06-02T15:34:13Z</dcterms:created>
  <dcterms:modified xsi:type="dcterms:W3CDTF">2025-05-09T20:43:25Z</dcterms:modified>
</cp:coreProperties>
</file>