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4" r:id="rId18"/>
    <p:sldId id="573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es presentado como Luz para las naciones…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…y como el medio por el cual Dios traería salvación a toda la humanidad.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015207" custScaleY="124073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009814" custScaleY="127634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8258F-B7F4-471C-A153-330F5967A82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0ED23E38-1FF4-4960-B8D0-C16C7E1F49D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Simeón lo identificó como la “Luz para revelación a los gentiles”…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3DABF0-AF51-4053-BC19-4991FE19D17B}" type="parTrans" cxnId="{705DC511-8D56-49F8-8F75-91D3F3448AA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189DBA8-37DD-4E79-AC31-5177CD8CC169}" type="sibTrans" cxnId="{705DC511-8D56-49F8-8F75-91D3F3448AA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3C9BE65-BB20-458E-B9CD-F23DE3176E4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…como el cumplimiento de las profecías dadas al pueblo de Israel…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E8AC807-DAEE-4A4C-8CEC-2C7E6AA4B38B}" type="parTrans" cxnId="{4609F85A-51DD-452D-A7A1-99BE83D8EDD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5B5D5AA-F169-4297-B3B9-98A4C45627D9}" type="sibTrans" cxnId="{4609F85A-51DD-452D-A7A1-99BE83D8EDD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7995B83-6E81-4DE7-9825-54C67650FB4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como el  Salvador del mundo.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90CED6-EB8C-400E-91A7-55288F74BE0B}" type="parTrans" cxnId="{4A86A87C-8B7F-42EF-961A-596C09042A0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3D9F0F2-308A-444E-9152-25F211A189FE}" type="sibTrans" cxnId="{4A86A87C-8B7F-42EF-961A-596C09042A0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D698B2-29B9-4A7F-A2A1-81341A42961A}" type="pres">
      <dgm:prSet presAssocID="{E648258F-B7F4-471C-A153-330F5967A827}" presName="rootnode" presStyleCnt="0">
        <dgm:presLayoutVars>
          <dgm:chMax/>
          <dgm:chPref/>
          <dgm:dir/>
          <dgm:animLvl val="lvl"/>
        </dgm:presLayoutVars>
      </dgm:prSet>
      <dgm:spPr/>
    </dgm:pt>
    <dgm:pt modelId="{4DFFEE5A-657D-482C-803F-7521F0777519}" type="pres">
      <dgm:prSet presAssocID="{0ED23E38-1FF4-4960-B8D0-C16C7E1F49DB}" presName="composite" presStyleCnt="0"/>
      <dgm:spPr/>
    </dgm:pt>
    <dgm:pt modelId="{7E9898BE-B32E-4CA6-94A3-E835C3D38762}" type="pres">
      <dgm:prSet presAssocID="{0ED23E38-1FF4-4960-B8D0-C16C7E1F49DB}" presName="LShape" presStyleLbl="alignNode1" presStyleIdx="0" presStyleCnt="5"/>
      <dgm:spPr/>
    </dgm:pt>
    <dgm:pt modelId="{03E46F4A-AC25-429D-8A9A-3209435B7642}" type="pres">
      <dgm:prSet presAssocID="{0ED23E38-1FF4-4960-B8D0-C16C7E1F49DB}" presName="ParentText" presStyleLbl="revTx" presStyleIdx="0" presStyleCnt="3" custScaleX="108953" custLinFactNeighborX="3388">
        <dgm:presLayoutVars>
          <dgm:chMax val="0"/>
          <dgm:chPref val="0"/>
          <dgm:bulletEnabled val="1"/>
        </dgm:presLayoutVars>
      </dgm:prSet>
      <dgm:spPr/>
    </dgm:pt>
    <dgm:pt modelId="{4D62816D-3926-461A-8BD9-0F1A5894D8D6}" type="pres">
      <dgm:prSet presAssocID="{0ED23E38-1FF4-4960-B8D0-C16C7E1F49DB}" presName="Triangle" presStyleLbl="alignNode1" presStyleIdx="1" presStyleCnt="5"/>
      <dgm:spPr/>
    </dgm:pt>
    <dgm:pt modelId="{4E1E4FF9-8D59-4B25-80CF-B8A851F30A39}" type="pres">
      <dgm:prSet presAssocID="{4189DBA8-37DD-4E79-AC31-5177CD8CC169}" presName="sibTrans" presStyleCnt="0"/>
      <dgm:spPr/>
    </dgm:pt>
    <dgm:pt modelId="{B0EA946B-412A-420C-B270-BC9EF730FD5F}" type="pres">
      <dgm:prSet presAssocID="{4189DBA8-37DD-4E79-AC31-5177CD8CC169}" presName="space" presStyleCnt="0"/>
      <dgm:spPr/>
    </dgm:pt>
    <dgm:pt modelId="{EB3518E4-7691-4BFF-826E-711CC43B6954}" type="pres">
      <dgm:prSet presAssocID="{73C9BE65-BB20-458E-B9CD-F23DE3176E4F}" presName="composite" presStyleCnt="0"/>
      <dgm:spPr/>
    </dgm:pt>
    <dgm:pt modelId="{2451B208-F3E1-40F3-B12E-5542310B592E}" type="pres">
      <dgm:prSet presAssocID="{73C9BE65-BB20-458E-B9CD-F23DE3176E4F}" presName="LShape" presStyleLbl="alignNode1" presStyleIdx="2" presStyleCnt="5"/>
      <dgm:spPr/>
    </dgm:pt>
    <dgm:pt modelId="{23A54DE5-28FD-4C82-875D-24EB4556321B}" type="pres">
      <dgm:prSet presAssocID="{73C9BE65-BB20-458E-B9CD-F23DE3176E4F}" presName="ParentText" presStyleLbl="revTx" presStyleIdx="1" presStyleCnt="3" custScaleX="113130" custLinFactNeighborX="5258">
        <dgm:presLayoutVars>
          <dgm:chMax val="0"/>
          <dgm:chPref val="0"/>
          <dgm:bulletEnabled val="1"/>
        </dgm:presLayoutVars>
      </dgm:prSet>
      <dgm:spPr/>
    </dgm:pt>
    <dgm:pt modelId="{C48A1A15-4E84-43C5-9270-8E1E906E2004}" type="pres">
      <dgm:prSet presAssocID="{73C9BE65-BB20-458E-B9CD-F23DE3176E4F}" presName="Triangle" presStyleLbl="alignNode1" presStyleIdx="3" presStyleCnt="5"/>
      <dgm:spPr/>
    </dgm:pt>
    <dgm:pt modelId="{AA003914-D015-47BD-AC17-74DD79185B0D}" type="pres">
      <dgm:prSet presAssocID="{35B5D5AA-F169-4297-B3B9-98A4C45627D9}" presName="sibTrans" presStyleCnt="0"/>
      <dgm:spPr/>
    </dgm:pt>
    <dgm:pt modelId="{52576EC2-98E3-484C-A102-9FFAE6D9FCFD}" type="pres">
      <dgm:prSet presAssocID="{35B5D5AA-F169-4297-B3B9-98A4C45627D9}" presName="space" presStyleCnt="0"/>
      <dgm:spPr/>
    </dgm:pt>
    <dgm:pt modelId="{60FABAA4-52D5-49C3-A8F9-5849B02457EC}" type="pres">
      <dgm:prSet presAssocID="{97995B83-6E81-4DE7-9825-54C67650FB45}" presName="composite" presStyleCnt="0"/>
      <dgm:spPr/>
    </dgm:pt>
    <dgm:pt modelId="{5ECEC17C-49D1-4040-80BD-2BB4129AD69A}" type="pres">
      <dgm:prSet presAssocID="{97995B83-6E81-4DE7-9825-54C67650FB45}" presName="LShape" presStyleLbl="alignNode1" presStyleIdx="4" presStyleCnt="5"/>
      <dgm:spPr/>
    </dgm:pt>
    <dgm:pt modelId="{12B384D7-765D-4126-B9E6-07FA6817394A}" type="pres">
      <dgm:prSet presAssocID="{97995B83-6E81-4DE7-9825-54C67650FB45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05DC511-8D56-49F8-8F75-91D3F3448AAF}" srcId="{E648258F-B7F4-471C-A153-330F5967A827}" destId="{0ED23E38-1FF4-4960-B8D0-C16C7E1F49DB}" srcOrd="0" destOrd="0" parTransId="{4A3DABF0-AF51-4053-BC19-4991FE19D17B}" sibTransId="{4189DBA8-37DD-4E79-AC31-5177CD8CC169}"/>
    <dgm:cxn modelId="{A54FBB27-0A8F-43D7-B025-D1F1C6822663}" type="presOf" srcId="{0ED23E38-1FF4-4960-B8D0-C16C7E1F49DB}" destId="{03E46F4A-AC25-429D-8A9A-3209435B7642}" srcOrd="0" destOrd="0" presId="urn:microsoft.com/office/officeart/2009/3/layout/StepUpProcess"/>
    <dgm:cxn modelId="{30C71F52-6971-4FB6-9354-92795586D305}" type="presOf" srcId="{97995B83-6E81-4DE7-9825-54C67650FB45}" destId="{12B384D7-765D-4126-B9E6-07FA6817394A}" srcOrd="0" destOrd="0" presId="urn:microsoft.com/office/officeart/2009/3/layout/StepUpProcess"/>
    <dgm:cxn modelId="{4609F85A-51DD-452D-A7A1-99BE83D8EDD9}" srcId="{E648258F-B7F4-471C-A153-330F5967A827}" destId="{73C9BE65-BB20-458E-B9CD-F23DE3176E4F}" srcOrd="1" destOrd="0" parTransId="{4E8AC807-DAEE-4A4C-8CEC-2C7E6AA4B38B}" sibTransId="{35B5D5AA-F169-4297-B3B9-98A4C45627D9}"/>
    <dgm:cxn modelId="{4A86A87C-8B7F-42EF-961A-596C09042A09}" srcId="{E648258F-B7F4-471C-A153-330F5967A827}" destId="{97995B83-6E81-4DE7-9825-54C67650FB45}" srcOrd="2" destOrd="0" parTransId="{4B90CED6-EB8C-400E-91A7-55288F74BE0B}" sibTransId="{63D9F0F2-308A-444E-9152-25F211A189FE}"/>
    <dgm:cxn modelId="{7478079F-66EB-4A92-A924-7539D06FCC1B}" type="presOf" srcId="{73C9BE65-BB20-458E-B9CD-F23DE3176E4F}" destId="{23A54DE5-28FD-4C82-875D-24EB4556321B}" srcOrd="0" destOrd="0" presId="urn:microsoft.com/office/officeart/2009/3/layout/StepUpProcess"/>
    <dgm:cxn modelId="{83EC8DC2-6428-4BFB-A0E0-74FB9881D452}" type="presOf" srcId="{E648258F-B7F4-471C-A153-330F5967A827}" destId="{0FD698B2-29B9-4A7F-A2A1-81341A42961A}" srcOrd="0" destOrd="0" presId="urn:microsoft.com/office/officeart/2009/3/layout/StepUpProcess"/>
    <dgm:cxn modelId="{BD03985A-4C05-4430-9689-21807934C774}" type="presParOf" srcId="{0FD698B2-29B9-4A7F-A2A1-81341A42961A}" destId="{4DFFEE5A-657D-482C-803F-7521F0777519}" srcOrd="0" destOrd="0" presId="urn:microsoft.com/office/officeart/2009/3/layout/StepUpProcess"/>
    <dgm:cxn modelId="{37E5B8F0-F846-4EFB-9B45-D5715B810741}" type="presParOf" srcId="{4DFFEE5A-657D-482C-803F-7521F0777519}" destId="{7E9898BE-B32E-4CA6-94A3-E835C3D38762}" srcOrd="0" destOrd="0" presId="urn:microsoft.com/office/officeart/2009/3/layout/StepUpProcess"/>
    <dgm:cxn modelId="{877EB5CC-67F0-4436-91F8-157F942656D9}" type="presParOf" srcId="{4DFFEE5A-657D-482C-803F-7521F0777519}" destId="{03E46F4A-AC25-429D-8A9A-3209435B7642}" srcOrd="1" destOrd="0" presId="urn:microsoft.com/office/officeart/2009/3/layout/StepUpProcess"/>
    <dgm:cxn modelId="{51680DD8-5E2A-4CE1-9F6E-63FFE8BED0E5}" type="presParOf" srcId="{4DFFEE5A-657D-482C-803F-7521F0777519}" destId="{4D62816D-3926-461A-8BD9-0F1A5894D8D6}" srcOrd="2" destOrd="0" presId="urn:microsoft.com/office/officeart/2009/3/layout/StepUpProcess"/>
    <dgm:cxn modelId="{B4762DFF-E34A-42D4-8838-FB9CEEB06799}" type="presParOf" srcId="{0FD698B2-29B9-4A7F-A2A1-81341A42961A}" destId="{4E1E4FF9-8D59-4B25-80CF-B8A851F30A39}" srcOrd="1" destOrd="0" presId="urn:microsoft.com/office/officeart/2009/3/layout/StepUpProcess"/>
    <dgm:cxn modelId="{6B1FA4CE-AEBB-41DA-9561-11F08DD23892}" type="presParOf" srcId="{4E1E4FF9-8D59-4B25-80CF-B8A851F30A39}" destId="{B0EA946B-412A-420C-B270-BC9EF730FD5F}" srcOrd="0" destOrd="0" presId="urn:microsoft.com/office/officeart/2009/3/layout/StepUpProcess"/>
    <dgm:cxn modelId="{63749C8A-42BA-4AF6-A789-BB449605F70A}" type="presParOf" srcId="{0FD698B2-29B9-4A7F-A2A1-81341A42961A}" destId="{EB3518E4-7691-4BFF-826E-711CC43B6954}" srcOrd="2" destOrd="0" presId="urn:microsoft.com/office/officeart/2009/3/layout/StepUpProcess"/>
    <dgm:cxn modelId="{4CD040C7-B223-4D36-904B-E51422DF0586}" type="presParOf" srcId="{EB3518E4-7691-4BFF-826E-711CC43B6954}" destId="{2451B208-F3E1-40F3-B12E-5542310B592E}" srcOrd="0" destOrd="0" presId="urn:microsoft.com/office/officeart/2009/3/layout/StepUpProcess"/>
    <dgm:cxn modelId="{59A063AB-747E-4816-9BEB-B416912EC0F5}" type="presParOf" srcId="{EB3518E4-7691-4BFF-826E-711CC43B6954}" destId="{23A54DE5-28FD-4C82-875D-24EB4556321B}" srcOrd="1" destOrd="0" presId="urn:microsoft.com/office/officeart/2009/3/layout/StepUpProcess"/>
    <dgm:cxn modelId="{8EA5D04E-6E90-408B-958B-1CF4938D3305}" type="presParOf" srcId="{EB3518E4-7691-4BFF-826E-711CC43B6954}" destId="{C48A1A15-4E84-43C5-9270-8E1E906E2004}" srcOrd="2" destOrd="0" presId="urn:microsoft.com/office/officeart/2009/3/layout/StepUpProcess"/>
    <dgm:cxn modelId="{3334BC92-EB01-4519-9C97-10C5477A1463}" type="presParOf" srcId="{0FD698B2-29B9-4A7F-A2A1-81341A42961A}" destId="{AA003914-D015-47BD-AC17-74DD79185B0D}" srcOrd="3" destOrd="0" presId="urn:microsoft.com/office/officeart/2009/3/layout/StepUpProcess"/>
    <dgm:cxn modelId="{1639D4BD-2EBC-4987-BCB2-84744E0D2478}" type="presParOf" srcId="{AA003914-D015-47BD-AC17-74DD79185B0D}" destId="{52576EC2-98E3-484C-A102-9FFAE6D9FCFD}" srcOrd="0" destOrd="0" presId="urn:microsoft.com/office/officeart/2009/3/layout/StepUpProcess"/>
    <dgm:cxn modelId="{93131841-EAEF-4585-B6A4-F320E59F96C5}" type="presParOf" srcId="{0FD698B2-29B9-4A7F-A2A1-81341A42961A}" destId="{60FABAA4-52D5-49C3-A8F9-5849B02457EC}" srcOrd="4" destOrd="0" presId="urn:microsoft.com/office/officeart/2009/3/layout/StepUpProcess"/>
    <dgm:cxn modelId="{D580F3F3-5267-4227-B093-50EA1040B4FC}" type="presParOf" srcId="{60FABAA4-52D5-49C3-A8F9-5849B02457EC}" destId="{5ECEC17C-49D1-4040-80BD-2BB4129AD69A}" srcOrd="0" destOrd="0" presId="urn:microsoft.com/office/officeart/2009/3/layout/StepUpProcess"/>
    <dgm:cxn modelId="{39BC2B6F-0D9D-4103-8936-ACA5982DBF7E}" type="presParOf" srcId="{60FABAA4-52D5-49C3-A8F9-5849B02457EC}" destId="{12B384D7-765D-4126-B9E6-07FA681739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5ED1FB-77B2-476A-9BD6-E1618A2B74E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AA00659F-8BC3-46C3-B453-CAEAC1468E89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Los dirigentes judíos rechazaron a Jesús y se opusieron a su misión, esto debido a que las enseñanzas y la vida de Él era un continuo…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876E8A-6AA9-4344-BE4B-F9AE354E6B24}" type="parTrans" cxnId="{6AD34BF0-C12D-4944-A2E1-88D00708A0F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998635A-EA68-4E3D-B4C7-CB50F776795C}" type="sibTrans" cxnId="{6AD34BF0-C12D-4944-A2E1-88D00708A0F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292624F-3041-47E7-B164-6096D091C7C4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…reproche al espíritu de justicia propia que ellos manifestaban, además que no cumplía sus expectativas humanas de un Mesías conquistador.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C672D83-9EBB-4111-AA5A-F2DE812C5AC1}" type="parTrans" cxnId="{9D05CD76-9395-4277-8514-5173E5CD59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A47036A-E2F8-449B-8C5F-3A54BA0A4B7F}" type="sibTrans" cxnId="{9D05CD76-9395-4277-8514-5173E5CD59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5730344-F546-4361-A583-395638E9FBA0}" type="pres">
      <dgm:prSet presAssocID="{8D5ED1FB-77B2-476A-9BD6-E1618A2B74E3}" presName="linear" presStyleCnt="0">
        <dgm:presLayoutVars>
          <dgm:dir/>
          <dgm:animLvl val="lvl"/>
          <dgm:resizeHandles val="exact"/>
        </dgm:presLayoutVars>
      </dgm:prSet>
      <dgm:spPr/>
    </dgm:pt>
    <dgm:pt modelId="{998E358C-0401-43D4-AF08-0221520C4B00}" type="pres">
      <dgm:prSet presAssocID="{AA00659F-8BC3-46C3-B453-CAEAC1468E89}" presName="parentLin" presStyleCnt="0"/>
      <dgm:spPr/>
    </dgm:pt>
    <dgm:pt modelId="{407AB10F-5BE6-4DF9-A092-BDC130390325}" type="pres">
      <dgm:prSet presAssocID="{AA00659F-8BC3-46C3-B453-CAEAC1468E89}" presName="parentLeftMargin" presStyleLbl="node1" presStyleIdx="0" presStyleCnt="2"/>
      <dgm:spPr/>
    </dgm:pt>
    <dgm:pt modelId="{A343F12B-6141-41B0-A9A7-667540E961BC}" type="pres">
      <dgm:prSet presAssocID="{AA00659F-8BC3-46C3-B453-CAEAC1468E89}" presName="parentText" presStyleLbl="node1" presStyleIdx="0" presStyleCnt="2" custScaleX="130950" custScaleY="110694" custLinFactNeighborX="-10893">
        <dgm:presLayoutVars>
          <dgm:chMax val="0"/>
          <dgm:bulletEnabled val="1"/>
        </dgm:presLayoutVars>
      </dgm:prSet>
      <dgm:spPr/>
    </dgm:pt>
    <dgm:pt modelId="{36672F36-C991-43E2-ACC6-14345FD7052B}" type="pres">
      <dgm:prSet presAssocID="{AA00659F-8BC3-46C3-B453-CAEAC1468E89}" presName="negativeSpace" presStyleCnt="0"/>
      <dgm:spPr/>
    </dgm:pt>
    <dgm:pt modelId="{AEE3937F-256B-4752-A836-FAA1703293E8}" type="pres">
      <dgm:prSet presAssocID="{AA00659F-8BC3-46C3-B453-CAEAC1468E89}" presName="childText" presStyleLbl="conFgAcc1" presStyleIdx="0" presStyleCnt="2">
        <dgm:presLayoutVars>
          <dgm:bulletEnabled val="1"/>
        </dgm:presLayoutVars>
      </dgm:prSet>
      <dgm:spPr/>
    </dgm:pt>
    <dgm:pt modelId="{559D5A49-E1D9-4B0F-A84F-907862C3DFB9}" type="pres">
      <dgm:prSet presAssocID="{6998635A-EA68-4E3D-B4C7-CB50F776795C}" presName="spaceBetweenRectangles" presStyleCnt="0"/>
      <dgm:spPr/>
    </dgm:pt>
    <dgm:pt modelId="{7FA4566A-156C-476B-9B4B-55449A8A2FB8}" type="pres">
      <dgm:prSet presAssocID="{1292624F-3041-47E7-B164-6096D091C7C4}" presName="parentLin" presStyleCnt="0"/>
      <dgm:spPr/>
    </dgm:pt>
    <dgm:pt modelId="{1C5F907B-D13F-45F2-AEA1-95EAB587E395}" type="pres">
      <dgm:prSet presAssocID="{1292624F-3041-47E7-B164-6096D091C7C4}" presName="parentLeftMargin" presStyleLbl="node1" presStyleIdx="0" presStyleCnt="2"/>
      <dgm:spPr/>
    </dgm:pt>
    <dgm:pt modelId="{6761B175-C89B-46EC-83B5-A852C1BC58E8}" type="pres">
      <dgm:prSet presAssocID="{1292624F-3041-47E7-B164-6096D091C7C4}" presName="parentText" presStyleLbl="node1" presStyleIdx="1" presStyleCnt="2" custScaleX="130950" custScaleY="116864" custLinFactNeighborX="-10893">
        <dgm:presLayoutVars>
          <dgm:chMax val="0"/>
          <dgm:bulletEnabled val="1"/>
        </dgm:presLayoutVars>
      </dgm:prSet>
      <dgm:spPr/>
    </dgm:pt>
    <dgm:pt modelId="{1104173A-018C-401C-BCD2-FD4A85D9B7E9}" type="pres">
      <dgm:prSet presAssocID="{1292624F-3041-47E7-B164-6096D091C7C4}" presName="negativeSpace" presStyleCnt="0"/>
      <dgm:spPr/>
    </dgm:pt>
    <dgm:pt modelId="{DE9878BF-516D-4F4B-BF97-1B3FC4783208}" type="pres">
      <dgm:prSet presAssocID="{1292624F-3041-47E7-B164-6096D091C7C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D355302-7606-4B6D-9962-669C14710E2C}" type="presOf" srcId="{8D5ED1FB-77B2-476A-9BD6-E1618A2B74E3}" destId="{35730344-F546-4361-A583-395638E9FBA0}" srcOrd="0" destOrd="0" presId="urn:microsoft.com/office/officeart/2005/8/layout/list1"/>
    <dgm:cxn modelId="{1C4ACE51-EA7B-461B-82F7-94C3C25497EA}" type="presOf" srcId="{AA00659F-8BC3-46C3-B453-CAEAC1468E89}" destId="{A343F12B-6141-41B0-A9A7-667540E961BC}" srcOrd="1" destOrd="0" presId="urn:microsoft.com/office/officeart/2005/8/layout/list1"/>
    <dgm:cxn modelId="{9D05CD76-9395-4277-8514-5173E5CD5951}" srcId="{8D5ED1FB-77B2-476A-9BD6-E1618A2B74E3}" destId="{1292624F-3041-47E7-B164-6096D091C7C4}" srcOrd="1" destOrd="0" parTransId="{AC672D83-9EBB-4111-AA5A-F2DE812C5AC1}" sibTransId="{5A47036A-E2F8-449B-8C5F-3A54BA0A4B7F}"/>
    <dgm:cxn modelId="{6CE64FCE-A026-47F1-9B4B-A14CBB3679C6}" type="presOf" srcId="{1292624F-3041-47E7-B164-6096D091C7C4}" destId="{6761B175-C89B-46EC-83B5-A852C1BC58E8}" srcOrd="1" destOrd="0" presId="urn:microsoft.com/office/officeart/2005/8/layout/list1"/>
    <dgm:cxn modelId="{672817DA-9FCB-48D0-BC55-7C58E905804D}" type="presOf" srcId="{1292624F-3041-47E7-B164-6096D091C7C4}" destId="{1C5F907B-D13F-45F2-AEA1-95EAB587E395}" srcOrd="0" destOrd="0" presId="urn:microsoft.com/office/officeart/2005/8/layout/list1"/>
    <dgm:cxn modelId="{2D0B01E3-87B5-4CFC-837E-893011D678BF}" type="presOf" srcId="{AA00659F-8BC3-46C3-B453-CAEAC1468E89}" destId="{407AB10F-5BE6-4DF9-A092-BDC130390325}" srcOrd="0" destOrd="0" presId="urn:microsoft.com/office/officeart/2005/8/layout/list1"/>
    <dgm:cxn modelId="{6AD34BF0-C12D-4944-A2E1-88D00708A0FE}" srcId="{8D5ED1FB-77B2-476A-9BD6-E1618A2B74E3}" destId="{AA00659F-8BC3-46C3-B453-CAEAC1468E89}" srcOrd="0" destOrd="0" parTransId="{F4876E8A-6AA9-4344-BE4B-F9AE354E6B24}" sibTransId="{6998635A-EA68-4E3D-B4C7-CB50F776795C}"/>
    <dgm:cxn modelId="{B54714FB-4669-419B-AE1A-7D8121452407}" type="presParOf" srcId="{35730344-F546-4361-A583-395638E9FBA0}" destId="{998E358C-0401-43D4-AF08-0221520C4B00}" srcOrd="0" destOrd="0" presId="urn:microsoft.com/office/officeart/2005/8/layout/list1"/>
    <dgm:cxn modelId="{47D97279-AD28-40BD-92C1-7AFF8C4948D7}" type="presParOf" srcId="{998E358C-0401-43D4-AF08-0221520C4B00}" destId="{407AB10F-5BE6-4DF9-A092-BDC130390325}" srcOrd="0" destOrd="0" presId="urn:microsoft.com/office/officeart/2005/8/layout/list1"/>
    <dgm:cxn modelId="{211C9B3C-24C6-4AA1-9E99-B149FB4E13C4}" type="presParOf" srcId="{998E358C-0401-43D4-AF08-0221520C4B00}" destId="{A343F12B-6141-41B0-A9A7-667540E961BC}" srcOrd="1" destOrd="0" presId="urn:microsoft.com/office/officeart/2005/8/layout/list1"/>
    <dgm:cxn modelId="{F94F0F4D-1120-4A41-8DBD-7C60CE6B3A98}" type="presParOf" srcId="{35730344-F546-4361-A583-395638E9FBA0}" destId="{36672F36-C991-43E2-ACC6-14345FD7052B}" srcOrd="1" destOrd="0" presId="urn:microsoft.com/office/officeart/2005/8/layout/list1"/>
    <dgm:cxn modelId="{95EEDBAD-6FDE-4F7F-A509-3321F9C2BF05}" type="presParOf" srcId="{35730344-F546-4361-A583-395638E9FBA0}" destId="{AEE3937F-256B-4752-A836-FAA1703293E8}" srcOrd="2" destOrd="0" presId="urn:microsoft.com/office/officeart/2005/8/layout/list1"/>
    <dgm:cxn modelId="{52E44666-C4CA-4A36-A5CA-8D7908A800EB}" type="presParOf" srcId="{35730344-F546-4361-A583-395638E9FBA0}" destId="{559D5A49-E1D9-4B0F-A84F-907862C3DFB9}" srcOrd="3" destOrd="0" presId="urn:microsoft.com/office/officeart/2005/8/layout/list1"/>
    <dgm:cxn modelId="{EEEE243C-DF47-46E0-9C0C-25F73F1DB61E}" type="presParOf" srcId="{35730344-F546-4361-A583-395638E9FBA0}" destId="{7FA4566A-156C-476B-9B4B-55449A8A2FB8}" srcOrd="4" destOrd="0" presId="urn:microsoft.com/office/officeart/2005/8/layout/list1"/>
    <dgm:cxn modelId="{291EA0F4-0F4B-4713-8773-4A9243AE12E8}" type="presParOf" srcId="{7FA4566A-156C-476B-9B4B-55449A8A2FB8}" destId="{1C5F907B-D13F-45F2-AEA1-95EAB587E395}" srcOrd="0" destOrd="0" presId="urn:microsoft.com/office/officeart/2005/8/layout/list1"/>
    <dgm:cxn modelId="{13564653-CA71-415F-8649-F9D27A7C4254}" type="presParOf" srcId="{7FA4566A-156C-476B-9B4B-55449A8A2FB8}" destId="{6761B175-C89B-46EC-83B5-A852C1BC58E8}" srcOrd="1" destOrd="0" presId="urn:microsoft.com/office/officeart/2005/8/layout/list1"/>
    <dgm:cxn modelId="{50EBBE83-F227-4533-9619-CC7D1F66C4FE}" type="presParOf" srcId="{35730344-F546-4361-A583-395638E9FBA0}" destId="{1104173A-018C-401C-BCD2-FD4A85D9B7E9}" srcOrd="5" destOrd="0" presId="urn:microsoft.com/office/officeart/2005/8/layout/list1"/>
    <dgm:cxn modelId="{C4617B13-DE15-48FD-B655-6C275C3BA2B7}" type="presParOf" srcId="{35730344-F546-4361-A583-395638E9FBA0}" destId="{DE9878BF-516D-4F4B-BF97-1B3FC478320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explicó con claridad a los fariseos que su testimonio era verdadero y que actuaba en unidad con el Padre, cumpliendo así incluso el criterio de la ley…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 embargo, ellos ignoraban la misión de Jesús porque no habían escudriñado las profecías relativas al Mesías, como era su privilegio y deber hacerlo, y, al contrario, desde el principio se opusieron a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2609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5005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marcó un fuerte contraste: Él era de arriba, ellos de abajo; Él conocía al Padre, ellos no; Él ofrecía vida, ellos morirían en sus pecados; Él no era de este mundo, ellos sí.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Aunque eran líderes religiosos, no conocían a Dios realmente, al rechazar a Jesús, demostraron su condición terrenal, carnal y sin discernimiento espiritual, todo esto difería de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423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878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 consecuencia del rechazo de Cristo sería la muerte eterna. Pues no hay salvación fuera de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Además, la nación judía perdió su privilegio como pueblo elegido para difundir el Evangelio.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255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543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Los fariseos le exigieron una declaración clara de su identidad, empeñados en forzarle a declararse el Cristo, porque creían que una declaración tal…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…provocaría en el pueblo su rechazamiento como impostor, pues que su obra era tan diferente de las expectativas del pueblo.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019317" custScaleY="640748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013902" custScaleY="659137"/>
      <dgm:spPr>
        <a:prstGeom prst="homePlate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respondió a los fariseos reafirmando lo que ya les había dicho: Él es el enviado del Padre, habla solo lo que ha oído de Él y vive para hacer su voluntad.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Cristo nunca se desvió de su lealtad a los principios de la ley divina. Nunca hizo nada contrario a la voluntad de su Padre.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426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6061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06683F-183A-4739-83A7-AA62378B85A5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0E36CD89-01EE-459C-9ADA-7D33B56314F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 la gracia de Dios, como Cristo, debemos cultivar una relación íntima con Dios y vivir con fe y obediencia.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2FFD54-2650-4A6D-BC96-DE847F9436AC}" type="parTrans" cxnId="{E6E674BC-A50B-48B7-9C3C-838B76C48EF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F1E26DE-3E71-4F00-97DB-98DDD23ACBCB}" type="sibTrans" cxnId="{E6E674BC-A50B-48B7-9C3C-838B76C48EF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316DDB-9155-467D-B444-5286EC8EE7F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 Jesús caminó diariamente en obediencia al Padre, la comunión con su Padre era constante, íntima y viva.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D08D049-C967-46D1-9A80-9418D60219CE}" type="sibTrans" cxnId="{28EFC6B2-AF28-463F-AFBC-046348BDC45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7FDB0C6-BE54-45C4-951D-A161967E94C2}" type="parTrans" cxnId="{28EFC6B2-AF28-463F-AFBC-046348BDC45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D8170C-83A6-4D9C-AEF8-1F99EBDD23E3}" type="pres">
      <dgm:prSet presAssocID="{5306683F-183A-4739-83A7-AA62378B85A5}" presName="CompostProcess" presStyleCnt="0">
        <dgm:presLayoutVars>
          <dgm:dir/>
          <dgm:resizeHandles val="exact"/>
        </dgm:presLayoutVars>
      </dgm:prSet>
      <dgm:spPr/>
    </dgm:pt>
    <dgm:pt modelId="{B4BF91D5-5AE2-4BEB-8E0A-2036A08E1947}" type="pres">
      <dgm:prSet presAssocID="{5306683F-183A-4739-83A7-AA62378B85A5}" presName="arrow" presStyleLbl="bgShp" presStyleIdx="0" presStyleCnt="1"/>
      <dgm:spPr/>
    </dgm:pt>
    <dgm:pt modelId="{A4ABEDC9-C972-42E7-803E-DB16D1A7B4D2}" type="pres">
      <dgm:prSet presAssocID="{5306683F-183A-4739-83A7-AA62378B85A5}" presName="linearProcess" presStyleCnt="0"/>
      <dgm:spPr/>
    </dgm:pt>
    <dgm:pt modelId="{439D0DD7-EE9B-42FA-8343-62B966BC5A7D}" type="pres">
      <dgm:prSet presAssocID="{5C316DDB-9155-467D-B444-5286EC8EE7F5}" presName="textNode" presStyleLbl="node1" presStyleIdx="0" presStyleCnt="2" custScaleX="99708" custScaleY="115987" custLinFactX="-7589" custLinFactNeighborX="-100000">
        <dgm:presLayoutVars>
          <dgm:bulletEnabled val="1"/>
        </dgm:presLayoutVars>
      </dgm:prSet>
      <dgm:spPr/>
    </dgm:pt>
    <dgm:pt modelId="{5DE13FA4-A2FA-4ABA-BEE9-88A25BD59B3B}" type="pres">
      <dgm:prSet presAssocID="{9D08D049-C967-46D1-9A80-9418D60219CE}" presName="sibTrans" presStyleCnt="0"/>
      <dgm:spPr/>
    </dgm:pt>
    <dgm:pt modelId="{AC5BC1FE-DEFE-449F-9BB1-516DFC8030C9}" type="pres">
      <dgm:prSet presAssocID="{0E36CD89-01EE-459C-9ADA-7D33B56314F3}" presName="textNode" presStyleLbl="node1" presStyleIdx="1" presStyleCnt="2" custScaleX="102894" custScaleY="115987" custLinFactNeighborX="-24194">
        <dgm:presLayoutVars>
          <dgm:bulletEnabled val="1"/>
        </dgm:presLayoutVars>
      </dgm:prSet>
      <dgm:spPr/>
    </dgm:pt>
  </dgm:ptLst>
  <dgm:cxnLst>
    <dgm:cxn modelId="{723CF628-9CD8-4A9A-8D92-6684BF4B3F85}" type="presOf" srcId="{5C316DDB-9155-467D-B444-5286EC8EE7F5}" destId="{439D0DD7-EE9B-42FA-8343-62B966BC5A7D}" srcOrd="0" destOrd="0" presId="urn:microsoft.com/office/officeart/2005/8/layout/hProcess9"/>
    <dgm:cxn modelId="{920C3639-D7AD-4DD4-BA2D-E004099837A4}" type="presOf" srcId="{0E36CD89-01EE-459C-9ADA-7D33B56314F3}" destId="{AC5BC1FE-DEFE-449F-9BB1-516DFC8030C9}" srcOrd="0" destOrd="0" presId="urn:microsoft.com/office/officeart/2005/8/layout/hProcess9"/>
    <dgm:cxn modelId="{3BC8419D-A920-4CF0-B96B-06FA0F1E815B}" type="presOf" srcId="{5306683F-183A-4739-83A7-AA62378B85A5}" destId="{DDD8170C-83A6-4D9C-AEF8-1F99EBDD23E3}" srcOrd="0" destOrd="0" presId="urn:microsoft.com/office/officeart/2005/8/layout/hProcess9"/>
    <dgm:cxn modelId="{28EFC6B2-AF28-463F-AFBC-046348BDC454}" srcId="{5306683F-183A-4739-83A7-AA62378B85A5}" destId="{5C316DDB-9155-467D-B444-5286EC8EE7F5}" srcOrd="0" destOrd="0" parTransId="{17FDB0C6-BE54-45C4-951D-A161967E94C2}" sibTransId="{9D08D049-C967-46D1-9A80-9418D60219CE}"/>
    <dgm:cxn modelId="{E6E674BC-A50B-48B7-9C3C-838B76C48EFE}" srcId="{5306683F-183A-4739-83A7-AA62378B85A5}" destId="{0E36CD89-01EE-459C-9ADA-7D33B56314F3}" srcOrd="1" destOrd="0" parTransId="{4B2FFD54-2650-4A6D-BC96-DE847F9436AC}" sibTransId="{2F1E26DE-3E71-4F00-97DB-98DDD23ACBCB}"/>
    <dgm:cxn modelId="{0DDB9C28-7E99-44BF-822C-5C0D67A0FFE7}" type="presParOf" srcId="{DDD8170C-83A6-4D9C-AEF8-1F99EBDD23E3}" destId="{B4BF91D5-5AE2-4BEB-8E0A-2036A08E1947}" srcOrd="0" destOrd="0" presId="urn:microsoft.com/office/officeart/2005/8/layout/hProcess9"/>
    <dgm:cxn modelId="{B90136FA-07D3-42CC-A4C6-50771151B076}" type="presParOf" srcId="{DDD8170C-83A6-4D9C-AEF8-1F99EBDD23E3}" destId="{A4ABEDC9-C972-42E7-803E-DB16D1A7B4D2}" srcOrd="1" destOrd="0" presId="urn:microsoft.com/office/officeart/2005/8/layout/hProcess9"/>
    <dgm:cxn modelId="{9EBCB669-CD0B-472D-9CF9-5033CF9B998C}" type="presParOf" srcId="{A4ABEDC9-C972-42E7-803E-DB16D1A7B4D2}" destId="{439D0DD7-EE9B-42FA-8343-62B966BC5A7D}" srcOrd="0" destOrd="0" presId="urn:microsoft.com/office/officeart/2005/8/layout/hProcess9"/>
    <dgm:cxn modelId="{4D68F7BB-9BBD-49E3-A4B3-194EA1294817}" type="presParOf" srcId="{A4ABEDC9-C972-42E7-803E-DB16D1A7B4D2}" destId="{5DE13FA4-A2FA-4ABA-BEE9-88A25BD59B3B}" srcOrd="1" destOrd="0" presId="urn:microsoft.com/office/officeart/2005/8/layout/hProcess9"/>
    <dgm:cxn modelId="{DB81CDB8-D89C-4650-94A3-9712FC24A3D9}" type="presParOf" srcId="{A4ABEDC9-C972-42E7-803E-DB16D1A7B4D2}" destId="{AC5BC1FE-DEFE-449F-9BB1-516DFC8030C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Las palabras del Señor llenas de verdad tenían efecto salvador sobre las almas que le oían, es por eso por lo que muchos creyeron en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Esto nos motiva a perseverar en la proclamación fiel del evangelio, con la certeza de que el Espíritu Santo guiará a muchos a la fe, asegurándonos de que este esfuerzo no será en vano.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8104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Toda persona que camina en la luz de Cristo y siembra la Palabra (no solo el ministro) es bendecida.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 Todo creyente es un misionero en su esfera de influencia, Dios emplea a todos de acuerdo con sus diversas capacidades. No se necesita ser pastor para ser un reflejo de la luz celestial.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69B99E8-305F-438E-9D21-3B7FC7D2FB1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luz de Dios está disponible para todo aquel que la recibe, y al compartirla, su vida florece espiritualmente, así como la tierra produce fruto al recibir la lluvia.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F061E4-E3F8-4EAA-B57B-51A1E0AEF996}" type="parTrans" cxnId="{2D40FF92-5BA6-4270-8DF8-E6D4BB817A69}">
      <dgm:prSet/>
      <dgm:spPr/>
      <dgm:t>
        <a:bodyPr/>
        <a:lstStyle/>
        <a:p>
          <a:endParaRPr lang="es-EC"/>
        </a:p>
      </dgm:t>
    </dgm:pt>
    <dgm:pt modelId="{568D981E-FBED-40D7-905A-56F51C832321}" type="sibTrans" cxnId="{2D40FF92-5BA6-4270-8DF8-E6D4BB817A6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097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3153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A1C3152-EE57-4402-9E98-0C724EF7D6D6}" type="pres">
      <dgm:prSet presAssocID="{8054A7A7-2C65-4232-A11B-5224673DBAD0}" presName="sp" presStyleCnt="0"/>
      <dgm:spPr/>
    </dgm:pt>
    <dgm:pt modelId="{785ABF24-AFCA-4E0B-BE5C-CDFA796CC6BE}" type="pres">
      <dgm:prSet presAssocID="{469B99E8-305F-438E-9D21-3B7FC7D2FB11}" presName="linNode" presStyleCnt="0"/>
      <dgm:spPr/>
    </dgm:pt>
    <dgm:pt modelId="{E38E7B7E-2AEB-4920-8383-230BB3971EB7}" type="pres">
      <dgm:prSet presAssocID="{469B99E8-305F-438E-9D21-3B7FC7D2FB11}" presName="parentText" presStyleLbl="node1" presStyleIdx="2" presStyleCnt="3" custScaleX="277778" custScaleY="330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0A686D3C-DB19-4974-969B-07760C8F8337}" type="presOf" srcId="{469B99E8-305F-438E-9D21-3B7FC7D2FB11}" destId="{E38E7B7E-2AEB-4920-8383-230BB3971EB7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D40FF92-5BA6-4270-8DF8-E6D4BB817A69}" srcId="{DE777566-25ED-412B-861E-9EE5B3378A4C}" destId="{469B99E8-305F-438E-9D21-3B7FC7D2FB11}" srcOrd="2" destOrd="0" parTransId="{A8F061E4-E3F8-4EAA-B57B-51A1E0AEF996}" sibTransId="{568D981E-FBED-40D7-905A-56F51C832321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419365A3-FE31-40D6-8063-60ACC3B8E055}" type="presParOf" srcId="{0FCAC325-AD87-4A69-B81C-C68275993DBD}" destId="{6A1C3152-EE57-4402-9E98-0C724EF7D6D6}" srcOrd="3" destOrd="0" presId="urn:microsoft.com/office/officeart/2005/8/layout/vList5"/>
    <dgm:cxn modelId="{79F5D2EB-8153-4CC9-99FD-66D5869F3325}" type="presParOf" srcId="{0FCAC325-AD87-4A69-B81C-C68275993DBD}" destId="{785ABF24-AFCA-4E0B-BE5C-CDFA796CC6BE}" srcOrd="4" destOrd="0" presId="urn:microsoft.com/office/officeart/2005/8/layout/vList5"/>
    <dgm:cxn modelId="{5AA1C04E-1683-40A9-94DE-CFC28964304B}" type="presParOf" srcId="{785ABF24-AFCA-4E0B-BE5C-CDFA796CC6BE}" destId="{E38E7B7E-2AEB-4920-8383-230BB3971E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Fracasan porque su mente está bajo el dominio de Satanás, en la más abyecta esclavitud…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no reconocen su condición, por lo que rechazan la liberación que solo Cristo les puede dar.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64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78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6FF1F2F-9A83-4E2B-8C6D-7CEFDBE09502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6141186E-698F-4AB4-9A01-F6591A8E06F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les muestra una condición esencial para vivir en libertad de pecado:…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BF6EBB-C30F-4A41-B4C2-0E36BE25A492}" type="parTrans" cxnId="{DB42D928-128F-4C41-92D3-30C271A20D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CED2E9-F5FF-468C-8C78-5F91F0596459}" type="sibTrans" cxnId="{DB42D928-128F-4C41-92D3-30C271A20D3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63E73D-E27B-44BD-A8B7-B8A3515D010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</a:t>
          </a:r>
          <a:r>
            <a:rPr lang="es-ES" sz="2200" b="1" dirty="0">
              <a:latin typeface="Bw Modelica" panose="00000600000000000000" pitchFamily="50" charset="0"/>
            </a:rPr>
            <a:t>permanecer en su palabra</a:t>
          </a:r>
          <a:r>
            <a:rPr lang="es-ES" sz="2200" dirty="0">
              <a:latin typeface="Bw Modelica" panose="00000600000000000000" pitchFamily="50" charset="0"/>
            </a:rPr>
            <a:t>, con una fe activa, y una obediencia continua y sincera.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D35B16-293E-4AEE-B9FE-CFB21E094355}" type="parTrans" cxnId="{6CE1D7F4-9EB2-4027-97E6-8F44B7ED229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AA1CF5D-91D9-48C3-9AF6-3D3926B1AA37}" type="sibTrans" cxnId="{6CE1D7F4-9EB2-4027-97E6-8F44B7ED229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FB55D2D-C105-4A3E-8F99-FA921F989F7A}" type="pres">
      <dgm:prSet presAssocID="{06FF1F2F-9A83-4E2B-8C6D-7CEFDBE09502}" presName="Name0" presStyleCnt="0">
        <dgm:presLayoutVars>
          <dgm:dir/>
          <dgm:resizeHandles val="exact"/>
        </dgm:presLayoutVars>
      </dgm:prSet>
      <dgm:spPr/>
    </dgm:pt>
    <dgm:pt modelId="{DFB86DDA-2000-4FEC-A2CE-592BC89752C0}" type="pres">
      <dgm:prSet presAssocID="{6141186E-698F-4AB4-9A01-F6591A8E06FF}" presName="node" presStyleLbl="node1" presStyleIdx="0" presStyleCnt="2" custScaleX="92360">
        <dgm:presLayoutVars>
          <dgm:bulletEnabled val="1"/>
        </dgm:presLayoutVars>
      </dgm:prSet>
      <dgm:spPr/>
    </dgm:pt>
    <dgm:pt modelId="{B826774A-35EE-4546-9D67-44E3AA5F9C75}" type="pres">
      <dgm:prSet presAssocID="{C2CED2E9-F5FF-468C-8C78-5F91F0596459}" presName="sibTrans" presStyleLbl="sibTrans2D1" presStyleIdx="0" presStyleCnt="1"/>
      <dgm:spPr/>
    </dgm:pt>
    <dgm:pt modelId="{F1EA4DB9-A192-4566-8989-B4CBE92E8297}" type="pres">
      <dgm:prSet presAssocID="{C2CED2E9-F5FF-468C-8C78-5F91F0596459}" presName="connectorText" presStyleLbl="sibTrans2D1" presStyleIdx="0" presStyleCnt="1"/>
      <dgm:spPr/>
    </dgm:pt>
    <dgm:pt modelId="{908EB3CD-EDFF-491A-979D-D7964B6D088D}" type="pres">
      <dgm:prSet presAssocID="{CE63E73D-E27B-44BD-A8B7-B8A3515D0109}" presName="node" presStyleLbl="node1" presStyleIdx="1" presStyleCnt="2" custScaleX="114721">
        <dgm:presLayoutVars>
          <dgm:bulletEnabled val="1"/>
        </dgm:presLayoutVars>
      </dgm:prSet>
      <dgm:spPr/>
    </dgm:pt>
  </dgm:ptLst>
  <dgm:cxnLst>
    <dgm:cxn modelId="{DB42D928-128F-4C41-92D3-30C271A20D30}" srcId="{06FF1F2F-9A83-4E2B-8C6D-7CEFDBE09502}" destId="{6141186E-698F-4AB4-9A01-F6591A8E06FF}" srcOrd="0" destOrd="0" parTransId="{B3BF6EBB-C30F-4A41-B4C2-0E36BE25A492}" sibTransId="{C2CED2E9-F5FF-468C-8C78-5F91F0596459}"/>
    <dgm:cxn modelId="{CDE90694-1F92-4278-AB53-C05FC17E000B}" type="presOf" srcId="{CE63E73D-E27B-44BD-A8B7-B8A3515D0109}" destId="{908EB3CD-EDFF-491A-979D-D7964B6D088D}" srcOrd="0" destOrd="0" presId="urn:microsoft.com/office/officeart/2005/8/layout/process1"/>
    <dgm:cxn modelId="{57544A95-E173-43F4-B92C-BEB6E44788DF}" type="presOf" srcId="{6141186E-698F-4AB4-9A01-F6591A8E06FF}" destId="{DFB86DDA-2000-4FEC-A2CE-592BC89752C0}" srcOrd="0" destOrd="0" presId="urn:microsoft.com/office/officeart/2005/8/layout/process1"/>
    <dgm:cxn modelId="{A95017BC-E783-4563-93A3-C44A955E6248}" type="presOf" srcId="{06FF1F2F-9A83-4E2B-8C6D-7CEFDBE09502}" destId="{FFB55D2D-C105-4A3E-8F99-FA921F989F7A}" srcOrd="0" destOrd="0" presId="urn:microsoft.com/office/officeart/2005/8/layout/process1"/>
    <dgm:cxn modelId="{2124ADE7-1BB8-477F-A585-AA14132EE424}" type="presOf" srcId="{C2CED2E9-F5FF-468C-8C78-5F91F0596459}" destId="{B826774A-35EE-4546-9D67-44E3AA5F9C75}" srcOrd="0" destOrd="0" presId="urn:microsoft.com/office/officeart/2005/8/layout/process1"/>
    <dgm:cxn modelId="{6CE1D7F4-9EB2-4027-97E6-8F44B7ED2298}" srcId="{06FF1F2F-9A83-4E2B-8C6D-7CEFDBE09502}" destId="{CE63E73D-E27B-44BD-A8B7-B8A3515D0109}" srcOrd="1" destOrd="0" parTransId="{ABD35B16-293E-4AEE-B9FE-CFB21E094355}" sibTransId="{4AA1CF5D-91D9-48C3-9AF6-3D3926B1AA37}"/>
    <dgm:cxn modelId="{6E4FE0F8-CC96-47F6-B69C-9DC2D5D91B0E}" type="presOf" srcId="{C2CED2E9-F5FF-468C-8C78-5F91F0596459}" destId="{F1EA4DB9-A192-4566-8989-B4CBE92E8297}" srcOrd="1" destOrd="0" presId="urn:microsoft.com/office/officeart/2005/8/layout/process1"/>
    <dgm:cxn modelId="{33589A30-63E6-45C8-B65D-D3DA172D7BA3}" type="presParOf" srcId="{FFB55D2D-C105-4A3E-8F99-FA921F989F7A}" destId="{DFB86DDA-2000-4FEC-A2CE-592BC89752C0}" srcOrd="0" destOrd="0" presId="urn:microsoft.com/office/officeart/2005/8/layout/process1"/>
    <dgm:cxn modelId="{CB924052-D034-402C-BB6D-E3882CB21AE6}" type="presParOf" srcId="{FFB55D2D-C105-4A3E-8F99-FA921F989F7A}" destId="{B826774A-35EE-4546-9D67-44E3AA5F9C75}" srcOrd="1" destOrd="0" presId="urn:microsoft.com/office/officeart/2005/8/layout/process1"/>
    <dgm:cxn modelId="{D1B5DA6F-68E7-43CE-A148-548A9CA7C5AF}" type="presParOf" srcId="{B826774A-35EE-4546-9D67-44E3AA5F9C75}" destId="{F1EA4DB9-A192-4566-8989-B4CBE92E8297}" srcOrd="0" destOrd="0" presId="urn:microsoft.com/office/officeart/2005/8/layout/process1"/>
    <dgm:cxn modelId="{12602D9F-8D10-4C8B-91FD-9D85C06FE09C}" type="presParOf" srcId="{FFB55D2D-C105-4A3E-8F99-FA921F989F7A}" destId="{908EB3CD-EDFF-491A-979D-D7964B6D088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2634" y="470472"/>
          <a:ext cx="4570621" cy="223439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es presentado como Luz para las naciones…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19834" y="470472"/>
        <a:ext cx="2336222" cy="2234399"/>
      </dsp:txXfrm>
    </dsp:sp>
    <dsp:sp modelId="{8D044741-25DB-4DE0-8341-A6CE7CF03541}">
      <dsp:nvSpPr>
        <dsp:cNvPr id="0" name=""/>
        <dsp:cNvSpPr/>
      </dsp:nvSpPr>
      <dsp:spPr>
        <a:xfrm>
          <a:off x="2634" y="2730083"/>
          <a:ext cx="4546341" cy="229852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como el medio por el cual Dios traería salvación a toda la humanidad.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51897" y="2730083"/>
        <a:ext cx="2247815" cy="2298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898BE-B32E-4CA6-94A3-E835C3D38762}">
      <dsp:nvSpPr>
        <dsp:cNvPr id="0" name=""/>
        <dsp:cNvSpPr/>
      </dsp:nvSpPr>
      <dsp:spPr>
        <a:xfrm rot="5400000">
          <a:off x="453950" y="1174367"/>
          <a:ext cx="1366013" cy="227301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46F4A-AC25-429D-8A9A-3209435B7642}">
      <dsp:nvSpPr>
        <dsp:cNvPr id="0" name=""/>
        <dsp:cNvSpPr/>
      </dsp:nvSpPr>
      <dsp:spPr>
        <a:xfrm>
          <a:off x="203592" y="1853508"/>
          <a:ext cx="2235814" cy="1798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Simeón lo identificó como la “Luz para revelación a los gentiles”…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3592" y="1853508"/>
        <a:ext cx="2235814" cy="1798777"/>
      </dsp:txXfrm>
    </dsp:sp>
    <dsp:sp modelId="{4D62816D-3926-461A-8BD9-0F1A5894D8D6}">
      <dsp:nvSpPr>
        <dsp:cNvPr id="0" name=""/>
        <dsp:cNvSpPr/>
      </dsp:nvSpPr>
      <dsp:spPr>
        <a:xfrm>
          <a:off x="1890832" y="1007025"/>
          <a:ext cx="387186" cy="387186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1B208-F3E1-40F3-B12E-5542310B592E}">
      <dsp:nvSpPr>
        <dsp:cNvPr id="0" name=""/>
        <dsp:cNvSpPr/>
      </dsp:nvSpPr>
      <dsp:spPr>
        <a:xfrm rot="5400000">
          <a:off x="3057972" y="552730"/>
          <a:ext cx="1366013" cy="227301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54DE5-28FD-4C82-875D-24EB4556321B}">
      <dsp:nvSpPr>
        <dsp:cNvPr id="0" name=""/>
        <dsp:cNvSpPr/>
      </dsp:nvSpPr>
      <dsp:spPr>
        <a:xfrm>
          <a:off x="2803130" y="1231872"/>
          <a:ext cx="2321530" cy="1798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…como el cumplimiento de las profecías dadas al pueblo de Israel…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03130" y="1231872"/>
        <a:ext cx="2321530" cy="1798777"/>
      </dsp:txXfrm>
    </dsp:sp>
    <dsp:sp modelId="{C48A1A15-4E84-43C5-9270-8E1E906E2004}">
      <dsp:nvSpPr>
        <dsp:cNvPr id="0" name=""/>
        <dsp:cNvSpPr/>
      </dsp:nvSpPr>
      <dsp:spPr>
        <a:xfrm>
          <a:off x="4494854" y="385388"/>
          <a:ext cx="387186" cy="387186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EC17C-49D1-4040-80BD-2BB4129AD69A}">
      <dsp:nvSpPr>
        <dsp:cNvPr id="0" name=""/>
        <dsp:cNvSpPr/>
      </dsp:nvSpPr>
      <dsp:spPr>
        <a:xfrm rot="5400000">
          <a:off x="5661994" y="-68905"/>
          <a:ext cx="1366013" cy="227301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384D7-765D-4126-B9E6-07FA6817394A}">
      <dsp:nvSpPr>
        <dsp:cNvPr id="0" name=""/>
        <dsp:cNvSpPr/>
      </dsp:nvSpPr>
      <dsp:spPr>
        <a:xfrm>
          <a:off x="5433972" y="610236"/>
          <a:ext cx="2052090" cy="1798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como el  Salvador del mundo.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433972" y="610236"/>
        <a:ext cx="2052090" cy="17987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3937F-256B-4752-A836-FAA1703293E8}">
      <dsp:nvSpPr>
        <dsp:cNvPr id="0" name=""/>
        <dsp:cNvSpPr/>
      </dsp:nvSpPr>
      <dsp:spPr>
        <a:xfrm>
          <a:off x="0" y="1036550"/>
          <a:ext cx="4430283" cy="141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43F12B-6141-41B0-A9A7-667540E961BC}">
      <dsp:nvSpPr>
        <dsp:cNvPr id="0" name=""/>
        <dsp:cNvSpPr/>
      </dsp:nvSpPr>
      <dsp:spPr>
        <a:xfrm>
          <a:off x="197384" y="33206"/>
          <a:ext cx="4061018" cy="18299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218" tIns="0" rIns="117218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dirigentes judíos rechazaron a Jesús y se opusieron a su misión, esto debido a que las enseñanzas y la vida de Él era un continuo…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6713" y="122535"/>
        <a:ext cx="3882360" cy="1651246"/>
      </dsp:txXfrm>
    </dsp:sp>
    <dsp:sp modelId="{DE9878BF-516D-4F4B-BF97-1B3FC4783208}">
      <dsp:nvSpPr>
        <dsp:cNvPr id="0" name=""/>
        <dsp:cNvSpPr/>
      </dsp:nvSpPr>
      <dsp:spPr>
        <a:xfrm>
          <a:off x="0" y="3855492"/>
          <a:ext cx="4430283" cy="141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61B175-C89B-46EC-83B5-A852C1BC58E8}">
      <dsp:nvSpPr>
        <dsp:cNvPr id="0" name=""/>
        <dsp:cNvSpPr/>
      </dsp:nvSpPr>
      <dsp:spPr>
        <a:xfrm>
          <a:off x="197384" y="2750150"/>
          <a:ext cx="4061018" cy="19319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218" tIns="0" rIns="117218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…reproche al espíritu de justicia propia que ellos manifestaban, además que no cumplía sus expectativas humanas de un Mesías conquistador.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1692" y="2844458"/>
        <a:ext cx="3872402" cy="17432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932448"/>
          <a:ext cx="4820478" cy="22753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 embargo, ellos ignoraban la misión de Jesús porque no habían escudriñado las profecías relativas al Mesías, como era su privilegio y deber hacerlo, y, al contrario, desde el principio se opusieron a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932448"/>
        <a:ext cx="4820478" cy="2275384"/>
      </dsp:txXfrm>
    </dsp:sp>
    <dsp:sp modelId="{EB05ED16-170E-4ABA-A9FC-1E534D3C8009}">
      <dsp:nvSpPr>
        <dsp:cNvPr id="0" name=""/>
        <dsp:cNvSpPr/>
      </dsp:nvSpPr>
      <dsp:spPr>
        <a:xfrm rot="10800000">
          <a:off x="0" y="137537"/>
          <a:ext cx="4820478" cy="287501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explicó con claridad a los fariseos que su testimonio era verdadero y que actuaba en unidad con el Padre, cumpliendo así incluso el criterio de la ley…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37537"/>
        <a:ext cx="4820478" cy="18680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552" y="40966"/>
          <a:ext cx="5601324" cy="17442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marcó un fuerte contraste: Él era de arriba, ellos de abajo; Él conocía al Padre, ellos no; Él ofrecía vida, ellos morirían en sus pecados; Él no era de este mundo, ellos sí.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1701" y="126115"/>
        <a:ext cx="5431026" cy="1573978"/>
      </dsp:txXfrm>
    </dsp:sp>
    <dsp:sp modelId="{9D041828-6AD9-46A5-9720-92B6CDC6F09B}">
      <dsp:nvSpPr>
        <dsp:cNvPr id="0" name=""/>
        <dsp:cNvSpPr/>
      </dsp:nvSpPr>
      <dsp:spPr>
        <a:xfrm>
          <a:off x="26552" y="1982412"/>
          <a:ext cx="5601324" cy="192385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Aunque eran líderes religiosos, no conocían a Dios realmente, al rechazar a Jesús, demostraron su condición terrenal, carnal y sin discernimiento espiritual, todo esto difería de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0467" y="2076327"/>
        <a:ext cx="5413494" cy="17360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503" y="120953"/>
          <a:ext cx="4325425" cy="14488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consecuencia del rechazo de Cristo sería la muerte eterna. Pues no hay salvación fuera de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1229" y="191679"/>
        <a:ext cx="4183973" cy="1307380"/>
      </dsp:txXfrm>
    </dsp:sp>
    <dsp:sp modelId="{9D041828-6AD9-46A5-9720-92B6CDC6F09B}">
      <dsp:nvSpPr>
        <dsp:cNvPr id="0" name=""/>
        <dsp:cNvSpPr/>
      </dsp:nvSpPr>
      <dsp:spPr>
        <a:xfrm>
          <a:off x="20503" y="1740004"/>
          <a:ext cx="4325425" cy="15467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Además, la nación judía perdió su privilegio como pueblo elegido para difundir el Evangelio.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6009" y="1815510"/>
        <a:ext cx="4174413" cy="13957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2463" y="27969"/>
          <a:ext cx="5858078" cy="147296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fariseos le exigieron una declaración clara de su identidad, empeñados en forzarle a declararse el Cristo, porque creían que una declaración tal…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63" y="27969"/>
        <a:ext cx="5489836" cy="1472967"/>
      </dsp:txXfrm>
    </dsp:sp>
    <dsp:sp modelId="{8D044741-25DB-4DE0-8341-A6CE7CF03541}">
      <dsp:nvSpPr>
        <dsp:cNvPr id="0" name=""/>
        <dsp:cNvSpPr/>
      </dsp:nvSpPr>
      <dsp:spPr>
        <a:xfrm>
          <a:off x="2463" y="1533120"/>
          <a:ext cx="5826958" cy="151524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…provocaría en el pueblo su rechazamiento como impostor, pues que su obra era tan diferente de las expectativas del pueblo.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63" y="1533120"/>
        <a:ext cx="5448148" cy="15152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467" y="84580"/>
          <a:ext cx="5583456" cy="157031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respondió a los fariseos reafirmando lo que ya les había dicho: Él es el enviado del Padre, habla solo lo que ha oído de Él y vive para hacer su voluntad.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467" y="84580"/>
        <a:ext cx="5583456" cy="1570319"/>
      </dsp:txXfrm>
    </dsp:sp>
    <dsp:sp modelId="{9D041828-6AD9-46A5-9720-92B6CDC6F09B}">
      <dsp:nvSpPr>
        <dsp:cNvPr id="0" name=""/>
        <dsp:cNvSpPr/>
      </dsp:nvSpPr>
      <dsp:spPr>
        <a:xfrm>
          <a:off x="26467" y="1832265"/>
          <a:ext cx="5583456" cy="16339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nunca se desvió de su lealtad a los principios de la ley divina. Nunca hizo nada contrario a la voluntad de su Padre.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467" y="1832265"/>
        <a:ext cx="5583456" cy="163392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F91D5-5AE2-4BEB-8E0A-2036A08E1947}">
      <dsp:nvSpPr>
        <dsp:cNvPr id="0" name=""/>
        <dsp:cNvSpPr/>
      </dsp:nvSpPr>
      <dsp:spPr>
        <a:xfrm>
          <a:off x="582123" y="0"/>
          <a:ext cx="6597401" cy="4131844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9D0DD7-EE9B-42FA-8343-62B966BC5A7D}">
      <dsp:nvSpPr>
        <dsp:cNvPr id="0" name=""/>
        <dsp:cNvSpPr/>
      </dsp:nvSpPr>
      <dsp:spPr>
        <a:xfrm>
          <a:off x="0" y="1107441"/>
          <a:ext cx="3650884" cy="1916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 Jesús caminó diariamente en obediencia al Padre, la comunión con su Padre era constante, íntima y viva.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3578" y="1201019"/>
        <a:ext cx="3463728" cy="1729804"/>
      </dsp:txXfrm>
    </dsp:sp>
    <dsp:sp modelId="{AC5BC1FE-DEFE-449F-9BB1-516DFC8030C9}">
      <dsp:nvSpPr>
        <dsp:cNvPr id="0" name=""/>
        <dsp:cNvSpPr/>
      </dsp:nvSpPr>
      <dsp:spPr>
        <a:xfrm>
          <a:off x="3910746" y="1107441"/>
          <a:ext cx="3767542" cy="1916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 la gracia de Dios, como Cristo, debemos cultivar una relación íntima con Dios y vivir con fe y obediencia.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004324" y="1201019"/>
        <a:ext cx="3580386" cy="172980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296"/>
          <a:ext cx="5725321" cy="14162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palabras del Señor llenas de verdad tenían efecto salvador sobre las almas que le oían, es por eso por lo que muchos creyeron en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1480" y="44776"/>
        <a:ext cx="5642361" cy="1333273"/>
      </dsp:txXfrm>
    </dsp:sp>
    <dsp:sp modelId="{453817D1-3B94-47AE-A879-A8732AC96949}">
      <dsp:nvSpPr>
        <dsp:cNvPr id="0" name=""/>
        <dsp:cNvSpPr/>
      </dsp:nvSpPr>
      <dsp:spPr>
        <a:xfrm rot="5400000">
          <a:off x="2493834" y="1468707"/>
          <a:ext cx="737652" cy="88518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597105" y="1542472"/>
        <a:ext cx="531110" cy="516356"/>
      </dsp:txXfrm>
    </dsp:sp>
    <dsp:sp modelId="{70437E02-45D0-47C9-80E5-FE6E70D5D88D}">
      <dsp:nvSpPr>
        <dsp:cNvPr id="0" name=""/>
        <dsp:cNvSpPr/>
      </dsp:nvSpPr>
      <dsp:spPr>
        <a:xfrm>
          <a:off x="0" y="2403067"/>
          <a:ext cx="5725321" cy="15941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Esto nos motiva a perseverar en la proclamación fiel del evangelio, con la certeza de que el Espíritu Santo guiará a muchos a la fe, asegurándonos de que este esfuerzo no será en vano.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691" y="2449758"/>
        <a:ext cx="5631939" cy="15007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94" y="121264"/>
          <a:ext cx="5471411" cy="11357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Toda persona que camina en la luz de Cristo y siembra la Palabra (no solo el ministro) es bendecida.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94" y="121264"/>
        <a:ext cx="5471411" cy="1135716"/>
      </dsp:txXfrm>
    </dsp:sp>
    <dsp:sp modelId="{9D041828-6AD9-46A5-9720-92B6CDC6F09B}">
      <dsp:nvSpPr>
        <dsp:cNvPr id="0" name=""/>
        <dsp:cNvSpPr/>
      </dsp:nvSpPr>
      <dsp:spPr>
        <a:xfrm>
          <a:off x="2694" y="1527660"/>
          <a:ext cx="5471411" cy="17071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 Todo creyente es un misionero en su esfera de influencia, Dios emplea a todos de acuerdo con sus diversas capacidades. No se necesita ser pastor para ser un reflejo de la luz celestial.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94" y="1527660"/>
        <a:ext cx="5471411" cy="1707174"/>
      </dsp:txXfrm>
    </dsp:sp>
    <dsp:sp modelId="{E38E7B7E-2AEB-4920-8383-230BB3971EB7}">
      <dsp:nvSpPr>
        <dsp:cNvPr id="0" name=""/>
        <dsp:cNvSpPr/>
      </dsp:nvSpPr>
      <dsp:spPr>
        <a:xfrm>
          <a:off x="2694" y="3505514"/>
          <a:ext cx="5517894" cy="17868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luz de Dios está disponible para todo aquel que la recibe, y al compartirla, su vida florece espiritualmente, así como la tierra produce fruto al recibir la lluvia.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94" y="3505514"/>
        <a:ext cx="5517894" cy="178680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986" y="8623"/>
          <a:ext cx="5481960" cy="102074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Fracasan porque su mente está bajo el dominio de Satanás, en la más abyecta esclavitud…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5815" y="58452"/>
        <a:ext cx="5382302" cy="921090"/>
      </dsp:txXfrm>
    </dsp:sp>
    <dsp:sp modelId="{9D041828-6AD9-46A5-9720-92B6CDC6F09B}">
      <dsp:nvSpPr>
        <dsp:cNvPr id="0" name=""/>
        <dsp:cNvSpPr/>
      </dsp:nvSpPr>
      <dsp:spPr>
        <a:xfrm>
          <a:off x="25986" y="1139259"/>
          <a:ext cx="5481960" cy="105202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no reconocen su condición, por lo que rechazan la liberación que solo Cristo les puede dar.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7341" y="1190614"/>
        <a:ext cx="5379250" cy="94931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86DDA-2000-4FEC-A2CE-592BC89752C0}">
      <dsp:nvSpPr>
        <dsp:cNvPr id="0" name=""/>
        <dsp:cNvSpPr/>
      </dsp:nvSpPr>
      <dsp:spPr>
        <a:xfrm>
          <a:off x="8777" y="0"/>
          <a:ext cx="3218454" cy="14358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les muestra una condición esencial para vivir en libertad de pecado:…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0831" y="42054"/>
        <a:ext cx="3134346" cy="1351714"/>
      </dsp:txXfrm>
    </dsp:sp>
    <dsp:sp modelId="{B826774A-35EE-4546-9D67-44E3AA5F9C75}">
      <dsp:nvSpPr>
        <dsp:cNvPr id="0" name=""/>
        <dsp:cNvSpPr/>
      </dsp:nvSpPr>
      <dsp:spPr>
        <a:xfrm>
          <a:off x="3575700" y="285810"/>
          <a:ext cx="738753" cy="8642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575700" y="458650"/>
        <a:ext cx="517127" cy="518521"/>
      </dsp:txXfrm>
    </dsp:sp>
    <dsp:sp modelId="{908EB3CD-EDFF-491A-979D-D7964B6D088D}">
      <dsp:nvSpPr>
        <dsp:cNvPr id="0" name=""/>
        <dsp:cNvSpPr/>
      </dsp:nvSpPr>
      <dsp:spPr>
        <a:xfrm>
          <a:off x="4621105" y="0"/>
          <a:ext cx="3997664" cy="14358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</a:t>
          </a:r>
          <a:r>
            <a:rPr lang="es-ES" sz="2200" b="1" kern="1200" dirty="0">
              <a:latin typeface="Bw Modelica" panose="00000600000000000000" pitchFamily="50" charset="0"/>
            </a:rPr>
            <a:t>permanecer en su palabra</a:t>
          </a:r>
          <a:r>
            <a:rPr lang="es-ES" sz="2200" kern="1200" dirty="0">
              <a:latin typeface="Bw Modelica" panose="00000600000000000000" pitchFamily="50" charset="0"/>
            </a:rPr>
            <a:t>, con una fe activa, y una obediencia continua y sincera.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63159" y="42054"/>
        <a:ext cx="3913556" cy="1351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16/5/2025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10FBA-0816-9B7F-2D00-38389B8B6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2A6033A-8C14-588C-4118-4CBC60A4C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761AF82-2588-3BFB-9ECC-0D30EDF680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AD21BE-0758-7253-2469-8766113295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9996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7E2AC-DAB1-C694-916A-6135A914F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5E017F4-BED0-BB94-2EE2-19B67FAACE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9438E6-E29A-9B14-FD2B-E2FEA06F3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1521AC-2295-EF71-4144-B5E64AF01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80708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16/5/2025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29.png"/><Relationship Id="rId10" Type="http://schemas.microsoft.com/office/2007/relationships/diagramDrawing" Target="../diagrams/drawing3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30.png"/><Relationship Id="rId10" Type="http://schemas.microsoft.com/office/2007/relationships/diagramDrawing" Target="../diagrams/drawing4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4.jpe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13" Type="http://schemas.openxmlformats.org/officeDocument/2006/relationships/diagramQuickStyle" Target="../diagrams/quickStyle13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2.xml"/><Relationship Id="rId12" Type="http://schemas.openxmlformats.org/officeDocument/2006/relationships/diagramLayout" Target="../diagrams/layou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11" Type="http://schemas.openxmlformats.org/officeDocument/2006/relationships/diagramData" Target="../diagrams/data13.xml"/><Relationship Id="rId5" Type="http://schemas.openxmlformats.org/officeDocument/2006/relationships/diagramData" Target="../diagrams/data12.xml"/><Relationship Id="rId15" Type="http://schemas.microsoft.com/office/2007/relationships/diagramDrawing" Target="../diagrams/drawing13.xml"/><Relationship Id="rId10" Type="http://schemas.openxmlformats.org/officeDocument/2006/relationships/image" Target="../media/image37.png"/><Relationship Id="rId4" Type="http://schemas.openxmlformats.org/officeDocument/2006/relationships/image" Target="../media/image18.png"/><Relationship Id="rId9" Type="http://schemas.microsoft.com/office/2007/relationships/diagramDrawing" Target="../diagrams/drawing12.xml"/><Relationship Id="rId14" Type="http://schemas.openxmlformats.org/officeDocument/2006/relationships/diagramColors" Target="../diagrams/colors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17 de mayo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498207" y="4389265"/>
            <a:ext cx="965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Luz Rechazada - ¿</a:t>
            </a:r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o Reflejada?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3CAABB4-48D4-2F62-DBE2-1BA9F5D02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165" y="445113"/>
            <a:ext cx="6504018" cy="346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34AF48F-6ADA-EF71-7C1F-C13C034A5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7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17 de mayo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91241" y="94624"/>
            <a:ext cx="75811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6000" b="1" dirty="0">
                <a:ln w="38100">
                  <a:noFill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Luz Rechazada - ¿o Reflejada?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17 de mayo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Cristo es la luz ‘que alumbra a todo hombre’. Juan 1:9. Así como por Cristo tiene vida todo ser humano, así por su medio toda alma recibe algún rayo de luz divina.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La Educación, p. 29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“Jehová es mi luz y mi salvación; ¿de quién temeré?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(Salmos 27:1)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05F544F-F3D2-0908-1A0B-474A9B06D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066" y="0"/>
            <a:ext cx="7521934" cy="470120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profetizada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670066" y="4728327"/>
            <a:ext cx="73919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refirió el Espíritu Santo a Jesús mediante Isaías?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1336426"/>
              </p:ext>
            </p:extLst>
          </p:nvPr>
        </p:nvGraphicFramePr>
        <p:xfrm>
          <a:off x="47089" y="116276"/>
          <a:ext cx="4575890" cy="5499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50E7CE0-9FF3-0F76-B4E9-1AF537324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49" y="0"/>
            <a:ext cx="4163666" cy="415533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profetizada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70948" y="4150148"/>
            <a:ext cx="120649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identificó Simeón a Jesús cuando fue llevado al templo para su dedicación, y qué debería hacernos considerar esto?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BCB7616B-517C-601D-9984-DA95DAC67B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5280263"/>
              </p:ext>
            </p:extLst>
          </p:nvPr>
        </p:nvGraphicFramePr>
        <p:xfrm>
          <a:off x="4396997" y="57258"/>
          <a:ext cx="7486513" cy="4036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D62816D-3926-461A-8BD9-0F1A5894D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E9898BE-B32E-4CA6-94A3-E835C3D38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3E46F4A-AC25-429D-8A9A-3209435B7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451B208-F3E1-40F3-B12E-5542310B59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48A1A15-4E84-43C5-9270-8E1E906E20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3A54DE5-28FD-4C82-875D-24EB45563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ECEC17C-49D1-4040-80BD-2BB4129A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2B384D7-765D-4126-B9E6-07FA68173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rechazada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4764962" y="4578558"/>
            <a:ext cx="73792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reaccionaron los dirigentes judíos ante la misión de Cristo?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7EB1CCF-7A8C-F347-9D62-E148FBAC51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97" r="4105"/>
          <a:stretch/>
        </p:blipFill>
        <p:spPr>
          <a:xfrm>
            <a:off x="4806343" y="-22570"/>
            <a:ext cx="7385657" cy="4585538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5960C9D2-361A-DABD-F970-B1DFC21D7B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713411"/>
              </p:ext>
            </p:extLst>
          </p:nvPr>
        </p:nvGraphicFramePr>
        <p:xfrm>
          <a:off x="171534" y="256834"/>
          <a:ext cx="4430283" cy="5299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343F12B-6141-41B0-A9A7-667540E96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EE3937F-256B-4752-A836-FAA1703293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761B175-C89B-46EC-83B5-A852C1BC58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E9878BF-516D-4F4B-BF97-1B3FC4783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rechazada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47087" y="3786862"/>
            <a:ext cx="639998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explicaciones claras dio Jesús a los incrédulos fariseos, y cómo respondieron ellos?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EDD3BFA-413C-80CB-BCD5-957625EB0C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849" y="0"/>
            <a:ext cx="6565858" cy="3753898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0647824"/>
              </p:ext>
            </p:extLst>
          </p:nvPr>
        </p:nvGraphicFramePr>
        <p:xfrm>
          <a:off x="6977271" y="198389"/>
          <a:ext cx="4820478" cy="5345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BE28F50-BB01-57D6-ADA6-1BB7C3FD6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591" y="0"/>
            <a:ext cx="5929606" cy="592960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rechazada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110" y="4249737"/>
            <a:ext cx="62154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marcado contraste dijo Jesús que existía entre Él y los incrédulos fariseos?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8EEC80CE-9DCB-D80E-3A69-757CFD6121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6253706"/>
              </p:ext>
            </p:extLst>
          </p:nvPr>
        </p:nvGraphicFramePr>
        <p:xfrm>
          <a:off x="345494" y="284463"/>
          <a:ext cx="5654429" cy="3947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1EAF063-5AB6-78C9-A656-195071BDE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rechazada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74677" y="128320"/>
            <a:ext cx="639608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solidFill>
                  <a:schemeClr val="bg1"/>
                </a:solidFill>
                <a:latin typeface="Noto Sans ExtBd" panose="020B0902040504020204"/>
              </a:rPr>
              <a:t>¿Cuál iba a ser la consecuencia fatal del rechazo de Cristo por parte de los dirigentes judíos? </a:t>
            </a:r>
            <a:endParaRPr lang="es-EC" sz="3200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7F78D6E-4F4B-E221-0874-188BFB156B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9953050"/>
              </p:ext>
            </p:extLst>
          </p:nvPr>
        </p:nvGraphicFramePr>
        <p:xfrm>
          <a:off x="7550584" y="128320"/>
          <a:ext cx="4366433" cy="340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87D6A08-1291-3082-4FFC-C7B43226B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090645" y="-4932"/>
            <a:ext cx="6117497" cy="611749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Dos clases de oyentes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227639" y="4932"/>
            <a:ext cx="572493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Tras ser advertidos de que podían morir en sus pecados, ¿qué exigieron los fariseos a Jesús, y por qué?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9874AF3-A212-10ED-2961-AE458D16F2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548424"/>
              </p:ext>
            </p:extLst>
          </p:nvPr>
        </p:nvGraphicFramePr>
        <p:xfrm>
          <a:off x="227639" y="2559476"/>
          <a:ext cx="5863006" cy="307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con esquinas redondeadas 4">
            <a:extLst>
              <a:ext uri="{FF2B5EF4-FFF2-40B4-BE49-F238E27FC236}">
                <a16:creationId xmlns:a16="http://schemas.microsoft.com/office/drawing/2014/main" id="{F50BE705-1031-B82B-ECC9-3B449A267D3D}"/>
              </a:ext>
            </a:extLst>
          </p:cNvPr>
          <p:cNvSpPr/>
          <p:nvPr/>
        </p:nvSpPr>
        <p:spPr>
          <a:xfrm>
            <a:off x="7047701" y="298174"/>
            <a:ext cx="1421296" cy="755373"/>
          </a:xfrm>
          <a:prstGeom prst="wedgeRoundRectCallout">
            <a:avLst>
              <a:gd name="adj1" fmla="val -59295"/>
              <a:gd name="adj2" fmla="val 103290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¿Tú quién eres?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3" grpId="0">
        <p:bldSub>
          <a:bldDgm bld="one"/>
        </p:bldSub>
      </p:bldGraphic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1D6AC30-48AE-56A6-61E0-966382DC6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29" y="0"/>
            <a:ext cx="6117497" cy="611749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Dos clases de oyentes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6188952" y="3665271"/>
            <a:ext cx="592723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les contestó el Salvador, revelando su extraordinaria conexión con el Padre?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6D94C9BB-31C4-BE7C-3FA3-ED4041A1BC7A}"/>
              </a:ext>
            </a:extLst>
          </p:cNvPr>
          <p:cNvSpPr/>
          <p:nvPr/>
        </p:nvSpPr>
        <p:spPr>
          <a:xfrm>
            <a:off x="3166850" y="201592"/>
            <a:ext cx="2031316" cy="815095"/>
          </a:xfrm>
          <a:prstGeom prst="wedgeRoundRectCallout">
            <a:avLst>
              <a:gd name="adj1" fmla="val -91467"/>
              <a:gd name="adj2" fmla="val 36893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Lo que desde el principio os he dicho.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FB7E8CE-966E-5EE7-97A4-68F39A44FE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1290076"/>
              </p:ext>
            </p:extLst>
          </p:nvPr>
        </p:nvGraphicFramePr>
        <p:xfrm>
          <a:off x="6334371" y="114502"/>
          <a:ext cx="5636391" cy="3550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577F1EBA-AC11-A978-3E79-62795CAF7FFA}"/>
              </a:ext>
            </a:extLst>
          </p:cNvPr>
          <p:cNvSpPr/>
          <p:nvPr/>
        </p:nvSpPr>
        <p:spPr>
          <a:xfrm>
            <a:off x="526354" y="2850176"/>
            <a:ext cx="2922524" cy="815095"/>
          </a:xfrm>
          <a:prstGeom prst="wedgeRoundRectCallout">
            <a:avLst>
              <a:gd name="adj1" fmla="val -6183"/>
              <a:gd name="adj2" fmla="val -131382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…nada hago por mí mismo, sino que según me enseñó el Padre, así hablo.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Graphic spid="8" grpId="0">
        <p:bldSub>
          <a:bldDgm bld="one"/>
        </p:bldSub>
      </p:bldGraphic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oración de Jesús en el Huerto de los Olivos. La agonía de Getsemaní">
            <a:extLst>
              <a:ext uri="{FF2B5EF4-FFF2-40B4-BE49-F238E27FC236}">
                <a16:creationId xmlns:a16="http://schemas.microsoft.com/office/drawing/2014/main" id="{90ADA21D-B9EB-0FA8-F67D-4BF5802AF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085" y="0"/>
            <a:ext cx="4401915" cy="585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Dos clases de oyentes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30022" y="99857"/>
            <a:ext cx="75079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Describe el caminar diario de Cristo con Su Padre, y cómo debemos reflejar esa experiencia.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DDF20B3C-6E9B-8942-1AF8-AE931D2992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7482897"/>
              </p:ext>
            </p:extLst>
          </p:nvPr>
        </p:nvGraphicFramePr>
        <p:xfrm>
          <a:off x="130020" y="1669517"/>
          <a:ext cx="7761649" cy="4131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4BF91D5-5AE2-4BEB-8E0A-2036A08E19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39D0DD7-EE9B-42FA-8343-62B966BC5A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C5BC1FE-DEFE-449F-9BB1-516DFC8030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045A07F-FBA4-FDC6-83B1-C30C35A7BD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61" r="6604"/>
          <a:stretch/>
        </p:blipFill>
        <p:spPr>
          <a:xfrm>
            <a:off x="-19706" y="-32483"/>
            <a:ext cx="6115706" cy="427327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reflejada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5816" y="4230829"/>
            <a:ext cx="119446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Cuando Cristo habló verdades tajantes a los fariseos, ¿cómo afectaron sus palabras a los oyentes sinceros, y por qué esto puede sernos de ánimo hoy?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8737031"/>
              </p:ext>
            </p:extLst>
          </p:nvPr>
        </p:nvGraphicFramePr>
        <p:xfrm>
          <a:off x="6336654" y="102722"/>
          <a:ext cx="5725322" cy="400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A998-7381-D1CC-317D-FDB01B355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0DDA46E-5A64-CC07-48B2-39BDBAA74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721" y="-19396"/>
            <a:ext cx="6059279" cy="403951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7778134-CF1A-2C03-D7C9-8988474EA89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368635D0-1994-5F57-D82A-B454ACE765EF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817FBDB9-E901-58D6-609C-4F6A155CF9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2281C6CD-22D1-B851-83AF-3ACB95F65673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3CD1F821-7A11-DC93-319D-9369A3296C7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4C59DDAB-9CD7-C1BC-76CE-2229FCDAC8FD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DCBDC9D4-A6B8-7037-FB33-63DA91605FF0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Luz reflejada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08D9742-014E-5606-222A-11205E8879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8F9879-EEE8-E642-4030-2C3B9BCB68E2}"/>
              </a:ext>
            </a:extLst>
          </p:cNvPr>
          <p:cNvSpPr txBox="1"/>
          <p:nvPr/>
        </p:nvSpPr>
        <p:spPr>
          <a:xfrm>
            <a:off x="5811329" y="4091929"/>
            <a:ext cx="63329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Aparte de los ministros, ¿quiénes más son bendecidos por reflejar la luz del cielo?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C4011EA7-09A5-8221-299D-4CBCE7D6BE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7143349"/>
              </p:ext>
            </p:extLst>
          </p:nvPr>
        </p:nvGraphicFramePr>
        <p:xfrm>
          <a:off x="360681" y="222220"/>
          <a:ext cx="5523284" cy="5413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4677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38E7B7E-2AEB-4920-8383-230BB3971E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3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1CDA6-3C3F-7ADC-3447-B833C00AD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96CA8A34-54FF-7859-9A67-A780D05A9D9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87FB5729-2DEA-3A99-72E3-BA3F428A5B5D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27B797CC-FB42-FDA6-EA9E-22037C991D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A819261E-8921-ED49-3B86-489914179C13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53779DA4-13DB-8BBD-BB0B-A1D4DAC423F3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7D410C2-5074-F503-BEE5-AED997B2EDA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40723B60-1D5C-D042-5271-02F150422FBA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Esclavitud vs libertad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928D4331-2FD7-95E3-50A5-9532A1505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B5B0EB8-2F34-74AE-DEA7-9B71C3DEA575}"/>
              </a:ext>
            </a:extLst>
          </p:cNvPr>
          <p:cNvSpPr txBox="1"/>
          <p:nvPr/>
        </p:nvSpPr>
        <p:spPr>
          <a:xfrm>
            <a:off x="75817" y="4195716"/>
            <a:ext cx="35619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dijo Jesús a los judíos que lo aceptaron 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CBB62DA-B5BA-C519-19EA-8CB6FFBE7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2653021"/>
              </p:ext>
            </p:extLst>
          </p:nvPr>
        </p:nvGraphicFramePr>
        <p:xfrm>
          <a:off x="6478875" y="1952368"/>
          <a:ext cx="5533933" cy="2199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B2FFFA55-EA4A-B538-4E4E-0CDE2B8C8B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3962"/>
            <a:ext cx="6271591" cy="418106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9730E27-880D-2ECA-49A5-80BA89670CEA}"/>
              </a:ext>
            </a:extLst>
          </p:cNvPr>
          <p:cNvSpPr txBox="1"/>
          <p:nvPr/>
        </p:nvSpPr>
        <p:spPr>
          <a:xfrm>
            <a:off x="6155339" y="-35169"/>
            <a:ext cx="590663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En contraste, ¿cómo es que los incrédulos fracasan en ver la única condición que nos hará libres del pecado?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EF87040-95AE-A41F-D019-89B897A766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3678947"/>
              </p:ext>
            </p:extLst>
          </p:nvPr>
        </p:nvGraphicFramePr>
        <p:xfrm>
          <a:off x="3414091" y="4283985"/>
          <a:ext cx="8627548" cy="1435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13583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FB86DDA-2000-4FEC-A2CE-592BC8975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26774A-35EE-4546-9D67-44E3AA5F9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8EB3CD-EDFF-491A-979D-D7964B6D0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Sub>
          <a:bldDgm bld="one"/>
        </p:bldSub>
      </p:bldGraphic>
      <p:bldP spid="7" grpId="0"/>
      <p:bldGraphic spid="8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: esquinas superiores redondeadas 21"/>
          <p:cNvSpPr/>
          <p:nvPr/>
        </p:nvSpPr>
        <p:spPr>
          <a:xfrm>
            <a:off x="96531" y="381783"/>
            <a:ext cx="2242574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Eras Demi ITC" panose="020B0805030504020804" pitchFamily="34" charset="0"/>
              </a:rPr>
              <a:t>La luz profetizada </a:t>
            </a:r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es la revelación de Cristo como el Salvador del mundo, anunciada por los profetas y confirmada por su vida. Isaías lo presenta como “luz de las naciones”, y Simeón lo reconoce como tal.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3376" y="381783"/>
            <a:ext cx="231897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Eras Demi ITC" panose="020B0805030504020804" pitchFamily="34" charset="0"/>
              </a:rPr>
              <a:t>La luz rechazada </a:t>
            </a:r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representa la actitud de incredulidad y resistencia frente a la verdad revelada en Cristo. Aunque Jesús vino como la luz del mundo, los dirigentes judíos y otros incrédulos no lo recibieron.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60326" y="381783"/>
            <a:ext cx="2455604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Por rechazar a Jesús, la nación judía perdió su posición como el pueblo escogido para llevar la luz de la verdad al mundo. Aunque habían recibido grandes privilegios espirituales, al rechazar al Mesías se cerraron a la guía del Espíritu Santo.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19277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Eras Demi ITC" panose="020B0805030504020804" pitchFamily="34" charset="0"/>
              </a:rPr>
              <a:t>La luz reflejada </a:t>
            </a:r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es el resultado de una vida transformada por la presencia de Cristo. Así como Jesús reflejó perfectamente la gloria del Padre, también sus verdaderos seguidores están llamados a reflejar su carácter al mundo.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26" name="Rectángulo: esquinas superiores redondeadas 25"/>
          <p:cNvSpPr/>
          <p:nvPr/>
        </p:nvSpPr>
        <p:spPr>
          <a:xfrm>
            <a:off x="9715051" y="381783"/>
            <a:ext cx="2419277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 la luz de la verdad evangélica, la verdadera libertad no consiste en hacer lo que uno quiere, sino en ser liberado del poder del pecado para vivir en obediencia a Dios.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641534" y="2790441"/>
            <a:ext cx="6358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recibir la luz de Cristo y reflejarla en mi vida, viviendo conforme a su verdad!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22422" y="1017269"/>
            <a:ext cx="67774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Cristo es la luz dada a todo ser humano. Cada persona decide aceptarla o rechazarla.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1245596</TotalTime>
  <Words>1440</Words>
  <Application>Microsoft Office PowerPoint</Application>
  <PresentationFormat>Panorámica</PresentationFormat>
  <Paragraphs>131</Paragraphs>
  <Slides>21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8975</cp:revision>
  <dcterms:created xsi:type="dcterms:W3CDTF">2017-06-02T15:34:13Z</dcterms:created>
  <dcterms:modified xsi:type="dcterms:W3CDTF">2025-05-16T22:32:03Z</dcterms:modified>
</cp:coreProperties>
</file>