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1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Repetían con orgullo que eran descendientes de Abraham, creyendo que esa afiliación genética les garantizaba una relación especial con Dios y la salvación.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8558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 verdadera filiación se demuestra por el carácter y las acciones, los verdaderos hijos de Abrahán vivirían como él una vida de obediencia a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8629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Rechazar a Cristo, mentir, tramar su muerte y resistir la verdad revelada por el Hijo de Dios eran obras que no venían de Abraham ni de Dios, sino del diablo, y al imitarle se convirtieron en sus hijos espirituales.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Era la verdad lo que ofendía a estos hombres, pues esta exponía la falacia del error, condenaba sus enseñanzas y prácticas, por eso en lugar de reconocer su error cerraron los ojos a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685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6061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FF1F2F-9A83-4E2B-8C6D-7CEFDBE09502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6141186E-698F-4AB4-9A01-F6591A8E06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Ser verdaderamente hijos de Abraham no depende del linaje físico, sino de una experiencia espiritual basada en la fe y la obediencia a Dios, tal como lo vivió Abrahán.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BF6EBB-C30F-4A41-B4C2-0E36BE25A492}" type="parTrans" cxnId="{DB42D928-128F-4C41-92D3-30C271A20D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CED2E9-F5FF-468C-8C78-5F91F0596459}" type="sibTrans" cxnId="{DB42D928-128F-4C41-92D3-30C271A20D3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63E73D-E27B-44BD-A8B7-B8A3515D01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 demostraron por su acción contraria a Abrahán, él nunca habría buscado matar a alguien que le dijera la verdad de parte de Dios, pero ellos sí lo hacían con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D35B16-293E-4AEE-B9FE-CFB21E094355}" type="parTrans" cxnId="{6CE1D7F4-9EB2-4027-97E6-8F44B7ED229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AA1CF5D-91D9-48C3-9AF6-3D3926B1AA37}" type="sibTrans" cxnId="{6CE1D7F4-9EB2-4027-97E6-8F44B7ED229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FB55D2D-C105-4A3E-8F99-FA921F989F7A}" type="pres">
      <dgm:prSet presAssocID="{06FF1F2F-9A83-4E2B-8C6D-7CEFDBE09502}" presName="Name0" presStyleCnt="0">
        <dgm:presLayoutVars>
          <dgm:dir/>
          <dgm:resizeHandles val="exact"/>
        </dgm:presLayoutVars>
      </dgm:prSet>
      <dgm:spPr/>
    </dgm:pt>
    <dgm:pt modelId="{DFB86DDA-2000-4FEC-A2CE-592BC89752C0}" type="pres">
      <dgm:prSet presAssocID="{6141186E-698F-4AB4-9A01-F6591A8E06FF}" presName="node" presStyleLbl="node1" presStyleIdx="0" presStyleCnt="2" custScaleX="115721">
        <dgm:presLayoutVars>
          <dgm:bulletEnabled val="1"/>
        </dgm:presLayoutVars>
      </dgm:prSet>
      <dgm:spPr/>
    </dgm:pt>
    <dgm:pt modelId="{B826774A-35EE-4546-9D67-44E3AA5F9C75}" type="pres">
      <dgm:prSet presAssocID="{C2CED2E9-F5FF-468C-8C78-5F91F0596459}" presName="sibTrans" presStyleLbl="sibTrans2D1" presStyleIdx="0" presStyleCnt="1"/>
      <dgm:spPr/>
    </dgm:pt>
    <dgm:pt modelId="{F1EA4DB9-A192-4566-8989-B4CBE92E8297}" type="pres">
      <dgm:prSet presAssocID="{C2CED2E9-F5FF-468C-8C78-5F91F0596459}" presName="connectorText" presStyleLbl="sibTrans2D1" presStyleIdx="0" presStyleCnt="1"/>
      <dgm:spPr/>
    </dgm:pt>
    <dgm:pt modelId="{908EB3CD-EDFF-491A-979D-D7964B6D088D}" type="pres">
      <dgm:prSet presAssocID="{CE63E73D-E27B-44BD-A8B7-B8A3515D0109}" presName="node" presStyleLbl="node1" presStyleIdx="1" presStyleCnt="2" custScaleX="114721">
        <dgm:presLayoutVars>
          <dgm:bulletEnabled val="1"/>
        </dgm:presLayoutVars>
      </dgm:prSet>
      <dgm:spPr/>
    </dgm:pt>
  </dgm:ptLst>
  <dgm:cxnLst>
    <dgm:cxn modelId="{DB42D928-128F-4C41-92D3-30C271A20D30}" srcId="{06FF1F2F-9A83-4E2B-8C6D-7CEFDBE09502}" destId="{6141186E-698F-4AB4-9A01-F6591A8E06FF}" srcOrd="0" destOrd="0" parTransId="{B3BF6EBB-C30F-4A41-B4C2-0E36BE25A492}" sibTransId="{C2CED2E9-F5FF-468C-8C78-5F91F0596459}"/>
    <dgm:cxn modelId="{CDE90694-1F92-4278-AB53-C05FC17E000B}" type="presOf" srcId="{CE63E73D-E27B-44BD-A8B7-B8A3515D0109}" destId="{908EB3CD-EDFF-491A-979D-D7964B6D088D}" srcOrd="0" destOrd="0" presId="urn:microsoft.com/office/officeart/2005/8/layout/process1"/>
    <dgm:cxn modelId="{57544A95-E173-43F4-B92C-BEB6E44788DF}" type="presOf" srcId="{6141186E-698F-4AB4-9A01-F6591A8E06FF}" destId="{DFB86DDA-2000-4FEC-A2CE-592BC89752C0}" srcOrd="0" destOrd="0" presId="urn:microsoft.com/office/officeart/2005/8/layout/process1"/>
    <dgm:cxn modelId="{A95017BC-E783-4563-93A3-C44A955E6248}" type="presOf" srcId="{06FF1F2F-9A83-4E2B-8C6D-7CEFDBE09502}" destId="{FFB55D2D-C105-4A3E-8F99-FA921F989F7A}" srcOrd="0" destOrd="0" presId="urn:microsoft.com/office/officeart/2005/8/layout/process1"/>
    <dgm:cxn modelId="{2124ADE7-1BB8-477F-A585-AA14132EE424}" type="presOf" srcId="{C2CED2E9-F5FF-468C-8C78-5F91F0596459}" destId="{B826774A-35EE-4546-9D67-44E3AA5F9C75}" srcOrd="0" destOrd="0" presId="urn:microsoft.com/office/officeart/2005/8/layout/process1"/>
    <dgm:cxn modelId="{6CE1D7F4-9EB2-4027-97E6-8F44B7ED2298}" srcId="{06FF1F2F-9A83-4E2B-8C6D-7CEFDBE09502}" destId="{CE63E73D-E27B-44BD-A8B7-B8A3515D0109}" srcOrd="1" destOrd="0" parTransId="{ABD35B16-293E-4AEE-B9FE-CFB21E094355}" sibTransId="{4AA1CF5D-91D9-48C3-9AF6-3D3926B1AA37}"/>
    <dgm:cxn modelId="{6E4FE0F8-CC96-47F6-B69C-9DC2D5D91B0E}" type="presOf" srcId="{C2CED2E9-F5FF-468C-8C78-5F91F0596459}" destId="{F1EA4DB9-A192-4566-8989-B4CBE92E8297}" srcOrd="1" destOrd="0" presId="urn:microsoft.com/office/officeart/2005/8/layout/process1"/>
    <dgm:cxn modelId="{33589A30-63E6-45C8-B65D-D3DA172D7BA3}" type="presParOf" srcId="{FFB55D2D-C105-4A3E-8F99-FA921F989F7A}" destId="{DFB86DDA-2000-4FEC-A2CE-592BC89752C0}" srcOrd="0" destOrd="0" presId="urn:microsoft.com/office/officeart/2005/8/layout/process1"/>
    <dgm:cxn modelId="{CB924052-D034-402C-BB6D-E3882CB21AE6}" type="presParOf" srcId="{FFB55D2D-C105-4A3E-8F99-FA921F989F7A}" destId="{B826774A-35EE-4546-9D67-44E3AA5F9C75}" srcOrd="1" destOrd="0" presId="urn:microsoft.com/office/officeart/2005/8/layout/process1"/>
    <dgm:cxn modelId="{D1B5DA6F-68E7-43CE-A148-548A9CA7C5AF}" type="presParOf" srcId="{B826774A-35EE-4546-9D67-44E3AA5F9C75}" destId="{F1EA4DB9-A192-4566-8989-B4CBE92E8297}" srcOrd="0" destOrd="0" presId="urn:microsoft.com/office/officeart/2005/8/layout/process1"/>
    <dgm:cxn modelId="{12602D9F-8D10-4C8B-91FD-9D85C06FE09C}" type="presParOf" srcId="{FFB55D2D-C105-4A3E-8F99-FA921F989F7A}" destId="{908EB3CD-EDFF-491A-979D-D7964B6D088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 pesar de los constantes intentos de los fariseos y líderes religiosos por desacreditarlo, no hallaron ninguna falta en su vida, palabras ni acciones.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desarrolló un carácter perfecto, rindió perfecta obediencia a la Ley de Dios. Ninguna mancha de pecado se encontró en Él, por eso nadie pudo acusarlo de pecado.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839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5005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48258F-B7F4-471C-A153-330F5967A82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0ED23E38-1FF4-4960-B8D0-C16C7E1F49DB}">
      <dgm:prSet phldrT="[Texto]" custT="1"/>
      <dgm:spPr/>
      <dgm:t>
        <a:bodyPr/>
        <a:lstStyle/>
        <a:p>
          <a:r>
            <a:rPr lang="es-E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rPr>
            <a:t>Las Escrituras confirman que Cristo vivió sin pecado…</a:t>
          </a:r>
          <a:endParaRPr lang="es-EC" sz="2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4A3DABF0-AF51-4053-BC19-4991FE19D17B}" type="parTrans" cxnId="{705DC511-8D56-49F8-8F75-91D3F3448AAF}">
      <dgm:prSet/>
      <dgm:spPr/>
      <dgm:t>
        <a:bodyPr/>
        <a:lstStyle/>
        <a:p>
          <a:endParaRPr lang="es-EC" sz="2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4189DBA8-37DD-4E79-AC31-5177CD8CC169}" type="sibTrans" cxnId="{705DC511-8D56-49F8-8F75-91D3F3448AAF}">
      <dgm:prSet/>
      <dgm:spPr/>
      <dgm:t>
        <a:bodyPr/>
        <a:lstStyle/>
        <a:p>
          <a:endParaRPr lang="es-EC" sz="2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73C9BE65-BB20-458E-B9CD-F23DE3176E4F}">
      <dgm:prSet phldrT="[Texto]" custT="1"/>
      <dgm:spPr/>
      <dgm:t>
        <a:bodyPr/>
        <a:lstStyle/>
        <a:p>
          <a:r>
            <a:rPr lang="es-E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rPr>
            <a:t>…y que su vida santa y sin mancha hizo posible que su sacrificio…</a:t>
          </a:r>
          <a:endParaRPr lang="es-EC" sz="2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4E8AC807-DAEE-4A4C-8CEC-2C7E6AA4B38B}" type="parTrans" cxnId="{4609F85A-51DD-452D-A7A1-99BE83D8EDD9}">
      <dgm:prSet/>
      <dgm:spPr/>
      <dgm:t>
        <a:bodyPr/>
        <a:lstStyle/>
        <a:p>
          <a:endParaRPr lang="es-EC" sz="2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35B5D5AA-F169-4297-B3B9-98A4C45627D9}" type="sibTrans" cxnId="{4609F85A-51DD-452D-A7A1-99BE83D8EDD9}">
      <dgm:prSet/>
      <dgm:spPr/>
      <dgm:t>
        <a:bodyPr/>
        <a:lstStyle/>
        <a:p>
          <a:endParaRPr lang="es-EC" sz="2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97995B83-6E81-4DE7-9825-54C67650FB45}">
      <dgm:prSet phldrT="[Texto]" custT="1"/>
      <dgm:spPr/>
      <dgm:t>
        <a:bodyPr/>
        <a:lstStyle/>
        <a:p>
          <a:r>
            <a:rPr lang="es-E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rPr>
            <a:t>…fuera acepto ante Dios por nuestros pecados. </a:t>
          </a:r>
          <a:endParaRPr lang="es-EC" sz="2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4B90CED6-EB8C-400E-91A7-55288F74BE0B}" type="parTrans" cxnId="{4A86A87C-8B7F-42EF-961A-596C09042A09}">
      <dgm:prSet/>
      <dgm:spPr/>
      <dgm:t>
        <a:bodyPr/>
        <a:lstStyle/>
        <a:p>
          <a:endParaRPr lang="es-EC" sz="2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63D9F0F2-308A-444E-9152-25F211A189FE}" type="sibTrans" cxnId="{4A86A87C-8B7F-42EF-961A-596C09042A09}">
      <dgm:prSet/>
      <dgm:spPr/>
      <dgm:t>
        <a:bodyPr/>
        <a:lstStyle/>
        <a:p>
          <a:endParaRPr lang="es-EC" sz="2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gm:t>
    </dgm:pt>
    <dgm:pt modelId="{0FD698B2-29B9-4A7F-A2A1-81341A42961A}" type="pres">
      <dgm:prSet presAssocID="{E648258F-B7F4-471C-A153-330F5967A827}" presName="rootnode" presStyleCnt="0">
        <dgm:presLayoutVars>
          <dgm:chMax/>
          <dgm:chPref/>
          <dgm:dir/>
          <dgm:animLvl val="lvl"/>
        </dgm:presLayoutVars>
      </dgm:prSet>
      <dgm:spPr/>
    </dgm:pt>
    <dgm:pt modelId="{4DFFEE5A-657D-482C-803F-7521F0777519}" type="pres">
      <dgm:prSet presAssocID="{0ED23E38-1FF4-4960-B8D0-C16C7E1F49DB}" presName="composite" presStyleCnt="0"/>
      <dgm:spPr/>
    </dgm:pt>
    <dgm:pt modelId="{7E9898BE-B32E-4CA6-94A3-E835C3D38762}" type="pres">
      <dgm:prSet presAssocID="{0ED23E38-1FF4-4960-B8D0-C16C7E1F49DB}" presName="LShape" presStyleLbl="alignNode1" presStyleIdx="0" presStyleCnt="5"/>
      <dgm:spPr/>
    </dgm:pt>
    <dgm:pt modelId="{03E46F4A-AC25-429D-8A9A-3209435B7642}" type="pres">
      <dgm:prSet presAssocID="{0ED23E38-1FF4-4960-B8D0-C16C7E1F49DB}" presName="ParentText" presStyleLbl="revTx" presStyleIdx="0" presStyleCnt="3" custScaleX="108953" custLinFactNeighborX="3388">
        <dgm:presLayoutVars>
          <dgm:chMax val="0"/>
          <dgm:chPref val="0"/>
          <dgm:bulletEnabled val="1"/>
        </dgm:presLayoutVars>
      </dgm:prSet>
      <dgm:spPr/>
    </dgm:pt>
    <dgm:pt modelId="{4D62816D-3926-461A-8BD9-0F1A5894D8D6}" type="pres">
      <dgm:prSet presAssocID="{0ED23E38-1FF4-4960-B8D0-C16C7E1F49DB}" presName="Triangle" presStyleLbl="alignNode1" presStyleIdx="1" presStyleCnt="5"/>
      <dgm:spPr/>
    </dgm:pt>
    <dgm:pt modelId="{4E1E4FF9-8D59-4B25-80CF-B8A851F30A39}" type="pres">
      <dgm:prSet presAssocID="{4189DBA8-37DD-4E79-AC31-5177CD8CC169}" presName="sibTrans" presStyleCnt="0"/>
      <dgm:spPr/>
    </dgm:pt>
    <dgm:pt modelId="{B0EA946B-412A-420C-B270-BC9EF730FD5F}" type="pres">
      <dgm:prSet presAssocID="{4189DBA8-37DD-4E79-AC31-5177CD8CC169}" presName="space" presStyleCnt="0"/>
      <dgm:spPr/>
    </dgm:pt>
    <dgm:pt modelId="{EB3518E4-7691-4BFF-826E-711CC43B6954}" type="pres">
      <dgm:prSet presAssocID="{73C9BE65-BB20-458E-B9CD-F23DE3176E4F}" presName="composite" presStyleCnt="0"/>
      <dgm:spPr/>
    </dgm:pt>
    <dgm:pt modelId="{2451B208-F3E1-40F3-B12E-5542310B592E}" type="pres">
      <dgm:prSet presAssocID="{73C9BE65-BB20-458E-B9CD-F23DE3176E4F}" presName="LShape" presStyleLbl="alignNode1" presStyleIdx="2" presStyleCnt="5"/>
      <dgm:spPr/>
    </dgm:pt>
    <dgm:pt modelId="{23A54DE5-28FD-4C82-875D-24EB4556321B}" type="pres">
      <dgm:prSet presAssocID="{73C9BE65-BB20-458E-B9CD-F23DE3176E4F}" presName="ParentText" presStyleLbl="revTx" presStyleIdx="1" presStyleCnt="3" custScaleX="113130" custLinFactNeighborX="5258">
        <dgm:presLayoutVars>
          <dgm:chMax val="0"/>
          <dgm:chPref val="0"/>
          <dgm:bulletEnabled val="1"/>
        </dgm:presLayoutVars>
      </dgm:prSet>
      <dgm:spPr/>
    </dgm:pt>
    <dgm:pt modelId="{C48A1A15-4E84-43C5-9270-8E1E906E2004}" type="pres">
      <dgm:prSet presAssocID="{73C9BE65-BB20-458E-B9CD-F23DE3176E4F}" presName="Triangle" presStyleLbl="alignNode1" presStyleIdx="3" presStyleCnt="5"/>
      <dgm:spPr/>
    </dgm:pt>
    <dgm:pt modelId="{AA003914-D015-47BD-AC17-74DD79185B0D}" type="pres">
      <dgm:prSet presAssocID="{35B5D5AA-F169-4297-B3B9-98A4C45627D9}" presName="sibTrans" presStyleCnt="0"/>
      <dgm:spPr/>
    </dgm:pt>
    <dgm:pt modelId="{52576EC2-98E3-484C-A102-9FFAE6D9FCFD}" type="pres">
      <dgm:prSet presAssocID="{35B5D5AA-F169-4297-B3B9-98A4C45627D9}" presName="space" presStyleCnt="0"/>
      <dgm:spPr/>
    </dgm:pt>
    <dgm:pt modelId="{60FABAA4-52D5-49C3-A8F9-5849B02457EC}" type="pres">
      <dgm:prSet presAssocID="{97995B83-6E81-4DE7-9825-54C67650FB45}" presName="composite" presStyleCnt="0"/>
      <dgm:spPr/>
    </dgm:pt>
    <dgm:pt modelId="{5ECEC17C-49D1-4040-80BD-2BB4129AD69A}" type="pres">
      <dgm:prSet presAssocID="{97995B83-6E81-4DE7-9825-54C67650FB45}" presName="LShape" presStyleLbl="alignNode1" presStyleIdx="4" presStyleCnt="5"/>
      <dgm:spPr/>
    </dgm:pt>
    <dgm:pt modelId="{12B384D7-765D-4126-B9E6-07FA6817394A}" type="pres">
      <dgm:prSet presAssocID="{97995B83-6E81-4DE7-9825-54C67650FB4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05DC511-8D56-49F8-8F75-91D3F3448AAF}" srcId="{E648258F-B7F4-471C-A153-330F5967A827}" destId="{0ED23E38-1FF4-4960-B8D0-C16C7E1F49DB}" srcOrd="0" destOrd="0" parTransId="{4A3DABF0-AF51-4053-BC19-4991FE19D17B}" sibTransId="{4189DBA8-37DD-4E79-AC31-5177CD8CC169}"/>
    <dgm:cxn modelId="{A54FBB27-0A8F-43D7-B025-D1F1C6822663}" type="presOf" srcId="{0ED23E38-1FF4-4960-B8D0-C16C7E1F49DB}" destId="{03E46F4A-AC25-429D-8A9A-3209435B7642}" srcOrd="0" destOrd="0" presId="urn:microsoft.com/office/officeart/2009/3/layout/StepUpProcess"/>
    <dgm:cxn modelId="{30C71F52-6971-4FB6-9354-92795586D305}" type="presOf" srcId="{97995B83-6E81-4DE7-9825-54C67650FB45}" destId="{12B384D7-765D-4126-B9E6-07FA6817394A}" srcOrd="0" destOrd="0" presId="urn:microsoft.com/office/officeart/2009/3/layout/StepUpProcess"/>
    <dgm:cxn modelId="{4609F85A-51DD-452D-A7A1-99BE83D8EDD9}" srcId="{E648258F-B7F4-471C-A153-330F5967A827}" destId="{73C9BE65-BB20-458E-B9CD-F23DE3176E4F}" srcOrd="1" destOrd="0" parTransId="{4E8AC807-DAEE-4A4C-8CEC-2C7E6AA4B38B}" sibTransId="{35B5D5AA-F169-4297-B3B9-98A4C45627D9}"/>
    <dgm:cxn modelId="{4A86A87C-8B7F-42EF-961A-596C09042A09}" srcId="{E648258F-B7F4-471C-A153-330F5967A827}" destId="{97995B83-6E81-4DE7-9825-54C67650FB45}" srcOrd="2" destOrd="0" parTransId="{4B90CED6-EB8C-400E-91A7-55288F74BE0B}" sibTransId="{63D9F0F2-308A-444E-9152-25F211A189FE}"/>
    <dgm:cxn modelId="{7478079F-66EB-4A92-A924-7539D06FCC1B}" type="presOf" srcId="{73C9BE65-BB20-458E-B9CD-F23DE3176E4F}" destId="{23A54DE5-28FD-4C82-875D-24EB4556321B}" srcOrd="0" destOrd="0" presId="urn:microsoft.com/office/officeart/2009/3/layout/StepUpProcess"/>
    <dgm:cxn modelId="{83EC8DC2-6428-4BFB-A0E0-74FB9881D452}" type="presOf" srcId="{E648258F-B7F4-471C-A153-330F5967A827}" destId="{0FD698B2-29B9-4A7F-A2A1-81341A42961A}" srcOrd="0" destOrd="0" presId="urn:microsoft.com/office/officeart/2009/3/layout/StepUpProcess"/>
    <dgm:cxn modelId="{BD03985A-4C05-4430-9689-21807934C774}" type="presParOf" srcId="{0FD698B2-29B9-4A7F-A2A1-81341A42961A}" destId="{4DFFEE5A-657D-482C-803F-7521F0777519}" srcOrd="0" destOrd="0" presId="urn:microsoft.com/office/officeart/2009/3/layout/StepUpProcess"/>
    <dgm:cxn modelId="{37E5B8F0-F846-4EFB-9B45-D5715B810741}" type="presParOf" srcId="{4DFFEE5A-657D-482C-803F-7521F0777519}" destId="{7E9898BE-B32E-4CA6-94A3-E835C3D38762}" srcOrd="0" destOrd="0" presId="urn:microsoft.com/office/officeart/2009/3/layout/StepUpProcess"/>
    <dgm:cxn modelId="{877EB5CC-67F0-4436-91F8-157F942656D9}" type="presParOf" srcId="{4DFFEE5A-657D-482C-803F-7521F0777519}" destId="{03E46F4A-AC25-429D-8A9A-3209435B7642}" srcOrd="1" destOrd="0" presId="urn:microsoft.com/office/officeart/2009/3/layout/StepUpProcess"/>
    <dgm:cxn modelId="{51680DD8-5E2A-4CE1-9F6E-63FFE8BED0E5}" type="presParOf" srcId="{4DFFEE5A-657D-482C-803F-7521F0777519}" destId="{4D62816D-3926-461A-8BD9-0F1A5894D8D6}" srcOrd="2" destOrd="0" presId="urn:microsoft.com/office/officeart/2009/3/layout/StepUpProcess"/>
    <dgm:cxn modelId="{B4762DFF-E34A-42D4-8838-FB9CEEB06799}" type="presParOf" srcId="{0FD698B2-29B9-4A7F-A2A1-81341A42961A}" destId="{4E1E4FF9-8D59-4B25-80CF-B8A851F30A39}" srcOrd="1" destOrd="0" presId="urn:microsoft.com/office/officeart/2009/3/layout/StepUpProcess"/>
    <dgm:cxn modelId="{6B1FA4CE-AEBB-41DA-9561-11F08DD23892}" type="presParOf" srcId="{4E1E4FF9-8D59-4B25-80CF-B8A851F30A39}" destId="{B0EA946B-412A-420C-B270-BC9EF730FD5F}" srcOrd="0" destOrd="0" presId="urn:microsoft.com/office/officeart/2009/3/layout/StepUpProcess"/>
    <dgm:cxn modelId="{63749C8A-42BA-4AF6-A789-BB449605F70A}" type="presParOf" srcId="{0FD698B2-29B9-4A7F-A2A1-81341A42961A}" destId="{EB3518E4-7691-4BFF-826E-711CC43B6954}" srcOrd="2" destOrd="0" presId="urn:microsoft.com/office/officeart/2009/3/layout/StepUpProcess"/>
    <dgm:cxn modelId="{4CD040C7-B223-4D36-904B-E51422DF0586}" type="presParOf" srcId="{EB3518E4-7691-4BFF-826E-711CC43B6954}" destId="{2451B208-F3E1-40F3-B12E-5542310B592E}" srcOrd="0" destOrd="0" presId="urn:microsoft.com/office/officeart/2009/3/layout/StepUpProcess"/>
    <dgm:cxn modelId="{59A063AB-747E-4816-9BEB-B416912EC0F5}" type="presParOf" srcId="{EB3518E4-7691-4BFF-826E-711CC43B6954}" destId="{23A54DE5-28FD-4C82-875D-24EB4556321B}" srcOrd="1" destOrd="0" presId="urn:microsoft.com/office/officeart/2009/3/layout/StepUpProcess"/>
    <dgm:cxn modelId="{8EA5D04E-6E90-408B-958B-1CF4938D3305}" type="presParOf" srcId="{EB3518E4-7691-4BFF-826E-711CC43B6954}" destId="{C48A1A15-4E84-43C5-9270-8E1E906E2004}" srcOrd="2" destOrd="0" presId="urn:microsoft.com/office/officeart/2009/3/layout/StepUpProcess"/>
    <dgm:cxn modelId="{3334BC92-EB01-4519-9C97-10C5477A1463}" type="presParOf" srcId="{0FD698B2-29B9-4A7F-A2A1-81341A42961A}" destId="{AA003914-D015-47BD-AC17-74DD79185B0D}" srcOrd="3" destOrd="0" presId="urn:microsoft.com/office/officeart/2009/3/layout/StepUpProcess"/>
    <dgm:cxn modelId="{1639D4BD-2EBC-4987-BCB2-84744E0D2478}" type="presParOf" srcId="{AA003914-D015-47BD-AC17-74DD79185B0D}" destId="{52576EC2-98E3-484C-A102-9FFAE6D9FCFD}" srcOrd="0" destOrd="0" presId="urn:microsoft.com/office/officeart/2009/3/layout/StepUpProcess"/>
    <dgm:cxn modelId="{93131841-EAEF-4585-B6A4-F320E59F96C5}" type="presParOf" srcId="{0FD698B2-29B9-4A7F-A2A1-81341A42961A}" destId="{60FABAA4-52D5-49C3-A8F9-5849B02457EC}" srcOrd="4" destOrd="0" presId="urn:microsoft.com/office/officeart/2009/3/layout/StepUpProcess"/>
    <dgm:cxn modelId="{D580F3F3-5267-4227-B093-50EA1040B4FC}" type="presParOf" srcId="{60FABAA4-52D5-49C3-A8F9-5849B02457EC}" destId="{5ECEC17C-49D1-4040-80BD-2BB4129AD69A}" srcOrd="0" destOrd="0" presId="urn:microsoft.com/office/officeart/2009/3/layout/StepUpProcess"/>
    <dgm:cxn modelId="{39BC2B6F-0D9D-4103-8936-ACA5982DBF7E}" type="presParOf" srcId="{60FABAA4-52D5-49C3-A8F9-5849B02457EC}" destId="{12B384D7-765D-4126-B9E6-07FA681739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 vida de Cristo estuvo marcada por un camino duro, abnegado, sacrificado, humilde en nuestro favor a fin de salvarnos…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…su carácter, su vida debe inspirarnos a vivir en obediencia fiel a Dios, aun en medio de pruebas o sufrimiento.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015207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009814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meta del cristiano verdadero es alcanzar la perfección que Cristo en su vida terrenal alcanzó…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llegar a reflejar el carácter santo de Cristo en cada aspecto de la vida.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8104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Podemos alcanzar esta meta solo si mantenemos fija nuestra mirada en Cristo, creyendo en Él con una fe activa, motivada por el amor a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 dependemos constantemente de los méritos de Jesús, y seguimos sus pisadas, seremos como él, puros e incontaminados.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821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8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aceptar a Jesús por fe, su justicia es imputada a nosotros (nos es acreditada), y somos vistos por Dios como justos, puros e intachables…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 importa cuán profundo haya caído alguien, en Cristo hay esperanza pues la gracia de Dios es mayor y puede cubrir toda culpa…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69B99E8-305F-438E-9D21-3B7FC7D2FB1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aceptar el sacrificio de Cristo como ofrenda perfecta por el pecado y permitir que el poder del Espíritu Santo nos santifique cada día a fin de llegar a ser intachables.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F061E4-E3F8-4EAA-B57B-51A1E0AEF996}" type="parTrans" cxnId="{2D40FF92-5BA6-4270-8DF8-E6D4BB817A69}">
      <dgm:prSet/>
      <dgm:spPr/>
      <dgm:t>
        <a:bodyPr/>
        <a:lstStyle/>
        <a:p>
          <a:endParaRPr lang="es-EC"/>
        </a:p>
      </dgm:t>
    </dgm:pt>
    <dgm:pt modelId="{568D981E-FBED-40D7-905A-56F51C832321}" type="sibTrans" cxnId="{2D40FF92-5BA6-4270-8DF8-E6D4BB817A6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3245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781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A1C3152-EE57-4402-9E98-0C724EF7D6D6}" type="pres">
      <dgm:prSet presAssocID="{8054A7A7-2C65-4232-A11B-5224673DBAD0}" presName="sp" presStyleCnt="0"/>
      <dgm:spPr/>
    </dgm:pt>
    <dgm:pt modelId="{785ABF24-AFCA-4E0B-BE5C-CDFA796CC6BE}" type="pres">
      <dgm:prSet presAssocID="{469B99E8-305F-438E-9D21-3B7FC7D2FB11}" presName="linNode" presStyleCnt="0"/>
      <dgm:spPr/>
    </dgm:pt>
    <dgm:pt modelId="{E38E7B7E-2AEB-4920-8383-230BB3971EB7}" type="pres">
      <dgm:prSet presAssocID="{469B99E8-305F-438E-9D21-3B7FC7D2FB11}" presName="parentText" presStyleLbl="node1" presStyleIdx="2" presStyleCnt="3" custScaleX="277778" custScaleY="330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0A686D3C-DB19-4974-969B-07760C8F8337}" type="presOf" srcId="{469B99E8-305F-438E-9D21-3B7FC7D2FB11}" destId="{E38E7B7E-2AEB-4920-8383-230BB3971EB7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D40FF92-5BA6-4270-8DF8-E6D4BB817A69}" srcId="{DE777566-25ED-412B-861E-9EE5B3378A4C}" destId="{469B99E8-305F-438E-9D21-3B7FC7D2FB11}" srcOrd="2" destOrd="0" parTransId="{A8F061E4-E3F8-4EAA-B57B-51A1E0AEF996}" sibTransId="{568D981E-FBED-40D7-905A-56F51C832321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419365A3-FE31-40D6-8063-60ACC3B8E055}" type="presParOf" srcId="{0FCAC325-AD87-4A69-B81C-C68275993DBD}" destId="{6A1C3152-EE57-4402-9E98-0C724EF7D6D6}" srcOrd="3" destOrd="0" presId="urn:microsoft.com/office/officeart/2005/8/layout/vList5"/>
    <dgm:cxn modelId="{79F5D2EB-8153-4CC9-99FD-66D5869F3325}" type="presParOf" srcId="{0FCAC325-AD87-4A69-B81C-C68275993DBD}" destId="{785ABF24-AFCA-4E0B-BE5C-CDFA796CC6BE}" srcOrd="4" destOrd="0" presId="urn:microsoft.com/office/officeart/2005/8/layout/vList5"/>
    <dgm:cxn modelId="{5AA1C04E-1683-40A9-94DE-CFC28964304B}" type="presParOf" srcId="{785ABF24-AFCA-4E0B-BE5C-CDFA796CC6BE}" destId="{E38E7B7E-2AEB-4920-8383-230BB3971E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podemos asegurar participando de la naturaleza divina y huyendo de la corrupción de este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para tener este privilegio debemos creer en Jesús y cooperar con Él mediante la entrega diaria de la voluntad.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69B99E8-305F-438E-9D21-3B7FC7D2FB1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es quien nos da poder para vencer, si oímos su voz y le obedecemos recibiremos poder para formar caracteres rectos.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F061E4-E3F8-4EAA-B57B-51A1E0AEF996}" type="parTrans" cxnId="{2D40FF92-5BA6-4270-8DF8-E6D4BB817A69}">
      <dgm:prSet/>
      <dgm:spPr/>
      <dgm:t>
        <a:bodyPr/>
        <a:lstStyle/>
        <a:p>
          <a:endParaRPr lang="es-EC"/>
        </a:p>
      </dgm:t>
    </dgm:pt>
    <dgm:pt modelId="{568D981E-FBED-40D7-905A-56F51C832321}" type="sibTrans" cxnId="{2D40FF92-5BA6-4270-8DF8-E6D4BB817A6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3245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3278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A1C3152-EE57-4402-9E98-0C724EF7D6D6}" type="pres">
      <dgm:prSet presAssocID="{8054A7A7-2C65-4232-A11B-5224673DBAD0}" presName="sp" presStyleCnt="0"/>
      <dgm:spPr/>
    </dgm:pt>
    <dgm:pt modelId="{785ABF24-AFCA-4E0B-BE5C-CDFA796CC6BE}" type="pres">
      <dgm:prSet presAssocID="{469B99E8-305F-438E-9D21-3B7FC7D2FB11}" presName="linNode" presStyleCnt="0"/>
      <dgm:spPr/>
    </dgm:pt>
    <dgm:pt modelId="{E38E7B7E-2AEB-4920-8383-230BB3971EB7}" type="pres">
      <dgm:prSet presAssocID="{469B99E8-305F-438E-9D21-3B7FC7D2FB11}" presName="parentText" presStyleLbl="node1" presStyleIdx="2" presStyleCnt="3" custScaleX="277778" custScaleY="330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0A686D3C-DB19-4974-969B-07760C8F8337}" type="presOf" srcId="{469B99E8-305F-438E-9D21-3B7FC7D2FB11}" destId="{E38E7B7E-2AEB-4920-8383-230BB3971EB7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D40FF92-5BA6-4270-8DF8-E6D4BB817A69}" srcId="{DE777566-25ED-412B-861E-9EE5B3378A4C}" destId="{469B99E8-305F-438E-9D21-3B7FC7D2FB11}" srcOrd="2" destOrd="0" parTransId="{A8F061E4-E3F8-4EAA-B57B-51A1E0AEF996}" sibTransId="{568D981E-FBED-40D7-905A-56F51C832321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419365A3-FE31-40D6-8063-60ACC3B8E055}" type="presParOf" srcId="{0FCAC325-AD87-4A69-B81C-C68275993DBD}" destId="{6A1C3152-EE57-4402-9E98-0C724EF7D6D6}" srcOrd="3" destOrd="0" presId="urn:microsoft.com/office/officeart/2005/8/layout/vList5"/>
    <dgm:cxn modelId="{79F5D2EB-8153-4CC9-99FD-66D5869F3325}" type="presParOf" srcId="{0FCAC325-AD87-4A69-B81C-C68275993DBD}" destId="{785ABF24-AFCA-4E0B-BE5C-CDFA796CC6BE}" srcOrd="4" destOrd="0" presId="urn:microsoft.com/office/officeart/2005/8/layout/vList5"/>
    <dgm:cxn modelId="{5AA1C04E-1683-40A9-94DE-CFC28964304B}" type="presParOf" srcId="{785ABF24-AFCA-4E0B-BE5C-CDFA796CC6BE}" destId="{E38E7B7E-2AEB-4920-8383-230BB3971E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873" y="136847"/>
          <a:ext cx="5458166" cy="16145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Repetían con orgullo que eran descendientes de Abraham, creyendo que esa afiliación genética les garantizaba una relación especial con Dios y la salvación.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4690" y="215664"/>
        <a:ext cx="5300532" cy="1456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955" y="123827"/>
          <a:ext cx="5475510" cy="154886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verdadera filiación se demuestra por el carácter y las acciones, los verdaderos hijos de Abrahán vivirían como él una vida de obediencia a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1564" y="199436"/>
        <a:ext cx="5324292" cy="1397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259" y="44851"/>
          <a:ext cx="5539579" cy="192736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Rechazar a Cristo, mentir, tramar su muerte y resistir la verdad revelada por el Hijo de Dios eran obras que no venían de Abraham ni de Dios, sino del diablo, y al imitarle se convirtieron en sus hijos espirituales.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259" y="44851"/>
        <a:ext cx="5539579" cy="1927367"/>
      </dsp:txXfrm>
    </dsp:sp>
    <dsp:sp modelId="{9D041828-6AD9-46A5-9720-92B6CDC6F09B}">
      <dsp:nvSpPr>
        <dsp:cNvPr id="0" name=""/>
        <dsp:cNvSpPr/>
      </dsp:nvSpPr>
      <dsp:spPr>
        <a:xfrm>
          <a:off x="26259" y="2177887"/>
          <a:ext cx="5539579" cy="18946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Era la verdad lo que ofendía a estos hombres, pues esta exponía la falacia del error, condenaba sus enseñanzas y prácticas, por eso en lugar de reconocer su error cerraron los ojos a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259" y="2177887"/>
        <a:ext cx="5539579" cy="18946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6DDA-2000-4FEC-A2CE-592BC89752C0}">
      <dsp:nvSpPr>
        <dsp:cNvPr id="0" name=""/>
        <dsp:cNvSpPr/>
      </dsp:nvSpPr>
      <dsp:spPr>
        <a:xfrm>
          <a:off x="7593" y="0"/>
          <a:ext cx="4826933" cy="2187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Ser verdaderamente hijos de Abraham no depende del linaje físico, sino de una experiencia espiritual basada en la fe y la obediencia a Dios, tal como lo vivió Abrahán.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649" y="64056"/>
        <a:ext cx="4698821" cy="2058908"/>
      </dsp:txXfrm>
    </dsp:sp>
    <dsp:sp modelId="{B826774A-35EE-4546-9D67-44E3AA5F9C75}">
      <dsp:nvSpPr>
        <dsp:cNvPr id="0" name=""/>
        <dsp:cNvSpPr/>
      </dsp:nvSpPr>
      <dsp:spPr>
        <a:xfrm>
          <a:off x="5251645" y="576283"/>
          <a:ext cx="884290" cy="103445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251645" y="783174"/>
        <a:ext cx="619003" cy="620671"/>
      </dsp:txXfrm>
    </dsp:sp>
    <dsp:sp modelId="{908EB3CD-EDFF-491A-979D-D7964B6D088D}">
      <dsp:nvSpPr>
        <dsp:cNvPr id="0" name=""/>
        <dsp:cNvSpPr/>
      </dsp:nvSpPr>
      <dsp:spPr>
        <a:xfrm>
          <a:off x="6502999" y="0"/>
          <a:ext cx="4785222" cy="2187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 demostraron por su acción contraria a Abrahán, él nunca habría buscado matar a alguien que le dijera la verdad de parte de Dios, pero ellos sí lo hacían con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67055" y="64056"/>
        <a:ext cx="4657110" cy="20589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437793"/>
          <a:ext cx="5449699" cy="164122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desarrolló un carácter perfecto, rindió perfecta obediencia a la Ley de Dios. Ninguna mancha de pecado se encontró en Él, por eso nadie pudo acusarlo de pecado.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437793"/>
        <a:ext cx="5449699" cy="1641220"/>
      </dsp:txXfrm>
    </dsp:sp>
    <dsp:sp modelId="{EB05ED16-170E-4ABA-A9FC-1E534D3C8009}">
      <dsp:nvSpPr>
        <dsp:cNvPr id="0" name=""/>
        <dsp:cNvSpPr/>
      </dsp:nvSpPr>
      <dsp:spPr>
        <a:xfrm rot="10800000">
          <a:off x="0" y="200290"/>
          <a:ext cx="5449699" cy="230162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pesar de los constantes intentos de los fariseos y líderes religiosos por desacreditarlo, no hallaron ninguna falta en su vida, palabras ni acciones.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00290"/>
        <a:ext cx="5449699" cy="14955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898BE-B32E-4CA6-94A3-E835C3D38762}">
      <dsp:nvSpPr>
        <dsp:cNvPr id="0" name=""/>
        <dsp:cNvSpPr/>
      </dsp:nvSpPr>
      <dsp:spPr>
        <a:xfrm rot="5400000">
          <a:off x="513133" y="1161190"/>
          <a:ext cx="1533462" cy="2551647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46F4A-AC25-429D-8A9A-3209435B7642}">
      <dsp:nvSpPr>
        <dsp:cNvPr id="0" name=""/>
        <dsp:cNvSpPr/>
      </dsp:nvSpPr>
      <dsp:spPr>
        <a:xfrm>
          <a:off x="232085" y="1923583"/>
          <a:ext cx="2509886" cy="201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rPr>
            <a:t>Las Escrituras confirman que Cristo vivió sin pecado…</a:t>
          </a:r>
          <a:endParaRPr lang="es-EC" sz="2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sp:txBody>
      <dsp:txXfrm>
        <a:off x="232085" y="1923583"/>
        <a:ext cx="2509886" cy="2019277"/>
      </dsp:txXfrm>
    </dsp:sp>
    <dsp:sp modelId="{4D62816D-3926-461A-8BD9-0F1A5894D8D6}">
      <dsp:nvSpPr>
        <dsp:cNvPr id="0" name=""/>
        <dsp:cNvSpPr/>
      </dsp:nvSpPr>
      <dsp:spPr>
        <a:xfrm>
          <a:off x="2126152" y="973335"/>
          <a:ext cx="434649" cy="4346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1B208-F3E1-40F3-B12E-5542310B592E}">
      <dsp:nvSpPr>
        <dsp:cNvPr id="0" name=""/>
        <dsp:cNvSpPr/>
      </dsp:nvSpPr>
      <dsp:spPr>
        <a:xfrm rot="5400000">
          <a:off x="3436363" y="463352"/>
          <a:ext cx="1533462" cy="2551647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54DE5-28FD-4C82-875D-24EB4556321B}">
      <dsp:nvSpPr>
        <dsp:cNvPr id="0" name=""/>
        <dsp:cNvSpPr/>
      </dsp:nvSpPr>
      <dsp:spPr>
        <a:xfrm>
          <a:off x="3150281" y="1225745"/>
          <a:ext cx="2606109" cy="201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rPr>
            <a:t>…y que su vida santa y sin mancha hizo posible que su sacrificio…</a:t>
          </a:r>
          <a:endParaRPr lang="es-EC" sz="2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sp:txBody>
      <dsp:txXfrm>
        <a:off x="3150281" y="1225745"/>
        <a:ext cx="2606109" cy="2019277"/>
      </dsp:txXfrm>
    </dsp:sp>
    <dsp:sp modelId="{C48A1A15-4E84-43C5-9270-8E1E906E2004}">
      <dsp:nvSpPr>
        <dsp:cNvPr id="0" name=""/>
        <dsp:cNvSpPr/>
      </dsp:nvSpPr>
      <dsp:spPr>
        <a:xfrm>
          <a:off x="5049382" y="275497"/>
          <a:ext cx="434649" cy="4346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EC17C-49D1-4040-80BD-2BB4129AD69A}">
      <dsp:nvSpPr>
        <dsp:cNvPr id="0" name=""/>
        <dsp:cNvSpPr/>
      </dsp:nvSpPr>
      <dsp:spPr>
        <a:xfrm rot="5400000">
          <a:off x="6359593" y="-234486"/>
          <a:ext cx="1533462" cy="2551647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384D7-765D-4126-B9E6-07FA6817394A}">
      <dsp:nvSpPr>
        <dsp:cNvPr id="0" name=""/>
        <dsp:cNvSpPr/>
      </dsp:nvSpPr>
      <dsp:spPr>
        <a:xfrm>
          <a:off x="6103620" y="527906"/>
          <a:ext cx="2303641" cy="201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rPr>
            <a:t>…fuera acepto ante Dios por nuestros pecados. </a:t>
          </a:r>
          <a:endParaRPr lang="es-EC" sz="2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w Modelica" panose="00000600000000000000" pitchFamily="50" charset="0"/>
          </a:endParaRPr>
        </a:p>
      </dsp:txBody>
      <dsp:txXfrm>
        <a:off x="6103620" y="527906"/>
        <a:ext cx="2303641" cy="20192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60934" y="3177"/>
          <a:ext cx="5363069" cy="262179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vida de Cristo estuvo marcada por un camino duro, abnegado, sacrificado, humilde en nuestro favor a fin de salvarnos…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71832" y="3177"/>
        <a:ext cx="2741274" cy="2621795"/>
      </dsp:txXfrm>
    </dsp:sp>
    <dsp:sp modelId="{8D044741-25DB-4DE0-8341-A6CE7CF03541}">
      <dsp:nvSpPr>
        <dsp:cNvPr id="0" name=""/>
        <dsp:cNvSpPr/>
      </dsp:nvSpPr>
      <dsp:spPr>
        <a:xfrm>
          <a:off x="60934" y="2654556"/>
          <a:ext cx="5334579" cy="269704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carácter, su vida debe inspirarnos a vivir en obediencia fiel a Dios, aun en medio de pruebas o sufrimiento.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409454" y="2654556"/>
        <a:ext cx="2637539" cy="26970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169"/>
          <a:ext cx="4332596" cy="13613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meta del cristiano verdadero es alcanzar la perfección que Cristo en su vida terrenal alcanzó…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873" y="43042"/>
        <a:ext cx="4252850" cy="1281627"/>
      </dsp:txXfrm>
    </dsp:sp>
    <dsp:sp modelId="{453817D1-3B94-47AE-A879-A8732AC96949}">
      <dsp:nvSpPr>
        <dsp:cNvPr id="0" name=""/>
        <dsp:cNvSpPr/>
      </dsp:nvSpPr>
      <dsp:spPr>
        <a:xfrm rot="5400000">
          <a:off x="1811758" y="1411815"/>
          <a:ext cx="709078" cy="8508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911030" y="1482723"/>
        <a:ext cx="510536" cy="496355"/>
      </dsp:txXfrm>
    </dsp:sp>
    <dsp:sp modelId="{70437E02-45D0-47C9-80E5-FE6E70D5D88D}">
      <dsp:nvSpPr>
        <dsp:cNvPr id="0" name=""/>
        <dsp:cNvSpPr/>
      </dsp:nvSpPr>
      <dsp:spPr>
        <a:xfrm>
          <a:off x="0" y="2309981"/>
          <a:ext cx="4332596" cy="153238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llegar a reflejar el carácter santo de Cristo en cada aspecto de la vida.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882" y="2354863"/>
        <a:ext cx="4242832" cy="14426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763" y="1313"/>
          <a:ext cx="5856900" cy="12700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Podemos alcanzar esta meta solo si mantenemos fija nuestra mirada en Cristo, creyendo en Él con una fe activa, motivada por el amor a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9761" y="63311"/>
        <a:ext cx="5732904" cy="1146037"/>
      </dsp:txXfrm>
    </dsp:sp>
    <dsp:sp modelId="{9D041828-6AD9-46A5-9720-92B6CDC6F09B}">
      <dsp:nvSpPr>
        <dsp:cNvPr id="0" name=""/>
        <dsp:cNvSpPr/>
      </dsp:nvSpPr>
      <dsp:spPr>
        <a:xfrm>
          <a:off x="27763" y="1403044"/>
          <a:ext cx="5856900" cy="12608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 dependemos constantemente de los méritos de Jesús, y seguimos sus pisadas, seremos como él, puros e incontaminados.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9311" y="1464592"/>
        <a:ext cx="5733804" cy="11377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57" y="1257"/>
          <a:ext cx="5192838" cy="16338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aceptar a Jesús por fe, su justicia es imputada a nosotros (nos es acreditada), y somos vistos por Dios como justos, puros e intachables…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57" y="1257"/>
        <a:ext cx="5192838" cy="1633830"/>
      </dsp:txXfrm>
    </dsp:sp>
    <dsp:sp modelId="{9D041828-6AD9-46A5-9720-92B6CDC6F09B}">
      <dsp:nvSpPr>
        <dsp:cNvPr id="0" name=""/>
        <dsp:cNvSpPr/>
      </dsp:nvSpPr>
      <dsp:spPr>
        <a:xfrm>
          <a:off x="2557" y="1886795"/>
          <a:ext cx="5192838" cy="140044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importa cuán profundo haya caído alguien, en Cristo hay esperanza pues la gracia de Dios es mayor y puede cubrir toda culpa…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57" y="1886795"/>
        <a:ext cx="5192838" cy="1400447"/>
      </dsp:txXfrm>
    </dsp:sp>
    <dsp:sp modelId="{E38E7B7E-2AEB-4920-8383-230BB3971EB7}">
      <dsp:nvSpPr>
        <dsp:cNvPr id="0" name=""/>
        <dsp:cNvSpPr/>
      </dsp:nvSpPr>
      <dsp:spPr>
        <a:xfrm>
          <a:off x="2557" y="3538949"/>
          <a:ext cx="5236954" cy="166156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aceptar el sacrificio de Cristo como ofrenda perfecta por el pecado y permitir que el poder del Espíritu Santo nos santifique cada día a fin de llegar a ser intachables.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57" y="3538949"/>
        <a:ext cx="5236954" cy="166156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25" y="106"/>
          <a:ext cx="4111992" cy="16331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podemos asegurar participando de la naturaleza divina y huyendo de la corrupción de este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747" y="79828"/>
        <a:ext cx="3952548" cy="1473671"/>
      </dsp:txXfrm>
    </dsp:sp>
    <dsp:sp modelId="{9D041828-6AD9-46A5-9720-92B6CDC6F09B}">
      <dsp:nvSpPr>
        <dsp:cNvPr id="0" name=""/>
        <dsp:cNvSpPr/>
      </dsp:nvSpPr>
      <dsp:spPr>
        <a:xfrm>
          <a:off x="2025" y="1884819"/>
          <a:ext cx="4111992" cy="16494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para tener este privilegio debemos creer en Jesús y cooperar con Él mediante la entrega diaria de la voluntad.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545" y="1965339"/>
        <a:ext cx="3950952" cy="1488429"/>
      </dsp:txXfrm>
    </dsp:sp>
    <dsp:sp modelId="{E38E7B7E-2AEB-4920-8383-230BB3971EB7}">
      <dsp:nvSpPr>
        <dsp:cNvPr id="0" name=""/>
        <dsp:cNvSpPr/>
      </dsp:nvSpPr>
      <dsp:spPr>
        <a:xfrm>
          <a:off x="2025" y="3785885"/>
          <a:ext cx="4146926" cy="166084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es quien nos da poder para vencer, si oímos su voz y le obedecemos recibiremos poder para formar caracteres rectos.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101" y="3866961"/>
        <a:ext cx="3984774" cy="1498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21/5/2025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21/5/2025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18.pn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28.png"/><Relationship Id="rId10" Type="http://schemas.microsoft.com/office/2007/relationships/diagramDrawing" Target="../diagrams/drawing3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9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24 de mayo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498207" y="4389265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y Abrahán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5B7B198-C257-E0CD-41FE-6D363AFE7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928" y="371402"/>
            <a:ext cx="70485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8387ACC-4543-7AF6-B878-A20642C60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8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24 de mayo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633102" y="114502"/>
            <a:ext cx="89257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7200" b="1" dirty="0">
                <a:ln w="38100">
                  <a:noFill/>
                </a:ln>
                <a:solidFill>
                  <a:schemeClr val="bg1"/>
                </a:solidFill>
                <a:effectLst/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y Abrahán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24 de mayo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[Abrahán] elevó la más ferviente oración porque antes de su muerte pudiera contemplar al Mesías. Y vio a Cristo.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Deseado de Todas las Gentes, p. 434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“Abraham vuestro padre se gozó de que había de ver mi día; y lo vio, y se gozó.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8:56)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4B541E2-EDBC-CA54-5FB6-05F72B5B57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8"/>
          <a:stretch/>
        </p:blipFill>
        <p:spPr>
          <a:xfrm>
            <a:off x="0" y="-4932"/>
            <a:ext cx="6463145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Hijos de Abrahán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498994" y="18728"/>
            <a:ext cx="56368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afirmación repetían continuamente los fariseos?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84A2678-25E2-F226-58D7-3E534A5DEFE1}"/>
              </a:ext>
            </a:extLst>
          </p:cNvPr>
          <p:cNvSpPr txBox="1"/>
          <p:nvPr/>
        </p:nvSpPr>
        <p:spPr>
          <a:xfrm>
            <a:off x="6555107" y="3099066"/>
            <a:ext cx="56368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Sin embargo, ¿qué prueba tal afiliación?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7F78D6E-4F4B-E221-0874-188BFB156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8991344"/>
              </p:ext>
            </p:extLst>
          </p:nvPr>
        </p:nvGraphicFramePr>
        <p:xfrm>
          <a:off x="6572616" y="1363228"/>
          <a:ext cx="5509913" cy="1888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DD840C33-2690-5468-2AE7-81C6AB871267}"/>
              </a:ext>
            </a:extLst>
          </p:cNvPr>
          <p:cNvSpPr/>
          <p:nvPr/>
        </p:nvSpPr>
        <p:spPr>
          <a:xfrm>
            <a:off x="1607697" y="253456"/>
            <a:ext cx="1997949" cy="567428"/>
          </a:xfrm>
          <a:prstGeom prst="wedgeRoundRectCallout">
            <a:avLst>
              <a:gd name="adj1" fmla="val 28946"/>
              <a:gd name="adj2" fmla="val 9384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Linaje de Abraham somos…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B5C1807C-462C-5608-50F7-52CEE5206461}"/>
              </a:ext>
            </a:extLst>
          </p:cNvPr>
          <p:cNvSpPr/>
          <p:nvPr/>
        </p:nvSpPr>
        <p:spPr>
          <a:xfrm>
            <a:off x="109471" y="3016520"/>
            <a:ext cx="2590918" cy="815095"/>
          </a:xfrm>
          <a:prstGeom prst="wedgeRoundRectCallout">
            <a:avLst>
              <a:gd name="adj1" fmla="val -11799"/>
              <a:gd name="adj2" fmla="val -155603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Si fueseis hijos de Abraham, las obras de Abraham haríais.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687DED3-F1AF-667B-4B40-B1732C720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460051"/>
              </p:ext>
            </p:extLst>
          </p:nvPr>
        </p:nvGraphicFramePr>
        <p:xfrm>
          <a:off x="6555107" y="4052455"/>
          <a:ext cx="5527422" cy="1796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3" name="Bocadillo: rectángulo con esquinas redondeadas 12">
            <a:extLst>
              <a:ext uri="{FF2B5EF4-FFF2-40B4-BE49-F238E27FC236}">
                <a16:creationId xmlns:a16="http://schemas.microsoft.com/office/drawing/2014/main" id="{878F74D0-9D94-D828-28C3-9BB25A880DC1}"/>
              </a:ext>
            </a:extLst>
          </p:cNvPr>
          <p:cNvSpPr/>
          <p:nvPr/>
        </p:nvSpPr>
        <p:spPr>
          <a:xfrm>
            <a:off x="4100572" y="346812"/>
            <a:ext cx="1867647" cy="474072"/>
          </a:xfrm>
          <a:prstGeom prst="wedgeRoundRectCallout">
            <a:avLst>
              <a:gd name="adj1" fmla="val 8990"/>
              <a:gd name="adj2" fmla="val 10072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Nuestro padre es Abraham.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8" grpId="0">
        <p:bldAsOne/>
      </p:bldGraphic>
      <p:bldP spid="9" grpId="0" animBg="1"/>
      <p:bldP spid="10" grpId="0" animBg="1"/>
      <p:bldGraphic spid="12" grpId="0">
        <p:bldAsOne/>
      </p:bldGraphic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 eran lo que presumían ser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0948" y="4150148"/>
            <a:ext cx="120649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Aunque los judíos eran descendientes naturales de Abrahán, ¿en hijos de quién se convirtieron en realidad cuando rechazaron a Cristo?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4E6A4BB-6CAD-5ACD-CE3A-6A5F8B149C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79"/>
          <a:stretch/>
        </p:blipFill>
        <p:spPr>
          <a:xfrm>
            <a:off x="5850081" y="0"/>
            <a:ext cx="6341919" cy="4181798"/>
          </a:xfrm>
          <a:prstGeom prst="rect">
            <a:avLst/>
          </a:prstGeom>
        </p:spPr>
      </p:pic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8FEF285D-2C28-58DE-B4C3-591DC2C09C56}"/>
              </a:ext>
            </a:extLst>
          </p:cNvPr>
          <p:cNvSpPr/>
          <p:nvPr/>
        </p:nvSpPr>
        <p:spPr>
          <a:xfrm>
            <a:off x="6103419" y="64393"/>
            <a:ext cx="3350703" cy="815095"/>
          </a:xfrm>
          <a:prstGeom prst="wedgeRoundRectCallout">
            <a:avLst>
              <a:gd name="adj1" fmla="val -11799"/>
              <a:gd name="adj2" fmla="val 73863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Vosotros sois de vuestro padre el diablo, y los deseos de vuestro padre queréis hacer…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FB7E8CE-966E-5EE7-97A4-68F39A44FE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652930"/>
              </p:ext>
            </p:extLst>
          </p:nvPr>
        </p:nvGraphicFramePr>
        <p:xfrm>
          <a:off x="164466" y="64393"/>
          <a:ext cx="5592098" cy="4117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Graphic spid="8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Jesús, fariseos y fariseísmo - Evangelico Digital">
            <a:extLst>
              <a:ext uri="{FF2B5EF4-FFF2-40B4-BE49-F238E27FC236}">
                <a16:creationId xmlns:a16="http://schemas.microsoft.com/office/drawing/2014/main" id="{0CEF7386-2C2B-31A3-591D-F10DC5F302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6" t="1" r="13864" b="34174"/>
          <a:stretch/>
        </p:blipFill>
        <p:spPr bwMode="auto">
          <a:xfrm>
            <a:off x="-1" y="0"/>
            <a:ext cx="7088761" cy="304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 eran lo que presumían ser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491275" y="0"/>
            <a:ext cx="568101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nos hace hijos de Abrahán, y cómo demostraron los líderes judíos que no eran verdaderos hijos de Abrahán?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EF87040-95AE-A41F-D019-89B897A766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5222433"/>
              </p:ext>
            </p:extLst>
          </p:nvPr>
        </p:nvGraphicFramePr>
        <p:xfrm>
          <a:off x="435520" y="3356739"/>
          <a:ext cx="11295815" cy="2187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325C06D2-5BDE-FE97-C9DE-7812D24C3AD1}"/>
              </a:ext>
            </a:extLst>
          </p:cNvPr>
          <p:cNvSpPr/>
          <p:nvPr/>
        </p:nvSpPr>
        <p:spPr>
          <a:xfrm>
            <a:off x="1892602" y="2123453"/>
            <a:ext cx="4586273" cy="820884"/>
          </a:xfrm>
          <a:prstGeom prst="wedgeRoundRectCallout">
            <a:avLst>
              <a:gd name="adj1" fmla="val 31190"/>
              <a:gd name="adj2" fmla="val -17197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Pero ahora procuráis matarme a mí, hombre que os ha hablado la verdad, la cual he oído de Dios; no hizo esto Abraham.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FB86DDA-2000-4FEC-A2CE-592BC8975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26774A-35EE-4546-9D67-44E3AA5F9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8EB3CD-EDFF-491A-979D-D7964B6D0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8" grpId="0">
        <p:bldSub>
          <a:bldDgm bld="one"/>
        </p:bldSub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BE28F50-BB01-57D6-ADA6-1BB7C3FD66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494"/>
          <a:stretch/>
        </p:blipFill>
        <p:spPr>
          <a:xfrm>
            <a:off x="6256130" y="0"/>
            <a:ext cx="5929606" cy="427930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88555" y="4279305"/>
            <a:ext cx="120148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pregunta fueron incapaces de responder los enemigos de Jesús con respecto a Su carácter inmaculado?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3006365"/>
              </p:ext>
            </p:extLst>
          </p:nvPr>
        </p:nvGraphicFramePr>
        <p:xfrm>
          <a:off x="447493" y="-34892"/>
          <a:ext cx="5449699" cy="4279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54512E68-52E0-747B-3393-092B4ECF564D}"/>
              </a:ext>
            </a:extLst>
          </p:cNvPr>
          <p:cNvSpPr/>
          <p:nvPr/>
        </p:nvSpPr>
        <p:spPr>
          <a:xfrm>
            <a:off x="7865722" y="114502"/>
            <a:ext cx="2710422" cy="569452"/>
          </a:xfrm>
          <a:prstGeom prst="wedgeRoundRectCallout">
            <a:avLst>
              <a:gd name="adj1" fmla="val -55120"/>
              <a:gd name="adj2" fmla="val 7933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¿Quién de vosotros me redarguye de pecado?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483187-D796-7FDC-C393-D70EEB998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8354291" y="61104"/>
            <a:ext cx="370768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Aparte de lo dicho por Jesús como Hijo del hombre, ¿qué declaran las Escrituras sobre el carácter de Cristo? </a:t>
            </a:r>
            <a:endParaRPr lang="es-MX" sz="3200" b="1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CB7616B-517C-601D-9984-DA95DAC67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712776"/>
              </p:ext>
            </p:extLst>
          </p:nvPr>
        </p:nvGraphicFramePr>
        <p:xfrm>
          <a:off x="130024" y="-13105"/>
          <a:ext cx="8411303" cy="4217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15CCDAC-545D-4B1F-3796-328F2C72CF41}"/>
              </a:ext>
            </a:extLst>
          </p:cNvPr>
          <p:cNvSpPr txBox="1"/>
          <p:nvPr/>
        </p:nvSpPr>
        <p:spPr>
          <a:xfrm>
            <a:off x="761203" y="3308653"/>
            <a:ext cx="696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El carácter inmaculado de Cristo es la base de nuestra esperanza y redención.</a:t>
            </a:r>
            <a:endParaRPr lang="es-EC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D62816D-3926-461A-8BD9-0F1A5894D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E9898BE-B32E-4CA6-94A3-E835C3D38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3E46F4A-AC25-429D-8A9A-3209435B7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451B208-F3E1-40F3-B12E-5542310B59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8A1A15-4E84-43C5-9270-8E1E906E2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3A54DE5-28FD-4C82-875D-24EB45563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ECEC17C-49D1-4040-80BD-2BB4129A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2B384D7-765D-4126-B9E6-07FA68173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Sub>
          <a:bldDgm bld="one"/>
        </p:bldSub>
      </p:bldGraphic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6462363-E36F-DD5B-45A4-D83266315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512" y="1216404"/>
            <a:ext cx="6240981" cy="479287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735782" y="139186"/>
            <a:ext cx="64036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debemos ser tocados por la vida de Jesús?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6714303"/>
              </p:ext>
            </p:extLst>
          </p:nvPr>
        </p:nvGraphicFramePr>
        <p:xfrm>
          <a:off x="194734" y="259772"/>
          <a:ext cx="5484938" cy="535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F88F2BF-673C-7A2E-EE02-5670525BE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902"/>
            <a:ext cx="7543800" cy="58293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los seguidores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7367155" y="114502"/>
            <a:ext cx="48379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es la meta de todos los verdaderos seguidores de Cristo?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896312"/>
              </p:ext>
            </p:extLst>
          </p:nvPr>
        </p:nvGraphicFramePr>
        <p:xfrm>
          <a:off x="7733933" y="1717310"/>
          <a:ext cx="4332596" cy="3845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850F264D-9EC6-EB01-B151-FEA9BCA08124}"/>
              </a:ext>
            </a:extLst>
          </p:cNvPr>
          <p:cNvSpPr txBox="1"/>
          <p:nvPr/>
        </p:nvSpPr>
        <p:spPr>
          <a:xfrm>
            <a:off x="5195454" y="2662101"/>
            <a:ext cx="22652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“Sed santos, porque yo soy santo.” – Este es el estándar divino, y también la meta suprema de todo cristiano genuino.</a:t>
            </a:r>
            <a:endParaRPr lang="es-EC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7" grpId="0">
        <p:bldSub>
          <a:bldDgm bld="one"/>
        </p:bldSub>
      </p:bldGraphic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8C21192-F5A8-E0EF-3E87-FAF187D63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06" y="0"/>
            <a:ext cx="12211706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los seguidores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49063" y="80402"/>
            <a:ext cx="35916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podemos alcanzar esta meta?</a:t>
            </a:r>
            <a:endParaRPr lang="es-EC" sz="3200" dirty="0">
              <a:ln w="0"/>
              <a:solidFill>
                <a:schemeClr val="bg1"/>
              </a:solidFill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4015329"/>
              </p:ext>
            </p:extLst>
          </p:nvPr>
        </p:nvGraphicFramePr>
        <p:xfrm>
          <a:off x="5912427" y="317475"/>
          <a:ext cx="5912428" cy="2665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2D5CE5-5C7D-E270-9568-DA0EB1995B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4" r="7432"/>
          <a:stretch/>
        </p:blipFill>
        <p:spPr>
          <a:xfrm>
            <a:off x="-19706" y="0"/>
            <a:ext cx="6450508" cy="586813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los seguidores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71534" y="191968"/>
            <a:ext cx="290837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podemos llegar a ser puros e intachables ante Dios?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4011EA7-09A5-8221-299D-4CBCE7D6B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580104"/>
              </p:ext>
            </p:extLst>
          </p:nvPr>
        </p:nvGraphicFramePr>
        <p:xfrm>
          <a:off x="6562002" y="288823"/>
          <a:ext cx="5242070" cy="520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8E7B7E-2AEB-4920-8383-230BB3971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3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DAB01CF-3616-7346-C454-4E54E50EA6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322"/>
          <a:stretch/>
        </p:blipFill>
        <p:spPr>
          <a:xfrm>
            <a:off x="4394541" y="-54"/>
            <a:ext cx="7793996" cy="470766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carácter debe asemejarse al suyo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3494573" y="4733984"/>
            <a:ext cx="85674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podemos asegurar nuestra vocación y elección?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F1241C8-579C-3E13-BC9A-D685BF218A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0497048"/>
              </p:ext>
            </p:extLst>
          </p:nvPr>
        </p:nvGraphicFramePr>
        <p:xfrm>
          <a:off x="130024" y="188974"/>
          <a:ext cx="4150977" cy="544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38E7B7E-2AEB-4920-8383-230BB3971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6" y="381783"/>
            <a:ext cx="231897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judíos que rechazaron a Cristo se convirtieron en hijos del enemigo al rechazar al Mesías prometido, su resistencia a la verdad y odio a Jesús demostró que no eran verdaderos hijos de Abrahán, pues no lo imitaban.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60326" y="381783"/>
            <a:ext cx="2455604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carácter de Cristo es el modelo perfecto de pureza, amor, humildad y obediencia a la voluntad de Dios. Sin mancha de pecado, vivió una vida de sacrificio, enfrentando la tentación, el rechazo y el sufrimiento sin jamás desviarse.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5560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carácter de los seguidores de Cristo debe reflejar el del Maestro: humilde, obediente, puro, lleno de fe, amor y misericordia, aunque imperfectos, buscan la santidad, confiando en el poder de Cristo para vencer el pecado.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26" name="Rectángulo: esquinas superiores redondeadas 25"/>
          <p:cNvSpPr/>
          <p:nvPr/>
        </p:nvSpPr>
        <p:spPr>
          <a:xfrm>
            <a:off x="9758463" y="381783"/>
            <a:ext cx="2375865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Nuestro carácter debe asemejarse al de Cristo porque ese es el propósito de la vida cristiana. A través de la fe en Jesús, la obediencia a su Palabra y la obra del Espíritu Santo, somos transformados poco a poco a su semejanza.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1" y="381783"/>
            <a:ext cx="224257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Ser hijos de Abrahán no depende del linaje sanguíneo, sino de poseer la misma fe viva y obediente que él tuvo. Significa creer en Dios, aceptar a Cristo como el Mesías, y vivir conforme a su voluntad.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703658" y="2955620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vivir con la fe de Abrahán, confiando en las promesas de Dios y regocijándome en su cumplimiento!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84546" y="765513"/>
            <a:ext cx="6777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Abrahán creyó en la promesa de Cristo y se gozó en ella. Su fe le permitió ver más allá de su tiempo.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1246137</TotalTime>
  <Words>1384</Words>
  <Application>Microsoft Office PowerPoint</Application>
  <PresentationFormat>Panorámica</PresentationFormat>
  <Paragraphs>123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Secretaría Unión Ecuatoriana</cp:lastModifiedBy>
  <cp:revision>8992</cp:revision>
  <dcterms:created xsi:type="dcterms:W3CDTF">2017-06-02T15:34:13Z</dcterms:created>
  <dcterms:modified xsi:type="dcterms:W3CDTF">2025-05-22T05:12:18Z</dcterms:modified>
</cp:coreProperties>
</file>