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6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573" r:id="rId18"/>
    <p:sldId id="574" r:id="rId19"/>
    <p:sldId id="575" r:id="rId20"/>
    <p:sldId id="276" r:id="rId21"/>
    <p:sldId id="265" r:id="rId22"/>
    <p:sldId id="393" r:id="rId2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955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pregunta hecha por los discípulos a Jesús muestra la creencia común que tenían los judíos en ese tiempo…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…creían que todo sufrimiento físico o enfermedad era el resultado directo del pecado personal o ancestral.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81041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Creían que las aflicciones eran un castigo directo por el pecado personal o de los padres, por tanto, aquel a quién le sobrevenía una gran calamidad debía soportar la carga adicional de ser considerado gran pecador.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Satanás el autor del pecado y de todos sus resultados usó esta creencia para tergiversar el amor de Dios, los indujo a considerar las aflicciones como procedentes de Dios y como un castigo arbitrariamente infligido por causa del pecado.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957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51637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respuesta de Jesús presenta una verdad profunda: no todo sufrimiento es consecuencia del pecado.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permite ciertas aflicciones para que su poder, amor y propósito redentor se manifiesten en la vida del ser humano.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839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5005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Jesús hizo lodo con su saliva y lo aplicó sobre los ojos del ciego. Luego, le dio una instrucción clara.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El ciego cooperó obedeciendo sin cuestionar, no sólo creyó, sino que actuó conforme a la palabra de Cristo y la sanación vino.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015207" custScaleY="124073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009814" custScaleY="127634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vecinos sorprendidos le preguntaron: ¿Cómo te fueron abiertos los ojos?...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hombre identificó a Jesús como el Autor del milagro y les relató paso a paso lo que Jesús hizo por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821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78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48258F-B7F4-471C-A153-330F5967A82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0ED23E38-1FF4-4960-B8D0-C16C7E1F49DB}">
      <dgm:prSet phldrT="[Texto]" custT="1"/>
      <dgm:spPr/>
      <dgm:t>
        <a:bodyPr/>
        <a:lstStyle/>
        <a:p>
          <a:r>
            <a:rPr lang="es-ES" sz="2200" dirty="0">
              <a:effectLst/>
              <a:latin typeface="Bw Modelica" panose="00000600000000000000" pitchFamily="50" charset="0"/>
            </a:rPr>
            <a:t>Los dirigentes judíos llevaron al hombre sanado ante los fariseos…</a:t>
          </a:r>
          <a:endParaRPr lang="es-EC" sz="2200" dirty="0">
            <a:effectLst/>
            <a:latin typeface="Bw Modelica" panose="00000600000000000000" pitchFamily="50" charset="0"/>
          </a:endParaRPr>
        </a:p>
      </dgm:t>
    </dgm:pt>
    <dgm:pt modelId="{4A3DABF0-AF51-4053-BC19-4991FE19D17B}" type="parTrans" cxnId="{705DC511-8D56-49F8-8F75-91D3F3448AAF}">
      <dgm:prSet/>
      <dgm:spPr/>
      <dgm:t>
        <a:bodyPr/>
        <a:lstStyle/>
        <a:p>
          <a:endParaRPr lang="es-EC" sz="2200">
            <a:solidFill>
              <a:schemeClr val="tx1"/>
            </a:solidFill>
            <a:effectLst/>
            <a:latin typeface="Bw Modelica" panose="00000600000000000000" pitchFamily="50" charset="0"/>
          </a:endParaRPr>
        </a:p>
      </dgm:t>
    </dgm:pt>
    <dgm:pt modelId="{4189DBA8-37DD-4E79-AC31-5177CD8CC169}" type="sibTrans" cxnId="{705DC511-8D56-49F8-8F75-91D3F3448AAF}">
      <dgm:prSet/>
      <dgm:spPr/>
      <dgm:t>
        <a:bodyPr/>
        <a:lstStyle/>
        <a:p>
          <a:endParaRPr lang="es-EC" sz="2200">
            <a:solidFill>
              <a:schemeClr val="tx1"/>
            </a:solidFill>
            <a:effectLst/>
            <a:latin typeface="Bw Modelica" panose="00000600000000000000" pitchFamily="50" charset="0"/>
          </a:endParaRPr>
        </a:p>
      </dgm:t>
    </dgm:pt>
    <dgm:pt modelId="{73C9BE65-BB20-458E-B9CD-F23DE3176E4F}">
      <dgm:prSet phldrT="[Texto]" custT="1"/>
      <dgm:spPr/>
      <dgm:t>
        <a:bodyPr/>
        <a:lstStyle/>
        <a:p>
          <a:r>
            <a:rPr lang="es-ES" sz="2200" dirty="0">
              <a:effectLst/>
              <a:latin typeface="Bw Modelica" panose="00000600000000000000" pitchFamily="50" charset="0"/>
            </a:rPr>
            <a:t>…porque Jesús lo había sanado en sábado, y consideraban este acto como “trabajo”…</a:t>
          </a:r>
          <a:endParaRPr lang="es-EC" sz="2200" dirty="0">
            <a:effectLst/>
            <a:latin typeface="Bw Modelica" panose="00000600000000000000" pitchFamily="50" charset="0"/>
          </a:endParaRPr>
        </a:p>
      </dgm:t>
    </dgm:pt>
    <dgm:pt modelId="{4E8AC807-DAEE-4A4C-8CEC-2C7E6AA4B38B}" type="parTrans" cxnId="{4609F85A-51DD-452D-A7A1-99BE83D8EDD9}">
      <dgm:prSet/>
      <dgm:spPr/>
      <dgm:t>
        <a:bodyPr/>
        <a:lstStyle/>
        <a:p>
          <a:endParaRPr lang="es-EC" sz="2200">
            <a:solidFill>
              <a:schemeClr val="tx1"/>
            </a:solidFill>
            <a:effectLst/>
            <a:latin typeface="Bw Modelica" panose="00000600000000000000" pitchFamily="50" charset="0"/>
          </a:endParaRPr>
        </a:p>
      </dgm:t>
    </dgm:pt>
    <dgm:pt modelId="{35B5D5AA-F169-4297-B3B9-98A4C45627D9}" type="sibTrans" cxnId="{4609F85A-51DD-452D-A7A1-99BE83D8EDD9}">
      <dgm:prSet/>
      <dgm:spPr/>
      <dgm:t>
        <a:bodyPr/>
        <a:lstStyle/>
        <a:p>
          <a:endParaRPr lang="es-EC" sz="2200">
            <a:solidFill>
              <a:schemeClr val="tx1"/>
            </a:solidFill>
            <a:effectLst/>
            <a:latin typeface="Bw Modelica" panose="00000600000000000000" pitchFamily="50" charset="0"/>
          </a:endParaRPr>
        </a:p>
      </dgm:t>
    </dgm:pt>
    <dgm:pt modelId="{97995B83-6E81-4DE7-9825-54C67650FB45}">
      <dgm:prSet phldrT="[Texto]" custT="1"/>
      <dgm:spPr/>
      <dgm:t>
        <a:bodyPr/>
        <a:lstStyle/>
        <a:p>
          <a:r>
            <a:rPr lang="es-ES" sz="2200" dirty="0">
              <a:effectLst/>
              <a:latin typeface="Bw Modelica" panose="00000600000000000000" pitchFamily="50" charset="0"/>
            </a:rPr>
            <a:t>…ellos querían investigar el milagro con el fin de acusar a Jesús.</a:t>
          </a:r>
          <a:endParaRPr lang="es-EC" sz="2200" dirty="0">
            <a:effectLst/>
            <a:latin typeface="Bw Modelica" panose="00000600000000000000" pitchFamily="50" charset="0"/>
          </a:endParaRPr>
        </a:p>
      </dgm:t>
    </dgm:pt>
    <dgm:pt modelId="{4B90CED6-EB8C-400E-91A7-55288F74BE0B}" type="parTrans" cxnId="{4A86A87C-8B7F-42EF-961A-596C09042A09}">
      <dgm:prSet/>
      <dgm:spPr/>
      <dgm:t>
        <a:bodyPr/>
        <a:lstStyle/>
        <a:p>
          <a:endParaRPr lang="es-EC" sz="2200">
            <a:solidFill>
              <a:schemeClr val="tx1"/>
            </a:solidFill>
            <a:effectLst/>
            <a:latin typeface="Bw Modelica" panose="00000600000000000000" pitchFamily="50" charset="0"/>
          </a:endParaRPr>
        </a:p>
      </dgm:t>
    </dgm:pt>
    <dgm:pt modelId="{63D9F0F2-308A-444E-9152-25F211A189FE}" type="sibTrans" cxnId="{4A86A87C-8B7F-42EF-961A-596C09042A09}">
      <dgm:prSet/>
      <dgm:spPr/>
      <dgm:t>
        <a:bodyPr/>
        <a:lstStyle/>
        <a:p>
          <a:endParaRPr lang="es-EC" sz="2200">
            <a:solidFill>
              <a:schemeClr val="tx1"/>
            </a:solidFill>
            <a:effectLst/>
            <a:latin typeface="Bw Modelica" panose="00000600000000000000" pitchFamily="50" charset="0"/>
          </a:endParaRPr>
        </a:p>
      </dgm:t>
    </dgm:pt>
    <dgm:pt modelId="{0FD698B2-29B9-4A7F-A2A1-81341A42961A}" type="pres">
      <dgm:prSet presAssocID="{E648258F-B7F4-471C-A153-330F5967A827}" presName="rootnode" presStyleCnt="0">
        <dgm:presLayoutVars>
          <dgm:chMax/>
          <dgm:chPref/>
          <dgm:dir/>
          <dgm:animLvl val="lvl"/>
        </dgm:presLayoutVars>
      </dgm:prSet>
      <dgm:spPr/>
    </dgm:pt>
    <dgm:pt modelId="{4DFFEE5A-657D-482C-803F-7521F0777519}" type="pres">
      <dgm:prSet presAssocID="{0ED23E38-1FF4-4960-B8D0-C16C7E1F49DB}" presName="composite" presStyleCnt="0"/>
      <dgm:spPr/>
    </dgm:pt>
    <dgm:pt modelId="{7E9898BE-B32E-4CA6-94A3-E835C3D38762}" type="pres">
      <dgm:prSet presAssocID="{0ED23E38-1FF4-4960-B8D0-C16C7E1F49DB}" presName="LShape" presStyleLbl="alignNode1" presStyleIdx="0" presStyleCnt="5"/>
      <dgm:spPr/>
    </dgm:pt>
    <dgm:pt modelId="{03E46F4A-AC25-429D-8A9A-3209435B7642}" type="pres">
      <dgm:prSet presAssocID="{0ED23E38-1FF4-4960-B8D0-C16C7E1F49DB}" presName="ParentText" presStyleLbl="revTx" presStyleIdx="0" presStyleCnt="3" custScaleX="108953" custLinFactNeighborX="3388">
        <dgm:presLayoutVars>
          <dgm:chMax val="0"/>
          <dgm:chPref val="0"/>
          <dgm:bulletEnabled val="1"/>
        </dgm:presLayoutVars>
      </dgm:prSet>
      <dgm:spPr/>
    </dgm:pt>
    <dgm:pt modelId="{4D62816D-3926-461A-8BD9-0F1A5894D8D6}" type="pres">
      <dgm:prSet presAssocID="{0ED23E38-1FF4-4960-B8D0-C16C7E1F49DB}" presName="Triangle" presStyleLbl="alignNode1" presStyleIdx="1" presStyleCnt="5"/>
      <dgm:spPr/>
    </dgm:pt>
    <dgm:pt modelId="{4E1E4FF9-8D59-4B25-80CF-B8A851F30A39}" type="pres">
      <dgm:prSet presAssocID="{4189DBA8-37DD-4E79-AC31-5177CD8CC169}" presName="sibTrans" presStyleCnt="0"/>
      <dgm:spPr/>
    </dgm:pt>
    <dgm:pt modelId="{B0EA946B-412A-420C-B270-BC9EF730FD5F}" type="pres">
      <dgm:prSet presAssocID="{4189DBA8-37DD-4E79-AC31-5177CD8CC169}" presName="space" presStyleCnt="0"/>
      <dgm:spPr/>
    </dgm:pt>
    <dgm:pt modelId="{EB3518E4-7691-4BFF-826E-711CC43B6954}" type="pres">
      <dgm:prSet presAssocID="{73C9BE65-BB20-458E-B9CD-F23DE3176E4F}" presName="composite" presStyleCnt="0"/>
      <dgm:spPr/>
    </dgm:pt>
    <dgm:pt modelId="{2451B208-F3E1-40F3-B12E-5542310B592E}" type="pres">
      <dgm:prSet presAssocID="{73C9BE65-BB20-458E-B9CD-F23DE3176E4F}" presName="LShape" presStyleLbl="alignNode1" presStyleIdx="2" presStyleCnt="5"/>
      <dgm:spPr/>
    </dgm:pt>
    <dgm:pt modelId="{23A54DE5-28FD-4C82-875D-24EB4556321B}" type="pres">
      <dgm:prSet presAssocID="{73C9BE65-BB20-458E-B9CD-F23DE3176E4F}" presName="ParentText" presStyleLbl="revTx" presStyleIdx="1" presStyleCnt="3" custScaleX="113130" custLinFactNeighborX="5258">
        <dgm:presLayoutVars>
          <dgm:chMax val="0"/>
          <dgm:chPref val="0"/>
          <dgm:bulletEnabled val="1"/>
        </dgm:presLayoutVars>
      </dgm:prSet>
      <dgm:spPr/>
    </dgm:pt>
    <dgm:pt modelId="{C48A1A15-4E84-43C5-9270-8E1E906E2004}" type="pres">
      <dgm:prSet presAssocID="{73C9BE65-BB20-458E-B9CD-F23DE3176E4F}" presName="Triangle" presStyleLbl="alignNode1" presStyleIdx="3" presStyleCnt="5"/>
      <dgm:spPr/>
    </dgm:pt>
    <dgm:pt modelId="{AA003914-D015-47BD-AC17-74DD79185B0D}" type="pres">
      <dgm:prSet presAssocID="{35B5D5AA-F169-4297-B3B9-98A4C45627D9}" presName="sibTrans" presStyleCnt="0"/>
      <dgm:spPr/>
    </dgm:pt>
    <dgm:pt modelId="{52576EC2-98E3-484C-A102-9FFAE6D9FCFD}" type="pres">
      <dgm:prSet presAssocID="{35B5D5AA-F169-4297-B3B9-98A4C45627D9}" presName="space" presStyleCnt="0"/>
      <dgm:spPr/>
    </dgm:pt>
    <dgm:pt modelId="{60FABAA4-52D5-49C3-A8F9-5849B02457EC}" type="pres">
      <dgm:prSet presAssocID="{97995B83-6E81-4DE7-9825-54C67650FB45}" presName="composite" presStyleCnt="0"/>
      <dgm:spPr/>
    </dgm:pt>
    <dgm:pt modelId="{5ECEC17C-49D1-4040-80BD-2BB4129AD69A}" type="pres">
      <dgm:prSet presAssocID="{97995B83-6E81-4DE7-9825-54C67650FB45}" presName="LShape" presStyleLbl="alignNode1" presStyleIdx="4" presStyleCnt="5"/>
      <dgm:spPr/>
    </dgm:pt>
    <dgm:pt modelId="{12B384D7-765D-4126-B9E6-07FA6817394A}" type="pres">
      <dgm:prSet presAssocID="{97995B83-6E81-4DE7-9825-54C67650FB45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05DC511-8D56-49F8-8F75-91D3F3448AAF}" srcId="{E648258F-B7F4-471C-A153-330F5967A827}" destId="{0ED23E38-1FF4-4960-B8D0-C16C7E1F49DB}" srcOrd="0" destOrd="0" parTransId="{4A3DABF0-AF51-4053-BC19-4991FE19D17B}" sibTransId="{4189DBA8-37DD-4E79-AC31-5177CD8CC169}"/>
    <dgm:cxn modelId="{A54FBB27-0A8F-43D7-B025-D1F1C6822663}" type="presOf" srcId="{0ED23E38-1FF4-4960-B8D0-C16C7E1F49DB}" destId="{03E46F4A-AC25-429D-8A9A-3209435B7642}" srcOrd="0" destOrd="0" presId="urn:microsoft.com/office/officeart/2009/3/layout/StepUpProcess"/>
    <dgm:cxn modelId="{30C71F52-6971-4FB6-9354-92795586D305}" type="presOf" srcId="{97995B83-6E81-4DE7-9825-54C67650FB45}" destId="{12B384D7-765D-4126-B9E6-07FA6817394A}" srcOrd="0" destOrd="0" presId="urn:microsoft.com/office/officeart/2009/3/layout/StepUpProcess"/>
    <dgm:cxn modelId="{4609F85A-51DD-452D-A7A1-99BE83D8EDD9}" srcId="{E648258F-B7F4-471C-A153-330F5967A827}" destId="{73C9BE65-BB20-458E-B9CD-F23DE3176E4F}" srcOrd="1" destOrd="0" parTransId="{4E8AC807-DAEE-4A4C-8CEC-2C7E6AA4B38B}" sibTransId="{35B5D5AA-F169-4297-B3B9-98A4C45627D9}"/>
    <dgm:cxn modelId="{4A86A87C-8B7F-42EF-961A-596C09042A09}" srcId="{E648258F-B7F4-471C-A153-330F5967A827}" destId="{97995B83-6E81-4DE7-9825-54C67650FB45}" srcOrd="2" destOrd="0" parTransId="{4B90CED6-EB8C-400E-91A7-55288F74BE0B}" sibTransId="{63D9F0F2-308A-444E-9152-25F211A189FE}"/>
    <dgm:cxn modelId="{7478079F-66EB-4A92-A924-7539D06FCC1B}" type="presOf" srcId="{73C9BE65-BB20-458E-B9CD-F23DE3176E4F}" destId="{23A54DE5-28FD-4C82-875D-24EB4556321B}" srcOrd="0" destOrd="0" presId="urn:microsoft.com/office/officeart/2009/3/layout/StepUpProcess"/>
    <dgm:cxn modelId="{83EC8DC2-6428-4BFB-A0E0-74FB9881D452}" type="presOf" srcId="{E648258F-B7F4-471C-A153-330F5967A827}" destId="{0FD698B2-29B9-4A7F-A2A1-81341A42961A}" srcOrd="0" destOrd="0" presId="urn:microsoft.com/office/officeart/2009/3/layout/StepUpProcess"/>
    <dgm:cxn modelId="{BD03985A-4C05-4430-9689-21807934C774}" type="presParOf" srcId="{0FD698B2-29B9-4A7F-A2A1-81341A42961A}" destId="{4DFFEE5A-657D-482C-803F-7521F0777519}" srcOrd="0" destOrd="0" presId="urn:microsoft.com/office/officeart/2009/3/layout/StepUpProcess"/>
    <dgm:cxn modelId="{37E5B8F0-F846-4EFB-9B45-D5715B810741}" type="presParOf" srcId="{4DFFEE5A-657D-482C-803F-7521F0777519}" destId="{7E9898BE-B32E-4CA6-94A3-E835C3D38762}" srcOrd="0" destOrd="0" presId="urn:microsoft.com/office/officeart/2009/3/layout/StepUpProcess"/>
    <dgm:cxn modelId="{877EB5CC-67F0-4436-91F8-157F942656D9}" type="presParOf" srcId="{4DFFEE5A-657D-482C-803F-7521F0777519}" destId="{03E46F4A-AC25-429D-8A9A-3209435B7642}" srcOrd="1" destOrd="0" presId="urn:microsoft.com/office/officeart/2009/3/layout/StepUpProcess"/>
    <dgm:cxn modelId="{51680DD8-5E2A-4CE1-9F6E-63FFE8BED0E5}" type="presParOf" srcId="{4DFFEE5A-657D-482C-803F-7521F0777519}" destId="{4D62816D-3926-461A-8BD9-0F1A5894D8D6}" srcOrd="2" destOrd="0" presId="urn:microsoft.com/office/officeart/2009/3/layout/StepUpProcess"/>
    <dgm:cxn modelId="{B4762DFF-E34A-42D4-8838-FB9CEEB06799}" type="presParOf" srcId="{0FD698B2-29B9-4A7F-A2A1-81341A42961A}" destId="{4E1E4FF9-8D59-4B25-80CF-B8A851F30A39}" srcOrd="1" destOrd="0" presId="urn:microsoft.com/office/officeart/2009/3/layout/StepUpProcess"/>
    <dgm:cxn modelId="{6B1FA4CE-AEBB-41DA-9561-11F08DD23892}" type="presParOf" srcId="{4E1E4FF9-8D59-4B25-80CF-B8A851F30A39}" destId="{B0EA946B-412A-420C-B270-BC9EF730FD5F}" srcOrd="0" destOrd="0" presId="urn:microsoft.com/office/officeart/2009/3/layout/StepUpProcess"/>
    <dgm:cxn modelId="{63749C8A-42BA-4AF6-A789-BB449605F70A}" type="presParOf" srcId="{0FD698B2-29B9-4A7F-A2A1-81341A42961A}" destId="{EB3518E4-7691-4BFF-826E-711CC43B6954}" srcOrd="2" destOrd="0" presId="urn:microsoft.com/office/officeart/2009/3/layout/StepUpProcess"/>
    <dgm:cxn modelId="{4CD040C7-B223-4D36-904B-E51422DF0586}" type="presParOf" srcId="{EB3518E4-7691-4BFF-826E-711CC43B6954}" destId="{2451B208-F3E1-40F3-B12E-5542310B592E}" srcOrd="0" destOrd="0" presId="urn:microsoft.com/office/officeart/2009/3/layout/StepUpProcess"/>
    <dgm:cxn modelId="{59A063AB-747E-4816-9BEB-B416912EC0F5}" type="presParOf" srcId="{EB3518E4-7691-4BFF-826E-711CC43B6954}" destId="{23A54DE5-28FD-4C82-875D-24EB4556321B}" srcOrd="1" destOrd="0" presId="urn:microsoft.com/office/officeart/2009/3/layout/StepUpProcess"/>
    <dgm:cxn modelId="{8EA5D04E-6E90-408B-958B-1CF4938D3305}" type="presParOf" srcId="{EB3518E4-7691-4BFF-826E-711CC43B6954}" destId="{C48A1A15-4E84-43C5-9270-8E1E906E2004}" srcOrd="2" destOrd="0" presId="urn:microsoft.com/office/officeart/2009/3/layout/StepUpProcess"/>
    <dgm:cxn modelId="{3334BC92-EB01-4519-9C97-10C5477A1463}" type="presParOf" srcId="{0FD698B2-29B9-4A7F-A2A1-81341A42961A}" destId="{AA003914-D015-47BD-AC17-74DD79185B0D}" srcOrd="3" destOrd="0" presId="urn:microsoft.com/office/officeart/2009/3/layout/StepUpProcess"/>
    <dgm:cxn modelId="{1639D4BD-2EBC-4987-BCB2-84744E0D2478}" type="presParOf" srcId="{AA003914-D015-47BD-AC17-74DD79185B0D}" destId="{52576EC2-98E3-484C-A102-9FFAE6D9FCFD}" srcOrd="0" destOrd="0" presId="urn:microsoft.com/office/officeart/2009/3/layout/StepUpProcess"/>
    <dgm:cxn modelId="{93131841-EAEF-4585-B6A4-F320E59F96C5}" type="presParOf" srcId="{0FD698B2-29B9-4A7F-A2A1-81341A42961A}" destId="{60FABAA4-52D5-49C3-A8F9-5849B02457EC}" srcOrd="4" destOrd="0" presId="urn:microsoft.com/office/officeart/2009/3/layout/StepUpProcess"/>
    <dgm:cxn modelId="{D580F3F3-5267-4227-B093-50EA1040B4FC}" type="presParOf" srcId="{60FABAA4-52D5-49C3-A8F9-5849B02457EC}" destId="{5ECEC17C-49D1-4040-80BD-2BB4129AD69A}" srcOrd="0" destOrd="0" presId="urn:microsoft.com/office/officeart/2009/3/layout/StepUpProcess"/>
    <dgm:cxn modelId="{39BC2B6F-0D9D-4103-8936-ACA5982DBF7E}" type="presParOf" srcId="{60FABAA4-52D5-49C3-A8F9-5849B02457EC}" destId="{12B384D7-765D-4126-B9E6-07FA6817394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FF1F2F-9A83-4E2B-8C6D-7CEFDBE09502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6141186E-698F-4AB4-9A01-F6591A8E06F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Algunos intentaban hacer aparecer a Jesús como pecador, poniendo en duda su origen divino…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BF6EBB-C30F-4A41-B4C2-0E36BE25A492}" type="parTrans" cxnId="{DB42D928-128F-4C41-92D3-30C271A20D3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2CED2E9-F5FF-468C-8C78-5F91F0596459}" type="sibTrans" cxnId="{DB42D928-128F-4C41-92D3-30C271A20D30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E63E73D-E27B-44BD-A8B7-B8A3515D010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…otros comenzaron a cuestionar sus propios prejuicios al considerar la evidencia del milagro.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D35B16-293E-4AEE-B9FE-CFB21E094355}" type="parTrans" cxnId="{6CE1D7F4-9EB2-4027-97E6-8F44B7ED229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AA1CF5D-91D9-48C3-9AF6-3D3926B1AA37}" type="sibTrans" cxnId="{6CE1D7F4-9EB2-4027-97E6-8F44B7ED229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FB55D2D-C105-4A3E-8F99-FA921F989F7A}" type="pres">
      <dgm:prSet presAssocID="{06FF1F2F-9A83-4E2B-8C6D-7CEFDBE09502}" presName="Name0" presStyleCnt="0">
        <dgm:presLayoutVars>
          <dgm:dir/>
          <dgm:resizeHandles val="exact"/>
        </dgm:presLayoutVars>
      </dgm:prSet>
      <dgm:spPr/>
    </dgm:pt>
    <dgm:pt modelId="{DFB86DDA-2000-4FEC-A2CE-592BC89752C0}" type="pres">
      <dgm:prSet presAssocID="{6141186E-698F-4AB4-9A01-F6591A8E06FF}" presName="node" presStyleLbl="node1" presStyleIdx="0" presStyleCnt="2" custScaleX="115721">
        <dgm:presLayoutVars>
          <dgm:bulletEnabled val="1"/>
        </dgm:presLayoutVars>
      </dgm:prSet>
      <dgm:spPr/>
    </dgm:pt>
    <dgm:pt modelId="{B826774A-35EE-4546-9D67-44E3AA5F9C75}" type="pres">
      <dgm:prSet presAssocID="{C2CED2E9-F5FF-468C-8C78-5F91F0596459}" presName="sibTrans" presStyleLbl="sibTrans2D1" presStyleIdx="0" presStyleCnt="1"/>
      <dgm:spPr/>
    </dgm:pt>
    <dgm:pt modelId="{F1EA4DB9-A192-4566-8989-B4CBE92E8297}" type="pres">
      <dgm:prSet presAssocID="{C2CED2E9-F5FF-468C-8C78-5F91F0596459}" presName="connectorText" presStyleLbl="sibTrans2D1" presStyleIdx="0" presStyleCnt="1"/>
      <dgm:spPr/>
    </dgm:pt>
    <dgm:pt modelId="{908EB3CD-EDFF-491A-979D-D7964B6D088D}" type="pres">
      <dgm:prSet presAssocID="{CE63E73D-E27B-44BD-A8B7-B8A3515D0109}" presName="node" presStyleLbl="node1" presStyleIdx="1" presStyleCnt="2" custScaleX="114721">
        <dgm:presLayoutVars>
          <dgm:bulletEnabled val="1"/>
        </dgm:presLayoutVars>
      </dgm:prSet>
      <dgm:spPr/>
    </dgm:pt>
  </dgm:ptLst>
  <dgm:cxnLst>
    <dgm:cxn modelId="{DB42D928-128F-4C41-92D3-30C271A20D30}" srcId="{06FF1F2F-9A83-4E2B-8C6D-7CEFDBE09502}" destId="{6141186E-698F-4AB4-9A01-F6591A8E06FF}" srcOrd="0" destOrd="0" parTransId="{B3BF6EBB-C30F-4A41-B4C2-0E36BE25A492}" sibTransId="{C2CED2E9-F5FF-468C-8C78-5F91F0596459}"/>
    <dgm:cxn modelId="{CDE90694-1F92-4278-AB53-C05FC17E000B}" type="presOf" srcId="{CE63E73D-E27B-44BD-A8B7-B8A3515D0109}" destId="{908EB3CD-EDFF-491A-979D-D7964B6D088D}" srcOrd="0" destOrd="0" presId="urn:microsoft.com/office/officeart/2005/8/layout/process1"/>
    <dgm:cxn modelId="{57544A95-E173-43F4-B92C-BEB6E44788DF}" type="presOf" srcId="{6141186E-698F-4AB4-9A01-F6591A8E06FF}" destId="{DFB86DDA-2000-4FEC-A2CE-592BC89752C0}" srcOrd="0" destOrd="0" presId="urn:microsoft.com/office/officeart/2005/8/layout/process1"/>
    <dgm:cxn modelId="{A95017BC-E783-4563-93A3-C44A955E6248}" type="presOf" srcId="{06FF1F2F-9A83-4E2B-8C6D-7CEFDBE09502}" destId="{FFB55D2D-C105-4A3E-8F99-FA921F989F7A}" srcOrd="0" destOrd="0" presId="urn:microsoft.com/office/officeart/2005/8/layout/process1"/>
    <dgm:cxn modelId="{2124ADE7-1BB8-477F-A585-AA14132EE424}" type="presOf" srcId="{C2CED2E9-F5FF-468C-8C78-5F91F0596459}" destId="{B826774A-35EE-4546-9D67-44E3AA5F9C75}" srcOrd="0" destOrd="0" presId="urn:microsoft.com/office/officeart/2005/8/layout/process1"/>
    <dgm:cxn modelId="{6CE1D7F4-9EB2-4027-97E6-8F44B7ED2298}" srcId="{06FF1F2F-9A83-4E2B-8C6D-7CEFDBE09502}" destId="{CE63E73D-E27B-44BD-A8B7-B8A3515D0109}" srcOrd="1" destOrd="0" parTransId="{ABD35B16-293E-4AEE-B9FE-CFB21E094355}" sibTransId="{4AA1CF5D-91D9-48C3-9AF6-3D3926B1AA37}"/>
    <dgm:cxn modelId="{6E4FE0F8-CC96-47F6-B69C-9DC2D5D91B0E}" type="presOf" srcId="{C2CED2E9-F5FF-468C-8C78-5F91F0596459}" destId="{F1EA4DB9-A192-4566-8989-B4CBE92E8297}" srcOrd="1" destOrd="0" presId="urn:microsoft.com/office/officeart/2005/8/layout/process1"/>
    <dgm:cxn modelId="{33589A30-63E6-45C8-B65D-D3DA172D7BA3}" type="presParOf" srcId="{FFB55D2D-C105-4A3E-8F99-FA921F989F7A}" destId="{DFB86DDA-2000-4FEC-A2CE-592BC89752C0}" srcOrd="0" destOrd="0" presId="urn:microsoft.com/office/officeart/2005/8/layout/process1"/>
    <dgm:cxn modelId="{CB924052-D034-402C-BB6D-E3882CB21AE6}" type="presParOf" srcId="{FFB55D2D-C105-4A3E-8F99-FA921F989F7A}" destId="{B826774A-35EE-4546-9D67-44E3AA5F9C75}" srcOrd="1" destOrd="0" presId="urn:microsoft.com/office/officeart/2005/8/layout/process1"/>
    <dgm:cxn modelId="{D1B5DA6F-68E7-43CE-A148-548A9CA7C5AF}" type="presParOf" srcId="{B826774A-35EE-4546-9D67-44E3AA5F9C75}" destId="{F1EA4DB9-A192-4566-8989-B4CBE92E8297}" srcOrd="0" destOrd="0" presId="urn:microsoft.com/office/officeart/2005/8/layout/process1"/>
    <dgm:cxn modelId="{12602D9F-8D10-4C8B-91FD-9D85C06FE09C}" type="presParOf" srcId="{FFB55D2D-C105-4A3E-8F99-FA921F989F7A}" destId="{908EB3CD-EDFF-491A-979D-D7964B6D088D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Negando la evidencia que tenían frente a ellos, los fariseos llamaron a sus padres para confirmar si el hombre era su hijo y si es que verdaderamente había nacido ciego.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1" custScaleX="275169" custScaleY="91330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79A8353-5787-412E-BBE9-617EF022EB7B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5A184504-9724-4311-838A-D1DEA4E4C7C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nos advierte que </a:t>
          </a:r>
          <a:r>
            <a:rPr lang="es-EC" sz="2200" dirty="0">
              <a:latin typeface="Bw Modelica" panose="00000600000000000000" pitchFamily="50" charset="0"/>
            </a:rPr>
            <a:t>tener una opinión preconcebida </a:t>
          </a:r>
          <a:r>
            <a:rPr lang="es-ES" sz="2200" dirty="0">
              <a:latin typeface="Bw Modelica" panose="00000600000000000000" pitchFamily="50" charset="0"/>
            </a:rPr>
            <a:t>sin considerar la verdad o la evidencia es una necedad y causa oprobio</a:t>
          </a:r>
          <a:r>
            <a:rPr lang="es-EC" sz="2200" dirty="0">
              <a:latin typeface="Bw Modelica" panose="00000600000000000000" pitchFamily="50" charset="0"/>
            </a:rPr>
            <a:t>…</a:t>
          </a:r>
        </a:p>
      </dgm:t>
    </dgm:pt>
    <dgm:pt modelId="{F7922FAF-BDCD-4054-BB23-83976F45CF61}" type="parTrans" cxnId="{FFB0A3F0-B2DE-4200-B0D3-771B9322F1F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A91F95B-4907-424D-AB34-CF6C419B915B}" type="sibTrans" cxnId="{FFB0A3F0-B2DE-4200-B0D3-771B9322F1F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AC86391-D504-46E2-AE14-BB8E0C6984C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…debemos evitar sacar conclusiones sin antes escuchar, investigar y orar con espíritu humilde, así podremos discernir la verdad.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D91EC4C-3BF2-4F99-B4F8-E2FC2F43B436}" type="parTrans" cxnId="{66466E5B-21A7-4160-AB7D-0EB2EA5B7D4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AE124D9-E90A-41C2-90CD-A86F96D041DD}" type="sibTrans" cxnId="{66466E5B-21A7-4160-AB7D-0EB2EA5B7D4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4240FE9-15AF-4991-8CE3-148A07C1C753}" type="pres">
      <dgm:prSet presAssocID="{479A8353-5787-412E-BBE9-617EF022EB7B}" presName="CompostProcess" presStyleCnt="0">
        <dgm:presLayoutVars>
          <dgm:dir val="rev"/>
          <dgm:resizeHandles val="exact"/>
        </dgm:presLayoutVars>
      </dgm:prSet>
      <dgm:spPr/>
    </dgm:pt>
    <dgm:pt modelId="{A2571962-2C07-417B-A9FB-74F7CBF999F2}" type="pres">
      <dgm:prSet presAssocID="{479A8353-5787-412E-BBE9-617EF022EB7B}" presName="arrow" presStyleLbl="bgShp" presStyleIdx="0" presStyleCnt="1" custScaleX="116160"/>
      <dgm:spPr/>
    </dgm:pt>
    <dgm:pt modelId="{A78D8F8B-140E-4BF0-9D54-6BED56BC39D8}" type="pres">
      <dgm:prSet presAssocID="{479A8353-5787-412E-BBE9-617EF022EB7B}" presName="linearProcess" presStyleCnt="0"/>
      <dgm:spPr/>
    </dgm:pt>
    <dgm:pt modelId="{AF0E7AC6-7E7E-4EFF-9BA3-42672ACDBC25}" type="pres">
      <dgm:prSet presAssocID="{5A184504-9724-4311-838A-D1DEA4E4C7C8}" presName="textNode" presStyleLbl="node1" presStyleIdx="0" presStyleCnt="2" custScaleX="140126" custScaleY="106202">
        <dgm:presLayoutVars>
          <dgm:bulletEnabled val="1"/>
        </dgm:presLayoutVars>
      </dgm:prSet>
      <dgm:spPr/>
    </dgm:pt>
    <dgm:pt modelId="{60624140-B65E-45CA-96D1-11AE79C1EA03}" type="pres">
      <dgm:prSet presAssocID="{CA91F95B-4907-424D-AB34-CF6C419B915B}" presName="sibTrans" presStyleCnt="0"/>
      <dgm:spPr/>
    </dgm:pt>
    <dgm:pt modelId="{7D6C9579-A244-46B2-8F6B-6C4A6D91C403}" type="pres">
      <dgm:prSet presAssocID="{EAC86391-D504-46E2-AE14-BB8E0C6984C8}" presName="textNode" presStyleLbl="node1" presStyleIdx="1" presStyleCnt="2" custScaleX="134154" custScaleY="106202">
        <dgm:presLayoutVars>
          <dgm:bulletEnabled val="1"/>
        </dgm:presLayoutVars>
      </dgm:prSet>
      <dgm:spPr/>
    </dgm:pt>
  </dgm:ptLst>
  <dgm:cxnLst>
    <dgm:cxn modelId="{66466E5B-21A7-4160-AB7D-0EB2EA5B7D4C}" srcId="{479A8353-5787-412E-BBE9-617EF022EB7B}" destId="{EAC86391-D504-46E2-AE14-BB8E0C6984C8}" srcOrd="1" destOrd="0" parTransId="{AD91EC4C-3BF2-4F99-B4F8-E2FC2F43B436}" sibTransId="{3AE124D9-E90A-41C2-90CD-A86F96D041DD}"/>
    <dgm:cxn modelId="{8BBB3068-2DF3-4DF9-92F0-F2027A7539F8}" type="presOf" srcId="{EAC86391-D504-46E2-AE14-BB8E0C6984C8}" destId="{7D6C9579-A244-46B2-8F6B-6C4A6D91C403}" srcOrd="0" destOrd="0" presId="urn:microsoft.com/office/officeart/2005/8/layout/hProcess9"/>
    <dgm:cxn modelId="{F80B5C98-9288-4284-8C8B-FC770C4D8125}" type="presOf" srcId="{479A8353-5787-412E-BBE9-617EF022EB7B}" destId="{84240FE9-15AF-4991-8CE3-148A07C1C753}" srcOrd="0" destOrd="0" presId="urn:microsoft.com/office/officeart/2005/8/layout/hProcess9"/>
    <dgm:cxn modelId="{A90B8ABD-BA7E-4591-B727-B268279D2C3E}" type="presOf" srcId="{5A184504-9724-4311-838A-D1DEA4E4C7C8}" destId="{AF0E7AC6-7E7E-4EFF-9BA3-42672ACDBC25}" srcOrd="0" destOrd="0" presId="urn:microsoft.com/office/officeart/2005/8/layout/hProcess9"/>
    <dgm:cxn modelId="{FFB0A3F0-B2DE-4200-B0D3-771B9322F1FB}" srcId="{479A8353-5787-412E-BBE9-617EF022EB7B}" destId="{5A184504-9724-4311-838A-D1DEA4E4C7C8}" srcOrd="0" destOrd="0" parTransId="{F7922FAF-BDCD-4054-BB23-83976F45CF61}" sibTransId="{CA91F95B-4907-424D-AB34-CF6C419B915B}"/>
    <dgm:cxn modelId="{903B870E-C905-463B-BDA5-01762F5FDC41}" type="presParOf" srcId="{84240FE9-15AF-4991-8CE3-148A07C1C753}" destId="{A2571962-2C07-417B-A9FB-74F7CBF999F2}" srcOrd="0" destOrd="0" presId="urn:microsoft.com/office/officeart/2005/8/layout/hProcess9"/>
    <dgm:cxn modelId="{7A54C41D-500A-4E3D-A9E8-9D3C51E18A7C}" type="presParOf" srcId="{84240FE9-15AF-4991-8CE3-148A07C1C753}" destId="{A78D8F8B-140E-4BF0-9D54-6BED56BC39D8}" srcOrd="1" destOrd="0" presId="urn:microsoft.com/office/officeart/2005/8/layout/hProcess9"/>
    <dgm:cxn modelId="{21987C26-D71A-4CDA-9507-48D181167EE8}" type="presParOf" srcId="{A78D8F8B-140E-4BF0-9D54-6BED56BC39D8}" destId="{AF0E7AC6-7E7E-4EFF-9BA3-42672ACDBC25}" srcOrd="0" destOrd="0" presId="urn:microsoft.com/office/officeart/2005/8/layout/hProcess9"/>
    <dgm:cxn modelId="{4DED3BFF-FE1A-433B-8B1F-39F11B369256}" type="presParOf" srcId="{A78D8F8B-140E-4BF0-9D54-6BED56BC39D8}" destId="{60624140-B65E-45CA-96D1-11AE79C1EA03}" srcOrd="1" destOrd="0" presId="urn:microsoft.com/office/officeart/2005/8/layout/hProcess9"/>
    <dgm:cxn modelId="{BBEBABEA-61B2-4B7A-A79C-4AB28D463B67}" type="presParOf" srcId="{A78D8F8B-140E-4BF0-9D54-6BED56BC39D8}" destId="{7D6C9579-A244-46B2-8F6B-6C4A6D91C403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Con aparente sinceridad, pero con una atmósfera de amenaza los fariseos cuestionaron a los padres, más ellos transfirieron toda la responsabilidad a su hijo.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1" custScaleX="275169" custScaleY="8318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6FF1F2F-9A83-4E2B-8C6D-7CEFDBE09502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6141186E-698F-4AB4-9A01-F6591A8E06F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Porque, aunque creyeron en Cristo, no se atrevían a confesar de él…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BF6EBB-C30F-4A41-B4C2-0E36BE25A492}" type="parTrans" cxnId="{DB42D928-128F-4C41-92D3-30C271A20D3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2CED2E9-F5FF-468C-8C78-5F91F0596459}" type="sibTrans" cxnId="{DB42D928-128F-4C41-92D3-30C271A20D30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E63E73D-E27B-44BD-A8B7-B8A3515D010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…sabían que reconocer a Jesús como el Cristo podría costarles la expulsión de la sinagoga por 30 días.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D35B16-293E-4AEE-B9FE-CFB21E094355}" type="parTrans" cxnId="{6CE1D7F4-9EB2-4027-97E6-8F44B7ED229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AA1CF5D-91D9-48C3-9AF6-3D3926B1AA37}" type="sibTrans" cxnId="{6CE1D7F4-9EB2-4027-97E6-8F44B7ED229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FB55D2D-C105-4A3E-8F99-FA921F989F7A}" type="pres">
      <dgm:prSet presAssocID="{06FF1F2F-9A83-4E2B-8C6D-7CEFDBE09502}" presName="Name0" presStyleCnt="0">
        <dgm:presLayoutVars>
          <dgm:dir/>
          <dgm:resizeHandles val="exact"/>
        </dgm:presLayoutVars>
      </dgm:prSet>
      <dgm:spPr/>
    </dgm:pt>
    <dgm:pt modelId="{DFB86DDA-2000-4FEC-A2CE-592BC89752C0}" type="pres">
      <dgm:prSet presAssocID="{6141186E-698F-4AB4-9A01-F6591A8E06FF}" presName="node" presStyleLbl="node1" presStyleIdx="0" presStyleCnt="2" custScaleX="92008">
        <dgm:presLayoutVars>
          <dgm:bulletEnabled val="1"/>
        </dgm:presLayoutVars>
      </dgm:prSet>
      <dgm:spPr/>
    </dgm:pt>
    <dgm:pt modelId="{B826774A-35EE-4546-9D67-44E3AA5F9C75}" type="pres">
      <dgm:prSet presAssocID="{C2CED2E9-F5FF-468C-8C78-5F91F0596459}" presName="sibTrans" presStyleLbl="sibTrans2D1" presStyleIdx="0" presStyleCnt="1"/>
      <dgm:spPr/>
    </dgm:pt>
    <dgm:pt modelId="{F1EA4DB9-A192-4566-8989-B4CBE92E8297}" type="pres">
      <dgm:prSet presAssocID="{C2CED2E9-F5FF-468C-8C78-5F91F0596459}" presName="connectorText" presStyleLbl="sibTrans2D1" presStyleIdx="0" presStyleCnt="1"/>
      <dgm:spPr/>
    </dgm:pt>
    <dgm:pt modelId="{908EB3CD-EDFF-491A-979D-D7964B6D088D}" type="pres">
      <dgm:prSet presAssocID="{CE63E73D-E27B-44BD-A8B7-B8A3515D0109}" presName="node" presStyleLbl="node1" presStyleIdx="1" presStyleCnt="2" custScaleX="132841">
        <dgm:presLayoutVars>
          <dgm:bulletEnabled val="1"/>
        </dgm:presLayoutVars>
      </dgm:prSet>
      <dgm:spPr/>
    </dgm:pt>
  </dgm:ptLst>
  <dgm:cxnLst>
    <dgm:cxn modelId="{DB42D928-128F-4C41-92D3-30C271A20D30}" srcId="{06FF1F2F-9A83-4E2B-8C6D-7CEFDBE09502}" destId="{6141186E-698F-4AB4-9A01-F6591A8E06FF}" srcOrd="0" destOrd="0" parTransId="{B3BF6EBB-C30F-4A41-B4C2-0E36BE25A492}" sibTransId="{C2CED2E9-F5FF-468C-8C78-5F91F0596459}"/>
    <dgm:cxn modelId="{CDE90694-1F92-4278-AB53-C05FC17E000B}" type="presOf" srcId="{CE63E73D-E27B-44BD-A8B7-B8A3515D0109}" destId="{908EB3CD-EDFF-491A-979D-D7964B6D088D}" srcOrd="0" destOrd="0" presId="urn:microsoft.com/office/officeart/2005/8/layout/process1"/>
    <dgm:cxn modelId="{57544A95-E173-43F4-B92C-BEB6E44788DF}" type="presOf" srcId="{6141186E-698F-4AB4-9A01-F6591A8E06FF}" destId="{DFB86DDA-2000-4FEC-A2CE-592BC89752C0}" srcOrd="0" destOrd="0" presId="urn:microsoft.com/office/officeart/2005/8/layout/process1"/>
    <dgm:cxn modelId="{A95017BC-E783-4563-93A3-C44A955E6248}" type="presOf" srcId="{06FF1F2F-9A83-4E2B-8C6D-7CEFDBE09502}" destId="{FFB55D2D-C105-4A3E-8F99-FA921F989F7A}" srcOrd="0" destOrd="0" presId="urn:microsoft.com/office/officeart/2005/8/layout/process1"/>
    <dgm:cxn modelId="{2124ADE7-1BB8-477F-A585-AA14132EE424}" type="presOf" srcId="{C2CED2E9-F5FF-468C-8C78-5F91F0596459}" destId="{B826774A-35EE-4546-9D67-44E3AA5F9C75}" srcOrd="0" destOrd="0" presId="urn:microsoft.com/office/officeart/2005/8/layout/process1"/>
    <dgm:cxn modelId="{6CE1D7F4-9EB2-4027-97E6-8F44B7ED2298}" srcId="{06FF1F2F-9A83-4E2B-8C6D-7CEFDBE09502}" destId="{CE63E73D-E27B-44BD-A8B7-B8A3515D0109}" srcOrd="1" destOrd="0" parTransId="{ABD35B16-293E-4AEE-B9FE-CFB21E094355}" sibTransId="{4AA1CF5D-91D9-48C3-9AF6-3D3926B1AA37}"/>
    <dgm:cxn modelId="{6E4FE0F8-CC96-47F6-B69C-9DC2D5D91B0E}" type="presOf" srcId="{C2CED2E9-F5FF-468C-8C78-5F91F0596459}" destId="{F1EA4DB9-A192-4566-8989-B4CBE92E8297}" srcOrd="1" destOrd="0" presId="urn:microsoft.com/office/officeart/2005/8/layout/process1"/>
    <dgm:cxn modelId="{33589A30-63E6-45C8-B65D-D3DA172D7BA3}" type="presParOf" srcId="{FFB55D2D-C105-4A3E-8F99-FA921F989F7A}" destId="{DFB86DDA-2000-4FEC-A2CE-592BC89752C0}" srcOrd="0" destOrd="0" presId="urn:microsoft.com/office/officeart/2005/8/layout/process1"/>
    <dgm:cxn modelId="{CB924052-D034-402C-BB6D-E3882CB21AE6}" type="presParOf" srcId="{FFB55D2D-C105-4A3E-8F99-FA921F989F7A}" destId="{B826774A-35EE-4546-9D67-44E3AA5F9C75}" srcOrd="1" destOrd="0" presId="urn:microsoft.com/office/officeart/2005/8/layout/process1"/>
    <dgm:cxn modelId="{D1B5DA6F-68E7-43CE-A148-548A9CA7C5AF}" type="presParOf" srcId="{B826774A-35EE-4546-9D67-44E3AA5F9C75}" destId="{F1EA4DB9-A192-4566-8989-B4CBE92E8297}" srcOrd="0" destOrd="0" presId="urn:microsoft.com/office/officeart/2005/8/layout/process1"/>
    <dgm:cxn modelId="{12602D9F-8D10-4C8B-91FD-9D85C06FE09C}" type="presParOf" srcId="{FFB55D2D-C105-4A3E-8F99-FA921F989F7A}" destId="{908EB3CD-EDFF-491A-979D-D7964B6D088D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B4BC733-0B21-4E39-A411-5BF95E86423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E6BED3A-633B-4380-B68E-2FD8DB268C8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recordar que Dios está de nuestro lado. No estamos solos, por tanto, no hay razón para temer.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1995443-6BCA-4EBE-B35C-EBB3C8971F62}" type="parTrans" cxnId="{B9D9208A-A897-4572-B387-F04ABE8A991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819A95A-849F-4083-9BCC-308B45EC0435}" type="sibTrans" cxnId="{B9D9208A-A897-4572-B387-F04ABE8A991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11E772A-304B-48D1-B9D4-FCAF255C20D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Somos llamados a mantenernos firmes en la fe, sin permitir que bromas, amenazas, y expresiones burlonas…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B942086-968E-4CB9-B7B9-F1FCCD56B1C6}" type="parTrans" cxnId="{AD995D0F-6AC6-4A96-BEE3-0D5418ECB21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A65AE7C-97C9-4F58-97C6-00F54379C9D6}" type="sibTrans" cxnId="{AD995D0F-6AC6-4A96-BEE3-0D5418ECB21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6DD0725-91D6-4CAB-8783-F7F779917A2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…nos induzcan a violar nuestra conciencia en lo más mínimo.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3AE85A6-3E7B-4CC0-BD0F-84A854888F19}" type="parTrans" cxnId="{F44C64E2-DF35-48B8-89EE-97073A8630B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CF045CC-371C-41B1-9B97-C69818C7AC30}" type="sibTrans" cxnId="{F44C64E2-DF35-48B8-89EE-97073A8630B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ACB301A-86DA-4995-A71A-AED5FBB8F38C}" type="pres">
      <dgm:prSet presAssocID="{DB4BC733-0B21-4E39-A411-5BF95E864233}" presName="linear" presStyleCnt="0">
        <dgm:presLayoutVars>
          <dgm:dir/>
          <dgm:animLvl val="lvl"/>
          <dgm:resizeHandles val="exact"/>
        </dgm:presLayoutVars>
      </dgm:prSet>
      <dgm:spPr/>
    </dgm:pt>
    <dgm:pt modelId="{E043AF91-0644-42D2-A1BF-621614A7C6DA}" type="pres">
      <dgm:prSet presAssocID="{2E6BED3A-633B-4380-B68E-2FD8DB268C85}" presName="parentLin" presStyleCnt="0"/>
      <dgm:spPr/>
    </dgm:pt>
    <dgm:pt modelId="{302E8991-E018-4569-B5E8-CD7B89D42CD0}" type="pres">
      <dgm:prSet presAssocID="{2E6BED3A-633B-4380-B68E-2FD8DB268C85}" presName="parentLeftMargin" presStyleLbl="node1" presStyleIdx="0" presStyleCnt="3"/>
      <dgm:spPr/>
    </dgm:pt>
    <dgm:pt modelId="{9281C726-944D-483E-8AE8-CB58923C175B}" type="pres">
      <dgm:prSet presAssocID="{2E6BED3A-633B-4380-B68E-2FD8DB268C85}" presName="parentText" presStyleLbl="node1" presStyleIdx="0" presStyleCnt="3" custScaleX="119113">
        <dgm:presLayoutVars>
          <dgm:chMax val="0"/>
          <dgm:bulletEnabled val="1"/>
        </dgm:presLayoutVars>
      </dgm:prSet>
      <dgm:spPr/>
    </dgm:pt>
    <dgm:pt modelId="{D224B9EF-50EF-4F5D-8110-DFE75FDE344A}" type="pres">
      <dgm:prSet presAssocID="{2E6BED3A-633B-4380-B68E-2FD8DB268C85}" presName="negativeSpace" presStyleCnt="0"/>
      <dgm:spPr/>
    </dgm:pt>
    <dgm:pt modelId="{E9391944-25AF-46C4-B1AF-05FE159529E1}" type="pres">
      <dgm:prSet presAssocID="{2E6BED3A-633B-4380-B68E-2FD8DB268C85}" presName="childText" presStyleLbl="conFgAcc1" presStyleIdx="0" presStyleCnt="3">
        <dgm:presLayoutVars>
          <dgm:bulletEnabled val="1"/>
        </dgm:presLayoutVars>
      </dgm:prSet>
      <dgm:spPr/>
    </dgm:pt>
    <dgm:pt modelId="{6C5011E1-84B1-47CC-AC4D-3EDC1064E2BF}" type="pres">
      <dgm:prSet presAssocID="{9819A95A-849F-4083-9BCC-308B45EC0435}" presName="spaceBetweenRectangles" presStyleCnt="0"/>
      <dgm:spPr/>
    </dgm:pt>
    <dgm:pt modelId="{9E88A217-247C-43DE-AB53-89EB25FD8AE5}" type="pres">
      <dgm:prSet presAssocID="{D11E772A-304B-48D1-B9D4-FCAF255C20DE}" presName="parentLin" presStyleCnt="0"/>
      <dgm:spPr/>
    </dgm:pt>
    <dgm:pt modelId="{C6B259CA-C6F9-4898-A7FA-5E5F14161EF2}" type="pres">
      <dgm:prSet presAssocID="{D11E772A-304B-48D1-B9D4-FCAF255C20DE}" presName="parentLeftMargin" presStyleLbl="node1" presStyleIdx="0" presStyleCnt="3"/>
      <dgm:spPr/>
    </dgm:pt>
    <dgm:pt modelId="{E468CAB8-F90F-41CE-B051-EA9FA18EC7C3}" type="pres">
      <dgm:prSet presAssocID="{D11E772A-304B-48D1-B9D4-FCAF255C20DE}" presName="parentText" presStyleLbl="node1" presStyleIdx="1" presStyleCnt="3" custScaleX="119113">
        <dgm:presLayoutVars>
          <dgm:chMax val="0"/>
          <dgm:bulletEnabled val="1"/>
        </dgm:presLayoutVars>
      </dgm:prSet>
      <dgm:spPr/>
    </dgm:pt>
    <dgm:pt modelId="{9995D742-500E-4BEC-82D9-D337BF5B8D27}" type="pres">
      <dgm:prSet presAssocID="{D11E772A-304B-48D1-B9D4-FCAF255C20DE}" presName="negativeSpace" presStyleCnt="0"/>
      <dgm:spPr/>
    </dgm:pt>
    <dgm:pt modelId="{8DEFFA9F-E8A6-4AFA-806E-EF21D79CF252}" type="pres">
      <dgm:prSet presAssocID="{D11E772A-304B-48D1-B9D4-FCAF255C20DE}" presName="childText" presStyleLbl="conFgAcc1" presStyleIdx="1" presStyleCnt="3">
        <dgm:presLayoutVars>
          <dgm:bulletEnabled val="1"/>
        </dgm:presLayoutVars>
      </dgm:prSet>
      <dgm:spPr/>
    </dgm:pt>
    <dgm:pt modelId="{AB1BBEA7-CAEE-43A2-8A0D-E8BCA9F5ABD2}" type="pres">
      <dgm:prSet presAssocID="{5A65AE7C-97C9-4F58-97C6-00F54379C9D6}" presName="spaceBetweenRectangles" presStyleCnt="0"/>
      <dgm:spPr/>
    </dgm:pt>
    <dgm:pt modelId="{C1A16FEB-345B-4D06-A830-76EF0D035CA4}" type="pres">
      <dgm:prSet presAssocID="{36DD0725-91D6-4CAB-8783-F7F779917A23}" presName="parentLin" presStyleCnt="0"/>
      <dgm:spPr/>
    </dgm:pt>
    <dgm:pt modelId="{C21D9FE4-5817-488B-B4D4-BEA2C9ACA152}" type="pres">
      <dgm:prSet presAssocID="{36DD0725-91D6-4CAB-8783-F7F779917A23}" presName="parentLeftMargin" presStyleLbl="node1" presStyleIdx="1" presStyleCnt="3"/>
      <dgm:spPr/>
    </dgm:pt>
    <dgm:pt modelId="{54C6D820-EC27-461F-9840-1360C9E6E05B}" type="pres">
      <dgm:prSet presAssocID="{36DD0725-91D6-4CAB-8783-F7F779917A23}" presName="parentText" presStyleLbl="node1" presStyleIdx="2" presStyleCnt="3" custScaleX="119113">
        <dgm:presLayoutVars>
          <dgm:chMax val="0"/>
          <dgm:bulletEnabled val="1"/>
        </dgm:presLayoutVars>
      </dgm:prSet>
      <dgm:spPr/>
    </dgm:pt>
    <dgm:pt modelId="{C50C3C25-151C-4108-9B79-4E61BC591264}" type="pres">
      <dgm:prSet presAssocID="{36DD0725-91D6-4CAB-8783-F7F779917A23}" presName="negativeSpace" presStyleCnt="0"/>
      <dgm:spPr/>
    </dgm:pt>
    <dgm:pt modelId="{AF8ADF53-4847-45A4-BB86-5C6EB9928A19}" type="pres">
      <dgm:prSet presAssocID="{36DD0725-91D6-4CAB-8783-F7F779917A2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D995D0F-6AC6-4A96-BEE3-0D5418ECB219}" srcId="{DB4BC733-0B21-4E39-A411-5BF95E864233}" destId="{D11E772A-304B-48D1-B9D4-FCAF255C20DE}" srcOrd="1" destOrd="0" parTransId="{BB942086-968E-4CB9-B7B9-F1FCCD56B1C6}" sibTransId="{5A65AE7C-97C9-4F58-97C6-00F54379C9D6}"/>
    <dgm:cxn modelId="{2DB4DF30-8B07-4F1D-B6FA-5B0141583B33}" type="presOf" srcId="{36DD0725-91D6-4CAB-8783-F7F779917A23}" destId="{C21D9FE4-5817-488B-B4D4-BEA2C9ACA152}" srcOrd="0" destOrd="0" presId="urn:microsoft.com/office/officeart/2005/8/layout/list1"/>
    <dgm:cxn modelId="{80DBE16D-0424-47AD-9485-EEA1BB4F1079}" type="presOf" srcId="{D11E772A-304B-48D1-B9D4-FCAF255C20DE}" destId="{E468CAB8-F90F-41CE-B051-EA9FA18EC7C3}" srcOrd="1" destOrd="0" presId="urn:microsoft.com/office/officeart/2005/8/layout/list1"/>
    <dgm:cxn modelId="{22CBB95A-5759-40D6-BE1F-4696AC07EA6B}" type="presOf" srcId="{2E6BED3A-633B-4380-B68E-2FD8DB268C85}" destId="{9281C726-944D-483E-8AE8-CB58923C175B}" srcOrd="1" destOrd="0" presId="urn:microsoft.com/office/officeart/2005/8/layout/list1"/>
    <dgm:cxn modelId="{B9D9208A-A897-4572-B387-F04ABE8A991E}" srcId="{DB4BC733-0B21-4E39-A411-5BF95E864233}" destId="{2E6BED3A-633B-4380-B68E-2FD8DB268C85}" srcOrd="0" destOrd="0" parTransId="{81995443-6BCA-4EBE-B35C-EBB3C8971F62}" sibTransId="{9819A95A-849F-4083-9BCC-308B45EC0435}"/>
    <dgm:cxn modelId="{02D01193-D423-40EC-BA3C-AE873D0415F8}" type="presOf" srcId="{DB4BC733-0B21-4E39-A411-5BF95E864233}" destId="{8ACB301A-86DA-4995-A71A-AED5FBB8F38C}" srcOrd="0" destOrd="0" presId="urn:microsoft.com/office/officeart/2005/8/layout/list1"/>
    <dgm:cxn modelId="{350D67A7-9336-4431-828C-034DBB46211E}" type="presOf" srcId="{2E6BED3A-633B-4380-B68E-2FD8DB268C85}" destId="{302E8991-E018-4569-B5E8-CD7B89D42CD0}" srcOrd="0" destOrd="0" presId="urn:microsoft.com/office/officeart/2005/8/layout/list1"/>
    <dgm:cxn modelId="{8C64A5DF-BBDE-46D8-8FD7-ACFC6F6301DA}" type="presOf" srcId="{D11E772A-304B-48D1-B9D4-FCAF255C20DE}" destId="{C6B259CA-C6F9-4898-A7FA-5E5F14161EF2}" srcOrd="0" destOrd="0" presId="urn:microsoft.com/office/officeart/2005/8/layout/list1"/>
    <dgm:cxn modelId="{F44C64E2-DF35-48B8-89EE-97073A8630B4}" srcId="{DB4BC733-0B21-4E39-A411-5BF95E864233}" destId="{36DD0725-91D6-4CAB-8783-F7F779917A23}" srcOrd="2" destOrd="0" parTransId="{53AE85A6-3E7B-4CC0-BD0F-84A854888F19}" sibTransId="{FCF045CC-371C-41B1-9B97-C69818C7AC30}"/>
    <dgm:cxn modelId="{158348F5-8EAC-474B-9291-62BE903A69A9}" type="presOf" srcId="{36DD0725-91D6-4CAB-8783-F7F779917A23}" destId="{54C6D820-EC27-461F-9840-1360C9E6E05B}" srcOrd="1" destOrd="0" presId="urn:microsoft.com/office/officeart/2005/8/layout/list1"/>
    <dgm:cxn modelId="{0A5EA2E5-660A-44C9-9059-4C8224BB38E7}" type="presParOf" srcId="{8ACB301A-86DA-4995-A71A-AED5FBB8F38C}" destId="{E043AF91-0644-42D2-A1BF-621614A7C6DA}" srcOrd="0" destOrd="0" presId="urn:microsoft.com/office/officeart/2005/8/layout/list1"/>
    <dgm:cxn modelId="{3E78AB1E-F92F-4E68-B38F-D83906C75416}" type="presParOf" srcId="{E043AF91-0644-42D2-A1BF-621614A7C6DA}" destId="{302E8991-E018-4569-B5E8-CD7B89D42CD0}" srcOrd="0" destOrd="0" presId="urn:microsoft.com/office/officeart/2005/8/layout/list1"/>
    <dgm:cxn modelId="{F02F9A59-ED9A-4628-9C6A-44B2ACD2CBD7}" type="presParOf" srcId="{E043AF91-0644-42D2-A1BF-621614A7C6DA}" destId="{9281C726-944D-483E-8AE8-CB58923C175B}" srcOrd="1" destOrd="0" presId="urn:microsoft.com/office/officeart/2005/8/layout/list1"/>
    <dgm:cxn modelId="{1DAA0A0F-ADCD-4BFC-8698-596D618C9C07}" type="presParOf" srcId="{8ACB301A-86DA-4995-A71A-AED5FBB8F38C}" destId="{D224B9EF-50EF-4F5D-8110-DFE75FDE344A}" srcOrd="1" destOrd="0" presId="urn:microsoft.com/office/officeart/2005/8/layout/list1"/>
    <dgm:cxn modelId="{318A8463-FC2A-4AD3-B86B-1F9D0CD39C83}" type="presParOf" srcId="{8ACB301A-86DA-4995-A71A-AED5FBB8F38C}" destId="{E9391944-25AF-46C4-B1AF-05FE159529E1}" srcOrd="2" destOrd="0" presId="urn:microsoft.com/office/officeart/2005/8/layout/list1"/>
    <dgm:cxn modelId="{B93BC27E-2249-49D2-8353-760EC63F1163}" type="presParOf" srcId="{8ACB301A-86DA-4995-A71A-AED5FBB8F38C}" destId="{6C5011E1-84B1-47CC-AC4D-3EDC1064E2BF}" srcOrd="3" destOrd="0" presId="urn:microsoft.com/office/officeart/2005/8/layout/list1"/>
    <dgm:cxn modelId="{35E04D04-7D6B-40B2-AFBA-C38ED9A666AC}" type="presParOf" srcId="{8ACB301A-86DA-4995-A71A-AED5FBB8F38C}" destId="{9E88A217-247C-43DE-AB53-89EB25FD8AE5}" srcOrd="4" destOrd="0" presId="urn:microsoft.com/office/officeart/2005/8/layout/list1"/>
    <dgm:cxn modelId="{3958CBF2-EFED-449E-A088-B9E65DDA210B}" type="presParOf" srcId="{9E88A217-247C-43DE-AB53-89EB25FD8AE5}" destId="{C6B259CA-C6F9-4898-A7FA-5E5F14161EF2}" srcOrd="0" destOrd="0" presId="urn:microsoft.com/office/officeart/2005/8/layout/list1"/>
    <dgm:cxn modelId="{A5C57BDE-66C4-4E68-A6B2-A7EE43B253CA}" type="presParOf" srcId="{9E88A217-247C-43DE-AB53-89EB25FD8AE5}" destId="{E468CAB8-F90F-41CE-B051-EA9FA18EC7C3}" srcOrd="1" destOrd="0" presId="urn:microsoft.com/office/officeart/2005/8/layout/list1"/>
    <dgm:cxn modelId="{B0504894-6284-4897-88B0-2B69AEAF79E9}" type="presParOf" srcId="{8ACB301A-86DA-4995-A71A-AED5FBB8F38C}" destId="{9995D742-500E-4BEC-82D9-D337BF5B8D27}" srcOrd="5" destOrd="0" presId="urn:microsoft.com/office/officeart/2005/8/layout/list1"/>
    <dgm:cxn modelId="{EED7E3F0-84DE-4958-8679-6F5D033A9793}" type="presParOf" srcId="{8ACB301A-86DA-4995-A71A-AED5FBB8F38C}" destId="{8DEFFA9F-E8A6-4AFA-806E-EF21D79CF252}" srcOrd="6" destOrd="0" presId="urn:microsoft.com/office/officeart/2005/8/layout/list1"/>
    <dgm:cxn modelId="{5934BDC3-C6D8-4691-BDAF-1C855D9681D6}" type="presParOf" srcId="{8ACB301A-86DA-4995-A71A-AED5FBB8F38C}" destId="{AB1BBEA7-CAEE-43A2-8A0D-E8BCA9F5ABD2}" srcOrd="7" destOrd="0" presId="urn:microsoft.com/office/officeart/2005/8/layout/list1"/>
    <dgm:cxn modelId="{320452AD-A189-40E8-973C-CD863FF2B6AD}" type="presParOf" srcId="{8ACB301A-86DA-4995-A71A-AED5FBB8F38C}" destId="{C1A16FEB-345B-4D06-A830-76EF0D035CA4}" srcOrd="8" destOrd="0" presId="urn:microsoft.com/office/officeart/2005/8/layout/list1"/>
    <dgm:cxn modelId="{426C8109-5F50-47A3-8E41-2DF7F3FBE493}" type="presParOf" srcId="{C1A16FEB-345B-4D06-A830-76EF0D035CA4}" destId="{C21D9FE4-5817-488B-B4D4-BEA2C9ACA152}" srcOrd="0" destOrd="0" presId="urn:microsoft.com/office/officeart/2005/8/layout/list1"/>
    <dgm:cxn modelId="{6F28E37C-9E05-44C8-A038-1D4FE87C2095}" type="presParOf" srcId="{C1A16FEB-345B-4D06-A830-76EF0D035CA4}" destId="{54C6D820-EC27-461F-9840-1360C9E6E05B}" srcOrd="1" destOrd="0" presId="urn:microsoft.com/office/officeart/2005/8/layout/list1"/>
    <dgm:cxn modelId="{B3C0B30C-E3E5-4C5A-8283-15F5E15B5349}" type="presParOf" srcId="{8ACB301A-86DA-4995-A71A-AED5FBB8F38C}" destId="{C50C3C25-151C-4108-9B79-4E61BC591264}" srcOrd="9" destOrd="0" presId="urn:microsoft.com/office/officeart/2005/8/layout/list1"/>
    <dgm:cxn modelId="{E9CF6F13-FDA7-427B-937F-DE6E6BBC0DC8}" type="presParOf" srcId="{8ACB301A-86DA-4995-A71A-AED5FBB8F38C}" destId="{AF8ADF53-4847-45A4-BB86-5C6EB9928A1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pueblo de Dios será el blanco de la ira de Satanás y objeto de intensa persecución, con el propósito de inducirlo a renunciar a su fe…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…pues su obediencia y testimonio constituyen una denuncia viva contra el pecado y la apostasía.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69B99E8-305F-438E-9D21-3B7FC7D2FB1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responder siguiendo el ejemplo de Pedro y Juan, poniendo la voluntad de Dios por encima de la autoridad humana.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8F061E4-E3F8-4EAA-B57B-51A1E0AEF996}" type="parTrans" cxnId="{2D40FF92-5BA6-4270-8DF8-E6D4BB817A69}">
      <dgm:prSet/>
      <dgm:spPr/>
      <dgm:t>
        <a:bodyPr/>
        <a:lstStyle/>
        <a:p>
          <a:endParaRPr lang="es-EC"/>
        </a:p>
      </dgm:t>
    </dgm:pt>
    <dgm:pt modelId="{568D981E-FBED-40D7-905A-56F51C832321}" type="sibTrans" cxnId="{2D40FF92-5BA6-4270-8DF8-E6D4BB817A6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3304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2548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A1C3152-EE57-4402-9E98-0C724EF7D6D6}" type="pres">
      <dgm:prSet presAssocID="{8054A7A7-2C65-4232-A11B-5224673DBAD0}" presName="sp" presStyleCnt="0"/>
      <dgm:spPr/>
    </dgm:pt>
    <dgm:pt modelId="{785ABF24-AFCA-4E0B-BE5C-CDFA796CC6BE}" type="pres">
      <dgm:prSet presAssocID="{469B99E8-305F-438E-9D21-3B7FC7D2FB11}" presName="linNode" presStyleCnt="0"/>
      <dgm:spPr/>
    </dgm:pt>
    <dgm:pt modelId="{E38E7B7E-2AEB-4920-8383-230BB3971EB7}" type="pres">
      <dgm:prSet presAssocID="{469B99E8-305F-438E-9D21-3B7FC7D2FB11}" presName="parentText" presStyleLbl="node1" presStyleIdx="2" presStyleCnt="3" custScaleX="274066" custScaleY="3300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0A686D3C-DB19-4974-969B-07760C8F8337}" type="presOf" srcId="{469B99E8-305F-438E-9D21-3B7FC7D2FB11}" destId="{E38E7B7E-2AEB-4920-8383-230BB3971EB7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D40FF92-5BA6-4270-8DF8-E6D4BB817A69}" srcId="{DE777566-25ED-412B-861E-9EE5B3378A4C}" destId="{469B99E8-305F-438E-9D21-3B7FC7D2FB11}" srcOrd="2" destOrd="0" parTransId="{A8F061E4-E3F8-4EAA-B57B-51A1E0AEF996}" sibTransId="{568D981E-FBED-40D7-905A-56F51C832321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419365A3-FE31-40D6-8063-60ACC3B8E055}" type="presParOf" srcId="{0FCAC325-AD87-4A69-B81C-C68275993DBD}" destId="{6A1C3152-EE57-4402-9E98-0C724EF7D6D6}" srcOrd="3" destOrd="0" presId="urn:microsoft.com/office/officeart/2005/8/layout/vList5"/>
    <dgm:cxn modelId="{79F5D2EB-8153-4CC9-99FD-66D5869F3325}" type="presParOf" srcId="{0FCAC325-AD87-4A69-B81C-C68275993DBD}" destId="{785ABF24-AFCA-4E0B-BE5C-CDFA796CC6BE}" srcOrd="4" destOrd="0" presId="urn:microsoft.com/office/officeart/2005/8/layout/vList5"/>
    <dgm:cxn modelId="{5AA1C04E-1683-40A9-94DE-CFC28964304B}" type="presParOf" srcId="{785ABF24-AFCA-4E0B-BE5C-CDFA796CC6BE}" destId="{E38E7B7E-2AEB-4920-8383-230BB3971E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C265698-090F-4B3D-86EB-0CD4870179FC}" type="doc">
      <dgm:prSet loTypeId="urn:microsoft.com/office/officeart/2005/8/layout/hierarchy3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F45D3E18-B97E-41F1-B0CA-9164D8FEF96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tener presente que…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86CE196-C4B6-4F45-9A3B-A42C80CE35D9}" type="parTrans" cxnId="{D03C98B8-2298-46DA-AD6E-88CFC9FA42E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0A90C32-31CB-4BA5-A4CD-8639D1DB877D}" type="sibTrans" cxnId="{D03C98B8-2298-46DA-AD6E-88CFC9FA42E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92C830C-FD9F-4E3D-97E5-C4AD6B8AB24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verdad separa a los sinceros de los rebeldes, y que Jesús está obrando a través del conflicto.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0AD32D4-C965-49BE-9FED-F8A328499989}" type="parTrans" cxnId="{6D88EACB-BCF9-4EEA-AB0D-C3F35CD05EB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1BFEBF6-8748-4BEC-8064-0F92D57058BF}" type="sibTrans" cxnId="{6D88EACB-BCF9-4EEA-AB0D-C3F35CD05EB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C70533-7264-4159-A744-19D835DEDAA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…Dios nos capacita para testificar con fuerza y convicción, al igual que los apóstoles.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8F793E5-E4CF-4B60-B8C6-B2178D448D74}" type="parTrans" cxnId="{0AD7F89A-69A1-4AFB-96F7-5DA078E48F9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C4AB02D-EF96-4595-846B-9A73B753BB69}" type="sibTrans" cxnId="{0AD7F89A-69A1-4AFB-96F7-5DA078E48F9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358A92-0192-49C2-8C71-8BFA38E7D588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…aunque el ser humano pueda hacer daño físico, solo Dios tiene autoridad sobre la vida eterna.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F4A79DC-FA82-4EDD-BC5D-F1506E3AA5DC}" type="parTrans" cxnId="{DA2BFE9F-A0B3-49FC-AFB1-73381E7B4B7B}">
      <dgm:prSet/>
      <dgm:spPr/>
      <dgm:t>
        <a:bodyPr/>
        <a:lstStyle/>
        <a:p>
          <a:endParaRPr lang="es-EC"/>
        </a:p>
      </dgm:t>
    </dgm:pt>
    <dgm:pt modelId="{CD02C65D-1AB6-4CFC-AD30-841A0174A5FE}" type="sibTrans" cxnId="{DA2BFE9F-A0B3-49FC-AFB1-73381E7B4B7B}">
      <dgm:prSet/>
      <dgm:spPr/>
      <dgm:t>
        <a:bodyPr/>
        <a:lstStyle/>
        <a:p>
          <a:endParaRPr lang="es-EC"/>
        </a:p>
      </dgm:t>
    </dgm:pt>
    <dgm:pt modelId="{81E3B00B-1A28-436F-AEF1-15B82208C915}" type="pres">
      <dgm:prSet presAssocID="{7C265698-090F-4B3D-86EB-0CD4870179F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2BA2C0-2959-46FF-837D-D30F7E5837C5}" type="pres">
      <dgm:prSet presAssocID="{F45D3E18-B97E-41F1-B0CA-9164D8FEF968}" presName="root" presStyleCnt="0"/>
      <dgm:spPr/>
    </dgm:pt>
    <dgm:pt modelId="{9F79A37E-1E1D-4B48-ADE3-50BA41528AB5}" type="pres">
      <dgm:prSet presAssocID="{F45D3E18-B97E-41F1-B0CA-9164D8FEF968}" presName="rootComposite" presStyleCnt="0"/>
      <dgm:spPr/>
    </dgm:pt>
    <dgm:pt modelId="{9719A823-3E54-40EF-95DD-A34A87B574EC}" type="pres">
      <dgm:prSet presAssocID="{F45D3E18-B97E-41F1-B0CA-9164D8FEF968}" presName="rootText" presStyleLbl="node1" presStyleIdx="0" presStyleCnt="1" custScaleX="130273" custScaleY="51657"/>
      <dgm:spPr/>
    </dgm:pt>
    <dgm:pt modelId="{8B92BD47-BE05-4BE2-AF6F-15A60351CAD0}" type="pres">
      <dgm:prSet presAssocID="{F45D3E18-B97E-41F1-B0CA-9164D8FEF968}" presName="rootConnector" presStyleLbl="node1" presStyleIdx="0" presStyleCnt="1"/>
      <dgm:spPr/>
    </dgm:pt>
    <dgm:pt modelId="{236DD88E-BB75-45EF-8577-00001106D3EB}" type="pres">
      <dgm:prSet presAssocID="{F45D3E18-B97E-41F1-B0CA-9164D8FEF968}" presName="childShape" presStyleCnt="0"/>
      <dgm:spPr/>
    </dgm:pt>
    <dgm:pt modelId="{F63E26FC-C42F-431F-ABFF-9C27CD9F0210}" type="pres">
      <dgm:prSet presAssocID="{40AD32D4-C965-49BE-9FED-F8A328499989}" presName="Name13" presStyleLbl="parChTrans1D2" presStyleIdx="0" presStyleCnt="3"/>
      <dgm:spPr/>
    </dgm:pt>
    <dgm:pt modelId="{3AE289E0-7616-4570-A662-8A4F7ED04522}" type="pres">
      <dgm:prSet presAssocID="{E92C830C-FD9F-4E3D-97E5-C4AD6B8AB24F}" presName="childText" presStyleLbl="bgAcc1" presStyleIdx="0" presStyleCnt="3" custScaleX="189026">
        <dgm:presLayoutVars>
          <dgm:bulletEnabled val="1"/>
        </dgm:presLayoutVars>
      </dgm:prSet>
      <dgm:spPr/>
    </dgm:pt>
    <dgm:pt modelId="{3D46CF70-3F95-441B-AE41-C3C7A2EC146C}" type="pres">
      <dgm:prSet presAssocID="{88F793E5-E4CF-4B60-B8C6-B2178D448D74}" presName="Name13" presStyleLbl="parChTrans1D2" presStyleIdx="1" presStyleCnt="3"/>
      <dgm:spPr/>
    </dgm:pt>
    <dgm:pt modelId="{EB5EAE8B-2103-4607-9D3B-02741F0A29E6}" type="pres">
      <dgm:prSet presAssocID="{B3C70533-7264-4159-A744-19D835DEDAAD}" presName="childText" presStyleLbl="bgAcc1" presStyleIdx="1" presStyleCnt="3" custScaleX="189026">
        <dgm:presLayoutVars>
          <dgm:bulletEnabled val="1"/>
        </dgm:presLayoutVars>
      </dgm:prSet>
      <dgm:spPr/>
    </dgm:pt>
    <dgm:pt modelId="{E4B41360-8EC7-4622-BAD4-69CEDF9A645A}" type="pres">
      <dgm:prSet presAssocID="{3F4A79DC-FA82-4EDD-BC5D-F1506E3AA5DC}" presName="Name13" presStyleLbl="parChTrans1D2" presStyleIdx="2" presStyleCnt="3"/>
      <dgm:spPr/>
    </dgm:pt>
    <dgm:pt modelId="{2560EAFF-19B8-4510-A8B8-1CAD320479CA}" type="pres">
      <dgm:prSet presAssocID="{87358A92-0192-49C2-8C71-8BFA38E7D588}" presName="childText" presStyleLbl="bgAcc1" presStyleIdx="2" presStyleCnt="3" custScaleX="189026">
        <dgm:presLayoutVars>
          <dgm:bulletEnabled val="1"/>
        </dgm:presLayoutVars>
      </dgm:prSet>
      <dgm:spPr/>
    </dgm:pt>
  </dgm:ptLst>
  <dgm:cxnLst>
    <dgm:cxn modelId="{9A0C7F24-09D4-482E-A444-3DEE03B424FC}" type="presOf" srcId="{B3C70533-7264-4159-A744-19D835DEDAAD}" destId="{EB5EAE8B-2103-4607-9D3B-02741F0A29E6}" srcOrd="0" destOrd="0" presId="urn:microsoft.com/office/officeart/2005/8/layout/hierarchy3"/>
    <dgm:cxn modelId="{E2AE2D29-F8ED-449A-9F14-CD7A44A3DBE2}" type="presOf" srcId="{F45D3E18-B97E-41F1-B0CA-9164D8FEF968}" destId="{9719A823-3E54-40EF-95DD-A34A87B574EC}" srcOrd="0" destOrd="0" presId="urn:microsoft.com/office/officeart/2005/8/layout/hierarchy3"/>
    <dgm:cxn modelId="{6308E55B-17E0-4569-ADCF-1C48BDA19647}" type="presOf" srcId="{87358A92-0192-49C2-8C71-8BFA38E7D588}" destId="{2560EAFF-19B8-4510-A8B8-1CAD320479CA}" srcOrd="0" destOrd="0" presId="urn:microsoft.com/office/officeart/2005/8/layout/hierarchy3"/>
    <dgm:cxn modelId="{68F3D574-D0BB-4BCF-B794-7D70AB4F3F1F}" type="presOf" srcId="{7C265698-090F-4B3D-86EB-0CD4870179FC}" destId="{81E3B00B-1A28-436F-AEF1-15B82208C915}" srcOrd="0" destOrd="0" presId="urn:microsoft.com/office/officeart/2005/8/layout/hierarchy3"/>
    <dgm:cxn modelId="{8B6C847B-1432-4F83-A2D2-4628E01BBF4E}" type="presOf" srcId="{40AD32D4-C965-49BE-9FED-F8A328499989}" destId="{F63E26FC-C42F-431F-ABFF-9C27CD9F0210}" srcOrd="0" destOrd="0" presId="urn:microsoft.com/office/officeart/2005/8/layout/hierarchy3"/>
    <dgm:cxn modelId="{E8DB217F-A3A0-43E4-9AA1-3EB5CEED1771}" type="presOf" srcId="{E92C830C-FD9F-4E3D-97E5-C4AD6B8AB24F}" destId="{3AE289E0-7616-4570-A662-8A4F7ED04522}" srcOrd="0" destOrd="0" presId="urn:microsoft.com/office/officeart/2005/8/layout/hierarchy3"/>
    <dgm:cxn modelId="{0AD7F89A-69A1-4AFB-96F7-5DA078E48F9F}" srcId="{F45D3E18-B97E-41F1-B0CA-9164D8FEF968}" destId="{B3C70533-7264-4159-A744-19D835DEDAAD}" srcOrd="1" destOrd="0" parTransId="{88F793E5-E4CF-4B60-B8C6-B2178D448D74}" sibTransId="{4C4AB02D-EF96-4595-846B-9A73B753BB69}"/>
    <dgm:cxn modelId="{DA2BFE9F-A0B3-49FC-AFB1-73381E7B4B7B}" srcId="{F45D3E18-B97E-41F1-B0CA-9164D8FEF968}" destId="{87358A92-0192-49C2-8C71-8BFA38E7D588}" srcOrd="2" destOrd="0" parTransId="{3F4A79DC-FA82-4EDD-BC5D-F1506E3AA5DC}" sibTransId="{CD02C65D-1AB6-4CFC-AD30-841A0174A5FE}"/>
    <dgm:cxn modelId="{5D00CBB3-8370-4539-BAA1-888560FF4F61}" type="presOf" srcId="{3F4A79DC-FA82-4EDD-BC5D-F1506E3AA5DC}" destId="{E4B41360-8EC7-4622-BAD4-69CEDF9A645A}" srcOrd="0" destOrd="0" presId="urn:microsoft.com/office/officeart/2005/8/layout/hierarchy3"/>
    <dgm:cxn modelId="{D03C98B8-2298-46DA-AD6E-88CFC9FA42EC}" srcId="{7C265698-090F-4B3D-86EB-0CD4870179FC}" destId="{F45D3E18-B97E-41F1-B0CA-9164D8FEF968}" srcOrd="0" destOrd="0" parTransId="{086CE196-C4B6-4F45-9A3B-A42C80CE35D9}" sibTransId="{C0A90C32-31CB-4BA5-A4CD-8639D1DB877D}"/>
    <dgm:cxn modelId="{6D88EACB-BCF9-4EEA-AB0D-C3F35CD05EB3}" srcId="{F45D3E18-B97E-41F1-B0CA-9164D8FEF968}" destId="{E92C830C-FD9F-4E3D-97E5-C4AD6B8AB24F}" srcOrd="0" destOrd="0" parTransId="{40AD32D4-C965-49BE-9FED-F8A328499989}" sibTransId="{41BFEBF6-8748-4BEC-8064-0F92D57058BF}"/>
    <dgm:cxn modelId="{DF5B25F9-5F6A-42A8-A7A1-47C7C90C1C4B}" type="presOf" srcId="{F45D3E18-B97E-41F1-B0CA-9164D8FEF968}" destId="{8B92BD47-BE05-4BE2-AF6F-15A60351CAD0}" srcOrd="1" destOrd="0" presId="urn:microsoft.com/office/officeart/2005/8/layout/hierarchy3"/>
    <dgm:cxn modelId="{AE3B9CFC-D3BC-48CE-A1A6-0A3A016FDD34}" type="presOf" srcId="{88F793E5-E4CF-4B60-B8C6-B2178D448D74}" destId="{3D46CF70-3F95-441B-AE41-C3C7A2EC146C}" srcOrd="0" destOrd="0" presId="urn:microsoft.com/office/officeart/2005/8/layout/hierarchy3"/>
    <dgm:cxn modelId="{229B3753-B00F-4361-A556-94FB216BC3C0}" type="presParOf" srcId="{81E3B00B-1A28-436F-AEF1-15B82208C915}" destId="{9A2BA2C0-2959-46FF-837D-D30F7E5837C5}" srcOrd="0" destOrd="0" presId="urn:microsoft.com/office/officeart/2005/8/layout/hierarchy3"/>
    <dgm:cxn modelId="{21ADB141-9044-4D91-8170-ADADA91D1A38}" type="presParOf" srcId="{9A2BA2C0-2959-46FF-837D-D30F7E5837C5}" destId="{9F79A37E-1E1D-4B48-ADE3-50BA41528AB5}" srcOrd="0" destOrd="0" presId="urn:microsoft.com/office/officeart/2005/8/layout/hierarchy3"/>
    <dgm:cxn modelId="{A72C58FB-4D47-4826-A71D-63E17AADD0A1}" type="presParOf" srcId="{9F79A37E-1E1D-4B48-ADE3-50BA41528AB5}" destId="{9719A823-3E54-40EF-95DD-A34A87B574EC}" srcOrd="0" destOrd="0" presId="urn:microsoft.com/office/officeart/2005/8/layout/hierarchy3"/>
    <dgm:cxn modelId="{23BB6B7C-D6B3-4765-87A7-77B647B4D133}" type="presParOf" srcId="{9F79A37E-1E1D-4B48-ADE3-50BA41528AB5}" destId="{8B92BD47-BE05-4BE2-AF6F-15A60351CAD0}" srcOrd="1" destOrd="0" presId="urn:microsoft.com/office/officeart/2005/8/layout/hierarchy3"/>
    <dgm:cxn modelId="{869DE957-751A-4834-B8C9-CDCE9E32F409}" type="presParOf" srcId="{9A2BA2C0-2959-46FF-837D-D30F7E5837C5}" destId="{236DD88E-BB75-45EF-8577-00001106D3EB}" srcOrd="1" destOrd="0" presId="urn:microsoft.com/office/officeart/2005/8/layout/hierarchy3"/>
    <dgm:cxn modelId="{345E232C-E632-4630-B53F-C48F3F39F140}" type="presParOf" srcId="{236DD88E-BB75-45EF-8577-00001106D3EB}" destId="{F63E26FC-C42F-431F-ABFF-9C27CD9F0210}" srcOrd="0" destOrd="0" presId="urn:microsoft.com/office/officeart/2005/8/layout/hierarchy3"/>
    <dgm:cxn modelId="{E3D28CAA-8FE7-44B6-BEF0-9EAA85C56D8A}" type="presParOf" srcId="{236DD88E-BB75-45EF-8577-00001106D3EB}" destId="{3AE289E0-7616-4570-A662-8A4F7ED04522}" srcOrd="1" destOrd="0" presId="urn:microsoft.com/office/officeart/2005/8/layout/hierarchy3"/>
    <dgm:cxn modelId="{DBF94D07-438D-40FC-825D-070B7E988432}" type="presParOf" srcId="{236DD88E-BB75-45EF-8577-00001106D3EB}" destId="{3D46CF70-3F95-441B-AE41-C3C7A2EC146C}" srcOrd="2" destOrd="0" presId="urn:microsoft.com/office/officeart/2005/8/layout/hierarchy3"/>
    <dgm:cxn modelId="{91F4846A-7C70-4A0D-93C1-7E73C1ECE9D1}" type="presParOf" srcId="{236DD88E-BB75-45EF-8577-00001106D3EB}" destId="{EB5EAE8B-2103-4607-9D3B-02741F0A29E6}" srcOrd="3" destOrd="0" presId="urn:microsoft.com/office/officeart/2005/8/layout/hierarchy3"/>
    <dgm:cxn modelId="{B35BEDA8-A990-4288-9E8C-30FAD0788719}" type="presParOf" srcId="{236DD88E-BB75-45EF-8577-00001106D3EB}" destId="{E4B41360-8EC7-4622-BAD4-69CEDF9A645A}" srcOrd="4" destOrd="0" presId="urn:microsoft.com/office/officeart/2005/8/layout/hierarchy3"/>
    <dgm:cxn modelId="{F981DC8F-CB17-4FDB-8285-C8C42AE14833}" type="presParOf" srcId="{236DD88E-BB75-45EF-8577-00001106D3EB}" destId="{2560EAFF-19B8-4510-A8B8-1CAD320479C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1846"/>
          <a:ext cx="4105373" cy="194670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pregunta hecha por los discípulos a Jesús muestra la creencia común que tenían los judíos en ese tiempo…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017" y="58863"/>
        <a:ext cx="3991339" cy="1832672"/>
      </dsp:txXfrm>
    </dsp:sp>
    <dsp:sp modelId="{453817D1-3B94-47AE-A879-A8732AC96949}">
      <dsp:nvSpPr>
        <dsp:cNvPr id="0" name=""/>
        <dsp:cNvSpPr/>
      </dsp:nvSpPr>
      <dsp:spPr>
        <a:xfrm rot="5400000">
          <a:off x="1545710" y="2016149"/>
          <a:ext cx="1013951" cy="121674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687663" y="2117545"/>
        <a:ext cx="730046" cy="709766"/>
      </dsp:txXfrm>
    </dsp:sp>
    <dsp:sp modelId="{70437E02-45D0-47C9-80E5-FE6E70D5D88D}">
      <dsp:nvSpPr>
        <dsp:cNvPr id="0" name=""/>
        <dsp:cNvSpPr/>
      </dsp:nvSpPr>
      <dsp:spPr>
        <a:xfrm>
          <a:off x="0" y="3300488"/>
          <a:ext cx="4105373" cy="21912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…creían que todo sufrimiento físico o enfermedad era el resultado directo del pecado personal o ancestral.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4179" y="3364667"/>
        <a:ext cx="3977015" cy="20628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4887" y="360"/>
          <a:ext cx="5250165" cy="253988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Creían que las aflicciones eran un castigo directo por el pecado personal o de los padres, por tanto, aquel a quién le sobrevenía una gran calamidad debía soportar la carga adicional de ser considerado gran pecador.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887" y="360"/>
        <a:ext cx="5250165" cy="2539881"/>
      </dsp:txXfrm>
    </dsp:sp>
    <dsp:sp modelId="{9D041828-6AD9-46A5-9720-92B6CDC6F09B}">
      <dsp:nvSpPr>
        <dsp:cNvPr id="0" name=""/>
        <dsp:cNvSpPr/>
      </dsp:nvSpPr>
      <dsp:spPr>
        <a:xfrm>
          <a:off x="24887" y="2796417"/>
          <a:ext cx="5250165" cy="264563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Satanás el autor del pecado y de todos sus resultados usó esta creencia para tergiversar el amor de Dios, los indujo a considerar las aflicciones como procedentes de Dios y como un castigo arbitrariamente infligido por causa del pecado.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887" y="2796417"/>
        <a:ext cx="5250165" cy="26456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217298"/>
          <a:ext cx="4840294" cy="21678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permite ciertas aflicciones para que su poder, amor y propósito redentor se manifiesten en la vida del ser humano.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217298"/>
        <a:ext cx="4840294" cy="2167873"/>
      </dsp:txXfrm>
    </dsp:sp>
    <dsp:sp modelId="{EB05ED16-170E-4ABA-A9FC-1E534D3C8009}">
      <dsp:nvSpPr>
        <dsp:cNvPr id="0" name=""/>
        <dsp:cNvSpPr/>
      </dsp:nvSpPr>
      <dsp:spPr>
        <a:xfrm rot="10800000">
          <a:off x="0" y="261802"/>
          <a:ext cx="4840294" cy="3040200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respuesta de Jesús presenta una verdad profunda: no todo sufrimiento es consecuencia del pecado.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61802"/>
        <a:ext cx="4840294" cy="19754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60934" y="3177"/>
          <a:ext cx="5363069" cy="262179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hizo lodo con su saliva y lo aplicó sobre los ojos del ciego. Luego, le dio una instrucción clara.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371832" y="3177"/>
        <a:ext cx="2741274" cy="2621795"/>
      </dsp:txXfrm>
    </dsp:sp>
    <dsp:sp modelId="{8D044741-25DB-4DE0-8341-A6CE7CF03541}">
      <dsp:nvSpPr>
        <dsp:cNvPr id="0" name=""/>
        <dsp:cNvSpPr/>
      </dsp:nvSpPr>
      <dsp:spPr>
        <a:xfrm>
          <a:off x="60934" y="2654556"/>
          <a:ext cx="5334579" cy="269704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ciego cooperó obedeciendo sin cuestionar, no sólo creyó, sino que actuó conforme a la palabra de Cristo y la sanación vino.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409454" y="2654556"/>
        <a:ext cx="2637539" cy="26970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7400" y="2075"/>
          <a:ext cx="3670829" cy="20065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vecinos sorprendidos le preguntaron: ¿Cómo te fueron abiertos los ojos?...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5350" y="100025"/>
        <a:ext cx="3474929" cy="1810620"/>
      </dsp:txXfrm>
    </dsp:sp>
    <dsp:sp modelId="{9D041828-6AD9-46A5-9720-92B6CDC6F09B}">
      <dsp:nvSpPr>
        <dsp:cNvPr id="0" name=""/>
        <dsp:cNvSpPr/>
      </dsp:nvSpPr>
      <dsp:spPr>
        <a:xfrm>
          <a:off x="17400" y="2216663"/>
          <a:ext cx="3670829" cy="199195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hombre identificó a Jesús como el Autor del milagro y les relató paso a paso lo que Jesús hizo por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4639" y="2313902"/>
        <a:ext cx="3476351" cy="17974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898BE-B32E-4CA6-94A3-E835C3D38762}">
      <dsp:nvSpPr>
        <dsp:cNvPr id="0" name=""/>
        <dsp:cNvSpPr/>
      </dsp:nvSpPr>
      <dsp:spPr>
        <a:xfrm rot="5400000">
          <a:off x="492429" y="1090809"/>
          <a:ext cx="1469809" cy="244572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46F4A-AC25-429D-8A9A-3209435B7642}">
      <dsp:nvSpPr>
        <dsp:cNvPr id="0" name=""/>
        <dsp:cNvSpPr/>
      </dsp:nvSpPr>
      <dsp:spPr>
        <a:xfrm>
          <a:off x="223047" y="1821556"/>
          <a:ext cx="2405702" cy="1935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effectLst/>
              <a:latin typeface="Bw Modelica" panose="00000600000000000000" pitchFamily="50" charset="0"/>
            </a:rPr>
            <a:t>Los dirigentes judíos llevaron al hombre sanado ante los fariseos…</a:t>
          </a:r>
          <a:endParaRPr lang="es-EC" sz="2200" kern="1200" dirty="0">
            <a:effectLst/>
            <a:latin typeface="Bw Modelica" panose="00000600000000000000" pitchFamily="50" charset="0"/>
          </a:endParaRPr>
        </a:p>
      </dsp:txBody>
      <dsp:txXfrm>
        <a:off x="223047" y="1821556"/>
        <a:ext cx="2405702" cy="1935457"/>
      </dsp:txXfrm>
    </dsp:sp>
    <dsp:sp modelId="{4D62816D-3926-461A-8BD9-0F1A5894D8D6}">
      <dsp:nvSpPr>
        <dsp:cNvPr id="0" name=""/>
        <dsp:cNvSpPr/>
      </dsp:nvSpPr>
      <dsp:spPr>
        <a:xfrm>
          <a:off x="2038493" y="910752"/>
          <a:ext cx="416607" cy="416607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1B208-F3E1-40F3-B12E-5542310B592E}">
      <dsp:nvSpPr>
        <dsp:cNvPr id="0" name=""/>
        <dsp:cNvSpPr/>
      </dsp:nvSpPr>
      <dsp:spPr>
        <a:xfrm rot="5400000">
          <a:off x="3294318" y="421938"/>
          <a:ext cx="1469809" cy="244572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A54DE5-28FD-4C82-875D-24EB4556321B}">
      <dsp:nvSpPr>
        <dsp:cNvPr id="0" name=""/>
        <dsp:cNvSpPr/>
      </dsp:nvSpPr>
      <dsp:spPr>
        <a:xfrm>
          <a:off x="3020111" y="1152684"/>
          <a:ext cx="2497931" cy="1935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effectLst/>
              <a:latin typeface="Bw Modelica" panose="00000600000000000000" pitchFamily="50" charset="0"/>
            </a:rPr>
            <a:t>…porque Jesús lo había sanado en sábado, y consideraban este acto como “trabajo”…</a:t>
          </a:r>
          <a:endParaRPr lang="es-EC" sz="2200" kern="1200" dirty="0">
            <a:effectLst/>
            <a:latin typeface="Bw Modelica" panose="00000600000000000000" pitchFamily="50" charset="0"/>
          </a:endParaRPr>
        </a:p>
      </dsp:txBody>
      <dsp:txXfrm>
        <a:off x="3020111" y="1152684"/>
        <a:ext cx="2497931" cy="1935457"/>
      </dsp:txXfrm>
    </dsp:sp>
    <dsp:sp modelId="{C48A1A15-4E84-43C5-9270-8E1E906E2004}">
      <dsp:nvSpPr>
        <dsp:cNvPr id="0" name=""/>
        <dsp:cNvSpPr/>
      </dsp:nvSpPr>
      <dsp:spPr>
        <a:xfrm>
          <a:off x="4840381" y="241880"/>
          <a:ext cx="416607" cy="416607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EC17C-49D1-4040-80BD-2BB4129AD69A}">
      <dsp:nvSpPr>
        <dsp:cNvPr id="0" name=""/>
        <dsp:cNvSpPr/>
      </dsp:nvSpPr>
      <dsp:spPr>
        <a:xfrm rot="5400000">
          <a:off x="6096206" y="-246933"/>
          <a:ext cx="1469809" cy="244572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384D7-765D-4126-B9E6-07FA6817394A}">
      <dsp:nvSpPr>
        <dsp:cNvPr id="0" name=""/>
        <dsp:cNvSpPr/>
      </dsp:nvSpPr>
      <dsp:spPr>
        <a:xfrm>
          <a:off x="5850858" y="483813"/>
          <a:ext cx="2208018" cy="1935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effectLst/>
              <a:latin typeface="Bw Modelica" panose="00000600000000000000" pitchFamily="50" charset="0"/>
            </a:rPr>
            <a:t>…ellos querían investigar el milagro con el fin de acusar a Jesús.</a:t>
          </a:r>
          <a:endParaRPr lang="es-EC" sz="2200" kern="1200" dirty="0">
            <a:effectLst/>
            <a:latin typeface="Bw Modelica" panose="00000600000000000000" pitchFamily="50" charset="0"/>
          </a:endParaRPr>
        </a:p>
      </dsp:txBody>
      <dsp:txXfrm>
        <a:off x="5850858" y="483813"/>
        <a:ext cx="2208018" cy="19354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86DDA-2000-4FEC-A2CE-592BC89752C0}">
      <dsp:nvSpPr>
        <dsp:cNvPr id="0" name=""/>
        <dsp:cNvSpPr/>
      </dsp:nvSpPr>
      <dsp:spPr>
        <a:xfrm>
          <a:off x="5817" y="0"/>
          <a:ext cx="3697928" cy="14901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Algunos intentaban hacer aparecer a Jesús como pecador, poniendo en duda su origen divino…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461" y="43644"/>
        <a:ext cx="3610640" cy="1402816"/>
      </dsp:txXfrm>
    </dsp:sp>
    <dsp:sp modelId="{B826774A-35EE-4546-9D67-44E3AA5F9C75}">
      <dsp:nvSpPr>
        <dsp:cNvPr id="0" name=""/>
        <dsp:cNvSpPr/>
      </dsp:nvSpPr>
      <dsp:spPr>
        <a:xfrm>
          <a:off x="4023300" y="348803"/>
          <a:ext cx="677457" cy="79249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023300" y="507302"/>
        <a:ext cx="474220" cy="475499"/>
      </dsp:txXfrm>
    </dsp:sp>
    <dsp:sp modelId="{908EB3CD-EDFF-491A-979D-D7964B6D088D}">
      <dsp:nvSpPr>
        <dsp:cNvPr id="0" name=""/>
        <dsp:cNvSpPr/>
      </dsp:nvSpPr>
      <dsp:spPr>
        <a:xfrm>
          <a:off x="4981967" y="0"/>
          <a:ext cx="3665972" cy="14901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…otros comenzaron a cuestionar sus propios prejuicios al considerar la evidencia del milagro.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025611" y="43644"/>
        <a:ext cx="3578684" cy="14028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9708" y="113163"/>
          <a:ext cx="4157610" cy="235756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Negando la evidencia que tenían frente a ellos, los fariseos llamaron a sus padres para confirmar si el hombre era su hijo y si es que verdaderamente había nacido ciego.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708" y="113163"/>
        <a:ext cx="4157610" cy="23575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71962-2C07-417B-A9FB-74F7CBF999F2}">
      <dsp:nvSpPr>
        <dsp:cNvPr id="0" name=""/>
        <dsp:cNvSpPr/>
      </dsp:nvSpPr>
      <dsp:spPr>
        <a:xfrm>
          <a:off x="49829" y="0"/>
          <a:ext cx="7784811" cy="4650156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E7AC6-7E7E-4EFF-9BA3-42672ACDBC25}">
      <dsp:nvSpPr>
        <dsp:cNvPr id="0" name=""/>
        <dsp:cNvSpPr/>
      </dsp:nvSpPr>
      <dsp:spPr>
        <a:xfrm>
          <a:off x="3982523" y="1337366"/>
          <a:ext cx="3899654" cy="19754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nos advierte que </a:t>
          </a:r>
          <a:r>
            <a:rPr lang="es-EC" sz="2200" kern="1200" dirty="0">
              <a:latin typeface="Bw Modelica" panose="00000600000000000000" pitchFamily="50" charset="0"/>
            </a:rPr>
            <a:t>tener una opinión preconcebida </a:t>
          </a:r>
          <a:r>
            <a:rPr lang="es-ES" sz="2200" kern="1200" dirty="0">
              <a:latin typeface="Bw Modelica" panose="00000600000000000000" pitchFamily="50" charset="0"/>
            </a:rPr>
            <a:t>sin considerar la verdad o la evidencia es una necedad y causa oprobio</a:t>
          </a:r>
          <a:r>
            <a:rPr lang="es-EC" sz="2200" kern="1200" dirty="0">
              <a:latin typeface="Bw Modelica" panose="00000600000000000000" pitchFamily="50" charset="0"/>
            </a:rPr>
            <a:t>…</a:t>
          </a:r>
        </a:p>
      </dsp:txBody>
      <dsp:txXfrm>
        <a:off x="4078955" y="1433798"/>
        <a:ext cx="3706790" cy="1782559"/>
      </dsp:txXfrm>
    </dsp:sp>
    <dsp:sp modelId="{7D6C9579-A244-46B2-8F6B-6C4A6D91C403}">
      <dsp:nvSpPr>
        <dsp:cNvPr id="0" name=""/>
        <dsp:cNvSpPr/>
      </dsp:nvSpPr>
      <dsp:spPr>
        <a:xfrm>
          <a:off x="2292" y="1337366"/>
          <a:ext cx="3733456" cy="19754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evitar sacar conclusiones sin antes escuchar, investigar y orar con espíritu humilde, así podremos discernir la verdad.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8724" y="1433798"/>
        <a:ext cx="3540592" cy="178255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2526" y="163948"/>
          <a:ext cx="4752046" cy="161287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Con aparente sinceridad, pero con una atmósfera de amenaza los fariseos cuestionaron a los padres, más ellos transfirieron toda la responsabilidad a su hijo.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1260" y="242682"/>
        <a:ext cx="4594578" cy="14554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86DDA-2000-4FEC-A2CE-592BC89752C0}">
      <dsp:nvSpPr>
        <dsp:cNvPr id="0" name=""/>
        <dsp:cNvSpPr/>
      </dsp:nvSpPr>
      <dsp:spPr>
        <a:xfrm>
          <a:off x="5677" y="0"/>
          <a:ext cx="2969864" cy="14199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Porque, aunque creyeron en Cristo, no se atrevían a confesar de él…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267" y="41590"/>
        <a:ext cx="2886684" cy="1336791"/>
      </dsp:txXfrm>
    </dsp:sp>
    <dsp:sp modelId="{B826774A-35EE-4546-9D67-44E3AA5F9C75}">
      <dsp:nvSpPr>
        <dsp:cNvPr id="0" name=""/>
        <dsp:cNvSpPr/>
      </dsp:nvSpPr>
      <dsp:spPr>
        <a:xfrm>
          <a:off x="3298325" y="309734"/>
          <a:ext cx="684300" cy="80050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298325" y="469834"/>
        <a:ext cx="479010" cy="480302"/>
      </dsp:txXfrm>
    </dsp:sp>
    <dsp:sp modelId="{908EB3CD-EDFF-491A-979D-D7964B6D088D}">
      <dsp:nvSpPr>
        <dsp:cNvPr id="0" name=""/>
        <dsp:cNvSpPr/>
      </dsp:nvSpPr>
      <dsp:spPr>
        <a:xfrm>
          <a:off x="4266675" y="0"/>
          <a:ext cx="4287886" cy="14199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…sabían que reconocer a Jesús como el Cristo podría costarles la expulsión de la sinagoga por 30 días.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308265" y="41590"/>
        <a:ext cx="4204706" cy="133679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91944-25AF-46C4-B1AF-05FE159529E1}">
      <dsp:nvSpPr>
        <dsp:cNvPr id="0" name=""/>
        <dsp:cNvSpPr/>
      </dsp:nvSpPr>
      <dsp:spPr>
        <a:xfrm>
          <a:off x="0" y="527118"/>
          <a:ext cx="8341974" cy="831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1C726-944D-483E-8AE8-CB58923C175B}">
      <dsp:nvSpPr>
        <dsp:cNvPr id="0" name=""/>
        <dsp:cNvSpPr/>
      </dsp:nvSpPr>
      <dsp:spPr>
        <a:xfrm>
          <a:off x="417098" y="40038"/>
          <a:ext cx="6955462" cy="9741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715" tIns="0" rIns="22071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recordar que Dios está de nuestro lado. No estamos solos, por tanto, no hay razón para temer.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4653" y="87593"/>
        <a:ext cx="6860352" cy="879050"/>
      </dsp:txXfrm>
    </dsp:sp>
    <dsp:sp modelId="{8DEFFA9F-E8A6-4AFA-806E-EF21D79CF252}">
      <dsp:nvSpPr>
        <dsp:cNvPr id="0" name=""/>
        <dsp:cNvSpPr/>
      </dsp:nvSpPr>
      <dsp:spPr>
        <a:xfrm>
          <a:off x="0" y="2023999"/>
          <a:ext cx="8341974" cy="831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8CAB8-F90F-41CE-B051-EA9FA18EC7C3}">
      <dsp:nvSpPr>
        <dsp:cNvPr id="0" name=""/>
        <dsp:cNvSpPr/>
      </dsp:nvSpPr>
      <dsp:spPr>
        <a:xfrm>
          <a:off x="417098" y="1536918"/>
          <a:ext cx="6955462" cy="9741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715" tIns="0" rIns="22071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Somos llamados a mantenernos firmes en la fe, sin permitir que bromas, amenazas, y expresiones burlonas…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4653" y="1584473"/>
        <a:ext cx="6860352" cy="879050"/>
      </dsp:txXfrm>
    </dsp:sp>
    <dsp:sp modelId="{AF8ADF53-4847-45A4-BB86-5C6EB9928A19}">
      <dsp:nvSpPr>
        <dsp:cNvPr id="0" name=""/>
        <dsp:cNvSpPr/>
      </dsp:nvSpPr>
      <dsp:spPr>
        <a:xfrm>
          <a:off x="0" y="3520879"/>
          <a:ext cx="8341974" cy="831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6D820-EC27-461F-9840-1360C9E6E05B}">
      <dsp:nvSpPr>
        <dsp:cNvPr id="0" name=""/>
        <dsp:cNvSpPr/>
      </dsp:nvSpPr>
      <dsp:spPr>
        <a:xfrm>
          <a:off x="417098" y="3033798"/>
          <a:ext cx="6955462" cy="9741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715" tIns="0" rIns="22071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…nos induzcan a violar nuestra conciencia en lo más mínimo.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4653" y="3081353"/>
        <a:ext cx="6860352" cy="87905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4566" y="911"/>
          <a:ext cx="5182547" cy="130110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pueblo de Dios será el blanco de la ira de Satanás y objeto de intensa persecución, con el propósito de inducirlo a renunciar a su fe…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566" y="911"/>
        <a:ext cx="5182547" cy="1301107"/>
      </dsp:txXfrm>
    </dsp:sp>
    <dsp:sp modelId="{9D041828-6AD9-46A5-9720-92B6CDC6F09B}">
      <dsp:nvSpPr>
        <dsp:cNvPr id="0" name=""/>
        <dsp:cNvSpPr/>
      </dsp:nvSpPr>
      <dsp:spPr>
        <a:xfrm>
          <a:off x="24566" y="1498882"/>
          <a:ext cx="5182547" cy="100356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 su obediencia y testimonio constituyen una denuncia viva contra el pecado y la apostasía.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566" y="1498882"/>
        <a:ext cx="5182547" cy="1003568"/>
      </dsp:txXfrm>
    </dsp:sp>
    <dsp:sp modelId="{E38E7B7E-2AEB-4920-8383-230BB3971EB7}">
      <dsp:nvSpPr>
        <dsp:cNvPr id="0" name=""/>
        <dsp:cNvSpPr/>
      </dsp:nvSpPr>
      <dsp:spPr>
        <a:xfrm>
          <a:off x="24566" y="2699314"/>
          <a:ext cx="5161773" cy="12995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responder siguiendo el ejemplo de Pedro y Juan, poniendo la voluntad de Dios por encima de la autoridad humana.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566" y="2699314"/>
        <a:ext cx="5161773" cy="129953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9A823-3E54-40EF-95DD-A34A87B574EC}">
      <dsp:nvSpPr>
        <dsp:cNvPr id="0" name=""/>
        <dsp:cNvSpPr/>
      </dsp:nvSpPr>
      <dsp:spPr>
        <a:xfrm>
          <a:off x="315876" y="2430"/>
          <a:ext cx="3414779" cy="67702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tener presente que…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5706" y="22260"/>
        <a:ext cx="3375119" cy="637369"/>
      </dsp:txXfrm>
    </dsp:sp>
    <dsp:sp modelId="{F63E26FC-C42F-431F-ABFF-9C27CD9F0210}">
      <dsp:nvSpPr>
        <dsp:cNvPr id="0" name=""/>
        <dsp:cNvSpPr/>
      </dsp:nvSpPr>
      <dsp:spPr>
        <a:xfrm>
          <a:off x="657354" y="679460"/>
          <a:ext cx="341477" cy="982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968"/>
              </a:lnTo>
              <a:lnTo>
                <a:pt x="341477" y="98296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E289E0-7616-4570-A662-8A4F7ED04522}">
      <dsp:nvSpPr>
        <dsp:cNvPr id="0" name=""/>
        <dsp:cNvSpPr/>
      </dsp:nvSpPr>
      <dsp:spPr>
        <a:xfrm>
          <a:off x="998832" y="1007116"/>
          <a:ext cx="3963873" cy="13106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verdad separa a los sinceros de los rebeldes, y que Jesús está obrando a través del conflicto.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37219" y="1045503"/>
        <a:ext cx="3887099" cy="1233850"/>
      </dsp:txXfrm>
    </dsp:sp>
    <dsp:sp modelId="{3D46CF70-3F95-441B-AE41-C3C7A2EC146C}">
      <dsp:nvSpPr>
        <dsp:cNvPr id="0" name=""/>
        <dsp:cNvSpPr/>
      </dsp:nvSpPr>
      <dsp:spPr>
        <a:xfrm>
          <a:off x="657354" y="679460"/>
          <a:ext cx="341477" cy="26212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1248"/>
              </a:lnTo>
              <a:lnTo>
                <a:pt x="341477" y="262124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5EAE8B-2103-4607-9D3B-02741F0A29E6}">
      <dsp:nvSpPr>
        <dsp:cNvPr id="0" name=""/>
        <dsp:cNvSpPr/>
      </dsp:nvSpPr>
      <dsp:spPr>
        <a:xfrm>
          <a:off x="998832" y="2645396"/>
          <a:ext cx="3963873" cy="13106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…Dios nos capacita para testificar con fuerza y convicción, al igual que los apóstoles.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37219" y="2683783"/>
        <a:ext cx="3887099" cy="1233850"/>
      </dsp:txXfrm>
    </dsp:sp>
    <dsp:sp modelId="{E4B41360-8EC7-4622-BAD4-69CEDF9A645A}">
      <dsp:nvSpPr>
        <dsp:cNvPr id="0" name=""/>
        <dsp:cNvSpPr/>
      </dsp:nvSpPr>
      <dsp:spPr>
        <a:xfrm>
          <a:off x="657354" y="679460"/>
          <a:ext cx="341477" cy="4259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59529"/>
              </a:lnTo>
              <a:lnTo>
                <a:pt x="341477" y="425952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0EAFF-19B8-4510-A8B8-1CAD320479CA}">
      <dsp:nvSpPr>
        <dsp:cNvPr id="0" name=""/>
        <dsp:cNvSpPr/>
      </dsp:nvSpPr>
      <dsp:spPr>
        <a:xfrm>
          <a:off x="998832" y="4283677"/>
          <a:ext cx="3963873" cy="13106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…aunque el ser humano pueda hacer daño físico, solo Dios tiene autoridad sobre la vida eterna.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37219" y="4322064"/>
        <a:ext cx="3887099" cy="1233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29/5/2025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2804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408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4527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29/5/2025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13" Type="http://schemas.openxmlformats.org/officeDocument/2006/relationships/diagramQuickStyle" Target="../diagrams/quickStyle11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10.xml"/><Relationship Id="rId12" Type="http://schemas.openxmlformats.org/officeDocument/2006/relationships/diagramLayout" Target="../diagrams/layou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11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5" Type="http://schemas.microsoft.com/office/2007/relationships/diagramDrawing" Target="../diagrams/drawing11.xml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Relationship Id="rId14" Type="http://schemas.openxmlformats.org/officeDocument/2006/relationships/diagramColors" Target="../diagrams/colors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image" Target="../media/image18.png"/><Relationship Id="rId10" Type="http://schemas.microsoft.com/office/2007/relationships/diagramDrawing" Target="../diagrams/drawing1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3.xml"/><Relationship Id="rId5" Type="http://schemas.openxmlformats.org/officeDocument/2006/relationships/image" Target="../media/image18.png"/><Relationship Id="rId10" Type="http://schemas.microsoft.com/office/2007/relationships/diagramDrawing" Target="../diagrams/drawing1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4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4.xml"/><Relationship Id="rId5" Type="http://schemas.openxmlformats.org/officeDocument/2006/relationships/diagramData" Target="../diagrams/data14.xml"/><Relationship Id="rId10" Type="http://schemas.openxmlformats.org/officeDocument/2006/relationships/image" Target="../media/image38.png"/><Relationship Id="rId4" Type="http://schemas.openxmlformats.org/officeDocument/2006/relationships/image" Target="../media/image18.png"/><Relationship Id="rId9" Type="http://schemas.microsoft.com/office/2007/relationships/diagramDrawing" Target="../diagrams/drawing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31 de mayo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498207" y="4389265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y el Ciego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6E6E8C7-6DA5-3E6A-C08D-B94E23E68B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8686" y="175018"/>
            <a:ext cx="4279899" cy="42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D7B89B3-5DF5-B45D-5AF7-9B02AD020A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139"/>
          <a:stretch/>
        </p:blipFill>
        <p:spPr>
          <a:xfrm>
            <a:off x="-1" y="0"/>
            <a:ext cx="12171739" cy="6874494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9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31 de mayo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3004702" y="114502"/>
            <a:ext cx="89257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ES" sz="8000" b="1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y el Ciego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31 de mayo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La historia de Job había mostrado que el sufrimiento es infligido por Satanás, pero que Dios predomina sobre él con fines de misericordia.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El Deseado de Todas las Gentes, p. 436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“Dijo Jesús: Para juicio he venido yo a este mundo; para que los que no ven, vean, y los que ven, sean cegados.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(Juan 9:39)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3D7AF53-91FC-020E-56B9-4B1F6EECC2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498"/>
          <a:stretch/>
        </p:blipFill>
        <p:spPr>
          <a:xfrm>
            <a:off x="4382028" y="-4932"/>
            <a:ext cx="7809971" cy="407108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Comprensión errónea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382028" y="4170896"/>
            <a:ext cx="78099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pregunta le hicieron los discípulos a Jesús cuando vieron al ciego de nacimiento?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DD840C33-2690-5468-2AE7-81C6AB871267}"/>
              </a:ext>
            </a:extLst>
          </p:cNvPr>
          <p:cNvSpPr/>
          <p:nvPr/>
        </p:nvSpPr>
        <p:spPr>
          <a:xfrm>
            <a:off x="4417787" y="51955"/>
            <a:ext cx="3997590" cy="567428"/>
          </a:xfrm>
          <a:prstGeom prst="wedgeRoundRectCallout">
            <a:avLst>
              <a:gd name="adj1" fmla="val -686"/>
              <a:gd name="adj2" fmla="val 11032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Rabí, ¿quién pecó, éste o sus padres, para que haya nacido ciego?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0988101"/>
              </p:ext>
            </p:extLst>
          </p:nvPr>
        </p:nvGraphicFramePr>
        <p:xfrm>
          <a:off x="220544" y="177786"/>
          <a:ext cx="4105373" cy="5493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D087139-D235-E5A4-89E6-A718A65C84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66" r="7199"/>
          <a:stretch/>
        </p:blipFill>
        <p:spPr>
          <a:xfrm>
            <a:off x="0" y="2039319"/>
            <a:ext cx="6398369" cy="434467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Comprensión errónea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06796" y="0"/>
            <a:ext cx="667846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idea errónea sobre la aflicción tenían tanto los judíos como los discípulos, y cómo se beneficiaba Satanás de ella?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Bocadillo: rectángulo con esquinas redondeadas 5">
            <a:extLst>
              <a:ext uri="{FF2B5EF4-FFF2-40B4-BE49-F238E27FC236}">
                <a16:creationId xmlns:a16="http://schemas.microsoft.com/office/drawing/2014/main" id="{8FEF285D-2C28-58DE-B4C3-591DC2C09C56}"/>
              </a:ext>
            </a:extLst>
          </p:cNvPr>
          <p:cNvSpPr/>
          <p:nvPr/>
        </p:nvSpPr>
        <p:spPr>
          <a:xfrm>
            <a:off x="2015066" y="2090013"/>
            <a:ext cx="1923090" cy="614310"/>
          </a:xfrm>
          <a:prstGeom prst="wedgeRoundRectCallout">
            <a:avLst>
              <a:gd name="adj1" fmla="val -77178"/>
              <a:gd name="adj2" fmla="val 131373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Tu naciste del todo en pecado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FB7E8CE-966E-5EE7-97A4-68F39A44FE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0147024"/>
              </p:ext>
            </p:extLst>
          </p:nvPr>
        </p:nvGraphicFramePr>
        <p:xfrm>
          <a:off x="6785264" y="147374"/>
          <a:ext cx="5299940" cy="5442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Graphic spid="8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B27070A-84F4-CE58-D5A0-EC23CE2A4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4932"/>
            <a:ext cx="7033343" cy="468580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Para la gloria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28055" y="4711525"/>
            <a:ext cx="73079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respuesta de Jesús arroja luz sobre el sufrimiento y el pecado?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4" name="Bocadillo: rectángulo con esquinas redondeadas 3">
            <a:extLst>
              <a:ext uri="{FF2B5EF4-FFF2-40B4-BE49-F238E27FC236}">
                <a16:creationId xmlns:a16="http://schemas.microsoft.com/office/drawing/2014/main" id="{325C06D2-5BDE-FE97-C9DE-7812D24C3AD1}"/>
              </a:ext>
            </a:extLst>
          </p:cNvPr>
          <p:cNvSpPr/>
          <p:nvPr/>
        </p:nvSpPr>
        <p:spPr>
          <a:xfrm>
            <a:off x="3165632" y="2808279"/>
            <a:ext cx="3313243" cy="820884"/>
          </a:xfrm>
          <a:prstGeom prst="wedgeRoundRectCallout">
            <a:avLst>
              <a:gd name="adj1" fmla="val -74185"/>
              <a:gd name="adj2" fmla="val -98559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No es que pecó este, ni sus padres, sino para que las obras de Dios se manifiesten en él…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591238"/>
              </p:ext>
            </p:extLst>
          </p:nvPr>
        </p:nvGraphicFramePr>
        <p:xfrm>
          <a:off x="7221682" y="8801"/>
          <a:ext cx="4840294" cy="5646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E1FD4CD-5297-133D-A560-3F6B9D487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881" y="0"/>
            <a:ext cx="6910342" cy="460689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Para la gloria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445240" y="4606894"/>
            <a:ext cx="66906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hizo Jesús poco después, y cómo el ciego cooperó con Él?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466614"/>
              </p:ext>
            </p:extLst>
          </p:nvPr>
        </p:nvGraphicFramePr>
        <p:xfrm>
          <a:off x="56110" y="183803"/>
          <a:ext cx="5484938" cy="535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182D3683-E164-5F12-DCE6-F0767B2DE91E}"/>
              </a:ext>
            </a:extLst>
          </p:cNvPr>
          <p:cNvSpPr/>
          <p:nvPr/>
        </p:nvSpPr>
        <p:spPr>
          <a:xfrm>
            <a:off x="8232787" y="114502"/>
            <a:ext cx="2106168" cy="614310"/>
          </a:xfrm>
          <a:prstGeom prst="wedgeRoundRectCallout">
            <a:avLst>
              <a:gd name="adj1" fmla="val -79645"/>
              <a:gd name="adj2" fmla="val 21427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Ve a lavarte al estanque de Siloé.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DCF7B47-1ED8-83E4-EC84-281383FD7209}"/>
              </a:ext>
            </a:extLst>
          </p:cNvPr>
          <p:cNvSpPr txBox="1"/>
          <p:nvPr/>
        </p:nvSpPr>
        <p:spPr>
          <a:xfrm>
            <a:off x="5552998" y="3832614"/>
            <a:ext cx="6400108" cy="70788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No había virtud sanadora en el lodo o el estanque, sino que la virtud estaba en Cristo.</a:t>
            </a:r>
            <a:endParaRPr lang="es-EC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06ED832-70C7-BC51-82D9-D5894F1FF5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5"/>
          <a:stretch/>
        </p:blipFill>
        <p:spPr>
          <a:xfrm>
            <a:off x="0" y="1552720"/>
            <a:ext cx="8226322" cy="431578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Para la gloria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30023" y="29931"/>
            <a:ext cx="119319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las diversas reacciones de los vecinos del hombre restaurado, y relata la conversación que siguió entre él y sus vecinos.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CBB62DA-B5BA-C519-19EA-8CB6FFBE7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7088683"/>
              </p:ext>
            </p:extLst>
          </p:nvPr>
        </p:nvGraphicFramePr>
        <p:xfrm>
          <a:off x="8356344" y="1425112"/>
          <a:ext cx="3705631" cy="4210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5322ED8E-DB32-F8D4-B752-92CD8E652D88}"/>
              </a:ext>
            </a:extLst>
          </p:cNvPr>
          <p:cNvSpPr/>
          <p:nvPr/>
        </p:nvSpPr>
        <p:spPr>
          <a:xfrm>
            <a:off x="129521" y="1711608"/>
            <a:ext cx="1616152" cy="614310"/>
          </a:xfrm>
          <a:prstGeom prst="wedgeRoundRectCallout">
            <a:avLst>
              <a:gd name="adj1" fmla="val -17959"/>
              <a:gd name="adj2" fmla="val 73863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¿No es éste el que se sentaba y mendigaba?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99DED1BE-34ED-ACD5-1BAA-E1C0E428020E}"/>
              </a:ext>
            </a:extLst>
          </p:cNvPr>
          <p:cNvSpPr/>
          <p:nvPr/>
        </p:nvSpPr>
        <p:spPr>
          <a:xfrm>
            <a:off x="765887" y="2844996"/>
            <a:ext cx="886268" cy="277384"/>
          </a:xfrm>
          <a:prstGeom prst="wedgeRoundRectCallout">
            <a:avLst>
              <a:gd name="adj1" fmla="val -11737"/>
              <a:gd name="adj2" fmla="val 8979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Él es.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2" name="Bocadillo: rectángulo con esquinas redondeadas 11">
            <a:extLst>
              <a:ext uri="{FF2B5EF4-FFF2-40B4-BE49-F238E27FC236}">
                <a16:creationId xmlns:a16="http://schemas.microsoft.com/office/drawing/2014/main" id="{EB5BEF80-616F-BBDD-AC95-120EA31D7C1F}"/>
              </a:ext>
            </a:extLst>
          </p:cNvPr>
          <p:cNvSpPr/>
          <p:nvPr/>
        </p:nvSpPr>
        <p:spPr>
          <a:xfrm>
            <a:off x="4009887" y="1599591"/>
            <a:ext cx="1616152" cy="312336"/>
          </a:xfrm>
          <a:prstGeom prst="wedgeRoundRectCallout">
            <a:avLst>
              <a:gd name="adj1" fmla="val -60320"/>
              <a:gd name="adj2" fmla="val 39894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A él se parece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3" name="Bocadillo: rectángulo con esquinas redondeadas 12">
            <a:extLst>
              <a:ext uri="{FF2B5EF4-FFF2-40B4-BE49-F238E27FC236}">
                <a16:creationId xmlns:a16="http://schemas.microsoft.com/office/drawing/2014/main" id="{0C74C33A-6706-0CF5-2472-483433324255}"/>
              </a:ext>
            </a:extLst>
          </p:cNvPr>
          <p:cNvSpPr/>
          <p:nvPr/>
        </p:nvSpPr>
        <p:spPr>
          <a:xfrm>
            <a:off x="5403273" y="2169750"/>
            <a:ext cx="1021496" cy="312336"/>
          </a:xfrm>
          <a:prstGeom prst="wedgeRoundRectCallout">
            <a:avLst>
              <a:gd name="adj1" fmla="val -17059"/>
              <a:gd name="adj2" fmla="val 96450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4.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Yo soy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  <p:bldP spid="9" grpId="0" animBg="1"/>
      <p:bldP spid="10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4D2ED98-AD0F-E593-CDB8-3BE5AB2C29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24"/>
          <a:stretch/>
        </p:blipFill>
        <p:spPr>
          <a:xfrm>
            <a:off x="8260773" y="-26192"/>
            <a:ext cx="3954981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cuestión se intensifica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03908" y="46847"/>
            <a:ext cx="806334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¿Ante quién llevaron los dirigentes judíos al ciego de nacimiento, y por qué? ¿En qué día fue sanado? 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BCB7616B-517C-601D-9984-DA95DAC67B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0108619"/>
              </p:ext>
            </p:extLst>
          </p:nvPr>
        </p:nvGraphicFramePr>
        <p:xfrm>
          <a:off x="103908" y="1616507"/>
          <a:ext cx="8063347" cy="3998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D62816D-3926-461A-8BD9-0F1A5894D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E9898BE-B32E-4CA6-94A3-E835C3D387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3E46F4A-AC25-429D-8A9A-3209435B76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451B208-F3E1-40F3-B12E-5542310B59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48A1A15-4E84-43C5-9270-8E1E906E20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3A54DE5-28FD-4C82-875D-24EB45563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ECEC17C-49D1-4040-80BD-2BB4129AD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2B384D7-765D-4126-B9E6-07FA68173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1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E1ECED2-6957-1BBA-F176-BC93A52C62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32258"/>
          <a:stretch/>
        </p:blipFill>
        <p:spPr>
          <a:xfrm>
            <a:off x="0" y="0"/>
            <a:ext cx="12192000" cy="412953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cuestión se intensifica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75817" y="4131850"/>
            <a:ext cx="36582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Describe la reacción de los fariseos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3" name="Bocadillo: rectángulo con esquinas redondeadas 2">
            <a:extLst>
              <a:ext uri="{FF2B5EF4-FFF2-40B4-BE49-F238E27FC236}">
                <a16:creationId xmlns:a16="http://schemas.microsoft.com/office/drawing/2014/main" id="{13DF80E5-3A4C-EA0E-CB10-980ED1D0C559}"/>
              </a:ext>
            </a:extLst>
          </p:cNvPr>
          <p:cNvSpPr/>
          <p:nvPr/>
        </p:nvSpPr>
        <p:spPr>
          <a:xfrm>
            <a:off x="3179761" y="563034"/>
            <a:ext cx="1662454" cy="642726"/>
          </a:xfrm>
          <a:prstGeom prst="wedgeRoundRectCallout">
            <a:avLst>
              <a:gd name="adj1" fmla="val 92673"/>
              <a:gd name="adj2" fmla="val 5769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Me puso lodo sobre los ojos, y me lavé, y veo.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5" name="Bocadillo: rectángulo con esquinas redondeadas 4">
            <a:extLst>
              <a:ext uri="{FF2B5EF4-FFF2-40B4-BE49-F238E27FC236}">
                <a16:creationId xmlns:a16="http://schemas.microsoft.com/office/drawing/2014/main" id="{D4B9D39C-6D57-E2A0-ADC5-FDF018DFDC88}"/>
              </a:ext>
            </a:extLst>
          </p:cNvPr>
          <p:cNvSpPr/>
          <p:nvPr/>
        </p:nvSpPr>
        <p:spPr>
          <a:xfrm>
            <a:off x="171534" y="1156490"/>
            <a:ext cx="2411217" cy="642726"/>
          </a:xfrm>
          <a:prstGeom prst="wedgeRoundRectCallout">
            <a:avLst>
              <a:gd name="adj1" fmla="val -31239"/>
              <a:gd name="adj2" fmla="val 135297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Ese hombre no procede de Dios, porque no guarda el sábado.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846D77E5-1841-EEAC-EB6B-70C43D4099EB}"/>
              </a:ext>
            </a:extLst>
          </p:cNvPr>
          <p:cNvSpPr/>
          <p:nvPr/>
        </p:nvSpPr>
        <p:spPr>
          <a:xfrm>
            <a:off x="7300424" y="344926"/>
            <a:ext cx="1717857" cy="436216"/>
          </a:xfrm>
          <a:prstGeom prst="wedgeRoundRectCallout">
            <a:avLst>
              <a:gd name="adj1" fmla="val 35170"/>
              <a:gd name="adj2" fmla="val 132729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¿Cómo recibiste la vista?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5DD960A1-1976-FE29-7C5F-4F5B16AF2DCA}"/>
              </a:ext>
            </a:extLst>
          </p:cNvPr>
          <p:cNvSpPr/>
          <p:nvPr/>
        </p:nvSpPr>
        <p:spPr>
          <a:xfrm>
            <a:off x="9402255" y="2060875"/>
            <a:ext cx="2102382" cy="670158"/>
          </a:xfrm>
          <a:prstGeom prst="wedgeRoundRectCallout">
            <a:avLst>
              <a:gd name="adj1" fmla="val 4033"/>
              <a:gd name="adj2" fmla="val -186677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4.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¿Cómo puede un hombre pecador hacer estas señales?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2EF87040-95AE-A41F-D019-89B897A766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0198932"/>
              </p:ext>
            </p:extLst>
          </p:nvPr>
        </p:nvGraphicFramePr>
        <p:xfrm>
          <a:off x="3408218" y="4211406"/>
          <a:ext cx="8653757" cy="1490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FB86DDA-2000-4FEC-A2CE-592BC89752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826774A-35EE-4546-9D67-44E3AA5F9C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08EB3CD-EDFF-491A-979D-D7964B6D0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animBg="1"/>
      <p:bldP spid="5" grpId="0" animBg="1"/>
      <p:bldP spid="7" grpId="0" animBg="1"/>
      <p:bldP spid="9" grpId="0" animBg="1"/>
      <p:bldGraphic spid="11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C5A640D-67C6-01CB-BAC0-6FA5358E95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94" r="7199"/>
          <a:stretch/>
        </p:blipFill>
        <p:spPr>
          <a:xfrm>
            <a:off x="4346089" y="-2038"/>
            <a:ext cx="7845911" cy="585458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cuestión se intensifica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6753" y="4932"/>
            <a:ext cx="41970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¿A quiénes llamaron los fariseos para que testificaran sobre el hombre que había sido curado?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C776C11C-37A5-1ED9-56EF-13ADCD8A36B6}"/>
              </a:ext>
            </a:extLst>
          </p:cNvPr>
          <p:cNvSpPr/>
          <p:nvPr/>
        </p:nvSpPr>
        <p:spPr>
          <a:xfrm>
            <a:off x="6030313" y="261386"/>
            <a:ext cx="3227987" cy="744069"/>
          </a:xfrm>
          <a:prstGeom prst="wedgeRoundRectCallout">
            <a:avLst>
              <a:gd name="adj1" fmla="val -69286"/>
              <a:gd name="adj2" fmla="val 113595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¿Es este vuestro hijo, el que vosotros decís que nació ciego? ¿Cómo pues ve ahora?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068E33B0-20EF-D3A5-4362-8CF57833B7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4277823"/>
              </p:ext>
            </p:extLst>
          </p:nvPr>
        </p:nvGraphicFramePr>
        <p:xfrm>
          <a:off x="97907" y="3031470"/>
          <a:ext cx="4197027" cy="2583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F72088E5-659F-AC16-E204-5E3131CF767C}"/>
              </a:ext>
            </a:extLst>
          </p:cNvPr>
          <p:cNvSpPr txBox="1"/>
          <p:nvPr/>
        </p:nvSpPr>
        <p:spPr>
          <a:xfrm>
            <a:off x="4346088" y="5064511"/>
            <a:ext cx="7845912" cy="70788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Los fariseos preferían negar la evidencia de sus propios sentidos antes que admitir que estaban en el error.</a:t>
            </a:r>
            <a:endParaRPr lang="es-EC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Graphic spid="9" grpId="0">
        <p:bldSub>
          <a:bldDgm bld="one"/>
        </p:bldSub>
      </p:bldGraphic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EABA7AC-74FE-3A41-4A7F-A49F39C6D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978467" cy="465015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cuestión se intensifica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15649" y="4650157"/>
            <a:ext cx="1204171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se nos advierte contra el extendido mal de tener una opinión preconcebida?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4828F814-C6DD-1732-8CBC-43121EFD06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9700073"/>
              </p:ext>
            </p:extLst>
          </p:nvPr>
        </p:nvGraphicFramePr>
        <p:xfrm>
          <a:off x="4094116" y="44628"/>
          <a:ext cx="7884471" cy="4650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2571962-2C07-417B-A9FB-74F7CBF99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0E7AC6-7E7E-4EFF-9BA3-42672ACDBC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D6C9579-A244-46B2-8F6B-6C4A6D91C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73AF423-0D61-9DDB-A529-B6D26EF932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648" b="27594"/>
          <a:stretch/>
        </p:blipFill>
        <p:spPr>
          <a:xfrm>
            <a:off x="-33145" y="1"/>
            <a:ext cx="7275610" cy="418753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Enfrentando la intimidación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264876" y="0"/>
            <a:ext cx="492982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28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trataron los fariseos de intimidar a los padres del hombre que había nacido ciego, y cómo respondieron ellos? </a:t>
            </a:r>
            <a:endParaRPr lang="es-EC" sz="28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2F1241C8-579C-3E13-BC9A-D685BF218A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4143278"/>
              </p:ext>
            </p:extLst>
          </p:nvPr>
        </p:nvGraphicFramePr>
        <p:xfrm>
          <a:off x="7319084" y="2143031"/>
          <a:ext cx="4797099" cy="194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780F6081-10E9-EE7D-7CB3-6AE291F96411}"/>
              </a:ext>
            </a:extLst>
          </p:cNvPr>
          <p:cNvSpPr txBox="1"/>
          <p:nvPr/>
        </p:nvSpPr>
        <p:spPr>
          <a:xfrm>
            <a:off x="75817" y="4201992"/>
            <a:ext cx="355841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dieron una respuesta evasiva?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465432D0-DCD2-6514-A4CD-DBADEE484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8146638"/>
              </p:ext>
            </p:extLst>
          </p:nvPr>
        </p:nvGraphicFramePr>
        <p:xfrm>
          <a:off x="3501736" y="4281538"/>
          <a:ext cx="8560239" cy="1419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DF945D01-8D4C-DC91-7387-F5065989E565}"/>
              </a:ext>
            </a:extLst>
          </p:cNvPr>
          <p:cNvSpPr/>
          <p:nvPr/>
        </p:nvSpPr>
        <p:spPr>
          <a:xfrm>
            <a:off x="3304310" y="72297"/>
            <a:ext cx="3751118" cy="676034"/>
          </a:xfrm>
          <a:prstGeom prst="wedgeRoundRectCallout">
            <a:avLst>
              <a:gd name="adj1" fmla="val -54581"/>
              <a:gd name="adj2" fmla="val 98914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Sabemos que es nuestro hijo, y que nació ciego, pero cómo vea ahora, no lo sabemos…edad tiene preguntadle a él.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A384E02F-AC5B-B7FC-D6D5-181387CC5687}"/>
              </a:ext>
            </a:extLst>
          </p:cNvPr>
          <p:cNvSpPr/>
          <p:nvPr/>
        </p:nvSpPr>
        <p:spPr>
          <a:xfrm>
            <a:off x="4953000" y="1156491"/>
            <a:ext cx="1520536" cy="476345"/>
          </a:xfrm>
          <a:prstGeom prst="wedgeRoundRectCallout">
            <a:avLst>
              <a:gd name="adj1" fmla="val -49663"/>
              <a:gd name="adj2" fmla="val 11854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…¿Cómo pues ve ahora?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B86DDA-2000-4FEC-A2CE-592BC89752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26774A-35EE-4546-9D67-44E3AA5F9C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08EB3CD-EDFF-491A-979D-D7964B6D0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AsOne/>
      </p:bldGraphic>
      <p:bldP spid="2" grpId="0"/>
      <p:bldGraphic spid="5" grpId="0">
        <p:bldSub>
          <a:bldDgm bld="one"/>
        </p:bldSub>
      </p:bldGraphic>
      <p:bldP spid="7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05538E8-B3F2-03FE-2679-498BE84C1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683" y="-13918"/>
            <a:ext cx="3227318" cy="583285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Enfrentando la intimidación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5817" y="4683431"/>
            <a:ext cx="88738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Cuando nos sentimos presionados por la intimidación, ¿qué debemos recordar?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DA924F6C-B01F-0C93-5E32-1F1724ED0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3191780"/>
              </p:ext>
            </p:extLst>
          </p:nvPr>
        </p:nvGraphicFramePr>
        <p:xfrm>
          <a:off x="448735" y="137919"/>
          <a:ext cx="8341974" cy="4392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8341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81C726-944D-483E-8AE8-CB58923C1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391944-25AF-46C4-B1AF-05FE15952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68CAB8-F90F-41CE-B051-EA9FA18EC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EFFA9F-E8A6-4AFA-806E-EF21D79CF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C6D820-EC27-461F-9840-1360C9E6E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8ADF53-4847-45A4-BB86-5C6EB9928A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A965A86-837C-9888-E1FD-045F4BCECA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59" t="24150"/>
          <a:stretch/>
        </p:blipFill>
        <p:spPr>
          <a:xfrm>
            <a:off x="1076" y="0"/>
            <a:ext cx="6722918" cy="428555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historia se repite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80224" y="4249281"/>
            <a:ext cx="119817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Describe la escena que enfrentará el pueblo de Dios que guarda los mandamientos, y cómo debemos responder a ella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C4011EA7-09A5-8221-299D-4CBCE7D6BE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8267619"/>
              </p:ext>
            </p:extLst>
          </p:nvPr>
        </p:nvGraphicFramePr>
        <p:xfrm>
          <a:off x="6830295" y="142897"/>
          <a:ext cx="5231681" cy="3999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904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38E7B7E-2AEB-4920-8383-230BB3971E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3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historia se repite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5018810" y="4132451"/>
            <a:ext cx="7043166" cy="1559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Al enfrentarnos a la oposición, ¿qué debemos tener siempre presente?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85F2526-484A-17C5-4461-3FB4FCBD22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5568745"/>
              </p:ext>
            </p:extLst>
          </p:nvPr>
        </p:nvGraphicFramePr>
        <p:xfrm>
          <a:off x="0" y="74633"/>
          <a:ext cx="5278582" cy="5596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CFD4D388-79AB-20DC-1792-9F964571AD8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5959" b="-1"/>
          <a:stretch/>
        </p:blipFill>
        <p:spPr>
          <a:xfrm>
            <a:off x="5631873" y="-1"/>
            <a:ext cx="6560127" cy="413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9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19A823-3E54-40EF-95DD-A34A87B57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3E26FC-C42F-431F-ABFF-9C27CD9F0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E289E0-7616-4570-A662-8A4F7ED045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46CF70-3F95-441B-AE41-C3C7A2EC14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5EAE8B-2103-4607-9D3B-02741F0A2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B41360-8EC7-4622-BAD4-69CEDF9A6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60EAFF-19B8-4510-A8B8-1CAD320479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93376" y="381783"/>
            <a:ext cx="235791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 Lo que muchos veían como una maldición en la ceguera de nacimiento de un hombre, Jesús lo transformó en una oportunidad para manifestar el poder divino y revelar su carácter de amor a otros.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99274" y="381783"/>
            <a:ext cx="2416655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prejuicio de los fariseos les impidió reconocer la verdad aun cuando la tenían delante de sus ojos. Aferrados a su justicia farisaica, rechazaron la evidencia clara del poder de Dios manifestado en la sanación del ciego.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455604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experiencia de los padres del ciego revela cómo la intimidación puede silenciar incluso a quienes han sido testigos directos del poder de Dios, debemos decidir ser fieles a Dios, sabiendo que Él está con quienes defienden la verdad.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26" name="Rectángulo: esquinas superiores redondeadas 25"/>
          <p:cNvSpPr/>
          <p:nvPr/>
        </p:nvSpPr>
        <p:spPr>
          <a:xfrm>
            <a:off x="9758463" y="381783"/>
            <a:ext cx="2375865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historia se repite hoy cuando, al igual que en tiempos de Jesús, quienes desean permanecer fieles a la verdad de Dios enfrentan oposición, prejuicio e intimidación, más como los apóstoles se mantienen firmes en la fe.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1" y="381783"/>
            <a:ext cx="2242574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comprensión errónea que tenían los judíos sobre el sufrimiento y el pecado los indujo a ver la aflicción como castigo divino por el pecado, y por ende perdieron de vista el verdadero carácter de Dios.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26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703658" y="2955620"/>
            <a:ext cx="63583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confiar en Dios en medio de las pruebas y permitir que su poder se manifieste en mi vida!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284546" y="765513"/>
            <a:ext cx="67774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Jesús abre los ojos espirituales y transforma el sufrimiento en una oportunidad para revelar su gloria.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1246763</TotalTime>
  <Words>1614</Words>
  <Application>Microsoft Office PowerPoint</Application>
  <PresentationFormat>Panorámica</PresentationFormat>
  <Paragraphs>152</Paragraphs>
  <Slides>22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42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Secretaría Unión Ecuatoriana</cp:lastModifiedBy>
  <cp:revision>9021</cp:revision>
  <dcterms:created xsi:type="dcterms:W3CDTF">2017-06-02T15:34:13Z</dcterms:created>
  <dcterms:modified xsi:type="dcterms:W3CDTF">2025-05-29T18:14:04Z</dcterms:modified>
</cp:coreProperties>
</file>