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notesSlides/notesSlide5.xml" ContentType="application/vnd.openxmlformats-officedocument.presentationml.notesSlide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notesSlides/notesSlide6.xml" ContentType="application/vnd.openxmlformats-officedocument.presentationml.notesSlide+xml"/>
  <Override PartName="/ppt/diagrams/data3.xml" ContentType="application/vnd.openxmlformats-officedocument.drawingml.diagramData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ppt/notesSlides/notesSlide7.xml" ContentType="application/vnd.openxmlformats-officedocument.presentationml.notesSlide+xml"/>
  <Override PartName="/ppt/diagrams/data4.xml" ContentType="application/vnd.openxmlformats-officedocument.drawingml.diagramData+xml"/>
  <Override PartName="/ppt/diagrams/layout4.xml" ContentType="application/vnd.openxmlformats-officedocument.drawingml.diagramLayout+xml"/>
  <Override PartName="/ppt/diagrams/quickStyle4.xml" ContentType="application/vnd.openxmlformats-officedocument.drawingml.diagramStyle+xml"/>
  <Override PartName="/ppt/diagrams/colors4.xml" ContentType="application/vnd.openxmlformats-officedocument.drawingml.diagramColors+xml"/>
  <Override PartName="/ppt/diagrams/drawing4.xml" ContentType="application/vnd.ms-office.drawingml.diagramDrawing+xml"/>
  <Override PartName="/ppt/notesSlides/notesSlide8.xml" ContentType="application/vnd.openxmlformats-officedocument.presentationml.notesSlide+xml"/>
  <Override PartName="/ppt/diagrams/data5.xml" ContentType="application/vnd.openxmlformats-officedocument.drawingml.diagramData+xml"/>
  <Override PartName="/ppt/diagrams/layout5.xml" ContentType="application/vnd.openxmlformats-officedocument.drawingml.diagramLayout+xml"/>
  <Override PartName="/ppt/diagrams/quickStyle5.xml" ContentType="application/vnd.openxmlformats-officedocument.drawingml.diagramStyle+xml"/>
  <Override PartName="/ppt/diagrams/colors5.xml" ContentType="application/vnd.openxmlformats-officedocument.drawingml.diagramColors+xml"/>
  <Override PartName="/ppt/diagrams/drawing5.xml" ContentType="application/vnd.ms-office.drawingml.diagramDrawing+xml"/>
  <Override PartName="/ppt/notesSlides/notesSlide9.xml" ContentType="application/vnd.openxmlformats-officedocument.presentationml.notesSlide+xml"/>
  <Override PartName="/ppt/diagrams/data6.xml" ContentType="application/vnd.openxmlformats-officedocument.drawingml.diagramData+xml"/>
  <Override PartName="/ppt/diagrams/layout6.xml" ContentType="application/vnd.openxmlformats-officedocument.drawingml.diagramLayout+xml"/>
  <Override PartName="/ppt/diagrams/quickStyle6.xml" ContentType="application/vnd.openxmlformats-officedocument.drawingml.diagramStyle+xml"/>
  <Override PartName="/ppt/diagrams/colors6.xml" ContentType="application/vnd.openxmlformats-officedocument.drawingml.diagramColors+xml"/>
  <Override PartName="/ppt/diagrams/drawing6.xml" ContentType="application/vnd.ms-office.drawingml.diagramDrawing+xml"/>
  <Override PartName="/ppt/notesSlides/notesSlide10.xml" ContentType="application/vnd.openxmlformats-officedocument.presentationml.notesSlide+xml"/>
  <Override PartName="/ppt/diagrams/data7.xml" ContentType="application/vnd.openxmlformats-officedocument.drawingml.diagramData+xml"/>
  <Override PartName="/ppt/diagrams/layout7.xml" ContentType="application/vnd.openxmlformats-officedocument.drawingml.diagramLayout+xml"/>
  <Override PartName="/ppt/diagrams/quickStyle7.xml" ContentType="application/vnd.openxmlformats-officedocument.drawingml.diagramStyle+xml"/>
  <Override PartName="/ppt/diagrams/colors7.xml" ContentType="application/vnd.openxmlformats-officedocument.drawingml.diagramColors+xml"/>
  <Override PartName="/ppt/diagrams/drawing7.xml" ContentType="application/vnd.ms-office.drawingml.diagramDrawing+xml"/>
  <Override PartName="/ppt/notesSlides/notesSlide11.xml" ContentType="application/vnd.openxmlformats-officedocument.presentationml.notesSlide+xml"/>
  <Override PartName="/ppt/diagrams/data8.xml" ContentType="application/vnd.openxmlformats-officedocument.drawingml.diagramData+xml"/>
  <Override PartName="/ppt/diagrams/layout8.xml" ContentType="application/vnd.openxmlformats-officedocument.drawingml.diagramLayout+xml"/>
  <Override PartName="/ppt/diagrams/quickStyle8.xml" ContentType="application/vnd.openxmlformats-officedocument.drawingml.diagramStyle+xml"/>
  <Override PartName="/ppt/diagrams/colors8.xml" ContentType="application/vnd.openxmlformats-officedocument.drawingml.diagramColors+xml"/>
  <Override PartName="/ppt/diagrams/drawing8.xml" ContentType="application/vnd.ms-office.drawingml.diagramDrawing+xml"/>
  <Override PartName="/ppt/notesSlides/notesSlide12.xml" ContentType="application/vnd.openxmlformats-officedocument.presentationml.notesSlide+xml"/>
  <Override PartName="/ppt/diagrams/data9.xml" ContentType="application/vnd.openxmlformats-officedocument.drawingml.diagramData+xml"/>
  <Override PartName="/ppt/diagrams/layout9.xml" ContentType="application/vnd.openxmlformats-officedocument.drawingml.diagramLayout+xml"/>
  <Override PartName="/ppt/diagrams/quickStyle9.xml" ContentType="application/vnd.openxmlformats-officedocument.drawingml.diagramStyle+xml"/>
  <Override PartName="/ppt/diagrams/colors9.xml" ContentType="application/vnd.openxmlformats-officedocument.drawingml.diagramColors+xml"/>
  <Override PartName="/ppt/diagrams/drawing9.xml" ContentType="application/vnd.ms-office.drawingml.diagramDrawing+xml"/>
  <Override PartName="/ppt/notesSlides/notesSlide13.xml" ContentType="application/vnd.openxmlformats-officedocument.presentationml.notesSlide+xml"/>
  <Override PartName="/ppt/diagrams/data10.xml" ContentType="application/vnd.openxmlformats-officedocument.drawingml.diagramData+xml"/>
  <Override PartName="/ppt/diagrams/layout10.xml" ContentType="application/vnd.openxmlformats-officedocument.drawingml.diagramLayout+xml"/>
  <Override PartName="/ppt/diagrams/quickStyle10.xml" ContentType="application/vnd.openxmlformats-officedocument.drawingml.diagramStyle+xml"/>
  <Override PartName="/ppt/diagrams/colors10.xml" ContentType="application/vnd.openxmlformats-officedocument.drawingml.diagramColors+xml"/>
  <Override PartName="/ppt/diagrams/drawing10.xml" ContentType="application/vnd.ms-office.drawingml.diagramDrawing+xml"/>
  <Override PartName="/ppt/diagrams/data11.xml" ContentType="application/vnd.openxmlformats-officedocument.drawingml.diagramData+xml"/>
  <Override PartName="/ppt/diagrams/layout11.xml" ContentType="application/vnd.openxmlformats-officedocument.drawingml.diagramLayout+xml"/>
  <Override PartName="/ppt/diagrams/quickStyle11.xml" ContentType="application/vnd.openxmlformats-officedocument.drawingml.diagramStyle+xml"/>
  <Override PartName="/ppt/diagrams/colors11.xml" ContentType="application/vnd.openxmlformats-officedocument.drawingml.diagramColors+xml"/>
  <Override PartName="/ppt/diagrams/drawing11.xml" ContentType="application/vnd.ms-office.drawingml.diagramDrawing+xml"/>
  <Override PartName="/ppt/notesSlides/notesSlide14.xml" ContentType="application/vnd.openxmlformats-officedocument.presentationml.notesSlide+xml"/>
  <Override PartName="/ppt/diagrams/data12.xml" ContentType="application/vnd.openxmlformats-officedocument.drawingml.diagramData+xml"/>
  <Override PartName="/ppt/diagrams/layout12.xml" ContentType="application/vnd.openxmlformats-officedocument.drawingml.diagramLayout+xml"/>
  <Override PartName="/ppt/diagrams/quickStyle12.xml" ContentType="application/vnd.openxmlformats-officedocument.drawingml.diagramStyle+xml"/>
  <Override PartName="/ppt/diagrams/colors12.xml" ContentType="application/vnd.openxmlformats-officedocument.drawingml.diagramColors+xml"/>
  <Override PartName="/ppt/diagrams/drawing12.xml" ContentType="application/vnd.ms-office.drawingml.diagramDrawing+xml"/>
  <Override PartName="/ppt/notesSlides/notesSlide15.xml" ContentType="application/vnd.openxmlformats-officedocument.presentationml.notesSlide+xml"/>
  <Override PartName="/ppt/diagrams/data13.xml" ContentType="application/vnd.openxmlformats-officedocument.drawingml.diagramData+xml"/>
  <Override PartName="/ppt/diagrams/layout13.xml" ContentType="application/vnd.openxmlformats-officedocument.drawingml.diagramLayout+xml"/>
  <Override PartName="/ppt/diagrams/quickStyle13.xml" ContentType="application/vnd.openxmlformats-officedocument.drawingml.diagramStyle+xml"/>
  <Override PartName="/ppt/diagrams/colors13.xml" ContentType="application/vnd.openxmlformats-officedocument.drawingml.diagramColors+xml"/>
  <Override PartName="/ppt/diagrams/drawing13.xml" ContentType="application/vnd.ms-office.drawingml.diagramDrawing+xml"/>
  <Override PartName="/ppt/diagrams/data14.xml" ContentType="application/vnd.openxmlformats-officedocument.drawingml.diagramData+xml"/>
  <Override PartName="/ppt/diagrams/layout14.xml" ContentType="application/vnd.openxmlformats-officedocument.drawingml.diagramLayout+xml"/>
  <Override PartName="/ppt/diagrams/quickStyle14.xml" ContentType="application/vnd.openxmlformats-officedocument.drawingml.diagramStyle+xml"/>
  <Override PartName="/ppt/diagrams/colors14.xml" ContentType="application/vnd.openxmlformats-officedocument.drawingml.diagramColors+xml"/>
  <Override PartName="/ppt/diagrams/drawing14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84" r:id="rId1"/>
  </p:sldMasterIdLst>
  <p:notesMasterIdLst>
    <p:notesMasterId r:id="rId23"/>
  </p:notesMasterIdLst>
  <p:sldIdLst>
    <p:sldId id="395" r:id="rId2"/>
    <p:sldId id="256" r:id="rId3"/>
    <p:sldId id="340" r:id="rId4"/>
    <p:sldId id="544" r:id="rId5"/>
    <p:sldId id="392" r:id="rId6"/>
    <p:sldId id="274" r:id="rId7"/>
    <p:sldId id="557" r:id="rId8"/>
    <p:sldId id="565" r:id="rId9"/>
    <p:sldId id="551" r:id="rId10"/>
    <p:sldId id="550" r:id="rId11"/>
    <p:sldId id="558" r:id="rId12"/>
    <p:sldId id="538" r:id="rId13"/>
    <p:sldId id="566" r:id="rId14"/>
    <p:sldId id="567" r:id="rId15"/>
    <p:sldId id="570" r:id="rId16"/>
    <p:sldId id="572" r:id="rId17"/>
    <p:sldId id="574" r:id="rId18"/>
    <p:sldId id="573" r:id="rId19"/>
    <p:sldId id="276" r:id="rId20"/>
    <p:sldId id="265" r:id="rId21"/>
    <p:sldId id="393" r:id="rId22"/>
  </p:sldIdLst>
  <p:sldSz cx="12192000" cy="6858000"/>
  <p:notesSz cx="6858000" cy="9144000"/>
  <p:defaultTextStyle>
    <a:defPPr>
      <a:defRPr lang="es-EC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Joffre Castro Martinez" initials="JCM" lastIdx="4" clrIdx="0">
    <p:extLst>
      <p:ext uri="{19B8F6BF-5375-455C-9EA6-DF929625EA0E}">
        <p15:presenceInfo xmlns:p15="http://schemas.microsoft.com/office/powerpoint/2012/main" userId="096c435c7e837a1f" providerId="Windows Live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 useTimings="0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CF7F3"/>
    <a:srgbClr val="F6E1B9"/>
    <a:srgbClr val="D2C0B2"/>
    <a:srgbClr val="0A2560"/>
    <a:srgbClr val="F8EFE6"/>
    <a:srgbClr val="F9EBCF"/>
    <a:srgbClr val="FFFFFF"/>
    <a:srgbClr val="F5EEE6"/>
    <a:srgbClr val="F1EAE4"/>
    <a:srgbClr val="70AD47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Estilo medio 2 - Énfasis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72833802-FEF1-4C79-8D5D-14CF1EAF98D9}" styleName="Estilo claro 2 - Acento 2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</a:tcBdr>
      </a:tcStyle>
    </a:band1H>
    <a:band1V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</a:tcBdr>
      </a:tcStyle>
    </a:band1V>
    <a:band2V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2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2"/>
        </a:fillRef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204" autoAdjust="0"/>
    <p:restoredTop sz="93621" autoAdjust="0"/>
  </p:normalViewPr>
  <p:slideViewPr>
    <p:cSldViewPr snapToGrid="0">
      <p:cViewPr varScale="1">
        <p:scale>
          <a:sx n="77" d="100"/>
          <a:sy n="77" d="100"/>
        </p:scale>
        <p:origin x="902" y="43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3" d="2"/>
        <a:sy n="3" d="2"/>
      </p:scale>
      <p:origin x="0" y="0"/>
    </p:cViewPr>
  </p:notesTextViewPr>
  <p:sorterViewPr>
    <p:cViewPr>
      <p:scale>
        <a:sx n="100" d="100"/>
        <a:sy n="100" d="100"/>
      </p:scale>
      <p:origin x="0" y="-3264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viewProps" Target="view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commentAuthors" Target="commentAuthor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notesMaster" Target="notesMasters/notesMaster1.xml"/><Relationship Id="rId28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theme" Target="theme/theme1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0_3">
  <dgm:title val=""/>
  <dgm:desc val=""/>
  <dgm:catLst>
    <dgm:cat type="mainScheme" pri="10300"/>
  </dgm:catLst>
  <dgm:styleLbl name="node0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lignNode1">
    <dgm:fillClrLst meth="repeat">
      <a:schemeClr val="dk2"/>
    </dgm:fillClrLst>
    <dgm:linClrLst meth="repeat">
      <a:schemeClr val="dk2"/>
    </dgm:linClrLst>
    <dgm:effectClrLst/>
    <dgm:txLinClrLst/>
    <dgm:txFillClrLst/>
    <dgm:txEffectClrLst/>
  </dgm:styleLbl>
  <dgm:styleLbl name="node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lnNode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vennNode1">
    <dgm:fillClrLst meth="repeat">
      <a:schemeClr val="dk2">
        <a:alpha val="50000"/>
      </a:schemeClr>
    </dgm:fillClrLst>
    <dgm:linClrLst meth="repeat">
      <a:schemeClr val="lt2"/>
    </dgm:linClrLst>
    <dgm:effectClrLst/>
    <dgm:txLinClrLst/>
    <dgm:txFillClrLst/>
    <dgm:txEffectClrLst/>
  </dgm:styleLbl>
  <dgm:styleLbl name="node2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node3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node4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fgImgPlace1">
    <dgm:fillClrLst meth="repeat">
      <a:schemeClr val="dk2">
        <a:tint val="50000"/>
      </a:schemeClr>
    </dgm:fillClrLst>
    <dgm:linClrLst meth="repeat">
      <a:schemeClr val="lt2"/>
    </dgm:linClrLst>
    <dgm:effectClrLst/>
    <dgm:txLinClrLst/>
    <dgm:txFillClrLst meth="repeat">
      <a:schemeClr val="lt2"/>
    </dgm:txFillClrLst>
    <dgm:txEffectClrLst/>
  </dgm:styleLbl>
  <dgm:styleLbl name="alignImgPlace1">
    <dgm:fillClrLst meth="repeat">
      <a:schemeClr val="dk2">
        <a:tint val="5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2"/>
    </dgm:txFillClrLst>
    <dgm:txEffectClrLst/>
  </dgm:styleLbl>
  <dgm:styleLbl name="bgImgPlace1">
    <dgm:fillClrLst meth="repeat">
      <a:schemeClr val="dk2">
        <a:tint val="5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2"/>
    </dgm:txFillClrLst>
    <dgm:txEffectClrLst/>
  </dgm:styleLbl>
  <dgm:styleLbl name="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callout">
    <dgm:fillClrLst meth="repeat">
      <a:schemeClr val="dk2"/>
    </dgm:fillClrLst>
    <dgm:linClrLst meth="repeat">
      <a:schemeClr val="dk2">
        <a:tint val="50000"/>
      </a:schemeClr>
    </dgm:linClrLst>
    <dgm:effectClrLst/>
    <dgm:txLinClrLst/>
    <dgm:txFillClrLst meth="repeat">
      <a:schemeClr val="lt2"/>
    </dgm:txFillClrLst>
    <dgm:txEffectClrLst/>
  </dgm:styleLbl>
  <dgm:styleLbl name="asst0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2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3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4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parCh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 meth="repeat">
      <a:schemeClr val="lt2"/>
    </dgm:txFillClrLst>
    <dgm:txEffectClrLst/>
  </dgm:styleLbl>
  <dgm:styleLbl name="parChTrans2D2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2D3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2D4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1D1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2">
        <a:alpha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dk2">
        <a:tint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dk2">
        <a:shade val="80000"/>
      </a:schemeClr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dk2">
        <a:tint val="50000"/>
        <a:alpha val="40000"/>
      </a:schemeClr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dk2">
        <a:tint val="60000"/>
      </a:schemeClr>
    </dgm:fillClrLst>
    <dgm:linClrLst meth="repeat">
      <a:schemeClr val="lt2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2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0_3">
  <dgm:title val=""/>
  <dgm:desc val=""/>
  <dgm:catLst>
    <dgm:cat type="mainScheme" pri="10300"/>
  </dgm:catLst>
  <dgm:styleLbl name="node0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lignNode1">
    <dgm:fillClrLst meth="repeat">
      <a:schemeClr val="dk2"/>
    </dgm:fillClrLst>
    <dgm:linClrLst meth="repeat">
      <a:schemeClr val="dk2"/>
    </dgm:linClrLst>
    <dgm:effectClrLst/>
    <dgm:txLinClrLst/>
    <dgm:txFillClrLst/>
    <dgm:txEffectClrLst/>
  </dgm:styleLbl>
  <dgm:styleLbl name="node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lnNode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vennNode1">
    <dgm:fillClrLst meth="repeat">
      <a:schemeClr val="dk2">
        <a:alpha val="50000"/>
      </a:schemeClr>
    </dgm:fillClrLst>
    <dgm:linClrLst meth="repeat">
      <a:schemeClr val="lt2"/>
    </dgm:linClrLst>
    <dgm:effectClrLst/>
    <dgm:txLinClrLst/>
    <dgm:txFillClrLst/>
    <dgm:txEffectClrLst/>
  </dgm:styleLbl>
  <dgm:styleLbl name="node2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node3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node4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fgImgPlace1">
    <dgm:fillClrLst meth="repeat">
      <a:schemeClr val="dk2">
        <a:tint val="50000"/>
      </a:schemeClr>
    </dgm:fillClrLst>
    <dgm:linClrLst meth="repeat">
      <a:schemeClr val="lt2"/>
    </dgm:linClrLst>
    <dgm:effectClrLst/>
    <dgm:txLinClrLst/>
    <dgm:txFillClrLst meth="repeat">
      <a:schemeClr val="lt2"/>
    </dgm:txFillClrLst>
    <dgm:txEffectClrLst/>
  </dgm:styleLbl>
  <dgm:styleLbl name="alignImgPlace1">
    <dgm:fillClrLst meth="repeat">
      <a:schemeClr val="dk2">
        <a:tint val="5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2"/>
    </dgm:txFillClrLst>
    <dgm:txEffectClrLst/>
  </dgm:styleLbl>
  <dgm:styleLbl name="bgImgPlace1">
    <dgm:fillClrLst meth="repeat">
      <a:schemeClr val="dk2">
        <a:tint val="5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2"/>
    </dgm:txFillClrLst>
    <dgm:txEffectClrLst/>
  </dgm:styleLbl>
  <dgm:styleLbl name="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callout">
    <dgm:fillClrLst meth="repeat">
      <a:schemeClr val="dk2"/>
    </dgm:fillClrLst>
    <dgm:linClrLst meth="repeat">
      <a:schemeClr val="dk2">
        <a:tint val="50000"/>
      </a:schemeClr>
    </dgm:linClrLst>
    <dgm:effectClrLst/>
    <dgm:txLinClrLst/>
    <dgm:txFillClrLst meth="repeat">
      <a:schemeClr val="lt2"/>
    </dgm:txFillClrLst>
    <dgm:txEffectClrLst/>
  </dgm:styleLbl>
  <dgm:styleLbl name="asst0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2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3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4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parCh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 meth="repeat">
      <a:schemeClr val="lt2"/>
    </dgm:txFillClrLst>
    <dgm:txEffectClrLst/>
  </dgm:styleLbl>
  <dgm:styleLbl name="parChTrans2D2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2D3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2D4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1D1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2">
        <a:alpha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dk2">
        <a:tint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dk2">
        <a:shade val="80000"/>
      </a:schemeClr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dk2">
        <a:tint val="50000"/>
        <a:alpha val="40000"/>
      </a:schemeClr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dk2">
        <a:tint val="60000"/>
      </a:schemeClr>
    </dgm:fillClrLst>
    <dgm:linClrLst meth="repeat">
      <a:schemeClr val="lt2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2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accent0_3">
  <dgm:title val=""/>
  <dgm:desc val=""/>
  <dgm:catLst>
    <dgm:cat type="mainScheme" pri="10300"/>
  </dgm:catLst>
  <dgm:styleLbl name="node0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lignNode1">
    <dgm:fillClrLst meth="repeat">
      <a:schemeClr val="dk2"/>
    </dgm:fillClrLst>
    <dgm:linClrLst meth="repeat">
      <a:schemeClr val="dk2"/>
    </dgm:linClrLst>
    <dgm:effectClrLst/>
    <dgm:txLinClrLst/>
    <dgm:txFillClrLst/>
    <dgm:txEffectClrLst/>
  </dgm:styleLbl>
  <dgm:styleLbl name="node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lnNode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vennNode1">
    <dgm:fillClrLst meth="repeat">
      <a:schemeClr val="dk2">
        <a:alpha val="50000"/>
      </a:schemeClr>
    </dgm:fillClrLst>
    <dgm:linClrLst meth="repeat">
      <a:schemeClr val="lt2"/>
    </dgm:linClrLst>
    <dgm:effectClrLst/>
    <dgm:txLinClrLst/>
    <dgm:txFillClrLst/>
    <dgm:txEffectClrLst/>
  </dgm:styleLbl>
  <dgm:styleLbl name="node2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node3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node4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fgImgPlace1">
    <dgm:fillClrLst meth="repeat">
      <a:schemeClr val="dk2">
        <a:tint val="50000"/>
      </a:schemeClr>
    </dgm:fillClrLst>
    <dgm:linClrLst meth="repeat">
      <a:schemeClr val="lt2"/>
    </dgm:linClrLst>
    <dgm:effectClrLst/>
    <dgm:txLinClrLst/>
    <dgm:txFillClrLst meth="repeat">
      <a:schemeClr val="lt2"/>
    </dgm:txFillClrLst>
    <dgm:txEffectClrLst/>
  </dgm:styleLbl>
  <dgm:styleLbl name="alignImgPlace1">
    <dgm:fillClrLst meth="repeat">
      <a:schemeClr val="dk2">
        <a:tint val="5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2"/>
    </dgm:txFillClrLst>
    <dgm:txEffectClrLst/>
  </dgm:styleLbl>
  <dgm:styleLbl name="bgImgPlace1">
    <dgm:fillClrLst meth="repeat">
      <a:schemeClr val="dk2">
        <a:tint val="5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2"/>
    </dgm:txFillClrLst>
    <dgm:txEffectClrLst/>
  </dgm:styleLbl>
  <dgm:styleLbl name="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callout">
    <dgm:fillClrLst meth="repeat">
      <a:schemeClr val="dk2"/>
    </dgm:fillClrLst>
    <dgm:linClrLst meth="repeat">
      <a:schemeClr val="dk2">
        <a:tint val="50000"/>
      </a:schemeClr>
    </dgm:linClrLst>
    <dgm:effectClrLst/>
    <dgm:txLinClrLst/>
    <dgm:txFillClrLst meth="repeat">
      <a:schemeClr val="lt2"/>
    </dgm:txFillClrLst>
    <dgm:txEffectClrLst/>
  </dgm:styleLbl>
  <dgm:styleLbl name="asst0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2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3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4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parCh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 meth="repeat">
      <a:schemeClr val="lt2"/>
    </dgm:txFillClrLst>
    <dgm:txEffectClrLst/>
  </dgm:styleLbl>
  <dgm:styleLbl name="parChTrans2D2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2D3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2D4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1D1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2">
        <a:alpha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dk2">
        <a:tint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dk2">
        <a:shade val="80000"/>
      </a:schemeClr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dk2">
        <a:tint val="50000"/>
        <a:alpha val="40000"/>
      </a:schemeClr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dk2">
        <a:tint val="60000"/>
      </a:schemeClr>
    </dgm:fillClrLst>
    <dgm:linClrLst meth="repeat">
      <a:schemeClr val="lt2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2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4.xml><?xml version="1.0" encoding="utf-8"?>
<dgm:colorsDef xmlns:dgm="http://schemas.openxmlformats.org/drawingml/2006/diagram" xmlns:a="http://schemas.openxmlformats.org/drawingml/2006/main" uniqueId="urn:microsoft.com/office/officeart/2005/8/colors/accent0_3">
  <dgm:title val=""/>
  <dgm:desc val=""/>
  <dgm:catLst>
    <dgm:cat type="mainScheme" pri="10300"/>
  </dgm:catLst>
  <dgm:styleLbl name="node0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lignNode1">
    <dgm:fillClrLst meth="repeat">
      <a:schemeClr val="dk2"/>
    </dgm:fillClrLst>
    <dgm:linClrLst meth="repeat">
      <a:schemeClr val="dk2"/>
    </dgm:linClrLst>
    <dgm:effectClrLst/>
    <dgm:txLinClrLst/>
    <dgm:txFillClrLst/>
    <dgm:txEffectClrLst/>
  </dgm:styleLbl>
  <dgm:styleLbl name="node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lnNode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vennNode1">
    <dgm:fillClrLst meth="repeat">
      <a:schemeClr val="dk2">
        <a:alpha val="50000"/>
      </a:schemeClr>
    </dgm:fillClrLst>
    <dgm:linClrLst meth="repeat">
      <a:schemeClr val="lt2"/>
    </dgm:linClrLst>
    <dgm:effectClrLst/>
    <dgm:txLinClrLst/>
    <dgm:txFillClrLst/>
    <dgm:txEffectClrLst/>
  </dgm:styleLbl>
  <dgm:styleLbl name="node2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node3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node4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fgImgPlace1">
    <dgm:fillClrLst meth="repeat">
      <a:schemeClr val="dk2">
        <a:tint val="50000"/>
      </a:schemeClr>
    </dgm:fillClrLst>
    <dgm:linClrLst meth="repeat">
      <a:schemeClr val="lt2"/>
    </dgm:linClrLst>
    <dgm:effectClrLst/>
    <dgm:txLinClrLst/>
    <dgm:txFillClrLst meth="repeat">
      <a:schemeClr val="lt2"/>
    </dgm:txFillClrLst>
    <dgm:txEffectClrLst/>
  </dgm:styleLbl>
  <dgm:styleLbl name="alignImgPlace1">
    <dgm:fillClrLst meth="repeat">
      <a:schemeClr val="dk2">
        <a:tint val="5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2"/>
    </dgm:txFillClrLst>
    <dgm:txEffectClrLst/>
  </dgm:styleLbl>
  <dgm:styleLbl name="bgImgPlace1">
    <dgm:fillClrLst meth="repeat">
      <a:schemeClr val="dk2">
        <a:tint val="5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2"/>
    </dgm:txFillClrLst>
    <dgm:txEffectClrLst/>
  </dgm:styleLbl>
  <dgm:styleLbl name="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callout">
    <dgm:fillClrLst meth="repeat">
      <a:schemeClr val="dk2"/>
    </dgm:fillClrLst>
    <dgm:linClrLst meth="repeat">
      <a:schemeClr val="dk2">
        <a:tint val="50000"/>
      </a:schemeClr>
    </dgm:linClrLst>
    <dgm:effectClrLst/>
    <dgm:txLinClrLst/>
    <dgm:txFillClrLst meth="repeat">
      <a:schemeClr val="lt2"/>
    </dgm:txFillClrLst>
    <dgm:txEffectClrLst/>
  </dgm:styleLbl>
  <dgm:styleLbl name="asst0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2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3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4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parCh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 meth="repeat">
      <a:schemeClr val="lt2"/>
    </dgm:txFillClrLst>
    <dgm:txEffectClrLst/>
  </dgm:styleLbl>
  <dgm:styleLbl name="parChTrans2D2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2D3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2D4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1D1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2">
        <a:alpha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dk2">
        <a:tint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dk2">
        <a:shade val="80000"/>
      </a:schemeClr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dk2">
        <a:tint val="50000"/>
        <a:alpha val="40000"/>
      </a:schemeClr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dk2">
        <a:tint val="60000"/>
      </a:schemeClr>
    </dgm:fillClrLst>
    <dgm:linClrLst meth="repeat">
      <a:schemeClr val="lt2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2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5.xml><?xml version="1.0" encoding="utf-8"?>
<dgm:colorsDef xmlns:dgm="http://schemas.openxmlformats.org/drawingml/2006/diagram" xmlns:a="http://schemas.openxmlformats.org/drawingml/2006/main" uniqueId="urn:microsoft.com/office/officeart/2005/8/colors/accent0_3">
  <dgm:title val=""/>
  <dgm:desc val=""/>
  <dgm:catLst>
    <dgm:cat type="mainScheme" pri="10300"/>
  </dgm:catLst>
  <dgm:styleLbl name="node0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lignNode1">
    <dgm:fillClrLst meth="repeat">
      <a:schemeClr val="dk2"/>
    </dgm:fillClrLst>
    <dgm:linClrLst meth="repeat">
      <a:schemeClr val="dk2"/>
    </dgm:linClrLst>
    <dgm:effectClrLst/>
    <dgm:txLinClrLst/>
    <dgm:txFillClrLst/>
    <dgm:txEffectClrLst/>
  </dgm:styleLbl>
  <dgm:styleLbl name="node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lnNode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vennNode1">
    <dgm:fillClrLst meth="repeat">
      <a:schemeClr val="dk2">
        <a:alpha val="50000"/>
      </a:schemeClr>
    </dgm:fillClrLst>
    <dgm:linClrLst meth="repeat">
      <a:schemeClr val="lt2"/>
    </dgm:linClrLst>
    <dgm:effectClrLst/>
    <dgm:txLinClrLst/>
    <dgm:txFillClrLst/>
    <dgm:txEffectClrLst/>
  </dgm:styleLbl>
  <dgm:styleLbl name="node2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node3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node4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fgImgPlace1">
    <dgm:fillClrLst meth="repeat">
      <a:schemeClr val="dk2">
        <a:tint val="50000"/>
      </a:schemeClr>
    </dgm:fillClrLst>
    <dgm:linClrLst meth="repeat">
      <a:schemeClr val="lt2"/>
    </dgm:linClrLst>
    <dgm:effectClrLst/>
    <dgm:txLinClrLst/>
    <dgm:txFillClrLst meth="repeat">
      <a:schemeClr val="lt2"/>
    </dgm:txFillClrLst>
    <dgm:txEffectClrLst/>
  </dgm:styleLbl>
  <dgm:styleLbl name="alignImgPlace1">
    <dgm:fillClrLst meth="repeat">
      <a:schemeClr val="dk2">
        <a:tint val="5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2"/>
    </dgm:txFillClrLst>
    <dgm:txEffectClrLst/>
  </dgm:styleLbl>
  <dgm:styleLbl name="bgImgPlace1">
    <dgm:fillClrLst meth="repeat">
      <a:schemeClr val="dk2">
        <a:tint val="5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2"/>
    </dgm:txFillClrLst>
    <dgm:txEffectClrLst/>
  </dgm:styleLbl>
  <dgm:styleLbl name="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callout">
    <dgm:fillClrLst meth="repeat">
      <a:schemeClr val="dk2"/>
    </dgm:fillClrLst>
    <dgm:linClrLst meth="repeat">
      <a:schemeClr val="dk2">
        <a:tint val="50000"/>
      </a:schemeClr>
    </dgm:linClrLst>
    <dgm:effectClrLst/>
    <dgm:txLinClrLst/>
    <dgm:txFillClrLst meth="repeat">
      <a:schemeClr val="lt2"/>
    </dgm:txFillClrLst>
    <dgm:txEffectClrLst/>
  </dgm:styleLbl>
  <dgm:styleLbl name="asst0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2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3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4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parCh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 meth="repeat">
      <a:schemeClr val="lt2"/>
    </dgm:txFillClrLst>
    <dgm:txEffectClrLst/>
  </dgm:styleLbl>
  <dgm:styleLbl name="parChTrans2D2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2D3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2D4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1D1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2">
        <a:alpha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dk2">
        <a:tint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dk2">
        <a:shade val="80000"/>
      </a:schemeClr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dk2">
        <a:tint val="50000"/>
        <a:alpha val="40000"/>
      </a:schemeClr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dk2">
        <a:tint val="60000"/>
      </a:schemeClr>
    </dgm:fillClrLst>
    <dgm:linClrLst meth="repeat">
      <a:schemeClr val="lt2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2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6.xml><?xml version="1.0" encoding="utf-8"?>
<dgm:colorsDef xmlns:dgm="http://schemas.openxmlformats.org/drawingml/2006/diagram" xmlns:a="http://schemas.openxmlformats.org/drawingml/2006/main" uniqueId="urn:microsoft.com/office/officeart/2005/8/colors/accent0_3">
  <dgm:title val=""/>
  <dgm:desc val=""/>
  <dgm:catLst>
    <dgm:cat type="mainScheme" pri="10300"/>
  </dgm:catLst>
  <dgm:styleLbl name="node0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lignNode1">
    <dgm:fillClrLst meth="repeat">
      <a:schemeClr val="dk2"/>
    </dgm:fillClrLst>
    <dgm:linClrLst meth="repeat">
      <a:schemeClr val="dk2"/>
    </dgm:linClrLst>
    <dgm:effectClrLst/>
    <dgm:txLinClrLst/>
    <dgm:txFillClrLst/>
    <dgm:txEffectClrLst/>
  </dgm:styleLbl>
  <dgm:styleLbl name="node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lnNode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vennNode1">
    <dgm:fillClrLst meth="repeat">
      <a:schemeClr val="dk2">
        <a:alpha val="50000"/>
      </a:schemeClr>
    </dgm:fillClrLst>
    <dgm:linClrLst meth="repeat">
      <a:schemeClr val="lt2"/>
    </dgm:linClrLst>
    <dgm:effectClrLst/>
    <dgm:txLinClrLst/>
    <dgm:txFillClrLst/>
    <dgm:txEffectClrLst/>
  </dgm:styleLbl>
  <dgm:styleLbl name="node2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node3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node4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fgImgPlace1">
    <dgm:fillClrLst meth="repeat">
      <a:schemeClr val="dk2">
        <a:tint val="50000"/>
      </a:schemeClr>
    </dgm:fillClrLst>
    <dgm:linClrLst meth="repeat">
      <a:schemeClr val="lt2"/>
    </dgm:linClrLst>
    <dgm:effectClrLst/>
    <dgm:txLinClrLst/>
    <dgm:txFillClrLst meth="repeat">
      <a:schemeClr val="lt2"/>
    </dgm:txFillClrLst>
    <dgm:txEffectClrLst/>
  </dgm:styleLbl>
  <dgm:styleLbl name="alignImgPlace1">
    <dgm:fillClrLst meth="repeat">
      <a:schemeClr val="dk2">
        <a:tint val="5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2"/>
    </dgm:txFillClrLst>
    <dgm:txEffectClrLst/>
  </dgm:styleLbl>
  <dgm:styleLbl name="bgImgPlace1">
    <dgm:fillClrLst meth="repeat">
      <a:schemeClr val="dk2">
        <a:tint val="5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2"/>
    </dgm:txFillClrLst>
    <dgm:txEffectClrLst/>
  </dgm:styleLbl>
  <dgm:styleLbl name="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callout">
    <dgm:fillClrLst meth="repeat">
      <a:schemeClr val="dk2"/>
    </dgm:fillClrLst>
    <dgm:linClrLst meth="repeat">
      <a:schemeClr val="dk2">
        <a:tint val="50000"/>
      </a:schemeClr>
    </dgm:linClrLst>
    <dgm:effectClrLst/>
    <dgm:txLinClrLst/>
    <dgm:txFillClrLst meth="repeat">
      <a:schemeClr val="lt2"/>
    </dgm:txFillClrLst>
    <dgm:txEffectClrLst/>
  </dgm:styleLbl>
  <dgm:styleLbl name="asst0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2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3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4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parCh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 meth="repeat">
      <a:schemeClr val="lt2"/>
    </dgm:txFillClrLst>
    <dgm:txEffectClrLst/>
  </dgm:styleLbl>
  <dgm:styleLbl name="parChTrans2D2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2D3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2D4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1D1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2">
        <a:alpha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dk2">
        <a:tint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dk2">
        <a:shade val="80000"/>
      </a:schemeClr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dk2">
        <a:tint val="50000"/>
        <a:alpha val="40000"/>
      </a:schemeClr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dk2">
        <a:tint val="60000"/>
      </a:schemeClr>
    </dgm:fillClrLst>
    <dgm:linClrLst meth="repeat">
      <a:schemeClr val="lt2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2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7.xml><?xml version="1.0" encoding="utf-8"?>
<dgm:colorsDef xmlns:dgm="http://schemas.openxmlformats.org/drawingml/2006/diagram" xmlns:a="http://schemas.openxmlformats.org/drawingml/2006/main" uniqueId="urn:microsoft.com/office/officeart/2005/8/colors/accent0_3">
  <dgm:title val=""/>
  <dgm:desc val=""/>
  <dgm:catLst>
    <dgm:cat type="mainScheme" pri="10300"/>
  </dgm:catLst>
  <dgm:styleLbl name="node0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lignNode1">
    <dgm:fillClrLst meth="repeat">
      <a:schemeClr val="dk2"/>
    </dgm:fillClrLst>
    <dgm:linClrLst meth="repeat">
      <a:schemeClr val="dk2"/>
    </dgm:linClrLst>
    <dgm:effectClrLst/>
    <dgm:txLinClrLst/>
    <dgm:txFillClrLst/>
    <dgm:txEffectClrLst/>
  </dgm:styleLbl>
  <dgm:styleLbl name="node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lnNode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vennNode1">
    <dgm:fillClrLst meth="repeat">
      <a:schemeClr val="dk2">
        <a:alpha val="50000"/>
      </a:schemeClr>
    </dgm:fillClrLst>
    <dgm:linClrLst meth="repeat">
      <a:schemeClr val="lt2"/>
    </dgm:linClrLst>
    <dgm:effectClrLst/>
    <dgm:txLinClrLst/>
    <dgm:txFillClrLst/>
    <dgm:txEffectClrLst/>
  </dgm:styleLbl>
  <dgm:styleLbl name="node2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node3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node4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fgImgPlace1">
    <dgm:fillClrLst meth="repeat">
      <a:schemeClr val="dk2">
        <a:tint val="50000"/>
      </a:schemeClr>
    </dgm:fillClrLst>
    <dgm:linClrLst meth="repeat">
      <a:schemeClr val="lt2"/>
    </dgm:linClrLst>
    <dgm:effectClrLst/>
    <dgm:txLinClrLst/>
    <dgm:txFillClrLst meth="repeat">
      <a:schemeClr val="lt2"/>
    </dgm:txFillClrLst>
    <dgm:txEffectClrLst/>
  </dgm:styleLbl>
  <dgm:styleLbl name="alignImgPlace1">
    <dgm:fillClrLst meth="repeat">
      <a:schemeClr val="dk2">
        <a:tint val="5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2"/>
    </dgm:txFillClrLst>
    <dgm:txEffectClrLst/>
  </dgm:styleLbl>
  <dgm:styleLbl name="bgImgPlace1">
    <dgm:fillClrLst meth="repeat">
      <a:schemeClr val="dk2">
        <a:tint val="5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2"/>
    </dgm:txFillClrLst>
    <dgm:txEffectClrLst/>
  </dgm:styleLbl>
  <dgm:styleLbl name="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callout">
    <dgm:fillClrLst meth="repeat">
      <a:schemeClr val="dk2"/>
    </dgm:fillClrLst>
    <dgm:linClrLst meth="repeat">
      <a:schemeClr val="dk2">
        <a:tint val="50000"/>
      </a:schemeClr>
    </dgm:linClrLst>
    <dgm:effectClrLst/>
    <dgm:txLinClrLst/>
    <dgm:txFillClrLst meth="repeat">
      <a:schemeClr val="lt2"/>
    </dgm:txFillClrLst>
    <dgm:txEffectClrLst/>
  </dgm:styleLbl>
  <dgm:styleLbl name="asst0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2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3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4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parCh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 meth="repeat">
      <a:schemeClr val="lt2"/>
    </dgm:txFillClrLst>
    <dgm:txEffectClrLst/>
  </dgm:styleLbl>
  <dgm:styleLbl name="parChTrans2D2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2D3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2D4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1D1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2">
        <a:alpha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dk2">
        <a:tint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dk2">
        <a:shade val="80000"/>
      </a:schemeClr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dk2">
        <a:tint val="50000"/>
        <a:alpha val="40000"/>
      </a:schemeClr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dk2">
        <a:tint val="60000"/>
      </a:schemeClr>
    </dgm:fillClrLst>
    <dgm:linClrLst meth="repeat">
      <a:schemeClr val="lt2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2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8.xml><?xml version="1.0" encoding="utf-8"?>
<dgm:colorsDef xmlns:dgm="http://schemas.openxmlformats.org/drawingml/2006/diagram" xmlns:a="http://schemas.openxmlformats.org/drawingml/2006/main" uniqueId="urn:microsoft.com/office/officeart/2005/8/colors/accent0_3">
  <dgm:title val=""/>
  <dgm:desc val=""/>
  <dgm:catLst>
    <dgm:cat type="mainScheme" pri="10300"/>
  </dgm:catLst>
  <dgm:styleLbl name="node0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lignNode1">
    <dgm:fillClrLst meth="repeat">
      <a:schemeClr val="dk2"/>
    </dgm:fillClrLst>
    <dgm:linClrLst meth="repeat">
      <a:schemeClr val="dk2"/>
    </dgm:linClrLst>
    <dgm:effectClrLst/>
    <dgm:txLinClrLst/>
    <dgm:txFillClrLst/>
    <dgm:txEffectClrLst/>
  </dgm:styleLbl>
  <dgm:styleLbl name="node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lnNode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vennNode1">
    <dgm:fillClrLst meth="repeat">
      <a:schemeClr val="dk2">
        <a:alpha val="50000"/>
      </a:schemeClr>
    </dgm:fillClrLst>
    <dgm:linClrLst meth="repeat">
      <a:schemeClr val="lt2"/>
    </dgm:linClrLst>
    <dgm:effectClrLst/>
    <dgm:txLinClrLst/>
    <dgm:txFillClrLst/>
    <dgm:txEffectClrLst/>
  </dgm:styleLbl>
  <dgm:styleLbl name="node2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node3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node4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fgImgPlace1">
    <dgm:fillClrLst meth="repeat">
      <a:schemeClr val="dk2">
        <a:tint val="50000"/>
      </a:schemeClr>
    </dgm:fillClrLst>
    <dgm:linClrLst meth="repeat">
      <a:schemeClr val="lt2"/>
    </dgm:linClrLst>
    <dgm:effectClrLst/>
    <dgm:txLinClrLst/>
    <dgm:txFillClrLst meth="repeat">
      <a:schemeClr val="lt2"/>
    </dgm:txFillClrLst>
    <dgm:txEffectClrLst/>
  </dgm:styleLbl>
  <dgm:styleLbl name="alignImgPlace1">
    <dgm:fillClrLst meth="repeat">
      <a:schemeClr val="dk2">
        <a:tint val="5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2"/>
    </dgm:txFillClrLst>
    <dgm:txEffectClrLst/>
  </dgm:styleLbl>
  <dgm:styleLbl name="bgImgPlace1">
    <dgm:fillClrLst meth="repeat">
      <a:schemeClr val="dk2">
        <a:tint val="5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2"/>
    </dgm:txFillClrLst>
    <dgm:txEffectClrLst/>
  </dgm:styleLbl>
  <dgm:styleLbl name="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callout">
    <dgm:fillClrLst meth="repeat">
      <a:schemeClr val="dk2"/>
    </dgm:fillClrLst>
    <dgm:linClrLst meth="repeat">
      <a:schemeClr val="dk2">
        <a:tint val="50000"/>
      </a:schemeClr>
    </dgm:linClrLst>
    <dgm:effectClrLst/>
    <dgm:txLinClrLst/>
    <dgm:txFillClrLst meth="repeat">
      <a:schemeClr val="lt2"/>
    </dgm:txFillClrLst>
    <dgm:txEffectClrLst/>
  </dgm:styleLbl>
  <dgm:styleLbl name="asst0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2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3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4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parCh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 meth="repeat">
      <a:schemeClr val="lt2"/>
    </dgm:txFillClrLst>
    <dgm:txEffectClrLst/>
  </dgm:styleLbl>
  <dgm:styleLbl name="parChTrans2D2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2D3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2D4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1D1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2">
        <a:alpha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dk2">
        <a:tint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dk2">
        <a:shade val="80000"/>
      </a:schemeClr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dk2">
        <a:tint val="50000"/>
        <a:alpha val="40000"/>
      </a:schemeClr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dk2">
        <a:tint val="60000"/>
      </a:schemeClr>
    </dgm:fillClrLst>
    <dgm:linClrLst meth="repeat">
      <a:schemeClr val="lt2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2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9.xml><?xml version="1.0" encoding="utf-8"?>
<dgm:colorsDef xmlns:dgm="http://schemas.openxmlformats.org/drawingml/2006/diagram" xmlns:a="http://schemas.openxmlformats.org/drawingml/2006/main" uniqueId="urn:microsoft.com/office/officeart/2005/8/colors/accent0_3">
  <dgm:title val=""/>
  <dgm:desc val=""/>
  <dgm:catLst>
    <dgm:cat type="mainScheme" pri="10300"/>
  </dgm:catLst>
  <dgm:styleLbl name="node0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lignNode1">
    <dgm:fillClrLst meth="repeat">
      <a:schemeClr val="dk2"/>
    </dgm:fillClrLst>
    <dgm:linClrLst meth="repeat">
      <a:schemeClr val="dk2"/>
    </dgm:linClrLst>
    <dgm:effectClrLst/>
    <dgm:txLinClrLst/>
    <dgm:txFillClrLst/>
    <dgm:txEffectClrLst/>
  </dgm:styleLbl>
  <dgm:styleLbl name="node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lnNode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vennNode1">
    <dgm:fillClrLst meth="repeat">
      <a:schemeClr val="dk2">
        <a:alpha val="50000"/>
      </a:schemeClr>
    </dgm:fillClrLst>
    <dgm:linClrLst meth="repeat">
      <a:schemeClr val="lt2"/>
    </dgm:linClrLst>
    <dgm:effectClrLst/>
    <dgm:txLinClrLst/>
    <dgm:txFillClrLst/>
    <dgm:txEffectClrLst/>
  </dgm:styleLbl>
  <dgm:styleLbl name="node2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node3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node4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fgImgPlace1">
    <dgm:fillClrLst meth="repeat">
      <a:schemeClr val="dk2">
        <a:tint val="50000"/>
      </a:schemeClr>
    </dgm:fillClrLst>
    <dgm:linClrLst meth="repeat">
      <a:schemeClr val="lt2"/>
    </dgm:linClrLst>
    <dgm:effectClrLst/>
    <dgm:txLinClrLst/>
    <dgm:txFillClrLst meth="repeat">
      <a:schemeClr val="lt2"/>
    </dgm:txFillClrLst>
    <dgm:txEffectClrLst/>
  </dgm:styleLbl>
  <dgm:styleLbl name="alignImgPlace1">
    <dgm:fillClrLst meth="repeat">
      <a:schemeClr val="dk2">
        <a:tint val="5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2"/>
    </dgm:txFillClrLst>
    <dgm:txEffectClrLst/>
  </dgm:styleLbl>
  <dgm:styleLbl name="bgImgPlace1">
    <dgm:fillClrLst meth="repeat">
      <a:schemeClr val="dk2">
        <a:tint val="5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2"/>
    </dgm:txFillClrLst>
    <dgm:txEffectClrLst/>
  </dgm:styleLbl>
  <dgm:styleLbl name="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callout">
    <dgm:fillClrLst meth="repeat">
      <a:schemeClr val="dk2"/>
    </dgm:fillClrLst>
    <dgm:linClrLst meth="repeat">
      <a:schemeClr val="dk2">
        <a:tint val="50000"/>
      </a:schemeClr>
    </dgm:linClrLst>
    <dgm:effectClrLst/>
    <dgm:txLinClrLst/>
    <dgm:txFillClrLst meth="repeat">
      <a:schemeClr val="lt2"/>
    </dgm:txFillClrLst>
    <dgm:txEffectClrLst/>
  </dgm:styleLbl>
  <dgm:styleLbl name="asst0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2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3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4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parCh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 meth="repeat">
      <a:schemeClr val="lt2"/>
    </dgm:txFillClrLst>
    <dgm:txEffectClrLst/>
  </dgm:styleLbl>
  <dgm:styleLbl name="parChTrans2D2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2D3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2D4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1D1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2">
        <a:alpha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dk2">
        <a:tint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dk2">
        <a:shade val="80000"/>
      </a:schemeClr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dk2">
        <a:tint val="50000"/>
        <a:alpha val="40000"/>
      </a:schemeClr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dk2">
        <a:tint val="60000"/>
      </a:schemeClr>
    </dgm:fillClrLst>
    <dgm:linClrLst meth="repeat">
      <a:schemeClr val="lt2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2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0.xml><?xml version="1.0" encoding="utf-8"?>
<dgm:colorsDef xmlns:dgm="http://schemas.openxmlformats.org/drawingml/2006/diagram" xmlns:a="http://schemas.openxmlformats.org/drawingml/2006/main" uniqueId="urn:microsoft.com/office/officeart/2005/8/colors/accent0_3">
  <dgm:title val=""/>
  <dgm:desc val=""/>
  <dgm:catLst>
    <dgm:cat type="mainScheme" pri="10300"/>
  </dgm:catLst>
  <dgm:styleLbl name="node0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lignNode1">
    <dgm:fillClrLst meth="repeat">
      <a:schemeClr val="dk2"/>
    </dgm:fillClrLst>
    <dgm:linClrLst meth="repeat">
      <a:schemeClr val="dk2"/>
    </dgm:linClrLst>
    <dgm:effectClrLst/>
    <dgm:txLinClrLst/>
    <dgm:txFillClrLst/>
    <dgm:txEffectClrLst/>
  </dgm:styleLbl>
  <dgm:styleLbl name="node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lnNode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vennNode1">
    <dgm:fillClrLst meth="repeat">
      <a:schemeClr val="dk2">
        <a:alpha val="50000"/>
      </a:schemeClr>
    </dgm:fillClrLst>
    <dgm:linClrLst meth="repeat">
      <a:schemeClr val="lt2"/>
    </dgm:linClrLst>
    <dgm:effectClrLst/>
    <dgm:txLinClrLst/>
    <dgm:txFillClrLst/>
    <dgm:txEffectClrLst/>
  </dgm:styleLbl>
  <dgm:styleLbl name="node2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node3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node4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fgImgPlace1">
    <dgm:fillClrLst meth="repeat">
      <a:schemeClr val="dk2">
        <a:tint val="50000"/>
      </a:schemeClr>
    </dgm:fillClrLst>
    <dgm:linClrLst meth="repeat">
      <a:schemeClr val="lt2"/>
    </dgm:linClrLst>
    <dgm:effectClrLst/>
    <dgm:txLinClrLst/>
    <dgm:txFillClrLst meth="repeat">
      <a:schemeClr val="lt2"/>
    </dgm:txFillClrLst>
    <dgm:txEffectClrLst/>
  </dgm:styleLbl>
  <dgm:styleLbl name="alignImgPlace1">
    <dgm:fillClrLst meth="repeat">
      <a:schemeClr val="dk2">
        <a:tint val="5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2"/>
    </dgm:txFillClrLst>
    <dgm:txEffectClrLst/>
  </dgm:styleLbl>
  <dgm:styleLbl name="bgImgPlace1">
    <dgm:fillClrLst meth="repeat">
      <a:schemeClr val="dk2">
        <a:tint val="5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2"/>
    </dgm:txFillClrLst>
    <dgm:txEffectClrLst/>
  </dgm:styleLbl>
  <dgm:styleLbl name="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callout">
    <dgm:fillClrLst meth="repeat">
      <a:schemeClr val="dk2"/>
    </dgm:fillClrLst>
    <dgm:linClrLst meth="repeat">
      <a:schemeClr val="dk2">
        <a:tint val="50000"/>
      </a:schemeClr>
    </dgm:linClrLst>
    <dgm:effectClrLst/>
    <dgm:txLinClrLst/>
    <dgm:txFillClrLst meth="repeat">
      <a:schemeClr val="lt2"/>
    </dgm:txFillClrLst>
    <dgm:txEffectClrLst/>
  </dgm:styleLbl>
  <dgm:styleLbl name="asst0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2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3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4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parCh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 meth="repeat">
      <a:schemeClr val="lt2"/>
    </dgm:txFillClrLst>
    <dgm:txEffectClrLst/>
  </dgm:styleLbl>
  <dgm:styleLbl name="parChTrans2D2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2D3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2D4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1D1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2">
        <a:alpha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dk2">
        <a:tint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dk2">
        <a:shade val="80000"/>
      </a:schemeClr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dk2">
        <a:tint val="50000"/>
        <a:alpha val="40000"/>
      </a:schemeClr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dk2">
        <a:tint val="60000"/>
      </a:schemeClr>
    </dgm:fillClrLst>
    <dgm:linClrLst meth="repeat">
      <a:schemeClr val="lt2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2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1.xml><?xml version="1.0" encoding="utf-8"?>
<dgm:colorsDef xmlns:dgm="http://schemas.openxmlformats.org/drawingml/2006/diagram" xmlns:a="http://schemas.openxmlformats.org/drawingml/2006/main" uniqueId="urn:microsoft.com/office/officeart/2005/8/colors/accent0_3">
  <dgm:title val=""/>
  <dgm:desc val=""/>
  <dgm:catLst>
    <dgm:cat type="mainScheme" pri="10300"/>
  </dgm:catLst>
  <dgm:styleLbl name="node0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lignNode1">
    <dgm:fillClrLst meth="repeat">
      <a:schemeClr val="dk2"/>
    </dgm:fillClrLst>
    <dgm:linClrLst meth="repeat">
      <a:schemeClr val="dk2"/>
    </dgm:linClrLst>
    <dgm:effectClrLst/>
    <dgm:txLinClrLst/>
    <dgm:txFillClrLst/>
    <dgm:txEffectClrLst/>
  </dgm:styleLbl>
  <dgm:styleLbl name="node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lnNode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vennNode1">
    <dgm:fillClrLst meth="repeat">
      <a:schemeClr val="dk2">
        <a:alpha val="50000"/>
      </a:schemeClr>
    </dgm:fillClrLst>
    <dgm:linClrLst meth="repeat">
      <a:schemeClr val="lt2"/>
    </dgm:linClrLst>
    <dgm:effectClrLst/>
    <dgm:txLinClrLst/>
    <dgm:txFillClrLst/>
    <dgm:txEffectClrLst/>
  </dgm:styleLbl>
  <dgm:styleLbl name="node2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node3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node4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fgImgPlace1">
    <dgm:fillClrLst meth="repeat">
      <a:schemeClr val="dk2">
        <a:tint val="50000"/>
      </a:schemeClr>
    </dgm:fillClrLst>
    <dgm:linClrLst meth="repeat">
      <a:schemeClr val="lt2"/>
    </dgm:linClrLst>
    <dgm:effectClrLst/>
    <dgm:txLinClrLst/>
    <dgm:txFillClrLst meth="repeat">
      <a:schemeClr val="lt2"/>
    </dgm:txFillClrLst>
    <dgm:txEffectClrLst/>
  </dgm:styleLbl>
  <dgm:styleLbl name="alignImgPlace1">
    <dgm:fillClrLst meth="repeat">
      <a:schemeClr val="dk2">
        <a:tint val="5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2"/>
    </dgm:txFillClrLst>
    <dgm:txEffectClrLst/>
  </dgm:styleLbl>
  <dgm:styleLbl name="bgImgPlace1">
    <dgm:fillClrLst meth="repeat">
      <a:schemeClr val="dk2">
        <a:tint val="5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2"/>
    </dgm:txFillClrLst>
    <dgm:txEffectClrLst/>
  </dgm:styleLbl>
  <dgm:styleLbl name="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callout">
    <dgm:fillClrLst meth="repeat">
      <a:schemeClr val="dk2"/>
    </dgm:fillClrLst>
    <dgm:linClrLst meth="repeat">
      <a:schemeClr val="dk2">
        <a:tint val="50000"/>
      </a:schemeClr>
    </dgm:linClrLst>
    <dgm:effectClrLst/>
    <dgm:txLinClrLst/>
    <dgm:txFillClrLst meth="repeat">
      <a:schemeClr val="lt2"/>
    </dgm:txFillClrLst>
    <dgm:txEffectClrLst/>
  </dgm:styleLbl>
  <dgm:styleLbl name="asst0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2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3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4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parCh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 meth="repeat">
      <a:schemeClr val="lt2"/>
    </dgm:txFillClrLst>
    <dgm:txEffectClrLst/>
  </dgm:styleLbl>
  <dgm:styleLbl name="parChTrans2D2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2D3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2D4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1D1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2">
        <a:alpha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dk2">
        <a:tint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dk2">
        <a:shade val="80000"/>
      </a:schemeClr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dk2">
        <a:tint val="50000"/>
        <a:alpha val="40000"/>
      </a:schemeClr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dk2">
        <a:tint val="60000"/>
      </a:schemeClr>
    </dgm:fillClrLst>
    <dgm:linClrLst meth="repeat">
      <a:schemeClr val="lt2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2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2.xml><?xml version="1.0" encoding="utf-8"?>
<dgm:colorsDef xmlns:dgm="http://schemas.openxmlformats.org/drawingml/2006/diagram" xmlns:a="http://schemas.openxmlformats.org/drawingml/2006/main" uniqueId="urn:microsoft.com/office/officeart/2005/8/colors/accent0_3">
  <dgm:title val=""/>
  <dgm:desc val=""/>
  <dgm:catLst>
    <dgm:cat type="mainScheme" pri="10300"/>
  </dgm:catLst>
  <dgm:styleLbl name="node0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lignNode1">
    <dgm:fillClrLst meth="repeat">
      <a:schemeClr val="dk2"/>
    </dgm:fillClrLst>
    <dgm:linClrLst meth="repeat">
      <a:schemeClr val="dk2"/>
    </dgm:linClrLst>
    <dgm:effectClrLst/>
    <dgm:txLinClrLst/>
    <dgm:txFillClrLst/>
    <dgm:txEffectClrLst/>
  </dgm:styleLbl>
  <dgm:styleLbl name="node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lnNode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vennNode1">
    <dgm:fillClrLst meth="repeat">
      <a:schemeClr val="dk2">
        <a:alpha val="50000"/>
      </a:schemeClr>
    </dgm:fillClrLst>
    <dgm:linClrLst meth="repeat">
      <a:schemeClr val="lt2"/>
    </dgm:linClrLst>
    <dgm:effectClrLst/>
    <dgm:txLinClrLst/>
    <dgm:txFillClrLst/>
    <dgm:txEffectClrLst/>
  </dgm:styleLbl>
  <dgm:styleLbl name="node2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node3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node4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fgImgPlace1">
    <dgm:fillClrLst meth="repeat">
      <a:schemeClr val="dk2">
        <a:tint val="50000"/>
      </a:schemeClr>
    </dgm:fillClrLst>
    <dgm:linClrLst meth="repeat">
      <a:schemeClr val="lt2"/>
    </dgm:linClrLst>
    <dgm:effectClrLst/>
    <dgm:txLinClrLst/>
    <dgm:txFillClrLst meth="repeat">
      <a:schemeClr val="lt2"/>
    </dgm:txFillClrLst>
    <dgm:txEffectClrLst/>
  </dgm:styleLbl>
  <dgm:styleLbl name="alignImgPlace1">
    <dgm:fillClrLst meth="repeat">
      <a:schemeClr val="dk2">
        <a:tint val="5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2"/>
    </dgm:txFillClrLst>
    <dgm:txEffectClrLst/>
  </dgm:styleLbl>
  <dgm:styleLbl name="bgImgPlace1">
    <dgm:fillClrLst meth="repeat">
      <a:schemeClr val="dk2">
        <a:tint val="5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2"/>
    </dgm:txFillClrLst>
    <dgm:txEffectClrLst/>
  </dgm:styleLbl>
  <dgm:styleLbl name="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callout">
    <dgm:fillClrLst meth="repeat">
      <a:schemeClr val="dk2"/>
    </dgm:fillClrLst>
    <dgm:linClrLst meth="repeat">
      <a:schemeClr val="dk2">
        <a:tint val="50000"/>
      </a:schemeClr>
    </dgm:linClrLst>
    <dgm:effectClrLst/>
    <dgm:txLinClrLst/>
    <dgm:txFillClrLst meth="repeat">
      <a:schemeClr val="lt2"/>
    </dgm:txFillClrLst>
    <dgm:txEffectClrLst/>
  </dgm:styleLbl>
  <dgm:styleLbl name="asst0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2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3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4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parCh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 meth="repeat">
      <a:schemeClr val="lt2"/>
    </dgm:txFillClrLst>
    <dgm:txEffectClrLst/>
  </dgm:styleLbl>
  <dgm:styleLbl name="parChTrans2D2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2D3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2D4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1D1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2">
        <a:alpha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dk2">
        <a:tint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dk2">
        <a:shade val="80000"/>
      </a:schemeClr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dk2">
        <a:tint val="50000"/>
        <a:alpha val="40000"/>
      </a:schemeClr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dk2">
        <a:tint val="60000"/>
      </a:schemeClr>
    </dgm:fillClrLst>
    <dgm:linClrLst meth="repeat">
      <a:schemeClr val="lt2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2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3.xml><?xml version="1.0" encoding="utf-8"?>
<dgm:colorsDef xmlns:dgm="http://schemas.openxmlformats.org/drawingml/2006/diagram" xmlns:a="http://schemas.openxmlformats.org/drawingml/2006/main" uniqueId="urn:microsoft.com/office/officeart/2005/8/colors/accent0_3">
  <dgm:title val=""/>
  <dgm:desc val=""/>
  <dgm:catLst>
    <dgm:cat type="mainScheme" pri="10300"/>
  </dgm:catLst>
  <dgm:styleLbl name="node0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lignNode1">
    <dgm:fillClrLst meth="repeat">
      <a:schemeClr val="dk2"/>
    </dgm:fillClrLst>
    <dgm:linClrLst meth="repeat">
      <a:schemeClr val="dk2"/>
    </dgm:linClrLst>
    <dgm:effectClrLst/>
    <dgm:txLinClrLst/>
    <dgm:txFillClrLst/>
    <dgm:txEffectClrLst/>
  </dgm:styleLbl>
  <dgm:styleLbl name="node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lnNode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vennNode1">
    <dgm:fillClrLst meth="repeat">
      <a:schemeClr val="dk2">
        <a:alpha val="50000"/>
      </a:schemeClr>
    </dgm:fillClrLst>
    <dgm:linClrLst meth="repeat">
      <a:schemeClr val="lt2"/>
    </dgm:linClrLst>
    <dgm:effectClrLst/>
    <dgm:txLinClrLst/>
    <dgm:txFillClrLst/>
    <dgm:txEffectClrLst/>
  </dgm:styleLbl>
  <dgm:styleLbl name="node2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node3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node4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fgImgPlace1">
    <dgm:fillClrLst meth="repeat">
      <a:schemeClr val="dk2">
        <a:tint val="50000"/>
      </a:schemeClr>
    </dgm:fillClrLst>
    <dgm:linClrLst meth="repeat">
      <a:schemeClr val="lt2"/>
    </dgm:linClrLst>
    <dgm:effectClrLst/>
    <dgm:txLinClrLst/>
    <dgm:txFillClrLst meth="repeat">
      <a:schemeClr val="lt2"/>
    </dgm:txFillClrLst>
    <dgm:txEffectClrLst/>
  </dgm:styleLbl>
  <dgm:styleLbl name="alignImgPlace1">
    <dgm:fillClrLst meth="repeat">
      <a:schemeClr val="dk2">
        <a:tint val="5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2"/>
    </dgm:txFillClrLst>
    <dgm:txEffectClrLst/>
  </dgm:styleLbl>
  <dgm:styleLbl name="bgImgPlace1">
    <dgm:fillClrLst meth="repeat">
      <a:schemeClr val="dk2">
        <a:tint val="5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2"/>
    </dgm:txFillClrLst>
    <dgm:txEffectClrLst/>
  </dgm:styleLbl>
  <dgm:styleLbl name="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callout">
    <dgm:fillClrLst meth="repeat">
      <a:schemeClr val="dk2"/>
    </dgm:fillClrLst>
    <dgm:linClrLst meth="repeat">
      <a:schemeClr val="dk2">
        <a:tint val="50000"/>
      </a:schemeClr>
    </dgm:linClrLst>
    <dgm:effectClrLst/>
    <dgm:txLinClrLst/>
    <dgm:txFillClrLst meth="repeat">
      <a:schemeClr val="lt2"/>
    </dgm:txFillClrLst>
    <dgm:txEffectClrLst/>
  </dgm:styleLbl>
  <dgm:styleLbl name="asst0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2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3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4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parCh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 meth="repeat">
      <a:schemeClr val="lt2"/>
    </dgm:txFillClrLst>
    <dgm:txEffectClrLst/>
  </dgm:styleLbl>
  <dgm:styleLbl name="parChTrans2D2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2D3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2D4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1D1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2">
        <a:alpha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dk2">
        <a:tint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dk2">
        <a:shade val="80000"/>
      </a:schemeClr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dk2">
        <a:tint val="50000"/>
        <a:alpha val="40000"/>
      </a:schemeClr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dk2">
        <a:tint val="60000"/>
      </a:schemeClr>
    </dgm:fillClrLst>
    <dgm:linClrLst meth="repeat">
      <a:schemeClr val="lt2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2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4.xml><?xml version="1.0" encoding="utf-8"?>
<dgm:colorsDef xmlns:dgm="http://schemas.openxmlformats.org/drawingml/2006/diagram" xmlns:a="http://schemas.openxmlformats.org/drawingml/2006/main" uniqueId="urn:microsoft.com/office/officeart/2005/8/colors/accent0_3">
  <dgm:title val=""/>
  <dgm:desc val=""/>
  <dgm:catLst>
    <dgm:cat type="mainScheme" pri="10300"/>
  </dgm:catLst>
  <dgm:styleLbl name="node0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lignNode1">
    <dgm:fillClrLst meth="repeat">
      <a:schemeClr val="dk2"/>
    </dgm:fillClrLst>
    <dgm:linClrLst meth="repeat">
      <a:schemeClr val="dk2"/>
    </dgm:linClrLst>
    <dgm:effectClrLst/>
    <dgm:txLinClrLst/>
    <dgm:txFillClrLst/>
    <dgm:txEffectClrLst/>
  </dgm:styleLbl>
  <dgm:styleLbl name="node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lnNode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vennNode1">
    <dgm:fillClrLst meth="repeat">
      <a:schemeClr val="dk2">
        <a:alpha val="50000"/>
      </a:schemeClr>
    </dgm:fillClrLst>
    <dgm:linClrLst meth="repeat">
      <a:schemeClr val="lt2"/>
    </dgm:linClrLst>
    <dgm:effectClrLst/>
    <dgm:txLinClrLst/>
    <dgm:txFillClrLst/>
    <dgm:txEffectClrLst/>
  </dgm:styleLbl>
  <dgm:styleLbl name="node2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node3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node4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fgImgPlace1">
    <dgm:fillClrLst meth="repeat">
      <a:schemeClr val="dk2">
        <a:tint val="50000"/>
      </a:schemeClr>
    </dgm:fillClrLst>
    <dgm:linClrLst meth="repeat">
      <a:schemeClr val="lt2"/>
    </dgm:linClrLst>
    <dgm:effectClrLst/>
    <dgm:txLinClrLst/>
    <dgm:txFillClrLst meth="repeat">
      <a:schemeClr val="lt2"/>
    </dgm:txFillClrLst>
    <dgm:txEffectClrLst/>
  </dgm:styleLbl>
  <dgm:styleLbl name="alignImgPlace1">
    <dgm:fillClrLst meth="repeat">
      <a:schemeClr val="dk2">
        <a:tint val="5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2"/>
    </dgm:txFillClrLst>
    <dgm:txEffectClrLst/>
  </dgm:styleLbl>
  <dgm:styleLbl name="bgImgPlace1">
    <dgm:fillClrLst meth="repeat">
      <a:schemeClr val="dk2">
        <a:tint val="5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2"/>
    </dgm:txFillClrLst>
    <dgm:txEffectClrLst/>
  </dgm:styleLbl>
  <dgm:styleLbl name="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callout">
    <dgm:fillClrLst meth="repeat">
      <a:schemeClr val="dk2"/>
    </dgm:fillClrLst>
    <dgm:linClrLst meth="repeat">
      <a:schemeClr val="dk2">
        <a:tint val="50000"/>
      </a:schemeClr>
    </dgm:linClrLst>
    <dgm:effectClrLst/>
    <dgm:txLinClrLst/>
    <dgm:txFillClrLst meth="repeat">
      <a:schemeClr val="lt2"/>
    </dgm:txFillClrLst>
    <dgm:txEffectClrLst/>
  </dgm:styleLbl>
  <dgm:styleLbl name="asst0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2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3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4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parCh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 meth="repeat">
      <a:schemeClr val="lt2"/>
    </dgm:txFillClrLst>
    <dgm:txEffectClrLst/>
  </dgm:styleLbl>
  <dgm:styleLbl name="parChTrans2D2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2D3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2D4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1D1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2">
        <a:alpha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dk2">
        <a:tint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dk2">
        <a:shade val="80000"/>
      </a:schemeClr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dk2">
        <a:tint val="50000"/>
        <a:alpha val="40000"/>
      </a:schemeClr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dk2">
        <a:tint val="60000"/>
      </a:schemeClr>
    </dgm:fillClrLst>
    <dgm:linClrLst meth="repeat">
      <a:schemeClr val="lt2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2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06FF1F2F-9A83-4E2B-8C6D-7CEFDBE09502}" type="doc">
      <dgm:prSet loTypeId="urn:microsoft.com/office/officeart/2005/8/layout/process1" loCatId="process" qsTypeId="urn:microsoft.com/office/officeart/2005/8/quickstyle/simple1" qsCatId="simple" csTypeId="urn:microsoft.com/office/officeart/2005/8/colors/accent0_3" csCatId="mainScheme" phldr="1"/>
      <dgm:spPr/>
    </dgm:pt>
    <dgm:pt modelId="{6141186E-698F-4AB4-9A01-F6591A8E06FF}">
      <dgm:prSet phldrT="[Texto]" custT="1"/>
      <dgm:spPr/>
      <dgm:t>
        <a:bodyPr/>
        <a:lstStyle/>
        <a:p>
          <a:r>
            <a:rPr lang="es-ES" sz="2200" dirty="0">
              <a:latin typeface="Bw Modelica" panose="00000600000000000000" pitchFamily="50" charset="0"/>
            </a:rPr>
            <a:t>Los fariseos al ver que se estaba dando publicidad a la obra hecha por Jesús, intentaron obligar al joven a negar a Jesús como Mesías y Dios…</a:t>
          </a:r>
          <a:endParaRPr lang="es-EC" sz="2200" dirty="0">
            <a:latin typeface="Bw Modelica" panose="00000600000000000000" pitchFamily="50" charset="0"/>
          </a:endParaRPr>
        </a:p>
      </dgm:t>
    </dgm:pt>
    <dgm:pt modelId="{B3BF6EBB-C30F-4A41-B4C2-0E36BE25A492}" type="parTrans" cxnId="{DB42D928-128F-4C41-92D3-30C271A20D30}">
      <dgm:prSet/>
      <dgm:spPr/>
      <dgm:t>
        <a:bodyPr/>
        <a:lstStyle/>
        <a:p>
          <a:endParaRPr lang="es-EC" sz="2200">
            <a:latin typeface="Bw Modelica" panose="00000600000000000000" pitchFamily="50" charset="0"/>
          </a:endParaRPr>
        </a:p>
      </dgm:t>
    </dgm:pt>
    <dgm:pt modelId="{C2CED2E9-F5FF-468C-8C78-5F91F0596459}" type="sibTrans" cxnId="{DB42D928-128F-4C41-92D3-30C271A20D30}">
      <dgm:prSet custT="1"/>
      <dgm:spPr/>
      <dgm:t>
        <a:bodyPr/>
        <a:lstStyle/>
        <a:p>
          <a:endParaRPr lang="es-EC" sz="2200">
            <a:latin typeface="Bw Modelica" panose="00000600000000000000" pitchFamily="50" charset="0"/>
          </a:endParaRPr>
        </a:p>
      </dgm:t>
    </dgm:pt>
    <dgm:pt modelId="{CE63E73D-E27B-44BD-A8B7-B8A3515D0109}">
      <dgm:prSet phldrT="[Texto]" custT="1"/>
      <dgm:spPr/>
      <dgm:t>
        <a:bodyPr/>
        <a:lstStyle/>
        <a:p>
          <a:r>
            <a:rPr lang="es-ES" sz="2200" dirty="0">
              <a:latin typeface="Bw Modelica" panose="00000600000000000000" pitchFamily="50" charset="0"/>
            </a:rPr>
            <a:t>…por eso le pidieron que no repita que Aquel hombre le dio la vista, porque Dios era quien lo había hecho.</a:t>
          </a:r>
          <a:endParaRPr lang="es-EC" sz="2200" dirty="0">
            <a:latin typeface="Bw Modelica" panose="00000600000000000000" pitchFamily="50" charset="0"/>
          </a:endParaRPr>
        </a:p>
      </dgm:t>
    </dgm:pt>
    <dgm:pt modelId="{ABD35B16-293E-4AEE-B9FE-CFB21E094355}" type="parTrans" cxnId="{6CE1D7F4-9EB2-4027-97E6-8F44B7ED2298}">
      <dgm:prSet/>
      <dgm:spPr/>
      <dgm:t>
        <a:bodyPr/>
        <a:lstStyle/>
        <a:p>
          <a:endParaRPr lang="es-EC" sz="2200">
            <a:latin typeface="Bw Modelica" panose="00000600000000000000" pitchFamily="50" charset="0"/>
          </a:endParaRPr>
        </a:p>
      </dgm:t>
    </dgm:pt>
    <dgm:pt modelId="{4AA1CF5D-91D9-48C3-9AF6-3D3926B1AA37}" type="sibTrans" cxnId="{6CE1D7F4-9EB2-4027-97E6-8F44B7ED2298}">
      <dgm:prSet custT="1"/>
      <dgm:spPr/>
      <dgm:t>
        <a:bodyPr/>
        <a:lstStyle/>
        <a:p>
          <a:endParaRPr lang="es-EC" sz="2200">
            <a:latin typeface="Bw Modelica" panose="00000600000000000000" pitchFamily="50" charset="0"/>
          </a:endParaRPr>
        </a:p>
      </dgm:t>
    </dgm:pt>
    <dgm:pt modelId="{FFB55D2D-C105-4A3E-8F99-FA921F989F7A}" type="pres">
      <dgm:prSet presAssocID="{06FF1F2F-9A83-4E2B-8C6D-7CEFDBE09502}" presName="Name0" presStyleCnt="0">
        <dgm:presLayoutVars>
          <dgm:dir/>
          <dgm:resizeHandles val="exact"/>
        </dgm:presLayoutVars>
      </dgm:prSet>
      <dgm:spPr/>
    </dgm:pt>
    <dgm:pt modelId="{DFB86DDA-2000-4FEC-A2CE-592BC89752C0}" type="pres">
      <dgm:prSet presAssocID="{6141186E-698F-4AB4-9A01-F6591A8E06FF}" presName="node" presStyleLbl="node1" presStyleIdx="0" presStyleCnt="2" custScaleX="115721">
        <dgm:presLayoutVars>
          <dgm:bulletEnabled val="1"/>
        </dgm:presLayoutVars>
      </dgm:prSet>
      <dgm:spPr/>
    </dgm:pt>
    <dgm:pt modelId="{B826774A-35EE-4546-9D67-44E3AA5F9C75}" type="pres">
      <dgm:prSet presAssocID="{C2CED2E9-F5FF-468C-8C78-5F91F0596459}" presName="sibTrans" presStyleLbl="sibTrans2D1" presStyleIdx="0" presStyleCnt="1"/>
      <dgm:spPr/>
    </dgm:pt>
    <dgm:pt modelId="{F1EA4DB9-A192-4566-8989-B4CBE92E8297}" type="pres">
      <dgm:prSet presAssocID="{C2CED2E9-F5FF-468C-8C78-5F91F0596459}" presName="connectorText" presStyleLbl="sibTrans2D1" presStyleIdx="0" presStyleCnt="1"/>
      <dgm:spPr/>
    </dgm:pt>
    <dgm:pt modelId="{908EB3CD-EDFF-491A-979D-D7964B6D088D}" type="pres">
      <dgm:prSet presAssocID="{CE63E73D-E27B-44BD-A8B7-B8A3515D0109}" presName="node" presStyleLbl="node1" presStyleIdx="1" presStyleCnt="2" custScaleX="114721">
        <dgm:presLayoutVars>
          <dgm:bulletEnabled val="1"/>
        </dgm:presLayoutVars>
      </dgm:prSet>
      <dgm:spPr/>
    </dgm:pt>
  </dgm:ptLst>
  <dgm:cxnLst>
    <dgm:cxn modelId="{DB42D928-128F-4C41-92D3-30C271A20D30}" srcId="{06FF1F2F-9A83-4E2B-8C6D-7CEFDBE09502}" destId="{6141186E-698F-4AB4-9A01-F6591A8E06FF}" srcOrd="0" destOrd="0" parTransId="{B3BF6EBB-C30F-4A41-B4C2-0E36BE25A492}" sibTransId="{C2CED2E9-F5FF-468C-8C78-5F91F0596459}"/>
    <dgm:cxn modelId="{CDE90694-1F92-4278-AB53-C05FC17E000B}" type="presOf" srcId="{CE63E73D-E27B-44BD-A8B7-B8A3515D0109}" destId="{908EB3CD-EDFF-491A-979D-D7964B6D088D}" srcOrd="0" destOrd="0" presId="urn:microsoft.com/office/officeart/2005/8/layout/process1"/>
    <dgm:cxn modelId="{57544A95-E173-43F4-B92C-BEB6E44788DF}" type="presOf" srcId="{6141186E-698F-4AB4-9A01-F6591A8E06FF}" destId="{DFB86DDA-2000-4FEC-A2CE-592BC89752C0}" srcOrd="0" destOrd="0" presId="urn:microsoft.com/office/officeart/2005/8/layout/process1"/>
    <dgm:cxn modelId="{A95017BC-E783-4563-93A3-C44A955E6248}" type="presOf" srcId="{06FF1F2F-9A83-4E2B-8C6D-7CEFDBE09502}" destId="{FFB55D2D-C105-4A3E-8F99-FA921F989F7A}" srcOrd="0" destOrd="0" presId="urn:microsoft.com/office/officeart/2005/8/layout/process1"/>
    <dgm:cxn modelId="{2124ADE7-1BB8-477F-A585-AA14132EE424}" type="presOf" srcId="{C2CED2E9-F5FF-468C-8C78-5F91F0596459}" destId="{B826774A-35EE-4546-9D67-44E3AA5F9C75}" srcOrd="0" destOrd="0" presId="urn:microsoft.com/office/officeart/2005/8/layout/process1"/>
    <dgm:cxn modelId="{6CE1D7F4-9EB2-4027-97E6-8F44B7ED2298}" srcId="{06FF1F2F-9A83-4E2B-8C6D-7CEFDBE09502}" destId="{CE63E73D-E27B-44BD-A8B7-B8A3515D0109}" srcOrd="1" destOrd="0" parTransId="{ABD35B16-293E-4AEE-B9FE-CFB21E094355}" sibTransId="{4AA1CF5D-91D9-48C3-9AF6-3D3926B1AA37}"/>
    <dgm:cxn modelId="{6E4FE0F8-CC96-47F6-B69C-9DC2D5D91B0E}" type="presOf" srcId="{C2CED2E9-F5FF-468C-8C78-5F91F0596459}" destId="{F1EA4DB9-A192-4566-8989-B4CBE92E8297}" srcOrd="1" destOrd="0" presId="urn:microsoft.com/office/officeart/2005/8/layout/process1"/>
    <dgm:cxn modelId="{33589A30-63E6-45C8-B65D-D3DA172D7BA3}" type="presParOf" srcId="{FFB55D2D-C105-4A3E-8F99-FA921F989F7A}" destId="{DFB86DDA-2000-4FEC-A2CE-592BC89752C0}" srcOrd="0" destOrd="0" presId="urn:microsoft.com/office/officeart/2005/8/layout/process1"/>
    <dgm:cxn modelId="{CB924052-D034-402C-BB6D-E3882CB21AE6}" type="presParOf" srcId="{FFB55D2D-C105-4A3E-8F99-FA921F989F7A}" destId="{B826774A-35EE-4546-9D67-44E3AA5F9C75}" srcOrd="1" destOrd="0" presId="urn:microsoft.com/office/officeart/2005/8/layout/process1"/>
    <dgm:cxn modelId="{D1B5DA6F-68E7-43CE-A148-548A9CA7C5AF}" type="presParOf" srcId="{B826774A-35EE-4546-9D67-44E3AA5F9C75}" destId="{F1EA4DB9-A192-4566-8989-B4CBE92E8297}" srcOrd="0" destOrd="0" presId="urn:microsoft.com/office/officeart/2005/8/layout/process1"/>
    <dgm:cxn modelId="{12602D9F-8D10-4C8B-91FD-9D85C06FE09C}" type="presParOf" srcId="{FFB55D2D-C105-4A3E-8F99-FA921F989F7A}" destId="{908EB3CD-EDFF-491A-979D-D7964B6D088D}" srcOrd="2" destOrd="0" presId="urn:microsoft.com/office/officeart/2005/8/layout/process1"/>
  </dgm:cxnLst>
  <dgm:bg/>
  <dgm:whole/>
  <dgm:extLst>
    <a:ext uri="http://schemas.microsoft.com/office/drawing/2008/diagram">
      <dsp:dataModelExt xmlns:dsp="http://schemas.microsoft.com/office/drawing/2008/diagram" relId="rId10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479A8353-5787-412E-BBE9-617EF022EB7B}" type="doc">
      <dgm:prSet loTypeId="urn:microsoft.com/office/officeart/2005/8/layout/hProcess9" loCatId="process" qsTypeId="urn:microsoft.com/office/officeart/2005/8/quickstyle/simple1" qsCatId="simple" csTypeId="urn:microsoft.com/office/officeart/2005/8/colors/accent0_3" csCatId="mainScheme" phldr="1"/>
      <dgm:spPr/>
    </dgm:pt>
    <dgm:pt modelId="{5A184504-9724-4311-838A-D1DEA4E4C7C8}">
      <dgm:prSet phldrT="[Texto]" custT="1"/>
      <dgm:spPr/>
      <dgm:t>
        <a:bodyPr/>
        <a:lstStyle/>
        <a:p>
          <a:r>
            <a:rPr lang="es-ES" sz="2200" dirty="0">
              <a:latin typeface="Bw Modelica" panose="00000600000000000000" pitchFamily="50" charset="0"/>
            </a:rPr>
            <a:t>Su argumento fue irrefutable porque él había sido ciego de nacimiento y ahora veía, nadie podía negar ese milagro evidente…</a:t>
          </a:r>
          <a:endParaRPr lang="es-EC" sz="2200" dirty="0">
            <a:latin typeface="Bw Modelica" panose="00000600000000000000" pitchFamily="50" charset="0"/>
          </a:endParaRPr>
        </a:p>
      </dgm:t>
    </dgm:pt>
    <dgm:pt modelId="{F7922FAF-BDCD-4054-BB23-83976F45CF61}" type="parTrans" cxnId="{FFB0A3F0-B2DE-4200-B0D3-771B9322F1FB}">
      <dgm:prSet/>
      <dgm:spPr/>
      <dgm:t>
        <a:bodyPr/>
        <a:lstStyle/>
        <a:p>
          <a:endParaRPr lang="es-EC" sz="2200">
            <a:latin typeface="Bw Modelica" panose="00000600000000000000" pitchFamily="50" charset="0"/>
          </a:endParaRPr>
        </a:p>
      </dgm:t>
    </dgm:pt>
    <dgm:pt modelId="{CA91F95B-4907-424D-AB34-CF6C419B915B}" type="sibTrans" cxnId="{FFB0A3F0-B2DE-4200-B0D3-771B9322F1FB}">
      <dgm:prSet/>
      <dgm:spPr/>
      <dgm:t>
        <a:bodyPr/>
        <a:lstStyle/>
        <a:p>
          <a:endParaRPr lang="es-EC" sz="2200">
            <a:latin typeface="Bw Modelica" panose="00000600000000000000" pitchFamily="50" charset="0"/>
          </a:endParaRPr>
        </a:p>
      </dgm:t>
    </dgm:pt>
    <dgm:pt modelId="{EAC86391-D504-46E2-AE14-BB8E0C6984C8}">
      <dgm:prSet phldrT="[Texto]" custT="1"/>
      <dgm:spPr/>
      <dgm:t>
        <a:bodyPr/>
        <a:lstStyle/>
        <a:p>
          <a:r>
            <a:rPr lang="es-ES" sz="2200" dirty="0">
              <a:latin typeface="Bw Modelica" panose="00000600000000000000" pitchFamily="50" charset="0"/>
            </a:rPr>
            <a:t>…el hombre no entró en debate con los fariseos, sino que basado en su experiencia personal les afirmó con certeza lo que había vivido.</a:t>
          </a:r>
          <a:endParaRPr lang="es-EC" sz="2200" dirty="0">
            <a:latin typeface="Bw Modelica" panose="00000600000000000000" pitchFamily="50" charset="0"/>
          </a:endParaRPr>
        </a:p>
      </dgm:t>
    </dgm:pt>
    <dgm:pt modelId="{AD91EC4C-3BF2-4F99-B4F8-E2FC2F43B436}" type="parTrans" cxnId="{66466E5B-21A7-4160-AB7D-0EB2EA5B7D4C}">
      <dgm:prSet/>
      <dgm:spPr/>
      <dgm:t>
        <a:bodyPr/>
        <a:lstStyle/>
        <a:p>
          <a:endParaRPr lang="es-EC" sz="2200">
            <a:latin typeface="Bw Modelica" panose="00000600000000000000" pitchFamily="50" charset="0"/>
          </a:endParaRPr>
        </a:p>
      </dgm:t>
    </dgm:pt>
    <dgm:pt modelId="{3AE124D9-E90A-41C2-90CD-A86F96D041DD}" type="sibTrans" cxnId="{66466E5B-21A7-4160-AB7D-0EB2EA5B7D4C}">
      <dgm:prSet/>
      <dgm:spPr/>
      <dgm:t>
        <a:bodyPr/>
        <a:lstStyle/>
        <a:p>
          <a:endParaRPr lang="es-EC" sz="2200">
            <a:latin typeface="Bw Modelica" panose="00000600000000000000" pitchFamily="50" charset="0"/>
          </a:endParaRPr>
        </a:p>
      </dgm:t>
    </dgm:pt>
    <dgm:pt modelId="{84240FE9-15AF-4991-8CE3-148A07C1C753}" type="pres">
      <dgm:prSet presAssocID="{479A8353-5787-412E-BBE9-617EF022EB7B}" presName="CompostProcess" presStyleCnt="0">
        <dgm:presLayoutVars>
          <dgm:dir/>
          <dgm:resizeHandles val="exact"/>
        </dgm:presLayoutVars>
      </dgm:prSet>
      <dgm:spPr/>
    </dgm:pt>
    <dgm:pt modelId="{A2571962-2C07-417B-A9FB-74F7CBF999F2}" type="pres">
      <dgm:prSet presAssocID="{479A8353-5787-412E-BBE9-617EF022EB7B}" presName="arrow" presStyleLbl="bgShp" presStyleIdx="0" presStyleCnt="1" custScaleX="116160"/>
      <dgm:spPr/>
    </dgm:pt>
    <dgm:pt modelId="{A78D8F8B-140E-4BF0-9D54-6BED56BC39D8}" type="pres">
      <dgm:prSet presAssocID="{479A8353-5787-412E-BBE9-617EF022EB7B}" presName="linearProcess" presStyleCnt="0"/>
      <dgm:spPr/>
    </dgm:pt>
    <dgm:pt modelId="{AF0E7AC6-7E7E-4EFF-9BA3-42672ACDBC25}" type="pres">
      <dgm:prSet presAssocID="{5A184504-9724-4311-838A-D1DEA4E4C7C8}" presName="textNode" presStyleLbl="node1" presStyleIdx="0" presStyleCnt="2" custScaleX="140126" custScaleY="106202">
        <dgm:presLayoutVars>
          <dgm:bulletEnabled val="1"/>
        </dgm:presLayoutVars>
      </dgm:prSet>
      <dgm:spPr/>
    </dgm:pt>
    <dgm:pt modelId="{60624140-B65E-45CA-96D1-11AE79C1EA03}" type="pres">
      <dgm:prSet presAssocID="{CA91F95B-4907-424D-AB34-CF6C419B915B}" presName="sibTrans" presStyleCnt="0"/>
      <dgm:spPr/>
    </dgm:pt>
    <dgm:pt modelId="{7D6C9579-A244-46B2-8F6B-6C4A6D91C403}" type="pres">
      <dgm:prSet presAssocID="{EAC86391-D504-46E2-AE14-BB8E0C6984C8}" presName="textNode" presStyleLbl="node1" presStyleIdx="1" presStyleCnt="2" custScaleX="134154" custScaleY="106202">
        <dgm:presLayoutVars>
          <dgm:bulletEnabled val="1"/>
        </dgm:presLayoutVars>
      </dgm:prSet>
      <dgm:spPr/>
    </dgm:pt>
  </dgm:ptLst>
  <dgm:cxnLst>
    <dgm:cxn modelId="{66466E5B-21A7-4160-AB7D-0EB2EA5B7D4C}" srcId="{479A8353-5787-412E-BBE9-617EF022EB7B}" destId="{EAC86391-D504-46E2-AE14-BB8E0C6984C8}" srcOrd="1" destOrd="0" parTransId="{AD91EC4C-3BF2-4F99-B4F8-E2FC2F43B436}" sibTransId="{3AE124D9-E90A-41C2-90CD-A86F96D041DD}"/>
    <dgm:cxn modelId="{8BBB3068-2DF3-4DF9-92F0-F2027A7539F8}" type="presOf" srcId="{EAC86391-D504-46E2-AE14-BB8E0C6984C8}" destId="{7D6C9579-A244-46B2-8F6B-6C4A6D91C403}" srcOrd="0" destOrd="0" presId="urn:microsoft.com/office/officeart/2005/8/layout/hProcess9"/>
    <dgm:cxn modelId="{F80B5C98-9288-4284-8C8B-FC770C4D8125}" type="presOf" srcId="{479A8353-5787-412E-BBE9-617EF022EB7B}" destId="{84240FE9-15AF-4991-8CE3-148A07C1C753}" srcOrd="0" destOrd="0" presId="urn:microsoft.com/office/officeart/2005/8/layout/hProcess9"/>
    <dgm:cxn modelId="{A90B8ABD-BA7E-4591-B727-B268279D2C3E}" type="presOf" srcId="{5A184504-9724-4311-838A-D1DEA4E4C7C8}" destId="{AF0E7AC6-7E7E-4EFF-9BA3-42672ACDBC25}" srcOrd="0" destOrd="0" presId="urn:microsoft.com/office/officeart/2005/8/layout/hProcess9"/>
    <dgm:cxn modelId="{FFB0A3F0-B2DE-4200-B0D3-771B9322F1FB}" srcId="{479A8353-5787-412E-BBE9-617EF022EB7B}" destId="{5A184504-9724-4311-838A-D1DEA4E4C7C8}" srcOrd="0" destOrd="0" parTransId="{F7922FAF-BDCD-4054-BB23-83976F45CF61}" sibTransId="{CA91F95B-4907-424D-AB34-CF6C419B915B}"/>
    <dgm:cxn modelId="{903B870E-C905-463B-BDA5-01762F5FDC41}" type="presParOf" srcId="{84240FE9-15AF-4991-8CE3-148A07C1C753}" destId="{A2571962-2C07-417B-A9FB-74F7CBF999F2}" srcOrd="0" destOrd="0" presId="urn:microsoft.com/office/officeart/2005/8/layout/hProcess9"/>
    <dgm:cxn modelId="{7A54C41D-500A-4E3D-A9E8-9D3C51E18A7C}" type="presParOf" srcId="{84240FE9-15AF-4991-8CE3-148A07C1C753}" destId="{A78D8F8B-140E-4BF0-9D54-6BED56BC39D8}" srcOrd="1" destOrd="0" presId="urn:microsoft.com/office/officeart/2005/8/layout/hProcess9"/>
    <dgm:cxn modelId="{21987C26-D71A-4CDA-9507-48D181167EE8}" type="presParOf" srcId="{A78D8F8B-140E-4BF0-9D54-6BED56BC39D8}" destId="{AF0E7AC6-7E7E-4EFF-9BA3-42672ACDBC25}" srcOrd="0" destOrd="0" presId="urn:microsoft.com/office/officeart/2005/8/layout/hProcess9"/>
    <dgm:cxn modelId="{4DED3BFF-FE1A-433B-8B1F-39F11B369256}" type="presParOf" srcId="{A78D8F8B-140E-4BF0-9D54-6BED56BC39D8}" destId="{60624140-B65E-45CA-96D1-11AE79C1EA03}" srcOrd="1" destOrd="0" presId="urn:microsoft.com/office/officeart/2005/8/layout/hProcess9"/>
    <dgm:cxn modelId="{BBEBABEA-61B2-4B7A-A79C-4AB28D463B67}" type="presParOf" srcId="{A78D8F8B-140E-4BF0-9D54-6BED56BC39D8}" destId="{7D6C9579-A244-46B2-8F6B-6C4A6D91C403}" srcOrd="2" destOrd="0" presId="urn:microsoft.com/office/officeart/2005/8/layout/hProcess9"/>
  </dgm:cxnLst>
  <dgm:bg/>
  <dgm:whole/>
  <dgm:extLst>
    <a:ext uri="http://schemas.microsoft.com/office/drawing/2008/diagram">
      <dsp:dataModelExt xmlns:dsp="http://schemas.microsoft.com/office/drawing/2008/diagram" relId="rId10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C289BEEF-E05F-4763-872E-84E994A3FDE8}" type="doc">
      <dgm:prSet loTypeId="urn:microsoft.com/office/officeart/2005/8/layout/process4" loCatId="process" qsTypeId="urn:microsoft.com/office/officeart/2005/8/quickstyle/simple1" qsCatId="simple" csTypeId="urn:microsoft.com/office/officeart/2005/8/colors/accent0_3" csCatId="mainScheme" phldr="1"/>
      <dgm:spPr/>
      <dgm:t>
        <a:bodyPr/>
        <a:lstStyle/>
        <a:p>
          <a:endParaRPr lang="es-EC"/>
        </a:p>
      </dgm:t>
    </dgm:pt>
    <dgm:pt modelId="{B015E88C-6AA3-4701-9B31-130313CB4595}">
      <dgm:prSet phldrT="[Texto]" custT="1"/>
      <dgm:spPr/>
      <dgm:t>
        <a:bodyPr/>
        <a:lstStyle/>
        <a:p>
          <a:r>
            <a:rPr lang="es-ES" sz="2200" dirty="0">
              <a:latin typeface="Bw Modelica" panose="00000600000000000000" pitchFamily="50" charset="0"/>
            </a:rPr>
            <a:t>Los fariseos procuraban confundirlo a fin de que él se juzgase engañado y se retracte de haber reconocido a Jesús como Autor del milagro…</a:t>
          </a:r>
          <a:endParaRPr lang="es-EC" sz="2200" dirty="0">
            <a:latin typeface="Bw Modelica" panose="00000600000000000000" pitchFamily="50" charset="0"/>
          </a:endParaRPr>
        </a:p>
      </dgm:t>
    </dgm:pt>
    <dgm:pt modelId="{48A293BD-7846-43A7-869B-48E64C3EF732}" type="parTrans" cxnId="{984FC748-11AF-4D32-8831-33CC413CF547}">
      <dgm:prSet/>
      <dgm:spPr/>
      <dgm:t>
        <a:bodyPr/>
        <a:lstStyle/>
        <a:p>
          <a:endParaRPr lang="es-EC" sz="2200">
            <a:latin typeface="Bw Modelica" panose="00000600000000000000" pitchFamily="50" charset="0"/>
          </a:endParaRPr>
        </a:p>
      </dgm:t>
    </dgm:pt>
    <dgm:pt modelId="{DD07D94D-08E0-49C9-8686-4F74BEB924C8}" type="sibTrans" cxnId="{984FC748-11AF-4D32-8831-33CC413CF547}">
      <dgm:prSet/>
      <dgm:spPr/>
      <dgm:t>
        <a:bodyPr/>
        <a:lstStyle/>
        <a:p>
          <a:endParaRPr lang="es-EC" sz="2200">
            <a:latin typeface="Bw Modelica" panose="00000600000000000000" pitchFamily="50" charset="0"/>
          </a:endParaRPr>
        </a:p>
      </dgm:t>
    </dgm:pt>
    <dgm:pt modelId="{BE85463C-2CC5-4D93-97AE-BD01D6BBFA82}">
      <dgm:prSet phldrT="[Texto]" custT="1"/>
      <dgm:spPr/>
      <dgm:t>
        <a:bodyPr/>
        <a:lstStyle/>
        <a:p>
          <a:r>
            <a:rPr lang="es-ES" sz="2200" dirty="0">
              <a:latin typeface="Bw Modelica" panose="00000600000000000000" pitchFamily="50" charset="0"/>
            </a:rPr>
            <a:t>…ellos no procuraban conocer la verdad, Satanás y sus ángeles estaban de parte de ellos actuando para cumplir sus propósitos.</a:t>
          </a:r>
          <a:endParaRPr lang="es-EC" sz="2200" dirty="0">
            <a:latin typeface="Bw Modelica" panose="00000600000000000000" pitchFamily="50" charset="0"/>
          </a:endParaRPr>
        </a:p>
      </dgm:t>
    </dgm:pt>
    <dgm:pt modelId="{FD3D4893-9BD4-46A4-B0D4-082A8F12C4E1}" type="parTrans" cxnId="{FFF9CE9C-0FEC-4104-A228-8E4AFD092C8B}">
      <dgm:prSet/>
      <dgm:spPr/>
      <dgm:t>
        <a:bodyPr/>
        <a:lstStyle/>
        <a:p>
          <a:endParaRPr lang="es-EC" sz="2200">
            <a:latin typeface="Bw Modelica" panose="00000600000000000000" pitchFamily="50" charset="0"/>
          </a:endParaRPr>
        </a:p>
      </dgm:t>
    </dgm:pt>
    <dgm:pt modelId="{89E59B57-FE6E-45FF-8B3C-A2C2C251FEDF}" type="sibTrans" cxnId="{FFF9CE9C-0FEC-4104-A228-8E4AFD092C8B}">
      <dgm:prSet/>
      <dgm:spPr/>
      <dgm:t>
        <a:bodyPr/>
        <a:lstStyle/>
        <a:p>
          <a:endParaRPr lang="es-EC" sz="2200">
            <a:latin typeface="Bw Modelica" panose="00000600000000000000" pitchFamily="50" charset="0"/>
          </a:endParaRPr>
        </a:p>
      </dgm:t>
    </dgm:pt>
    <dgm:pt modelId="{2B7FF8AF-14BD-4327-8786-242039EF62B1}" type="pres">
      <dgm:prSet presAssocID="{C289BEEF-E05F-4763-872E-84E994A3FDE8}" presName="Name0" presStyleCnt="0">
        <dgm:presLayoutVars>
          <dgm:dir/>
          <dgm:animLvl val="lvl"/>
          <dgm:resizeHandles val="exact"/>
        </dgm:presLayoutVars>
      </dgm:prSet>
      <dgm:spPr/>
    </dgm:pt>
    <dgm:pt modelId="{48F5FF15-AA94-4C12-82D5-F6315A0B9500}" type="pres">
      <dgm:prSet presAssocID="{BE85463C-2CC5-4D93-97AE-BD01D6BBFA82}" presName="boxAndChildren" presStyleCnt="0"/>
      <dgm:spPr/>
    </dgm:pt>
    <dgm:pt modelId="{812116EE-53DE-498E-8E86-AA93E94C6B97}" type="pres">
      <dgm:prSet presAssocID="{BE85463C-2CC5-4D93-97AE-BD01D6BBFA82}" presName="parentTextBox" presStyleLbl="node1" presStyleIdx="0" presStyleCnt="2" custScaleY="38390"/>
      <dgm:spPr/>
    </dgm:pt>
    <dgm:pt modelId="{5A8D3F90-6FDC-41D8-92F3-A5AC4A8307DC}" type="pres">
      <dgm:prSet presAssocID="{DD07D94D-08E0-49C9-8686-4F74BEB924C8}" presName="sp" presStyleCnt="0"/>
      <dgm:spPr/>
    </dgm:pt>
    <dgm:pt modelId="{6824061E-DAED-424C-872E-7CECA35A9E4C}" type="pres">
      <dgm:prSet presAssocID="{B015E88C-6AA3-4701-9B31-130313CB4595}" presName="arrowAndChildren" presStyleCnt="0"/>
      <dgm:spPr/>
    </dgm:pt>
    <dgm:pt modelId="{EB05ED16-170E-4ABA-A9FC-1E534D3C8009}" type="pres">
      <dgm:prSet presAssocID="{B015E88C-6AA3-4701-9B31-130313CB4595}" presName="parentTextArrow" presStyleLbl="node1" presStyleIdx="1" presStyleCnt="2" custScaleY="41097"/>
      <dgm:spPr/>
    </dgm:pt>
  </dgm:ptLst>
  <dgm:cxnLst>
    <dgm:cxn modelId="{4D7C1229-25AB-476D-9A5D-ADFEFA6F2628}" type="presOf" srcId="{BE85463C-2CC5-4D93-97AE-BD01D6BBFA82}" destId="{812116EE-53DE-498E-8E86-AA93E94C6B97}" srcOrd="0" destOrd="0" presId="urn:microsoft.com/office/officeart/2005/8/layout/process4"/>
    <dgm:cxn modelId="{EE23702F-F1C2-4138-BD53-074EB5184575}" type="presOf" srcId="{C289BEEF-E05F-4763-872E-84E994A3FDE8}" destId="{2B7FF8AF-14BD-4327-8786-242039EF62B1}" srcOrd="0" destOrd="0" presId="urn:microsoft.com/office/officeart/2005/8/layout/process4"/>
    <dgm:cxn modelId="{984FC748-11AF-4D32-8831-33CC413CF547}" srcId="{C289BEEF-E05F-4763-872E-84E994A3FDE8}" destId="{B015E88C-6AA3-4701-9B31-130313CB4595}" srcOrd="0" destOrd="0" parTransId="{48A293BD-7846-43A7-869B-48E64C3EF732}" sibTransId="{DD07D94D-08E0-49C9-8686-4F74BEB924C8}"/>
    <dgm:cxn modelId="{FFF9CE9C-0FEC-4104-A228-8E4AFD092C8B}" srcId="{C289BEEF-E05F-4763-872E-84E994A3FDE8}" destId="{BE85463C-2CC5-4D93-97AE-BD01D6BBFA82}" srcOrd="1" destOrd="0" parTransId="{FD3D4893-9BD4-46A4-B0D4-082A8F12C4E1}" sibTransId="{89E59B57-FE6E-45FF-8B3C-A2C2C251FEDF}"/>
    <dgm:cxn modelId="{A5CB019F-7ABC-448B-A9DA-815D14702D58}" type="presOf" srcId="{B015E88C-6AA3-4701-9B31-130313CB4595}" destId="{EB05ED16-170E-4ABA-A9FC-1E534D3C8009}" srcOrd="0" destOrd="0" presId="urn:microsoft.com/office/officeart/2005/8/layout/process4"/>
    <dgm:cxn modelId="{0E2FBCA4-53BC-418A-A0EC-59FCF1B05BD4}" type="presParOf" srcId="{2B7FF8AF-14BD-4327-8786-242039EF62B1}" destId="{48F5FF15-AA94-4C12-82D5-F6315A0B9500}" srcOrd="0" destOrd="0" presId="urn:microsoft.com/office/officeart/2005/8/layout/process4"/>
    <dgm:cxn modelId="{C51D502D-97F7-44B6-90DE-CC5856577105}" type="presParOf" srcId="{48F5FF15-AA94-4C12-82D5-F6315A0B9500}" destId="{812116EE-53DE-498E-8E86-AA93E94C6B97}" srcOrd="0" destOrd="0" presId="urn:microsoft.com/office/officeart/2005/8/layout/process4"/>
    <dgm:cxn modelId="{2CDC2372-2F75-46D1-9B8D-B5597F7D3AD0}" type="presParOf" srcId="{2B7FF8AF-14BD-4327-8786-242039EF62B1}" destId="{5A8D3F90-6FDC-41D8-92F3-A5AC4A8307DC}" srcOrd="1" destOrd="0" presId="urn:microsoft.com/office/officeart/2005/8/layout/process4"/>
    <dgm:cxn modelId="{0E428FCA-6110-44A3-8439-5A9017BD5DA6}" type="presParOf" srcId="{2B7FF8AF-14BD-4327-8786-242039EF62B1}" destId="{6824061E-DAED-424C-872E-7CECA35A9E4C}" srcOrd="2" destOrd="0" presId="urn:microsoft.com/office/officeart/2005/8/layout/process4"/>
    <dgm:cxn modelId="{B6A26D37-C7A4-4E6E-9848-F1C8168844D7}" type="presParOf" srcId="{6824061E-DAED-424C-872E-7CECA35A9E4C}" destId="{EB05ED16-170E-4ABA-A9FC-1E534D3C8009}" srcOrd="0" destOrd="0" presId="urn:microsoft.com/office/officeart/2005/8/layout/process4"/>
  </dgm:cxnLst>
  <dgm:bg/>
  <dgm:whole/>
  <dgm:extLst>
    <a:ext uri="http://schemas.microsoft.com/office/drawing/2008/diagram">
      <dsp:dataModelExt xmlns:dsp="http://schemas.microsoft.com/office/drawing/2008/diagram" relId="rId10" minVer="http://schemas.openxmlformats.org/drawingml/2006/diagram"/>
    </a:ext>
  </dgm:extLst>
</dgm:dataModel>
</file>

<file path=ppt/diagrams/data4.xml><?xml version="1.0" encoding="utf-8"?>
<dgm:dataModel xmlns:dgm="http://schemas.openxmlformats.org/drawingml/2006/diagram" xmlns:a="http://schemas.openxmlformats.org/drawingml/2006/main">
  <dgm:ptLst>
    <dgm:pt modelId="{DE777566-25ED-412B-861E-9EE5B3378A4C}" type="doc">
      <dgm:prSet loTypeId="urn:microsoft.com/office/officeart/2005/8/layout/vList5" loCatId="list" qsTypeId="urn:microsoft.com/office/officeart/2005/8/quickstyle/simple1" qsCatId="simple" csTypeId="urn:microsoft.com/office/officeart/2005/8/colors/accent0_3" csCatId="mainScheme" phldr="1"/>
      <dgm:spPr/>
      <dgm:t>
        <a:bodyPr/>
        <a:lstStyle/>
        <a:p>
          <a:endParaRPr lang="es-EC"/>
        </a:p>
      </dgm:t>
    </dgm:pt>
    <dgm:pt modelId="{9FE0E7E2-2306-4D30-8B1E-D8550239466C}">
      <dgm:prSet phldrT="[Texto]" custT="1"/>
      <dgm:spPr/>
      <dgm:t>
        <a:bodyPr/>
        <a:lstStyle/>
        <a:p>
          <a:r>
            <a:rPr lang="es-ES" sz="2200" dirty="0">
              <a:latin typeface="Bw Modelica" panose="00000600000000000000" pitchFamily="50" charset="0"/>
            </a:rPr>
            <a:t>Dios y sus ángeles estuvieron con él dándole palabras oportunas para testificar con convicción…</a:t>
          </a:r>
          <a:endParaRPr lang="es-EC" sz="2200" dirty="0">
            <a:latin typeface="Bw Modelica" panose="00000600000000000000" pitchFamily="50" charset="0"/>
          </a:endParaRPr>
        </a:p>
      </dgm:t>
    </dgm:pt>
    <dgm:pt modelId="{547029D3-1894-4B97-9B3E-8604F299C197}" type="parTrans" cxnId="{889BAC53-2031-4826-B53E-1BFA8859E8A4}">
      <dgm:prSet/>
      <dgm:spPr/>
      <dgm:t>
        <a:bodyPr/>
        <a:lstStyle/>
        <a:p>
          <a:endParaRPr lang="es-EC" sz="2200">
            <a:latin typeface="Bw Modelica" panose="00000600000000000000" pitchFamily="50" charset="0"/>
          </a:endParaRPr>
        </a:p>
      </dgm:t>
    </dgm:pt>
    <dgm:pt modelId="{406E7E5E-BF35-41CD-BF9B-7686AD08621C}" type="sibTrans" cxnId="{889BAC53-2031-4826-B53E-1BFA8859E8A4}">
      <dgm:prSet/>
      <dgm:spPr/>
      <dgm:t>
        <a:bodyPr/>
        <a:lstStyle/>
        <a:p>
          <a:endParaRPr lang="es-EC" sz="2200">
            <a:latin typeface="Bw Modelica" panose="00000600000000000000" pitchFamily="50" charset="0"/>
          </a:endParaRPr>
        </a:p>
      </dgm:t>
    </dgm:pt>
    <dgm:pt modelId="{D803A5E4-3217-46DD-8229-A3B19F0464D7}">
      <dgm:prSet phldrT="[Texto]" custT="1"/>
      <dgm:spPr/>
      <dgm:t>
        <a:bodyPr/>
        <a:lstStyle/>
        <a:p>
          <a:r>
            <a:rPr lang="es-ES" sz="2200" dirty="0">
              <a:latin typeface="Bw Modelica" panose="00000600000000000000" pitchFamily="50" charset="0"/>
            </a:rPr>
            <a:t>…el valor y la agudeza de su respuesta demuestra que ya no solo estaba defendiendo su sanidad, sino también al que lo sanó.</a:t>
          </a:r>
          <a:endParaRPr lang="es-EC" sz="2200" dirty="0">
            <a:latin typeface="Bw Modelica" panose="00000600000000000000" pitchFamily="50" charset="0"/>
          </a:endParaRPr>
        </a:p>
      </dgm:t>
    </dgm:pt>
    <dgm:pt modelId="{2E193F1C-9470-44DA-8CC6-8126117A15E9}" type="parTrans" cxnId="{89801891-3AD3-432E-BED4-D621747AE5C8}">
      <dgm:prSet/>
      <dgm:spPr/>
      <dgm:t>
        <a:bodyPr/>
        <a:lstStyle/>
        <a:p>
          <a:endParaRPr lang="es-EC" sz="2200">
            <a:latin typeface="Bw Modelica" panose="00000600000000000000" pitchFamily="50" charset="0"/>
          </a:endParaRPr>
        </a:p>
      </dgm:t>
    </dgm:pt>
    <dgm:pt modelId="{8054A7A7-2C65-4232-A11B-5224673DBAD0}" type="sibTrans" cxnId="{89801891-3AD3-432E-BED4-D621747AE5C8}">
      <dgm:prSet/>
      <dgm:spPr/>
      <dgm:t>
        <a:bodyPr/>
        <a:lstStyle/>
        <a:p>
          <a:endParaRPr lang="es-EC" sz="2200">
            <a:latin typeface="Bw Modelica" panose="00000600000000000000" pitchFamily="50" charset="0"/>
          </a:endParaRPr>
        </a:p>
      </dgm:t>
    </dgm:pt>
    <dgm:pt modelId="{0FCAC325-AD87-4A69-B81C-C68275993DBD}" type="pres">
      <dgm:prSet presAssocID="{DE777566-25ED-412B-861E-9EE5B3378A4C}" presName="Name0" presStyleCnt="0">
        <dgm:presLayoutVars>
          <dgm:dir/>
          <dgm:animLvl val="lvl"/>
          <dgm:resizeHandles val="exact"/>
        </dgm:presLayoutVars>
      </dgm:prSet>
      <dgm:spPr/>
    </dgm:pt>
    <dgm:pt modelId="{20B4C646-CE88-4AD9-93A0-2D6BC2E4E295}" type="pres">
      <dgm:prSet presAssocID="{9FE0E7E2-2306-4D30-8B1E-D8550239466C}" presName="linNode" presStyleCnt="0"/>
      <dgm:spPr/>
    </dgm:pt>
    <dgm:pt modelId="{B5B979D6-9A95-4334-8192-27D4B6821665}" type="pres">
      <dgm:prSet presAssocID="{9FE0E7E2-2306-4D30-8B1E-D8550239466C}" presName="parentText" presStyleLbl="node1" presStyleIdx="0" presStyleCnt="2" custScaleX="275169" custScaleY="48218">
        <dgm:presLayoutVars>
          <dgm:chMax val="1"/>
          <dgm:bulletEnabled val="1"/>
        </dgm:presLayoutVars>
      </dgm:prSet>
      <dgm:spPr>
        <a:prstGeom prst="roundRect">
          <a:avLst/>
        </a:prstGeom>
      </dgm:spPr>
    </dgm:pt>
    <dgm:pt modelId="{8BD5711D-DA11-492A-8B87-B10214880C24}" type="pres">
      <dgm:prSet presAssocID="{406E7E5E-BF35-41CD-BF9B-7686AD08621C}" presName="sp" presStyleCnt="0"/>
      <dgm:spPr/>
    </dgm:pt>
    <dgm:pt modelId="{D950BB09-1681-48E4-9607-2ADF3ADEB6EB}" type="pres">
      <dgm:prSet presAssocID="{D803A5E4-3217-46DD-8229-A3B19F0464D7}" presName="linNode" presStyleCnt="0"/>
      <dgm:spPr/>
    </dgm:pt>
    <dgm:pt modelId="{9D041828-6AD9-46A5-9720-92B6CDC6F09B}" type="pres">
      <dgm:prSet presAssocID="{D803A5E4-3217-46DD-8229-A3B19F0464D7}" presName="parentText" presStyleLbl="node1" presStyleIdx="1" presStyleCnt="2" custScaleX="275169" custScaleY="47868">
        <dgm:presLayoutVars>
          <dgm:chMax val="1"/>
          <dgm:bulletEnabled val="1"/>
        </dgm:presLayoutVars>
      </dgm:prSet>
      <dgm:spPr>
        <a:prstGeom prst="roundRect">
          <a:avLst/>
        </a:prstGeom>
      </dgm:spPr>
    </dgm:pt>
  </dgm:ptLst>
  <dgm:cxnLst>
    <dgm:cxn modelId="{81005214-3E52-476F-A017-E844A3B4527E}" type="presOf" srcId="{D803A5E4-3217-46DD-8229-A3B19F0464D7}" destId="{9D041828-6AD9-46A5-9720-92B6CDC6F09B}" srcOrd="0" destOrd="0" presId="urn:microsoft.com/office/officeart/2005/8/layout/vList5"/>
    <dgm:cxn modelId="{D7FD405D-C5E4-4A37-8426-ABC3D0B84438}" type="presOf" srcId="{DE777566-25ED-412B-861E-9EE5B3378A4C}" destId="{0FCAC325-AD87-4A69-B81C-C68275993DBD}" srcOrd="0" destOrd="0" presId="urn:microsoft.com/office/officeart/2005/8/layout/vList5"/>
    <dgm:cxn modelId="{7689176E-CF0F-43EE-84F8-25513C99545E}" type="presOf" srcId="{9FE0E7E2-2306-4D30-8B1E-D8550239466C}" destId="{B5B979D6-9A95-4334-8192-27D4B6821665}" srcOrd="0" destOrd="0" presId="urn:microsoft.com/office/officeart/2005/8/layout/vList5"/>
    <dgm:cxn modelId="{889BAC53-2031-4826-B53E-1BFA8859E8A4}" srcId="{DE777566-25ED-412B-861E-9EE5B3378A4C}" destId="{9FE0E7E2-2306-4D30-8B1E-D8550239466C}" srcOrd="0" destOrd="0" parTransId="{547029D3-1894-4B97-9B3E-8604F299C197}" sibTransId="{406E7E5E-BF35-41CD-BF9B-7686AD08621C}"/>
    <dgm:cxn modelId="{89801891-3AD3-432E-BED4-D621747AE5C8}" srcId="{DE777566-25ED-412B-861E-9EE5B3378A4C}" destId="{D803A5E4-3217-46DD-8229-A3B19F0464D7}" srcOrd="1" destOrd="0" parTransId="{2E193F1C-9470-44DA-8CC6-8126117A15E9}" sibTransId="{8054A7A7-2C65-4232-A11B-5224673DBAD0}"/>
    <dgm:cxn modelId="{91EC8875-3671-4BC5-8D57-9676FC9B4FF5}" type="presParOf" srcId="{0FCAC325-AD87-4A69-B81C-C68275993DBD}" destId="{20B4C646-CE88-4AD9-93A0-2D6BC2E4E295}" srcOrd="0" destOrd="0" presId="urn:microsoft.com/office/officeart/2005/8/layout/vList5"/>
    <dgm:cxn modelId="{7BBB4905-273E-41D1-A12C-1968AE726E33}" type="presParOf" srcId="{20B4C646-CE88-4AD9-93A0-2D6BC2E4E295}" destId="{B5B979D6-9A95-4334-8192-27D4B6821665}" srcOrd="0" destOrd="0" presId="urn:microsoft.com/office/officeart/2005/8/layout/vList5"/>
    <dgm:cxn modelId="{41FF5E1B-CA75-45EA-B095-C6172FD435D6}" type="presParOf" srcId="{0FCAC325-AD87-4A69-B81C-C68275993DBD}" destId="{8BD5711D-DA11-492A-8B87-B10214880C24}" srcOrd="1" destOrd="0" presId="urn:microsoft.com/office/officeart/2005/8/layout/vList5"/>
    <dgm:cxn modelId="{9A47D7F5-4A04-4E6C-8B4E-349B75FB7C47}" type="presParOf" srcId="{0FCAC325-AD87-4A69-B81C-C68275993DBD}" destId="{D950BB09-1681-48E4-9607-2ADF3ADEB6EB}" srcOrd="2" destOrd="0" presId="urn:microsoft.com/office/officeart/2005/8/layout/vList5"/>
    <dgm:cxn modelId="{A3B7F3B4-0A04-4E41-8888-63B47E0C477D}" type="presParOf" srcId="{D950BB09-1681-48E4-9607-2ADF3ADEB6EB}" destId="{9D041828-6AD9-46A5-9720-92B6CDC6F09B}" srcOrd="0" destOrd="0" presId="urn:microsoft.com/office/officeart/2005/8/layout/vList5"/>
  </dgm:cxnLst>
  <dgm:bg/>
  <dgm:whole/>
  <dgm:extLst>
    <a:ext uri="http://schemas.microsoft.com/office/drawing/2008/diagram">
      <dsp:dataModelExt xmlns:dsp="http://schemas.microsoft.com/office/drawing/2008/diagram" relId="rId10" minVer="http://schemas.openxmlformats.org/drawingml/2006/diagram"/>
    </a:ext>
  </dgm:extLst>
</dgm:dataModel>
</file>

<file path=ppt/diagrams/data5.xml><?xml version="1.0" encoding="utf-8"?>
<dgm:dataModel xmlns:dgm="http://schemas.openxmlformats.org/drawingml/2006/diagram" xmlns:a="http://schemas.openxmlformats.org/drawingml/2006/main">
  <dgm:ptLst>
    <dgm:pt modelId="{DE777566-25ED-412B-861E-9EE5B3378A4C}" type="doc">
      <dgm:prSet loTypeId="urn:microsoft.com/office/officeart/2005/8/layout/vList5" loCatId="list" qsTypeId="urn:microsoft.com/office/officeart/2005/8/quickstyle/simple1" qsCatId="simple" csTypeId="urn:microsoft.com/office/officeart/2005/8/colors/accent0_3" csCatId="mainScheme" phldr="1"/>
      <dgm:spPr/>
      <dgm:t>
        <a:bodyPr/>
        <a:lstStyle/>
        <a:p>
          <a:endParaRPr lang="es-EC"/>
        </a:p>
      </dgm:t>
    </dgm:pt>
    <dgm:pt modelId="{9FE0E7E2-2306-4D30-8B1E-D8550239466C}">
      <dgm:prSet phldrT="[Texto]" custT="1"/>
      <dgm:spPr/>
      <dgm:t>
        <a:bodyPr/>
        <a:lstStyle/>
        <a:p>
          <a:r>
            <a:rPr lang="es-ES" sz="2200" dirty="0">
              <a:latin typeface="Bw Modelica" panose="00000600000000000000" pitchFamily="50" charset="0"/>
            </a:rPr>
            <a:t>Jesús promete que el Espíritu Santo enseñará al creyente qué decir en la hora de prueba, sin embargo, la promesa del Espíritu Santo no elimina nuestro deber de preparación…</a:t>
          </a:r>
          <a:endParaRPr lang="es-EC" sz="2200" dirty="0">
            <a:latin typeface="Bw Modelica" panose="00000600000000000000" pitchFamily="50" charset="0"/>
          </a:endParaRPr>
        </a:p>
      </dgm:t>
    </dgm:pt>
    <dgm:pt modelId="{547029D3-1894-4B97-9B3E-8604F299C197}" type="parTrans" cxnId="{889BAC53-2031-4826-B53E-1BFA8859E8A4}">
      <dgm:prSet/>
      <dgm:spPr/>
      <dgm:t>
        <a:bodyPr/>
        <a:lstStyle/>
        <a:p>
          <a:endParaRPr lang="es-EC" sz="2200">
            <a:latin typeface="Bw Modelica" panose="00000600000000000000" pitchFamily="50" charset="0"/>
          </a:endParaRPr>
        </a:p>
      </dgm:t>
    </dgm:pt>
    <dgm:pt modelId="{406E7E5E-BF35-41CD-BF9B-7686AD08621C}" type="sibTrans" cxnId="{889BAC53-2031-4826-B53E-1BFA8859E8A4}">
      <dgm:prSet/>
      <dgm:spPr/>
      <dgm:t>
        <a:bodyPr/>
        <a:lstStyle/>
        <a:p>
          <a:endParaRPr lang="es-EC" sz="2200">
            <a:latin typeface="Bw Modelica" panose="00000600000000000000" pitchFamily="50" charset="0"/>
          </a:endParaRPr>
        </a:p>
      </dgm:t>
    </dgm:pt>
    <dgm:pt modelId="{D803A5E4-3217-46DD-8229-A3B19F0464D7}">
      <dgm:prSet phldrT="[Texto]" custT="1"/>
      <dgm:spPr/>
      <dgm:t>
        <a:bodyPr/>
        <a:lstStyle/>
        <a:p>
          <a:r>
            <a:rPr lang="es-ES" sz="2200" dirty="0">
              <a:latin typeface="Bw Modelica" panose="00000600000000000000" pitchFamily="50" charset="0"/>
            </a:rPr>
            <a:t>…debemos escudriñar las Escrituras con oración, necesitamos entender y abrazar personalmente los principios de la verdad y esta promesa será cumplida en nosotros.</a:t>
          </a:r>
          <a:endParaRPr lang="es-EC" sz="2200" dirty="0">
            <a:latin typeface="Bw Modelica" panose="00000600000000000000" pitchFamily="50" charset="0"/>
          </a:endParaRPr>
        </a:p>
      </dgm:t>
    </dgm:pt>
    <dgm:pt modelId="{2E193F1C-9470-44DA-8CC6-8126117A15E9}" type="parTrans" cxnId="{89801891-3AD3-432E-BED4-D621747AE5C8}">
      <dgm:prSet/>
      <dgm:spPr/>
      <dgm:t>
        <a:bodyPr/>
        <a:lstStyle/>
        <a:p>
          <a:endParaRPr lang="es-EC" sz="2200">
            <a:latin typeface="Bw Modelica" panose="00000600000000000000" pitchFamily="50" charset="0"/>
          </a:endParaRPr>
        </a:p>
      </dgm:t>
    </dgm:pt>
    <dgm:pt modelId="{8054A7A7-2C65-4232-A11B-5224673DBAD0}" type="sibTrans" cxnId="{89801891-3AD3-432E-BED4-D621747AE5C8}">
      <dgm:prSet/>
      <dgm:spPr/>
      <dgm:t>
        <a:bodyPr/>
        <a:lstStyle/>
        <a:p>
          <a:endParaRPr lang="es-EC" sz="2200">
            <a:latin typeface="Bw Modelica" panose="00000600000000000000" pitchFamily="50" charset="0"/>
          </a:endParaRPr>
        </a:p>
      </dgm:t>
    </dgm:pt>
    <dgm:pt modelId="{0FCAC325-AD87-4A69-B81C-C68275993DBD}" type="pres">
      <dgm:prSet presAssocID="{DE777566-25ED-412B-861E-9EE5B3378A4C}" presName="Name0" presStyleCnt="0">
        <dgm:presLayoutVars>
          <dgm:dir/>
          <dgm:animLvl val="lvl"/>
          <dgm:resizeHandles val="exact"/>
        </dgm:presLayoutVars>
      </dgm:prSet>
      <dgm:spPr/>
    </dgm:pt>
    <dgm:pt modelId="{20B4C646-CE88-4AD9-93A0-2D6BC2E4E295}" type="pres">
      <dgm:prSet presAssocID="{9FE0E7E2-2306-4D30-8B1E-D8550239466C}" presName="linNode" presStyleCnt="0"/>
      <dgm:spPr/>
    </dgm:pt>
    <dgm:pt modelId="{B5B979D6-9A95-4334-8192-27D4B6821665}" type="pres">
      <dgm:prSet presAssocID="{9FE0E7E2-2306-4D30-8B1E-D8550239466C}" presName="parentText" presStyleLbl="node1" presStyleIdx="0" presStyleCnt="2" custScaleX="275169" custScaleY="46685">
        <dgm:presLayoutVars>
          <dgm:chMax val="1"/>
          <dgm:bulletEnabled val="1"/>
        </dgm:presLayoutVars>
      </dgm:prSet>
      <dgm:spPr>
        <a:prstGeom prst="rect">
          <a:avLst/>
        </a:prstGeom>
      </dgm:spPr>
    </dgm:pt>
    <dgm:pt modelId="{8BD5711D-DA11-492A-8B87-B10214880C24}" type="pres">
      <dgm:prSet presAssocID="{406E7E5E-BF35-41CD-BF9B-7686AD08621C}" presName="sp" presStyleCnt="0"/>
      <dgm:spPr/>
    </dgm:pt>
    <dgm:pt modelId="{D950BB09-1681-48E4-9607-2ADF3ADEB6EB}" type="pres">
      <dgm:prSet presAssocID="{D803A5E4-3217-46DD-8229-A3B19F0464D7}" presName="linNode" presStyleCnt="0"/>
      <dgm:spPr/>
    </dgm:pt>
    <dgm:pt modelId="{9D041828-6AD9-46A5-9720-92B6CDC6F09B}" type="pres">
      <dgm:prSet presAssocID="{D803A5E4-3217-46DD-8229-A3B19F0464D7}" presName="parentText" presStyleLbl="node1" presStyleIdx="1" presStyleCnt="2" custScaleX="275169" custScaleY="47513">
        <dgm:presLayoutVars>
          <dgm:chMax val="1"/>
          <dgm:bulletEnabled val="1"/>
        </dgm:presLayoutVars>
      </dgm:prSet>
      <dgm:spPr>
        <a:prstGeom prst="rect">
          <a:avLst/>
        </a:prstGeom>
      </dgm:spPr>
    </dgm:pt>
  </dgm:ptLst>
  <dgm:cxnLst>
    <dgm:cxn modelId="{81005214-3E52-476F-A017-E844A3B4527E}" type="presOf" srcId="{D803A5E4-3217-46DD-8229-A3B19F0464D7}" destId="{9D041828-6AD9-46A5-9720-92B6CDC6F09B}" srcOrd="0" destOrd="0" presId="urn:microsoft.com/office/officeart/2005/8/layout/vList5"/>
    <dgm:cxn modelId="{D7FD405D-C5E4-4A37-8426-ABC3D0B84438}" type="presOf" srcId="{DE777566-25ED-412B-861E-9EE5B3378A4C}" destId="{0FCAC325-AD87-4A69-B81C-C68275993DBD}" srcOrd="0" destOrd="0" presId="urn:microsoft.com/office/officeart/2005/8/layout/vList5"/>
    <dgm:cxn modelId="{7689176E-CF0F-43EE-84F8-25513C99545E}" type="presOf" srcId="{9FE0E7E2-2306-4D30-8B1E-D8550239466C}" destId="{B5B979D6-9A95-4334-8192-27D4B6821665}" srcOrd="0" destOrd="0" presId="urn:microsoft.com/office/officeart/2005/8/layout/vList5"/>
    <dgm:cxn modelId="{889BAC53-2031-4826-B53E-1BFA8859E8A4}" srcId="{DE777566-25ED-412B-861E-9EE5B3378A4C}" destId="{9FE0E7E2-2306-4D30-8B1E-D8550239466C}" srcOrd="0" destOrd="0" parTransId="{547029D3-1894-4B97-9B3E-8604F299C197}" sibTransId="{406E7E5E-BF35-41CD-BF9B-7686AD08621C}"/>
    <dgm:cxn modelId="{89801891-3AD3-432E-BED4-D621747AE5C8}" srcId="{DE777566-25ED-412B-861E-9EE5B3378A4C}" destId="{D803A5E4-3217-46DD-8229-A3B19F0464D7}" srcOrd="1" destOrd="0" parTransId="{2E193F1C-9470-44DA-8CC6-8126117A15E9}" sibTransId="{8054A7A7-2C65-4232-A11B-5224673DBAD0}"/>
    <dgm:cxn modelId="{91EC8875-3671-4BC5-8D57-9676FC9B4FF5}" type="presParOf" srcId="{0FCAC325-AD87-4A69-B81C-C68275993DBD}" destId="{20B4C646-CE88-4AD9-93A0-2D6BC2E4E295}" srcOrd="0" destOrd="0" presId="urn:microsoft.com/office/officeart/2005/8/layout/vList5"/>
    <dgm:cxn modelId="{7BBB4905-273E-41D1-A12C-1968AE726E33}" type="presParOf" srcId="{20B4C646-CE88-4AD9-93A0-2D6BC2E4E295}" destId="{B5B979D6-9A95-4334-8192-27D4B6821665}" srcOrd="0" destOrd="0" presId="urn:microsoft.com/office/officeart/2005/8/layout/vList5"/>
    <dgm:cxn modelId="{41FF5E1B-CA75-45EA-B095-C6172FD435D6}" type="presParOf" srcId="{0FCAC325-AD87-4A69-B81C-C68275993DBD}" destId="{8BD5711D-DA11-492A-8B87-B10214880C24}" srcOrd="1" destOrd="0" presId="urn:microsoft.com/office/officeart/2005/8/layout/vList5"/>
    <dgm:cxn modelId="{9A47D7F5-4A04-4E6C-8B4E-349B75FB7C47}" type="presParOf" srcId="{0FCAC325-AD87-4A69-B81C-C68275993DBD}" destId="{D950BB09-1681-48E4-9607-2ADF3ADEB6EB}" srcOrd="2" destOrd="0" presId="urn:microsoft.com/office/officeart/2005/8/layout/vList5"/>
    <dgm:cxn modelId="{A3B7F3B4-0A04-4E41-8888-63B47E0C477D}" type="presParOf" srcId="{D950BB09-1681-48E4-9607-2ADF3ADEB6EB}" destId="{9D041828-6AD9-46A5-9720-92B6CDC6F09B}" srcOrd="0" destOrd="0" presId="urn:microsoft.com/office/officeart/2005/8/layout/vList5"/>
  </dgm:cxnLst>
  <dgm:bg/>
  <dgm:whole/>
  <dgm:extLst>
    <a:ext uri="http://schemas.microsoft.com/office/drawing/2008/diagram">
      <dsp:dataModelExt xmlns:dsp="http://schemas.microsoft.com/office/drawing/2008/diagram" relId="rId10" minVer="http://schemas.openxmlformats.org/drawingml/2006/diagram"/>
    </a:ext>
  </dgm:extLst>
</dgm:dataModel>
</file>

<file path=ppt/diagrams/data6.xml><?xml version="1.0" encoding="utf-8"?>
<dgm:dataModel xmlns:dgm="http://schemas.openxmlformats.org/drawingml/2006/diagram" xmlns:a="http://schemas.openxmlformats.org/drawingml/2006/main">
  <dgm:ptLst>
    <dgm:pt modelId="{DE777566-25ED-412B-861E-9EE5B3378A4C}" type="doc">
      <dgm:prSet loTypeId="urn:microsoft.com/office/officeart/2005/8/layout/vList5" loCatId="list" qsTypeId="urn:microsoft.com/office/officeart/2005/8/quickstyle/simple1" qsCatId="simple" csTypeId="urn:microsoft.com/office/officeart/2005/8/colors/accent0_3" csCatId="mainScheme" phldr="1"/>
      <dgm:spPr/>
      <dgm:t>
        <a:bodyPr/>
        <a:lstStyle/>
        <a:p>
          <a:endParaRPr lang="es-EC"/>
        </a:p>
      </dgm:t>
    </dgm:pt>
    <dgm:pt modelId="{9FE0E7E2-2306-4D30-8B1E-D8550239466C}">
      <dgm:prSet phldrT="[Texto]" custT="1"/>
      <dgm:spPr/>
      <dgm:t>
        <a:bodyPr/>
        <a:lstStyle/>
        <a:p>
          <a:r>
            <a:rPr lang="es-ES" sz="2200" dirty="0">
              <a:latin typeface="Bw Modelica" panose="00000600000000000000" pitchFamily="50" charset="0"/>
            </a:rPr>
            <a:t>Al no poder refutar su testimonio, le insultaron insinuando que el joven era ignorante y estaba siguiendo a un falso maestro.</a:t>
          </a:r>
          <a:endParaRPr lang="es-EC" sz="2200" dirty="0">
            <a:latin typeface="Bw Modelica" panose="00000600000000000000" pitchFamily="50" charset="0"/>
          </a:endParaRPr>
        </a:p>
      </dgm:t>
    </dgm:pt>
    <dgm:pt modelId="{547029D3-1894-4B97-9B3E-8604F299C197}" type="parTrans" cxnId="{889BAC53-2031-4826-B53E-1BFA8859E8A4}">
      <dgm:prSet/>
      <dgm:spPr/>
      <dgm:t>
        <a:bodyPr/>
        <a:lstStyle/>
        <a:p>
          <a:endParaRPr lang="es-EC" sz="2200">
            <a:latin typeface="Bw Modelica" panose="00000600000000000000" pitchFamily="50" charset="0"/>
          </a:endParaRPr>
        </a:p>
      </dgm:t>
    </dgm:pt>
    <dgm:pt modelId="{406E7E5E-BF35-41CD-BF9B-7686AD08621C}" type="sibTrans" cxnId="{889BAC53-2031-4826-B53E-1BFA8859E8A4}">
      <dgm:prSet/>
      <dgm:spPr/>
      <dgm:t>
        <a:bodyPr/>
        <a:lstStyle/>
        <a:p>
          <a:endParaRPr lang="es-EC" sz="2200">
            <a:latin typeface="Bw Modelica" panose="00000600000000000000" pitchFamily="50" charset="0"/>
          </a:endParaRPr>
        </a:p>
      </dgm:t>
    </dgm:pt>
    <dgm:pt modelId="{D803A5E4-3217-46DD-8229-A3B19F0464D7}">
      <dgm:prSet phldrT="[Texto]" custT="1"/>
      <dgm:spPr/>
      <dgm:t>
        <a:bodyPr/>
        <a:lstStyle/>
        <a:p>
          <a:r>
            <a:rPr lang="es-ES" sz="2200" dirty="0">
              <a:latin typeface="Bw Modelica" panose="00000600000000000000" pitchFamily="50" charset="0"/>
            </a:rPr>
            <a:t>El mensaje de Cristo y su cruz ha sido constantemente menospreciado por la sabiduría humana, pues esta verdad es incomprensible para el orgullo y prejuicio del hombre natural…</a:t>
          </a:r>
          <a:endParaRPr lang="es-EC" sz="2200" dirty="0">
            <a:latin typeface="Bw Modelica" panose="00000600000000000000" pitchFamily="50" charset="0"/>
          </a:endParaRPr>
        </a:p>
      </dgm:t>
    </dgm:pt>
    <dgm:pt modelId="{2E193F1C-9470-44DA-8CC6-8126117A15E9}" type="parTrans" cxnId="{89801891-3AD3-432E-BED4-D621747AE5C8}">
      <dgm:prSet/>
      <dgm:spPr/>
      <dgm:t>
        <a:bodyPr/>
        <a:lstStyle/>
        <a:p>
          <a:endParaRPr lang="es-EC" sz="2200">
            <a:latin typeface="Bw Modelica" panose="00000600000000000000" pitchFamily="50" charset="0"/>
          </a:endParaRPr>
        </a:p>
      </dgm:t>
    </dgm:pt>
    <dgm:pt modelId="{8054A7A7-2C65-4232-A11B-5224673DBAD0}" type="sibTrans" cxnId="{89801891-3AD3-432E-BED4-D621747AE5C8}">
      <dgm:prSet/>
      <dgm:spPr/>
      <dgm:t>
        <a:bodyPr/>
        <a:lstStyle/>
        <a:p>
          <a:endParaRPr lang="es-EC" sz="2200">
            <a:latin typeface="Bw Modelica" panose="00000600000000000000" pitchFamily="50" charset="0"/>
          </a:endParaRPr>
        </a:p>
      </dgm:t>
    </dgm:pt>
    <dgm:pt modelId="{469B99E8-305F-438E-9D21-3B7FC7D2FB11}">
      <dgm:prSet custT="1"/>
      <dgm:spPr/>
      <dgm:t>
        <a:bodyPr/>
        <a:lstStyle/>
        <a:p>
          <a:r>
            <a:rPr lang="es-ES" sz="2200" dirty="0">
              <a:latin typeface="Bw Modelica" panose="00000600000000000000" pitchFamily="50" charset="0"/>
            </a:rPr>
            <a:t>…sin embargo, a lo largo de la historia, Dios ha usado a los humildes, sencillos y despreciados, como el joven ciego, para revelar la verdad.</a:t>
          </a:r>
          <a:endParaRPr lang="es-EC" sz="2200" dirty="0">
            <a:latin typeface="Bw Modelica" panose="00000600000000000000" pitchFamily="50" charset="0"/>
          </a:endParaRPr>
        </a:p>
      </dgm:t>
    </dgm:pt>
    <dgm:pt modelId="{A8F061E4-E3F8-4EAA-B57B-51A1E0AEF996}" type="parTrans" cxnId="{2D40FF92-5BA6-4270-8DF8-E6D4BB817A69}">
      <dgm:prSet/>
      <dgm:spPr/>
      <dgm:t>
        <a:bodyPr/>
        <a:lstStyle/>
        <a:p>
          <a:endParaRPr lang="es-EC"/>
        </a:p>
      </dgm:t>
    </dgm:pt>
    <dgm:pt modelId="{568D981E-FBED-40D7-905A-56F51C832321}" type="sibTrans" cxnId="{2D40FF92-5BA6-4270-8DF8-E6D4BB817A69}">
      <dgm:prSet/>
      <dgm:spPr/>
      <dgm:t>
        <a:bodyPr/>
        <a:lstStyle/>
        <a:p>
          <a:endParaRPr lang="es-EC"/>
        </a:p>
      </dgm:t>
    </dgm:pt>
    <dgm:pt modelId="{0FCAC325-AD87-4A69-B81C-C68275993DBD}" type="pres">
      <dgm:prSet presAssocID="{DE777566-25ED-412B-861E-9EE5B3378A4C}" presName="Name0" presStyleCnt="0">
        <dgm:presLayoutVars>
          <dgm:dir/>
          <dgm:animLvl val="lvl"/>
          <dgm:resizeHandles val="exact"/>
        </dgm:presLayoutVars>
      </dgm:prSet>
      <dgm:spPr/>
    </dgm:pt>
    <dgm:pt modelId="{20B4C646-CE88-4AD9-93A0-2D6BC2E4E295}" type="pres">
      <dgm:prSet presAssocID="{9FE0E7E2-2306-4D30-8B1E-D8550239466C}" presName="linNode" presStyleCnt="0"/>
      <dgm:spPr/>
    </dgm:pt>
    <dgm:pt modelId="{B5B979D6-9A95-4334-8192-27D4B6821665}" type="pres">
      <dgm:prSet presAssocID="{9FE0E7E2-2306-4D30-8B1E-D8550239466C}" presName="parentText" presStyleLbl="node1" presStyleIdx="0" presStyleCnt="3" custScaleX="275169" custScaleY="27138">
        <dgm:presLayoutVars>
          <dgm:chMax val="1"/>
          <dgm:bulletEnabled val="1"/>
        </dgm:presLayoutVars>
      </dgm:prSet>
      <dgm:spPr>
        <a:prstGeom prst="rect">
          <a:avLst/>
        </a:prstGeom>
      </dgm:spPr>
    </dgm:pt>
    <dgm:pt modelId="{8BD5711D-DA11-492A-8B87-B10214880C24}" type="pres">
      <dgm:prSet presAssocID="{406E7E5E-BF35-41CD-BF9B-7686AD08621C}" presName="sp" presStyleCnt="0"/>
      <dgm:spPr/>
    </dgm:pt>
    <dgm:pt modelId="{D950BB09-1681-48E4-9607-2ADF3ADEB6EB}" type="pres">
      <dgm:prSet presAssocID="{D803A5E4-3217-46DD-8229-A3B19F0464D7}" presName="linNode" presStyleCnt="0"/>
      <dgm:spPr/>
    </dgm:pt>
    <dgm:pt modelId="{9D041828-6AD9-46A5-9720-92B6CDC6F09B}" type="pres">
      <dgm:prSet presAssocID="{D803A5E4-3217-46DD-8229-A3B19F0464D7}" presName="parentText" presStyleLbl="node1" presStyleIdx="1" presStyleCnt="3" custScaleX="275169" custScaleY="34390">
        <dgm:presLayoutVars>
          <dgm:chMax val="1"/>
          <dgm:bulletEnabled val="1"/>
        </dgm:presLayoutVars>
      </dgm:prSet>
      <dgm:spPr>
        <a:prstGeom prst="rect">
          <a:avLst/>
        </a:prstGeom>
      </dgm:spPr>
    </dgm:pt>
    <dgm:pt modelId="{6A1C3152-EE57-4402-9E98-0C724EF7D6D6}" type="pres">
      <dgm:prSet presAssocID="{8054A7A7-2C65-4232-A11B-5224673DBAD0}" presName="sp" presStyleCnt="0"/>
      <dgm:spPr/>
    </dgm:pt>
    <dgm:pt modelId="{785ABF24-AFCA-4E0B-BE5C-CDFA796CC6BE}" type="pres">
      <dgm:prSet presAssocID="{469B99E8-305F-438E-9D21-3B7FC7D2FB11}" presName="linNode" presStyleCnt="0"/>
      <dgm:spPr/>
    </dgm:pt>
    <dgm:pt modelId="{E38E7B7E-2AEB-4920-8383-230BB3971EB7}" type="pres">
      <dgm:prSet presAssocID="{469B99E8-305F-438E-9D21-3B7FC7D2FB11}" presName="parentText" presStyleLbl="node1" presStyleIdx="2" presStyleCnt="3" custScaleX="274066" custScaleY="29029">
        <dgm:presLayoutVars>
          <dgm:chMax val="1"/>
          <dgm:bulletEnabled val="1"/>
        </dgm:presLayoutVars>
      </dgm:prSet>
      <dgm:spPr>
        <a:prstGeom prst="rect">
          <a:avLst/>
        </a:prstGeom>
      </dgm:spPr>
    </dgm:pt>
  </dgm:ptLst>
  <dgm:cxnLst>
    <dgm:cxn modelId="{81005214-3E52-476F-A017-E844A3B4527E}" type="presOf" srcId="{D803A5E4-3217-46DD-8229-A3B19F0464D7}" destId="{9D041828-6AD9-46A5-9720-92B6CDC6F09B}" srcOrd="0" destOrd="0" presId="urn:microsoft.com/office/officeart/2005/8/layout/vList5"/>
    <dgm:cxn modelId="{0A686D3C-DB19-4974-969B-07760C8F8337}" type="presOf" srcId="{469B99E8-305F-438E-9D21-3B7FC7D2FB11}" destId="{E38E7B7E-2AEB-4920-8383-230BB3971EB7}" srcOrd="0" destOrd="0" presId="urn:microsoft.com/office/officeart/2005/8/layout/vList5"/>
    <dgm:cxn modelId="{D7FD405D-C5E4-4A37-8426-ABC3D0B84438}" type="presOf" srcId="{DE777566-25ED-412B-861E-9EE5B3378A4C}" destId="{0FCAC325-AD87-4A69-B81C-C68275993DBD}" srcOrd="0" destOrd="0" presId="urn:microsoft.com/office/officeart/2005/8/layout/vList5"/>
    <dgm:cxn modelId="{7689176E-CF0F-43EE-84F8-25513C99545E}" type="presOf" srcId="{9FE0E7E2-2306-4D30-8B1E-D8550239466C}" destId="{B5B979D6-9A95-4334-8192-27D4B6821665}" srcOrd="0" destOrd="0" presId="urn:microsoft.com/office/officeart/2005/8/layout/vList5"/>
    <dgm:cxn modelId="{889BAC53-2031-4826-B53E-1BFA8859E8A4}" srcId="{DE777566-25ED-412B-861E-9EE5B3378A4C}" destId="{9FE0E7E2-2306-4D30-8B1E-D8550239466C}" srcOrd="0" destOrd="0" parTransId="{547029D3-1894-4B97-9B3E-8604F299C197}" sibTransId="{406E7E5E-BF35-41CD-BF9B-7686AD08621C}"/>
    <dgm:cxn modelId="{89801891-3AD3-432E-BED4-D621747AE5C8}" srcId="{DE777566-25ED-412B-861E-9EE5B3378A4C}" destId="{D803A5E4-3217-46DD-8229-A3B19F0464D7}" srcOrd="1" destOrd="0" parTransId="{2E193F1C-9470-44DA-8CC6-8126117A15E9}" sibTransId="{8054A7A7-2C65-4232-A11B-5224673DBAD0}"/>
    <dgm:cxn modelId="{2D40FF92-5BA6-4270-8DF8-E6D4BB817A69}" srcId="{DE777566-25ED-412B-861E-9EE5B3378A4C}" destId="{469B99E8-305F-438E-9D21-3B7FC7D2FB11}" srcOrd="2" destOrd="0" parTransId="{A8F061E4-E3F8-4EAA-B57B-51A1E0AEF996}" sibTransId="{568D981E-FBED-40D7-905A-56F51C832321}"/>
    <dgm:cxn modelId="{91EC8875-3671-4BC5-8D57-9676FC9B4FF5}" type="presParOf" srcId="{0FCAC325-AD87-4A69-B81C-C68275993DBD}" destId="{20B4C646-CE88-4AD9-93A0-2D6BC2E4E295}" srcOrd="0" destOrd="0" presId="urn:microsoft.com/office/officeart/2005/8/layout/vList5"/>
    <dgm:cxn modelId="{7BBB4905-273E-41D1-A12C-1968AE726E33}" type="presParOf" srcId="{20B4C646-CE88-4AD9-93A0-2D6BC2E4E295}" destId="{B5B979D6-9A95-4334-8192-27D4B6821665}" srcOrd="0" destOrd="0" presId="urn:microsoft.com/office/officeart/2005/8/layout/vList5"/>
    <dgm:cxn modelId="{41FF5E1B-CA75-45EA-B095-C6172FD435D6}" type="presParOf" srcId="{0FCAC325-AD87-4A69-B81C-C68275993DBD}" destId="{8BD5711D-DA11-492A-8B87-B10214880C24}" srcOrd="1" destOrd="0" presId="urn:microsoft.com/office/officeart/2005/8/layout/vList5"/>
    <dgm:cxn modelId="{9A47D7F5-4A04-4E6C-8B4E-349B75FB7C47}" type="presParOf" srcId="{0FCAC325-AD87-4A69-B81C-C68275993DBD}" destId="{D950BB09-1681-48E4-9607-2ADF3ADEB6EB}" srcOrd="2" destOrd="0" presId="urn:microsoft.com/office/officeart/2005/8/layout/vList5"/>
    <dgm:cxn modelId="{A3B7F3B4-0A04-4E41-8888-63B47E0C477D}" type="presParOf" srcId="{D950BB09-1681-48E4-9607-2ADF3ADEB6EB}" destId="{9D041828-6AD9-46A5-9720-92B6CDC6F09B}" srcOrd="0" destOrd="0" presId="urn:microsoft.com/office/officeart/2005/8/layout/vList5"/>
    <dgm:cxn modelId="{419365A3-FE31-40D6-8063-60ACC3B8E055}" type="presParOf" srcId="{0FCAC325-AD87-4A69-B81C-C68275993DBD}" destId="{6A1C3152-EE57-4402-9E98-0C724EF7D6D6}" srcOrd="3" destOrd="0" presId="urn:microsoft.com/office/officeart/2005/8/layout/vList5"/>
    <dgm:cxn modelId="{79F5D2EB-8153-4CC9-99FD-66D5869F3325}" type="presParOf" srcId="{0FCAC325-AD87-4A69-B81C-C68275993DBD}" destId="{785ABF24-AFCA-4E0B-BE5C-CDFA796CC6BE}" srcOrd="4" destOrd="0" presId="urn:microsoft.com/office/officeart/2005/8/layout/vList5"/>
    <dgm:cxn modelId="{5AA1C04E-1683-40A9-94DE-CFC28964304B}" type="presParOf" srcId="{785ABF24-AFCA-4E0B-BE5C-CDFA796CC6BE}" destId="{E38E7B7E-2AEB-4920-8383-230BB3971EB7}" srcOrd="0" destOrd="0" presId="urn:microsoft.com/office/officeart/2005/8/layout/vList5"/>
  </dgm:cxnLst>
  <dgm:bg/>
  <dgm:whole/>
  <dgm:extLst>
    <a:ext uri="http://schemas.microsoft.com/office/drawing/2008/diagram">
      <dsp:dataModelExt xmlns:dsp="http://schemas.microsoft.com/office/drawing/2008/diagram" relId="rId10" minVer="http://schemas.openxmlformats.org/drawingml/2006/diagram"/>
    </a:ext>
  </dgm:extLst>
</dgm:dataModel>
</file>

<file path=ppt/diagrams/data7.xml><?xml version="1.0" encoding="utf-8"?>
<dgm:dataModel xmlns:dgm="http://schemas.openxmlformats.org/drawingml/2006/diagram" xmlns:a="http://schemas.openxmlformats.org/drawingml/2006/main">
  <dgm:ptLst>
    <dgm:pt modelId="{DB4BC733-0B21-4E39-A411-5BF95E864233}" type="doc">
      <dgm:prSet loTypeId="urn:microsoft.com/office/officeart/2005/8/layout/list1" loCatId="list" qsTypeId="urn:microsoft.com/office/officeart/2005/8/quickstyle/simple1" qsCatId="simple" csTypeId="urn:microsoft.com/office/officeart/2005/8/colors/accent0_3" csCatId="mainScheme" phldr="1"/>
      <dgm:spPr/>
      <dgm:t>
        <a:bodyPr/>
        <a:lstStyle/>
        <a:p>
          <a:endParaRPr lang="es-EC"/>
        </a:p>
      </dgm:t>
    </dgm:pt>
    <dgm:pt modelId="{2E6BED3A-633B-4380-B68E-2FD8DB268C85}">
      <dgm:prSet phldrT="[Texto]" custT="1"/>
      <dgm:spPr/>
      <dgm:t>
        <a:bodyPr/>
        <a:lstStyle/>
        <a:p>
          <a:r>
            <a:rPr lang="es-ES" sz="2200" dirty="0">
              <a:latin typeface="Bw Modelica" panose="00000600000000000000" pitchFamily="50" charset="0"/>
            </a:rPr>
            <a:t>El joven sanado y los apóstoles nos enseñan que, si hemos visto y experimentado a Cristo en nuestra vida, no podemos callar…</a:t>
          </a:r>
          <a:endParaRPr lang="es-EC" sz="2200" dirty="0">
            <a:latin typeface="Bw Modelica" panose="00000600000000000000" pitchFamily="50" charset="0"/>
          </a:endParaRPr>
        </a:p>
      </dgm:t>
    </dgm:pt>
    <dgm:pt modelId="{81995443-6BCA-4EBE-B35C-EBB3C8971F62}" type="parTrans" cxnId="{B9D9208A-A897-4572-B387-F04ABE8A991E}">
      <dgm:prSet/>
      <dgm:spPr/>
      <dgm:t>
        <a:bodyPr/>
        <a:lstStyle/>
        <a:p>
          <a:endParaRPr lang="es-EC" sz="2200">
            <a:latin typeface="Bw Modelica" panose="00000600000000000000" pitchFamily="50" charset="0"/>
          </a:endParaRPr>
        </a:p>
      </dgm:t>
    </dgm:pt>
    <dgm:pt modelId="{9819A95A-849F-4083-9BCC-308B45EC0435}" type="sibTrans" cxnId="{B9D9208A-A897-4572-B387-F04ABE8A991E}">
      <dgm:prSet/>
      <dgm:spPr/>
      <dgm:t>
        <a:bodyPr/>
        <a:lstStyle/>
        <a:p>
          <a:endParaRPr lang="es-EC" sz="2200">
            <a:latin typeface="Bw Modelica" panose="00000600000000000000" pitchFamily="50" charset="0"/>
          </a:endParaRPr>
        </a:p>
      </dgm:t>
    </dgm:pt>
    <dgm:pt modelId="{D11E772A-304B-48D1-B9D4-FCAF255C20DE}">
      <dgm:prSet phldrT="[Texto]" custT="1"/>
      <dgm:spPr/>
      <dgm:t>
        <a:bodyPr/>
        <a:lstStyle/>
        <a:p>
          <a:r>
            <a:rPr lang="es-ES" sz="2200" dirty="0">
              <a:latin typeface="Bw Modelica" panose="00000600000000000000" pitchFamily="50" charset="0"/>
            </a:rPr>
            <a:t>…debemos defender la verdad y decir como los apóstoles: “Juzgad si es justo delante de Dios obedecer a vosotros antes que a Dios”.</a:t>
          </a:r>
          <a:endParaRPr lang="es-EC" sz="2200" dirty="0">
            <a:latin typeface="Bw Modelica" panose="00000600000000000000" pitchFamily="50" charset="0"/>
          </a:endParaRPr>
        </a:p>
      </dgm:t>
    </dgm:pt>
    <dgm:pt modelId="{BB942086-968E-4CB9-B7B9-F1FCCD56B1C6}" type="parTrans" cxnId="{AD995D0F-6AC6-4A96-BEE3-0D5418ECB219}">
      <dgm:prSet/>
      <dgm:spPr/>
      <dgm:t>
        <a:bodyPr/>
        <a:lstStyle/>
        <a:p>
          <a:endParaRPr lang="es-EC" sz="2200">
            <a:latin typeface="Bw Modelica" panose="00000600000000000000" pitchFamily="50" charset="0"/>
          </a:endParaRPr>
        </a:p>
      </dgm:t>
    </dgm:pt>
    <dgm:pt modelId="{5A65AE7C-97C9-4F58-97C6-00F54379C9D6}" type="sibTrans" cxnId="{AD995D0F-6AC6-4A96-BEE3-0D5418ECB219}">
      <dgm:prSet/>
      <dgm:spPr/>
      <dgm:t>
        <a:bodyPr/>
        <a:lstStyle/>
        <a:p>
          <a:endParaRPr lang="es-EC" sz="2200">
            <a:latin typeface="Bw Modelica" panose="00000600000000000000" pitchFamily="50" charset="0"/>
          </a:endParaRPr>
        </a:p>
      </dgm:t>
    </dgm:pt>
    <dgm:pt modelId="{8ACB301A-86DA-4995-A71A-AED5FBB8F38C}" type="pres">
      <dgm:prSet presAssocID="{DB4BC733-0B21-4E39-A411-5BF95E864233}" presName="linear" presStyleCnt="0">
        <dgm:presLayoutVars>
          <dgm:dir/>
          <dgm:animLvl val="lvl"/>
          <dgm:resizeHandles val="exact"/>
        </dgm:presLayoutVars>
      </dgm:prSet>
      <dgm:spPr/>
    </dgm:pt>
    <dgm:pt modelId="{E043AF91-0644-42D2-A1BF-621614A7C6DA}" type="pres">
      <dgm:prSet presAssocID="{2E6BED3A-633B-4380-B68E-2FD8DB268C85}" presName="parentLin" presStyleCnt="0"/>
      <dgm:spPr/>
    </dgm:pt>
    <dgm:pt modelId="{302E8991-E018-4569-B5E8-CD7B89D42CD0}" type="pres">
      <dgm:prSet presAssocID="{2E6BED3A-633B-4380-B68E-2FD8DB268C85}" presName="parentLeftMargin" presStyleLbl="node1" presStyleIdx="0" presStyleCnt="2"/>
      <dgm:spPr/>
    </dgm:pt>
    <dgm:pt modelId="{9281C726-944D-483E-8AE8-CB58923C175B}" type="pres">
      <dgm:prSet presAssocID="{2E6BED3A-633B-4380-B68E-2FD8DB268C85}" presName="parentText" presStyleLbl="node1" presStyleIdx="0" presStyleCnt="2" custScaleX="119113">
        <dgm:presLayoutVars>
          <dgm:chMax val="0"/>
          <dgm:bulletEnabled val="1"/>
        </dgm:presLayoutVars>
      </dgm:prSet>
      <dgm:spPr/>
    </dgm:pt>
    <dgm:pt modelId="{D224B9EF-50EF-4F5D-8110-DFE75FDE344A}" type="pres">
      <dgm:prSet presAssocID="{2E6BED3A-633B-4380-B68E-2FD8DB268C85}" presName="negativeSpace" presStyleCnt="0"/>
      <dgm:spPr/>
    </dgm:pt>
    <dgm:pt modelId="{E9391944-25AF-46C4-B1AF-05FE159529E1}" type="pres">
      <dgm:prSet presAssocID="{2E6BED3A-633B-4380-B68E-2FD8DB268C85}" presName="childText" presStyleLbl="conFgAcc1" presStyleIdx="0" presStyleCnt="2">
        <dgm:presLayoutVars>
          <dgm:bulletEnabled val="1"/>
        </dgm:presLayoutVars>
      </dgm:prSet>
      <dgm:spPr/>
    </dgm:pt>
    <dgm:pt modelId="{6C5011E1-84B1-47CC-AC4D-3EDC1064E2BF}" type="pres">
      <dgm:prSet presAssocID="{9819A95A-849F-4083-9BCC-308B45EC0435}" presName="spaceBetweenRectangles" presStyleCnt="0"/>
      <dgm:spPr/>
    </dgm:pt>
    <dgm:pt modelId="{9E88A217-247C-43DE-AB53-89EB25FD8AE5}" type="pres">
      <dgm:prSet presAssocID="{D11E772A-304B-48D1-B9D4-FCAF255C20DE}" presName="parentLin" presStyleCnt="0"/>
      <dgm:spPr/>
    </dgm:pt>
    <dgm:pt modelId="{C6B259CA-C6F9-4898-A7FA-5E5F14161EF2}" type="pres">
      <dgm:prSet presAssocID="{D11E772A-304B-48D1-B9D4-FCAF255C20DE}" presName="parentLeftMargin" presStyleLbl="node1" presStyleIdx="0" presStyleCnt="2"/>
      <dgm:spPr/>
    </dgm:pt>
    <dgm:pt modelId="{E468CAB8-F90F-41CE-B051-EA9FA18EC7C3}" type="pres">
      <dgm:prSet presAssocID="{D11E772A-304B-48D1-B9D4-FCAF255C20DE}" presName="parentText" presStyleLbl="node1" presStyleIdx="1" presStyleCnt="2" custScaleX="119113">
        <dgm:presLayoutVars>
          <dgm:chMax val="0"/>
          <dgm:bulletEnabled val="1"/>
        </dgm:presLayoutVars>
      </dgm:prSet>
      <dgm:spPr/>
    </dgm:pt>
    <dgm:pt modelId="{9995D742-500E-4BEC-82D9-D337BF5B8D27}" type="pres">
      <dgm:prSet presAssocID="{D11E772A-304B-48D1-B9D4-FCAF255C20DE}" presName="negativeSpace" presStyleCnt="0"/>
      <dgm:spPr/>
    </dgm:pt>
    <dgm:pt modelId="{8DEFFA9F-E8A6-4AFA-806E-EF21D79CF252}" type="pres">
      <dgm:prSet presAssocID="{D11E772A-304B-48D1-B9D4-FCAF255C20DE}" presName="childText" presStyleLbl="conFgAcc1" presStyleIdx="1" presStyleCnt="2">
        <dgm:presLayoutVars>
          <dgm:bulletEnabled val="1"/>
        </dgm:presLayoutVars>
      </dgm:prSet>
      <dgm:spPr/>
    </dgm:pt>
  </dgm:ptLst>
  <dgm:cxnLst>
    <dgm:cxn modelId="{AD995D0F-6AC6-4A96-BEE3-0D5418ECB219}" srcId="{DB4BC733-0B21-4E39-A411-5BF95E864233}" destId="{D11E772A-304B-48D1-B9D4-FCAF255C20DE}" srcOrd="1" destOrd="0" parTransId="{BB942086-968E-4CB9-B7B9-F1FCCD56B1C6}" sibTransId="{5A65AE7C-97C9-4F58-97C6-00F54379C9D6}"/>
    <dgm:cxn modelId="{80DBE16D-0424-47AD-9485-EEA1BB4F1079}" type="presOf" srcId="{D11E772A-304B-48D1-B9D4-FCAF255C20DE}" destId="{E468CAB8-F90F-41CE-B051-EA9FA18EC7C3}" srcOrd="1" destOrd="0" presId="urn:microsoft.com/office/officeart/2005/8/layout/list1"/>
    <dgm:cxn modelId="{22CBB95A-5759-40D6-BE1F-4696AC07EA6B}" type="presOf" srcId="{2E6BED3A-633B-4380-B68E-2FD8DB268C85}" destId="{9281C726-944D-483E-8AE8-CB58923C175B}" srcOrd="1" destOrd="0" presId="urn:microsoft.com/office/officeart/2005/8/layout/list1"/>
    <dgm:cxn modelId="{B9D9208A-A897-4572-B387-F04ABE8A991E}" srcId="{DB4BC733-0B21-4E39-A411-5BF95E864233}" destId="{2E6BED3A-633B-4380-B68E-2FD8DB268C85}" srcOrd="0" destOrd="0" parTransId="{81995443-6BCA-4EBE-B35C-EBB3C8971F62}" sibTransId="{9819A95A-849F-4083-9BCC-308B45EC0435}"/>
    <dgm:cxn modelId="{02D01193-D423-40EC-BA3C-AE873D0415F8}" type="presOf" srcId="{DB4BC733-0B21-4E39-A411-5BF95E864233}" destId="{8ACB301A-86DA-4995-A71A-AED5FBB8F38C}" srcOrd="0" destOrd="0" presId="urn:microsoft.com/office/officeart/2005/8/layout/list1"/>
    <dgm:cxn modelId="{350D67A7-9336-4431-828C-034DBB46211E}" type="presOf" srcId="{2E6BED3A-633B-4380-B68E-2FD8DB268C85}" destId="{302E8991-E018-4569-B5E8-CD7B89D42CD0}" srcOrd="0" destOrd="0" presId="urn:microsoft.com/office/officeart/2005/8/layout/list1"/>
    <dgm:cxn modelId="{8C64A5DF-BBDE-46D8-8FD7-ACFC6F6301DA}" type="presOf" srcId="{D11E772A-304B-48D1-B9D4-FCAF255C20DE}" destId="{C6B259CA-C6F9-4898-A7FA-5E5F14161EF2}" srcOrd="0" destOrd="0" presId="urn:microsoft.com/office/officeart/2005/8/layout/list1"/>
    <dgm:cxn modelId="{0A5EA2E5-660A-44C9-9059-4C8224BB38E7}" type="presParOf" srcId="{8ACB301A-86DA-4995-A71A-AED5FBB8F38C}" destId="{E043AF91-0644-42D2-A1BF-621614A7C6DA}" srcOrd="0" destOrd="0" presId="urn:microsoft.com/office/officeart/2005/8/layout/list1"/>
    <dgm:cxn modelId="{3E78AB1E-F92F-4E68-B38F-D83906C75416}" type="presParOf" srcId="{E043AF91-0644-42D2-A1BF-621614A7C6DA}" destId="{302E8991-E018-4569-B5E8-CD7B89D42CD0}" srcOrd="0" destOrd="0" presId="urn:microsoft.com/office/officeart/2005/8/layout/list1"/>
    <dgm:cxn modelId="{F02F9A59-ED9A-4628-9C6A-44B2ACD2CBD7}" type="presParOf" srcId="{E043AF91-0644-42D2-A1BF-621614A7C6DA}" destId="{9281C726-944D-483E-8AE8-CB58923C175B}" srcOrd="1" destOrd="0" presId="urn:microsoft.com/office/officeart/2005/8/layout/list1"/>
    <dgm:cxn modelId="{1DAA0A0F-ADCD-4BFC-8698-596D618C9C07}" type="presParOf" srcId="{8ACB301A-86DA-4995-A71A-AED5FBB8F38C}" destId="{D224B9EF-50EF-4F5D-8110-DFE75FDE344A}" srcOrd="1" destOrd="0" presId="urn:microsoft.com/office/officeart/2005/8/layout/list1"/>
    <dgm:cxn modelId="{318A8463-FC2A-4AD3-B86B-1F9D0CD39C83}" type="presParOf" srcId="{8ACB301A-86DA-4995-A71A-AED5FBB8F38C}" destId="{E9391944-25AF-46C4-B1AF-05FE159529E1}" srcOrd="2" destOrd="0" presId="urn:microsoft.com/office/officeart/2005/8/layout/list1"/>
    <dgm:cxn modelId="{B93BC27E-2249-49D2-8353-760EC63F1163}" type="presParOf" srcId="{8ACB301A-86DA-4995-A71A-AED5FBB8F38C}" destId="{6C5011E1-84B1-47CC-AC4D-3EDC1064E2BF}" srcOrd="3" destOrd="0" presId="urn:microsoft.com/office/officeart/2005/8/layout/list1"/>
    <dgm:cxn modelId="{35E04D04-7D6B-40B2-AFBA-C38ED9A666AC}" type="presParOf" srcId="{8ACB301A-86DA-4995-A71A-AED5FBB8F38C}" destId="{9E88A217-247C-43DE-AB53-89EB25FD8AE5}" srcOrd="4" destOrd="0" presId="urn:microsoft.com/office/officeart/2005/8/layout/list1"/>
    <dgm:cxn modelId="{3958CBF2-EFED-449E-A088-B9E65DDA210B}" type="presParOf" srcId="{9E88A217-247C-43DE-AB53-89EB25FD8AE5}" destId="{C6B259CA-C6F9-4898-A7FA-5E5F14161EF2}" srcOrd="0" destOrd="0" presId="urn:microsoft.com/office/officeart/2005/8/layout/list1"/>
    <dgm:cxn modelId="{A5C57BDE-66C4-4E68-A6B2-A7EE43B253CA}" type="presParOf" srcId="{9E88A217-247C-43DE-AB53-89EB25FD8AE5}" destId="{E468CAB8-F90F-41CE-B051-EA9FA18EC7C3}" srcOrd="1" destOrd="0" presId="urn:microsoft.com/office/officeart/2005/8/layout/list1"/>
    <dgm:cxn modelId="{B0504894-6284-4897-88B0-2B69AEAF79E9}" type="presParOf" srcId="{8ACB301A-86DA-4995-A71A-AED5FBB8F38C}" destId="{9995D742-500E-4BEC-82D9-D337BF5B8D27}" srcOrd="5" destOrd="0" presId="urn:microsoft.com/office/officeart/2005/8/layout/list1"/>
    <dgm:cxn modelId="{EED7E3F0-84DE-4958-8679-6F5D033A9793}" type="presParOf" srcId="{8ACB301A-86DA-4995-A71A-AED5FBB8F38C}" destId="{8DEFFA9F-E8A6-4AFA-806E-EF21D79CF252}" srcOrd="6" destOrd="0" presId="urn:microsoft.com/office/officeart/2005/8/layout/list1"/>
  </dgm:cxnLst>
  <dgm:bg/>
  <dgm:whole/>
  <dgm:extLst>
    <a:ext uri="http://schemas.microsoft.com/office/drawing/2008/diagram">
      <dsp:dataModelExt xmlns:dsp="http://schemas.microsoft.com/office/drawing/2008/diagram" relId="rId10" minVer="http://schemas.openxmlformats.org/drawingml/2006/diagram"/>
    </a:ext>
  </dgm:extLst>
</dgm:dataModel>
</file>

<file path=ppt/diagrams/data8.xml><?xml version="1.0" encoding="utf-8"?>
<dgm:dataModel xmlns:dgm="http://schemas.openxmlformats.org/drawingml/2006/diagram" xmlns:a="http://schemas.openxmlformats.org/drawingml/2006/main">
  <dgm:ptLst>
    <dgm:pt modelId="{E15E894B-E116-40BC-832B-0E784894897F}" type="doc">
      <dgm:prSet loTypeId="urn:microsoft.com/office/officeart/2005/8/layout/process2" loCatId="process" qsTypeId="urn:microsoft.com/office/officeart/2005/8/quickstyle/simple1" qsCatId="simple" csTypeId="urn:microsoft.com/office/officeart/2005/8/colors/accent0_3" csCatId="mainScheme" phldr="1"/>
      <dgm:spPr/>
    </dgm:pt>
    <dgm:pt modelId="{30486BA8-C6C0-43F4-A4FF-33E5B21A8DAE}">
      <dgm:prSet phldrT="[Texto]" custT="1"/>
      <dgm:spPr/>
      <dgm:t>
        <a:bodyPr/>
        <a:lstStyle/>
        <a:p>
          <a:r>
            <a:rPr lang="es-ES" sz="2200" dirty="0">
              <a:latin typeface="Bw Modelica" panose="00000600000000000000" pitchFamily="50" charset="0"/>
            </a:rPr>
            <a:t>Cerrados a la verdad y aludiendo a la creencia común de que la enfermedad era castigo por el pecado…</a:t>
          </a:r>
          <a:endParaRPr lang="es-EC" sz="2200" dirty="0">
            <a:latin typeface="Bw Modelica" panose="00000600000000000000" pitchFamily="50" charset="0"/>
          </a:endParaRPr>
        </a:p>
      </dgm:t>
    </dgm:pt>
    <dgm:pt modelId="{AB40B6E4-B4CC-474D-AC90-E31FA4B59698}" type="parTrans" cxnId="{EFE8BEF0-C094-4C69-9FA0-C80D16F78BC8}">
      <dgm:prSet/>
      <dgm:spPr/>
      <dgm:t>
        <a:bodyPr/>
        <a:lstStyle/>
        <a:p>
          <a:endParaRPr lang="es-EC" sz="2200">
            <a:latin typeface="Bw Modelica" panose="00000600000000000000" pitchFamily="50" charset="0"/>
          </a:endParaRPr>
        </a:p>
      </dgm:t>
    </dgm:pt>
    <dgm:pt modelId="{9C31A295-E514-4BB2-B482-02DDDD778AD0}" type="sibTrans" cxnId="{EFE8BEF0-C094-4C69-9FA0-C80D16F78BC8}">
      <dgm:prSet custT="1"/>
      <dgm:spPr/>
      <dgm:t>
        <a:bodyPr/>
        <a:lstStyle/>
        <a:p>
          <a:endParaRPr lang="es-EC" sz="2200">
            <a:latin typeface="Bw Modelica" panose="00000600000000000000" pitchFamily="50" charset="0"/>
          </a:endParaRPr>
        </a:p>
      </dgm:t>
    </dgm:pt>
    <dgm:pt modelId="{70EC81B8-9CBC-4E5E-B1F3-A1CC60CB5794}">
      <dgm:prSet phldrT="[Texto]" custT="1"/>
      <dgm:spPr/>
      <dgm:t>
        <a:bodyPr/>
        <a:lstStyle/>
        <a:p>
          <a:r>
            <a:rPr lang="es-ES" sz="2200" dirty="0">
              <a:latin typeface="Bw Modelica" panose="00000600000000000000" pitchFamily="50" charset="0"/>
            </a:rPr>
            <a:t>…los fariseos despreciaron su testimonio considerándolo indigno de enseñarles, y lo excomulgaron de la sinagoga.</a:t>
          </a:r>
          <a:endParaRPr lang="es-EC" sz="2200" dirty="0">
            <a:latin typeface="Bw Modelica" panose="00000600000000000000" pitchFamily="50" charset="0"/>
          </a:endParaRPr>
        </a:p>
      </dgm:t>
    </dgm:pt>
    <dgm:pt modelId="{B36F7742-E173-4F36-AD3F-4AE77E796D16}" type="parTrans" cxnId="{EA317C8D-DB36-4A27-97D6-5D2760429992}">
      <dgm:prSet/>
      <dgm:spPr/>
      <dgm:t>
        <a:bodyPr/>
        <a:lstStyle/>
        <a:p>
          <a:endParaRPr lang="es-EC" sz="2200">
            <a:latin typeface="Bw Modelica" panose="00000600000000000000" pitchFamily="50" charset="0"/>
          </a:endParaRPr>
        </a:p>
      </dgm:t>
    </dgm:pt>
    <dgm:pt modelId="{F4C6D3F3-A298-4050-B0C5-6011EEC5C226}" type="sibTrans" cxnId="{EA317C8D-DB36-4A27-97D6-5D2760429992}">
      <dgm:prSet/>
      <dgm:spPr/>
      <dgm:t>
        <a:bodyPr/>
        <a:lstStyle/>
        <a:p>
          <a:endParaRPr lang="es-EC" sz="2200">
            <a:latin typeface="Bw Modelica" panose="00000600000000000000" pitchFamily="50" charset="0"/>
          </a:endParaRPr>
        </a:p>
      </dgm:t>
    </dgm:pt>
    <dgm:pt modelId="{1F574F28-030F-4224-BDFB-F08062C8F9FE}" type="pres">
      <dgm:prSet presAssocID="{E15E894B-E116-40BC-832B-0E784894897F}" presName="linearFlow" presStyleCnt="0">
        <dgm:presLayoutVars>
          <dgm:resizeHandles val="exact"/>
        </dgm:presLayoutVars>
      </dgm:prSet>
      <dgm:spPr/>
    </dgm:pt>
    <dgm:pt modelId="{57B7B6AC-5F5D-47F9-BC9A-F299917F9C9D}" type="pres">
      <dgm:prSet presAssocID="{30486BA8-C6C0-43F4-A4FF-33E5B21A8DAE}" presName="node" presStyleLbl="node1" presStyleIdx="0" presStyleCnt="2" custScaleX="159320" custScaleY="71997">
        <dgm:presLayoutVars>
          <dgm:bulletEnabled val="1"/>
        </dgm:presLayoutVars>
      </dgm:prSet>
      <dgm:spPr/>
    </dgm:pt>
    <dgm:pt modelId="{453817D1-3B94-47AE-A879-A8732AC96949}" type="pres">
      <dgm:prSet presAssocID="{9C31A295-E514-4BB2-B482-02DDDD778AD0}" presName="sibTrans" presStyleLbl="sibTrans2D1" presStyleIdx="0" presStyleCnt="1"/>
      <dgm:spPr/>
    </dgm:pt>
    <dgm:pt modelId="{1B1C5E25-339B-4B9D-B55B-6426B12A7561}" type="pres">
      <dgm:prSet presAssocID="{9C31A295-E514-4BB2-B482-02DDDD778AD0}" presName="connectorText" presStyleLbl="sibTrans2D1" presStyleIdx="0" presStyleCnt="1"/>
      <dgm:spPr/>
    </dgm:pt>
    <dgm:pt modelId="{70437E02-45D0-47C9-80E5-FE6E70D5D88D}" type="pres">
      <dgm:prSet presAssocID="{70EC81B8-9CBC-4E5E-B1F3-A1CC60CB5794}" presName="node" presStyleLbl="node1" presStyleIdx="1" presStyleCnt="2" custScaleX="159320" custScaleY="81041">
        <dgm:presLayoutVars>
          <dgm:bulletEnabled val="1"/>
        </dgm:presLayoutVars>
      </dgm:prSet>
      <dgm:spPr/>
    </dgm:pt>
  </dgm:ptLst>
  <dgm:cxnLst>
    <dgm:cxn modelId="{F4F36D29-D649-47AD-9F61-5A1BA6804E6B}" type="presOf" srcId="{E15E894B-E116-40BC-832B-0E784894897F}" destId="{1F574F28-030F-4224-BDFB-F08062C8F9FE}" srcOrd="0" destOrd="0" presId="urn:microsoft.com/office/officeart/2005/8/layout/process2"/>
    <dgm:cxn modelId="{8E868248-2335-4FCA-9B4A-864D12B4A48D}" type="presOf" srcId="{70EC81B8-9CBC-4E5E-B1F3-A1CC60CB5794}" destId="{70437E02-45D0-47C9-80E5-FE6E70D5D88D}" srcOrd="0" destOrd="0" presId="urn:microsoft.com/office/officeart/2005/8/layout/process2"/>
    <dgm:cxn modelId="{D80AE787-FD12-4CDC-A9FC-1D43D253AF05}" type="presOf" srcId="{9C31A295-E514-4BB2-B482-02DDDD778AD0}" destId="{1B1C5E25-339B-4B9D-B55B-6426B12A7561}" srcOrd="1" destOrd="0" presId="urn:microsoft.com/office/officeart/2005/8/layout/process2"/>
    <dgm:cxn modelId="{EA317C8D-DB36-4A27-97D6-5D2760429992}" srcId="{E15E894B-E116-40BC-832B-0E784894897F}" destId="{70EC81B8-9CBC-4E5E-B1F3-A1CC60CB5794}" srcOrd="1" destOrd="0" parTransId="{B36F7742-E173-4F36-AD3F-4AE77E796D16}" sibTransId="{F4C6D3F3-A298-4050-B0C5-6011EEC5C226}"/>
    <dgm:cxn modelId="{E02F5AD2-D1A9-45DA-A7FF-1489F885B7C1}" type="presOf" srcId="{30486BA8-C6C0-43F4-A4FF-33E5B21A8DAE}" destId="{57B7B6AC-5F5D-47F9-BC9A-F299917F9C9D}" srcOrd="0" destOrd="0" presId="urn:microsoft.com/office/officeart/2005/8/layout/process2"/>
    <dgm:cxn modelId="{EFE8BEF0-C094-4C69-9FA0-C80D16F78BC8}" srcId="{E15E894B-E116-40BC-832B-0E784894897F}" destId="{30486BA8-C6C0-43F4-A4FF-33E5B21A8DAE}" srcOrd="0" destOrd="0" parTransId="{AB40B6E4-B4CC-474D-AC90-E31FA4B59698}" sibTransId="{9C31A295-E514-4BB2-B482-02DDDD778AD0}"/>
    <dgm:cxn modelId="{101ED7FD-C0E2-4458-9C6C-181F9C4A957C}" type="presOf" srcId="{9C31A295-E514-4BB2-B482-02DDDD778AD0}" destId="{453817D1-3B94-47AE-A879-A8732AC96949}" srcOrd="0" destOrd="0" presId="urn:microsoft.com/office/officeart/2005/8/layout/process2"/>
    <dgm:cxn modelId="{E42C54E0-F72F-448E-BB84-11C653B2E25D}" type="presParOf" srcId="{1F574F28-030F-4224-BDFB-F08062C8F9FE}" destId="{57B7B6AC-5F5D-47F9-BC9A-F299917F9C9D}" srcOrd="0" destOrd="0" presId="urn:microsoft.com/office/officeart/2005/8/layout/process2"/>
    <dgm:cxn modelId="{60600EA9-339C-45E6-A823-D0DBEEFE1C99}" type="presParOf" srcId="{1F574F28-030F-4224-BDFB-F08062C8F9FE}" destId="{453817D1-3B94-47AE-A879-A8732AC96949}" srcOrd="1" destOrd="0" presId="urn:microsoft.com/office/officeart/2005/8/layout/process2"/>
    <dgm:cxn modelId="{D7F72487-B305-4957-985B-A8B115312E76}" type="presParOf" srcId="{453817D1-3B94-47AE-A879-A8732AC96949}" destId="{1B1C5E25-339B-4B9D-B55B-6426B12A7561}" srcOrd="0" destOrd="0" presId="urn:microsoft.com/office/officeart/2005/8/layout/process2"/>
    <dgm:cxn modelId="{2955414A-1C58-4832-B31D-59AAFA362C23}" type="presParOf" srcId="{1F574F28-030F-4224-BDFB-F08062C8F9FE}" destId="{70437E02-45D0-47C9-80E5-FE6E70D5D88D}" srcOrd="2" destOrd="0" presId="urn:microsoft.com/office/officeart/2005/8/layout/process2"/>
  </dgm:cxnLst>
  <dgm:bg/>
  <dgm:whole/>
  <dgm:extLst>
    <a:ext uri="http://schemas.microsoft.com/office/drawing/2008/diagram">
      <dsp:dataModelExt xmlns:dsp="http://schemas.microsoft.com/office/drawing/2008/diagram" relId="rId10" minVer="http://schemas.openxmlformats.org/drawingml/2006/diagram"/>
    </a:ext>
  </dgm:extLst>
</dgm:dataModel>
</file>

<file path=ppt/diagrams/data9.xml><?xml version="1.0" encoding="utf-8"?>
<dgm:dataModel xmlns:dgm="http://schemas.openxmlformats.org/drawingml/2006/diagram" xmlns:a="http://schemas.openxmlformats.org/drawingml/2006/main">
  <dgm:ptLst>
    <dgm:pt modelId="{8B688827-D66A-4C90-9932-ED11D76A0A27}" type="doc">
      <dgm:prSet loTypeId="urn:microsoft.com/office/officeart/2005/8/layout/lProcess3" loCatId="process" qsTypeId="urn:microsoft.com/office/officeart/2005/8/quickstyle/simple1" qsCatId="simple" csTypeId="urn:microsoft.com/office/officeart/2005/8/colors/accent0_3" csCatId="mainScheme" phldr="1"/>
      <dgm:spPr/>
      <dgm:t>
        <a:bodyPr/>
        <a:lstStyle/>
        <a:p>
          <a:endParaRPr lang="es-ES"/>
        </a:p>
      </dgm:t>
    </dgm:pt>
    <dgm:pt modelId="{75C96225-979E-404A-A7FF-194441CD3A7C}">
      <dgm:prSet phldrT="[Texto]" custT="1"/>
      <dgm:spPr/>
      <dgm:t>
        <a:bodyPr/>
        <a:lstStyle/>
        <a:p>
          <a:pPr algn="ctr"/>
          <a:r>
            <a:rPr lang="es-ES" sz="2200" dirty="0">
              <a:latin typeface="Bw Modelica" panose="00000600000000000000" pitchFamily="50" charset="0"/>
            </a:rPr>
            <a:t>Jesús se enteró de que lo habían expulsado y fue a buscarlo…</a:t>
          </a:r>
          <a:endParaRPr lang="es-EC" sz="2200" dirty="0">
            <a:latin typeface="Bw Modelica" panose="00000600000000000000" pitchFamily="50" charset="0"/>
          </a:endParaRPr>
        </a:p>
      </dgm:t>
    </dgm:pt>
    <dgm:pt modelId="{C66C45AD-7B63-4464-9D0C-A3B534B2C43A}" type="sibTrans" cxnId="{19762EC8-93E7-4051-9EB7-E4AA7B94C4A1}">
      <dgm:prSet custT="1"/>
      <dgm:spPr/>
      <dgm:t>
        <a:bodyPr/>
        <a:lstStyle/>
        <a:p>
          <a:pPr algn="ctr"/>
          <a:endParaRPr lang="es-EC" sz="2200">
            <a:latin typeface="Bw Modelica" panose="00000600000000000000" pitchFamily="50" charset="0"/>
          </a:endParaRPr>
        </a:p>
      </dgm:t>
    </dgm:pt>
    <dgm:pt modelId="{C871CBA2-CCE1-4BE2-B853-81878CCDF332}" type="parTrans" cxnId="{19762EC8-93E7-4051-9EB7-E4AA7B94C4A1}">
      <dgm:prSet/>
      <dgm:spPr/>
      <dgm:t>
        <a:bodyPr/>
        <a:lstStyle/>
        <a:p>
          <a:pPr algn="ctr"/>
          <a:endParaRPr lang="es-EC" sz="2200">
            <a:latin typeface="Bw Modelica" panose="00000600000000000000" pitchFamily="50" charset="0"/>
          </a:endParaRPr>
        </a:p>
      </dgm:t>
    </dgm:pt>
    <dgm:pt modelId="{FC40C24D-3E42-43AA-8F5B-476FC54DA11A}">
      <dgm:prSet custT="1"/>
      <dgm:spPr/>
      <dgm:t>
        <a:bodyPr/>
        <a:lstStyle/>
        <a:p>
          <a:pPr algn="ctr"/>
          <a:r>
            <a:rPr lang="es-ES" sz="2200" dirty="0">
              <a:latin typeface="Bw Modelica" panose="00000600000000000000" pitchFamily="50" charset="0"/>
            </a:rPr>
            <a:t>…Jesús no solo lo sanó físicamente, sino que abrió los ojos de su entendimiento.</a:t>
          </a:r>
          <a:endParaRPr lang="es-EC" sz="2200" dirty="0">
            <a:latin typeface="Bw Modelica" panose="00000600000000000000" pitchFamily="50" charset="0"/>
          </a:endParaRPr>
        </a:p>
      </dgm:t>
    </dgm:pt>
    <dgm:pt modelId="{874ECC1B-6022-47FA-9691-F9C8462DD307}" type="parTrans" cxnId="{B1BAD1DF-D96C-46E9-91BD-0FF2298E089D}">
      <dgm:prSet/>
      <dgm:spPr/>
      <dgm:t>
        <a:bodyPr/>
        <a:lstStyle/>
        <a:p>
          <a:pPr algn="ctr"/>
          <a:endParaRPr lang="es-EC"/>
        </a:p>
      </dgm:t>
    </dgm:pt>
    <dgm:pt modelId="{5707764E-9E11-4CA4-8E19-B2DFAAA2F56C}" type="sibTrans" cxnId="{B1BAD1DF-D96C-46E9-91BD-0FF2298E089D}">
      <dgm:prSet/>
      <dgm:spPr/>
      <dgm:t>
        <a:bodyPr/>
        <a:lstStyle/>
        <a:p>
          <a:pPr algn="ctr"/>
          <a:endParaRPr lang="es-EC"/>
        </a:p>
      </dgm:t>
    </dgm:pt>
    <dgm:pt modelId="{043F3812-5CF2-4D5E-924C-1599EB812F02}" type="pres">
      <dgm:prSet presAssocID="{8B688827-D66A-4C90-9932-ED11D76A0A27}" presName="Name0" presStyleCnt="0">
        <dgm:presLayoutVars>
          <dgm:chPref val="3"/>
          <dgm:dir/>
          <dgm:animLvl val="lvl"/>
          <dgm:resizeHandles/>
        </dgm:presLayoutVars>
      </dgm:prSet>
      <dgm:spPr/>
    </dgm:pt>
    <dgm:pt modelId="{E5B54ED4-2642-4E9C-8A60-10A0340B8702}" type="pres">
      <dgm:prSet presAssocID="{75C96225-979E-404A-A7FF-194441CD3A7C}" presName="horFlow" presStyleCnt="0"/>
      <dgm:spPr/>
    </dgm:pt>
    <dgm:pt modelId="{69CB3537-3962-4F1A-A099-3BAC22EEA96A}" type="pres">
      <dgm:prSet presAssocID="{75C96225-979E-404A-A7FF-194441CD3A7C}" presName="bigChev" presStyleLbl="node1" presStyleIdx="0" presStyleCnt="2" custScaleX="1015207" custScaleY="1240738"/>
      <dgm:spPr>
        <a:prstGeom prst="chevron">
          <a:avLst/>
        </a:prstGeom>
      </dgm:spPr>
    </dgm:pt>
    <dgm:pt modelId="{1D175188-883A-4E95-8EA6-CBCFEADF8DFF}" type="pres">
      <dgm:prSet presAssocID="{75C96225-979E-404A-A7FF-194441CD3A7C}" presName="vSp" presStyleCnt="0"/>
      <dgm:spPr/>
    </dgm:pt>
    <dgm:pt modelId="{3DC3A9AE-A7FD-45F8-9A56-9879B73E1D8F}" type="pres">
      <dgm:prSet presAssocID="{FC40C24D-3E42-43AA-8F5B-476FC54DA11A}" presName="horFlow" presStyleCnt="0"/>
      <dgm:spPr/>
    </dgm:pt>
    <dgm:pt modelId="{8D044741-25DB-4DE0-8341-A6CE7CF03541}" type="pres">
      <dgm:prSet presAssocID="{FC40C24D-3E42-43AA-8F5B-476FC54DA11A}" presName="bigChev" presStyleLbl="node1" presStyleIdx="1" presStyleCnt="2" custScaleX="1009814" custScaleY="1276347"/>
      <dgm:spPr>
        <a:prstGeom prst="chevron">
          <a:avLst/>
        </a:prstGeom>
      </dgm:spPr>
    </dgm:pt>
  </dgm:ptLst>
  <dgm:cxnLst>
    <dgm:cxn modelId="{9A917A7F-2B79-4EF0-8140-13E16082A832}" type="presOf" srcId="{75C96225-979E-404A-A7FF-194441CD3A7C}" destId="{69CB3537-3962-4F1A-A099-3BAC22EEA96A}" srcOrd="0" destOrd="0" presId="urn:microsoft.com/office/officeart/2005/8/layout/lProcess3"/>
    <dgm:cxn modelId="{441B4E93-F625-46CF-BA2E-9CC47E7E4001}" type="presOf" srcId="{8B688827-D66A-4C90-9932-ED11D76A0A27}" destId="{043F3812-5CF2-4D5E-924C-1599EB812F02}" srcOrd="0" destOrd="0" presId="urn:microsoft.com/office/officeart/2005/8/layout/lProcess3"/>
    <dgm:cxn modelId="{9EB226AA-FBEF-418F-BD15-E5521DACA8F0}" type="presOf" srcId="{FC40C24D-3E42-43AA-8F5B-476FC54DA11A}" destId="{8D044741-25DB-4DE0-8341-A6CE7CF03541}" srcOrd="0" destOrd="0" presId="urn:microsoft.com/office/officeart/2005/8/layout/lProcess3"/>
    <dgm:cxn modelId="{19762EC8-93E7-4051-9EB7-E4AA7B94C4A1}" srcId="{8B688827-D66A-4C90-9932-ED11D76A0A27}" destId="{75C96225-979E-404A-A7FF-194441CD3A7C}" srcOrd="0" destOrd="0" parTransId="{C871CBA2-CCE1-4BE2-B853-81878CCDF332}" sibTransId="{C66C45AD-7B63-4464-9D0C-A3B534B2C43A}"/>
    <dgm:cxn modelId="{B1BAD1DF-D96C-46E9-91BD-0FF2298E089D}" srcId="{8B688827-D66A-4C90-9932-ED11D76A0A27}" destId="{FC40C24D-3E42-43AA-8F5B-476FC54DA11A}" srcOrd="1" destOrd="0" parTransId="{874ECC1B-6022-47FA-9691-F9C8462DD307}" sibTransId="{5707764E-9E11-4CA4-8E19-B2DFAAA2F56C}"/>
    <dgm:cxn modelId="{B6A59019-B4F4-49F4-906A-7A8136711FEA}" type="presParOf" srcId="{043F3812-5CF2-4D5E-924C-1599EB812F02}" destId="{E5B54ED4-2642-4E9C-8A60-10A0340B8702}" srcOrd="0" destOrd="0" presId="urn:microsoft.com/office/officeart/2005/8/layout/lProcess3"/>
    <dgm:cxn modelId="{99CE3D85-5B21-4BDF-90B5-640BB9B4D947}" type="presParOf" srcId="{E5B54ED4-2642-4E9C-8A60-10A0340B8702}" destId="{69CB3537-3962-4F1A-A099-3BAC22EEA96A}" srcOrd="0" destOrd="0" presId="urn:microsoft.com/office/officeart/2005/8/layout/lProcess3"/>
    <dgm:cxn modelId="{3E7E0009-40FB-4F05-B23B-4AC99671D969}" type="presParOf" srcId="{043F3812-5CF2-4D5E-924C-1599EB812F02}" destId="{1D175188-883A-4E95-8EA6-CBCFEADF8DFF}" srcOrd="1" destOrd="0" presId="urn:microsoft.com/office/officeart/2005/8/layout/lProcess3"/>
    <dgm:cxn modelId="{ED95D48A-0126-45B8-898A-A57B4C319F82}" type="presParOf" srcId="{043F3812-5CF2-4D5E-924C-1599EB812F02}" destId="{3DC3A9AE-A7FD-45F8-9A56-9879B73E1D8F}" srcOrd="2" destOrd="0" presId="urn:microsoft.com/office/officeart/2005/8/layout/lProcess3"/>
    <dgm:cxn modelId="{36D19F61-C7C1-42DB-931A-0ED85EC699CD}" type="presParOf" srcId="{3DC3A9AE-A7FD-45F8-9A56-9879B73E1D8F}" destId="{8D044741-25DB-4DE0-8341-A6CE7CF03541}" srcOrd="0" destOrd="0" presId="urn:microsoft.com/office/officeart/2005/8/layout/lProcess3"/>
  </dgm:cxnLst>
  <dgm:bg/>
  <dgm:whole/>
  <dgm:extLst>
    <a:ext uri="http://schemas.microsoft.com/office/drawing/2008/diagram">
      <dsp:dataModelExt xmlns:dsp="http://schemas.microsoft.com/office/drawing/2008/diagram" relId="rId10" minVer="http://schemas.openxmlformats.org/drawingml/2006/diagram"/>
    </a:ext>
  </dgm:extLst>
</dgm:dataModel>
</file>

<file path=ppt/diagrams/data10.xml><?xml version="1.0" encoding="utf-8"?>
<dgm:dataModel xmlns:dgm="http://schemas.openxmlformats.org/drawingml/2006/diagram" xmlns:a="http://schemas.openxmlformats.org/drawingml/2006/main">
  <dgm:ptLst>
    <dgm:pt modelId="{7C265698-090F-4B3D-86EB-0CD4870179FC}" type="doc">
      <dgm:prSet loTypeId="urn:microsoft.com/office/officeart/2005/8/layout/hierarchy3" loCatId="list" qsTypeId="urn:microsoft.com/office/officeart/2005/8/quickstyle/simple1" qsCatId="simple" csTypeId="urn:microsoft.com/office/officeart/2005/8/colors/accent0_3" csCatId="mainScheme" phldr="1"/>
      <dgm:spPr/>
      <dgm:t>
        <a:bodyPr/>
        <a:lstStyle/>
        <a:p>
          <a:endParaRPr lang="es-EC"/>
        </a:p>
      </dgm:t>
    </dgm:pt>
    <dgm:pt modelId="{F45D3E18-B97E-41F1-B0CA-9164D8FEF968}">
      <dgm:prSet phldrT="[Texto]" custT="1"/>
      <dgm:spPr/>
      <dgm:t>
        <a:bodyPr/>
        <a:lstStyle/>
        <a:p>
          <a:r>
            <a:rPr lang="es-ES" sz="2200" dirty="0">
              <a:latin typeface="Bw Modelica" panose="00000600000000000000" pitchFamily="50" charset="0"/>
            </a:rPr>
            <a:t>Expulsión justa (de rebeldes)</a:t>
          </a:r>
          <a:endParaRPr lang="es-EC" sz="2200" dirty="0">
            <a:latin typeface="Bw Modelica" panose="00000600000000000000" pitchFamily="50" charset="0"/>
          </a:endParaRPr>
        </a:p>
      </dgm:t>
    </dgm:pt>
    <dgm:pt modelId="{086CE196-C4B6-4F45-9A3B-A42C80CE35D9}" type="parTrans" cxnId="{D03C98B8-2298-46DA-AD6E-88CFC9FA42EC}">
      <dgm:prSet/>
      <dgm:spPr/>
      <dgm:t>
        <a:bodyPr/>
        <a:lstStyle/>
        <a:p>
          <a:endParaRPr lang="es-EC" sz="2200">
            <a:latin typeface="Bw Modelica" panose="00000600000000000000" pitchFamily="50" charset="0"/>
          </a:endParaRPr>
        </a:p>
      </dgm:t>
    </dgm:pt>
    <dgm:pt modelId="{C0A90C32-31CB-4BA5-A4CD-8639D1DB877D}" type="sibTrans" cxnId="{D03C98B8-2298-46DA-AD6E-88CFC9FA42EC}">
      <dgm:prSet/>
      <dgm:spPr/>
      <dgm:t>
        <a:bodyPr/>
        <a:lstStyle/>
        <a:p>
          <a:endParaRPr lang="es-EC" sz="2200">
            <a:latin typeface="Bw Modelica" panose="00000600000000000000" pitchFamily="50" charset="0"/>
          </a:endParaRPr>
        </a:p>
      </dgm:t>
    </dgm:pt>
    <dgm:pt modelId="{E92C830C-FD9F-4E3D-97E5-C4AD6B8AB24F}">
      <dgm:prSet phldrT="[Texto]" custT="1"/>
      <dgm:spPr/>
      <dgm:t>
        <a:bodyPr/>
        <a:lstStyle/>
        <a:p>
          <a:r>
            <a:rPr lang="es-ES" sz="2200" dirty="0">
              <a:latin typeface="Bw Modelica" panose="00000600000000000000" pitchFamily="50" charset="0"/>
            </a:rPr>
            <a:t>Es decidida por Dios.</a:t>
          </a:r>
          <a:endParaRPr lang="es-EC" sz="2200" dirty="0">
            <a:latin typeface="Bw Modelica" panose="00000600000000000000" pitchFamily="50" charset="0"/>
          </a:endParaRPr>
        </a:p>
      </dgm:t>
    </dgm:pt>
    <dgm:pt modelId="{40AD32D4-C965-49BE-9FED-F8A328499989}" type="parTrans" cxnId="{6D88EACB-BCF9-4EEA-AB0D-C3F35CD05EB3}">
      <dgm:prSet/>
      <dgm:spPr/>
      <dgm:t>
        <a:bodyPr/>
        <a:lstStyle/>
        <a:p>
          <a:endParaRPr lang="es-EC" sz="2200">
            <a:latin typeface="Bw Modelica" panose="00000600000000000000" pitchFamily="50" charset="0"/>
          </a:endParaRPr>
        </a:p>
      </dgm:t>
    </dgm:pt>
    <dgm:pt modelId="{41BFEBF6-8748-4BEC-8064-0F92D57058BF}" type="sibTrans" cxnId="{6D88EACB-BCF9-4EEA-AB0D-C3F35CD05EB3}">
      <dgm:prSet/>
      <dgm:spPr/>
      <dgm:t>
        <a:bodyPr/>
        <a:lstStyle/>
        <a:p>
          <a:endParaRPr lang="es-EC" sz="2200">
            <a:latin typeface="Bw Modelica" panose="00000600000000000000" pitchFamily="50" charset="0"/>
          </a:endParaRPr>
        </a:p>
      </dgm:t>
    </dgm:pt>
    <dgm:pt modelId="{B3C70533-7264-4159-A744-19D835DEDAAD}">
      <dgm:prSet phldrT="[Texto]" custT="1"/>
      <dgm:spPr/>
      <dgm:t>
        <a:bodyPr/>
        <a:lstStyle/>
        <a:p>
          <a:r>
            <a:rPr lang="es-ES" sz="2200" dirty="0">
              <a:latin typeface="Bw Modelica" panose="00000600000000000000" pitchFamily="50" charset="0"/>
            </a:rPr>
            <a:t>Es basada en la rebelión contra la verdad.</a:t>
          </a:r>
          <a:endParaRPr lang="es-EC" sz="2200" dirty="0">
            <a:latin typeface="Bw Modelica" panose="00000600000000000000" pitchFamily="50" charset="0"/>
          </a:endParaRPr>
        </a:p>
      </dgm:t>
    </dgm:pt>
    <dgm:pt modelId="{88F793E5-E4CF-4B60-B8C6-B2178D448D74}" type="parTrans" cxnId="{0AD7F89A-69A1-4AFB-96F7-5DA078E48F9F}">
      <dgm:prSet/>
      <dgm:spPr/>
      <dgm:t>
        <a:bodyPr/>
        <a:lstStyle/>
        <a:p>
          <a:endParaRPr lang="es-EC" sz="2200">
            <a:latin typeface="Bw Modelica" panose="00000600000000000000" pitchFamily="50" charset="0"/>
          </a:endParaRPr>
        </a:p>
      </dgm:t>
    </dgm:pt>
    <dgm:pt modelId="{4C4AB02D-EF96-4595-846B-9A73B753BB69}" type="sibTrans" cxnId="{0AD7F89A-69A1-4AFB-96F7-5DA078E48F9F}">
      <dgm:prSet/>
      <dgm:spPr/>
      <dgm:t>
        <a:bodyPr/>
        <a:lstStyle/>
        <a:p>
          <a:endParaRPr lang="es-EC" sz="2200">
            <a:latin typeface="Bw Modelica" panose="00000600000000000000" pitchFamily="50" charset="0"/>
          </a:endParaRPr>
        </a:p>
      </dgm:t>
    </dgm:pt>
    <dgm:pt modelId="{87358A92-0192-49C2-8C71-8BFA38E7D588}">
      <dgm:prSet custT="1"/>
      <dgm:spPr/>
      <dgm:t>
        <a:bodyPr/>
        <a:lstStyle/>
        <a:p>
          <a:r>
            <a:rPr lang="es-ES" sz="2200" dirty="0">
              <a:latin typeface="Bw Modelica" panose="00000600000000000000" pitchFamily="50" charset="0"/>
            </a:rPr>
            <a:t>Se produce por el rechazo al Espíritu Santo.</a:t>
          </a:r>
          <a:endParaRPr lang="es-EC" sz="2200" dirty="0">
            <a:latin typeface="Bw Modelica" panose="00000600000000000000" pitchFamily="50" charset="0"/>
          </a:endParaRPr>
        </a:p>
      </dgm:t>
    </dgm:pt>
    <dgm:pt modelId="{3F4A79DC-FA82-4EDD-BC5D-F1506E3AA5DC}" type="parTrans" cxnId="{DA2BFE9F-A0B3-49FC-AFB1-73381E7B4B7B}">
      <dgm:prSet/>
      <dgm:spPr/>
      <dgm:t>
        <a:bodyPr/>
        <a:lstStyle/>
        <a:p>
          <a:endParaRPr lang="es-EC"/>
        </a:p>
      </dgm:t>
    </dgm:pt>
    <dgm:pt modelId="{CD02C65D-1AB6-4CFC-AD30-841A0174A5FE}" type="sibTrans" cxnId="{DA2BFE9F-A0B3-49FC-AFB1-73381E7B4B7B}">
      <dgm:prSet/>
      <dgm:spPr/>
      <dgm:t>
        <a:bodyPr/>
        <a:lstStyle/>
        <a:p>
          <a:endParaRPr lang="es-EC"/>
        </a:p>
      </dgm:t>
    </dgm:pt>
    <dgm:pt modelId="{15D2C8FF-5464-4CEB-8414-B4B86BDB6D75}">
      <dgm:prSet custT="1"/>
      <dgm:spPr/>
      <dgm:t>
        <a:bodyPr/>
        <a:lstStyle/>
        <a:p>
          <a:r>
            <a:rPr lang="es-ES" sz="2200" dirty="0">
              <a:latin typeface="Bw Modelica" panose="00000600000000000000" pitchFamily="50" charset="0"/>
            </a:rPr>
            <a:t>Es justa, correctiva y con el propósito de redimir.</a:t>
          </a:r>
          <a:endParaRPr lang="es-EC" sz="2200" dirty="0">
            <a:latin typeface="Bw Modelica" panose="00000600000000000000" pitchFamily="50" charset="0"/>
          </a:endParaRPr>
        </a:p>
      </dgm:t>
    </dgm:pt>
    <dgm:pt modelId="{473BA64F-E2F9-4C8A-ABC5-9242B2B6DF64}" type="parTrans" cxnId="{345F4D6A-93DD-440D-8D69-76438111EDF1}">
      <dgm:prSet/>
      <dgm:spPr/>
      <dgm:t>
        <a:bodyPr/>
        <a:lstStyle/>
        <a:p>
          <a:endParaRPr lang="es-EC"/>
        </a:p>
      </dgm:t>
    </dgm:pt>
    <dgm:pt modelId="{463F8FF7-52CB-41E2-8126-B5EC08CDA583}" type="sibTrans" cxnId="{345F4D6A-93DD-440D-8D69-76438111EDF1}">
      <dgm:prSet/>
      <dgm:spPr/>
      <dgm:t>
        <a:bodyPr/>
        <a:lstStyle/>
        <a:p>
          <a:endParaRPr lang="es-EC"/>
        </a:p>
      </dgm:t>
    </dgm:pt>
    <dgm:pt modelId="{81E3B00B-1A28-436F-AEF1-15B82208C915}" type="pres">
      <dgm:prSet presAssocID="{7C265698-090F-4B3D-86EB-0CD4870179FC}" presName="diagram" presStyleCnt="0">
        <dgm:presLayoutVars>
          <dgm:chPref val="1"/>
          <dgm:dir/>
          <dgm:animOne val="branch"/>
          <dgm:animLvl val="lvl"/>
          <dgm:resizeHandles/>
        </dgm:presLayoutVars>
      </dgm:prSet>
      <dgm:spPr/>
    </dgm:pt>
    <dgm:pt modelId="{9A2BA2C0-2959-46FF-837D-D30F7E5837C5}" type="pres">
      <dgm:prSet presAssocID="{F45D3E18-B97E-41F1-B0CA-9164D8FEF968}" presName="root" presStyleCnt="0"/>
      <dgm:spPr/>
    </dgm:pt>
    <dgm:pt modelId="{9F79A37E-1E1D-4B48-ADE3-50BA41528AB5}" type="pres">
      <dgm:prSet presAssocID="{F45D3E18-B97E-41F1-B0CA-9164D8FEF968}" presName="rootComposite" presStyleCnt="0"/>
      <dgm:spPr/>
    </dgm:pt>
    <dgm:pt modelId="{9719A823-3E54-40EF-95DD-A34A87B574EC}" type="pres">
      <dgm:prSet presAssocID="{F45D3E18-B97E-41F1-B0CA-9164D8FEF968}" presName="rootText" presStyleLbl="node1" presStyleIdx="0" presStyleCnt="1" custScaleX="200806" custScaleY="51657"/>
      <dgm:spPr/>
    </dgm:pt>
    <dgm:pt modelId="{8B92BD47-BE05-4BE2-AF6F-15A60351CAD0}" type="pres">
      <dgm:prSet presAssocID="{F45D3E18-B97E-41F1-B0CA-9164D8FEF968}" presName="rootConnector" presStyleLbl="node1" presStyleIdx="0" presStyleCnt="1"/>
      <dgm:spPr/>
    </dgm:pt>
    <dgm:pt modelId="{236DD88E-BB75-45EF-8577-00001106D3EB}" type="pres">
      <dgm:prSet presAssocID="{F45D3E18-B97E-41F1-B0CA-9164D8FEF968}" presName="childShape" presStyleCnt="0"/>
      <dgm:spPr/>
    </dgm:pt>
    <dgm:pt modelId="{F63E26FC-C42F-431F-ABFF-9C27CD9F0210}" type="pres">
      <dgm:prSet presAssocID="{40AD32D4-C965-49BE-9FED-F8A328499989}" presName="Name13" presStyleLbl="parChTrans1D2" presStyleIdx="0" presStyleCnt="4"/>
      <dgm:spPr/>
    </dgm:pt>
    <dgm:pt modelId="{3AE289E0-7616-4570-A662-8A4F7ED04522}" type="pres">
      <dgm:prSet presAssocID="{E92C830C-FD9F-4E3D-97E5-C4AD6B8AB24F}" presName="childText" presStyleLbl="bgAcc1" presStyleIdx="0" presStyleCnt="4" custScaleX="221453" custScaleY="69460">
        <dgm:presLayoutVars>
          <dgm:bulletEnabled val="1"/>
        </dgm:presLayoutVars>
      </dgm:prSet>
      <dgm:spPr/>
    </dgm:pt>
    <dgm:pt modelId="{3D46CF70-3F95-441B-AE41-C3C7A2EC146C}" type="pres">
      <dgm:prSet presAssocID="{88F793E5-E4CF-4B60-B8C6-B2178D448D74}" presName="Name13" presStyleLbl="parChTrans1D2" presStyleIdx="1" presStyleCnt="4"/>
      <dgm:spPr/>
    </dgm:pt>
    <dgm:pt modelId="{EB5EAE8B-2103-4607-9D3B-02741F0A29E6}" type="pres">
      <dgm:prSet presAssocID="{B3C70533-7264-4159-A744-19D835DEDAAD}" presName="childText" presStyleLbl="bgAcc1" presStyleIdx="1" presStyleCnt="4" custScaleX="221453" custScaleY="69460">
        <dgm:presLayoutVars>
          <dgm:bulletEnabled val="1"/>
        </dgm:presLayoutVars>
      </dgm:prSet>
      <dgm:spPr/>
    </dgm:pt>
    <dgm:pt modelId="{E4B41360-8EC7-4622-BAD4-69CEDF9A645A}" type="pres">
      <dgm:prSet presAssocID="{3F4A79DC-FA82-4EDD-BC5D-F1506E3AA5DC}" presName="Name13" presStyleLbl="parChTrans1D2" presStyleIdx="2" presStyleCnt="4"/>
      <dgm:spPr/>
    </dgm:pt>
    <dgm:pt modelId="{2560EAFF-19B8-4510-A8B8-1CAD320479CA}" type="pres">
      <dgm:prSet presAssocID="{87358A92-0192-49C2-8C71-8BFA38E7D588}" presName="childText" presStyleLbl="bgAcc1" presStyleIdx="2" presStyleCnt="4" custScaleX="221453" custScaleY="69460">
        <dgm:presLayoutVars>
          <dgm:bulletEnabled val="1"/>
        </dgm:presLayoutVars>
      </dgm:prSet>
      <dgm:spPr/>
    </dgm:pt>
    <dgm:pt modelId="{79813966-7BFC-4175-96D8-207AF1A1341D}" type="pres">
      <dgm:prSet presAssocID="{473BA64F-E2F9-4C8A-ABC5-9242B2B6DF64}" presName="Name13" presStyleLbl="parChTrans1D2" presStyleIdx="3" presStyleCnt="4"/>
      <dgm:spPr/>
    </dgm:pt>
    <dgm:pt modelId="{466F6466-568E-4D4F-A83F-0431AE84EBA0}" type="pres">
      <dgm:prSet presAssocID="{15D2C8FF-5464-4CEB-8414-B4B86BDB6D75}" presName="childText" presStyleLbl="bgAcc1" presStyleIdx="3" presStyleCnt="4" custScaleX="222951" custScaleY="69460">
        <dgm:presLayoutVars>
          <dgm:bulletEnabled val="1"/>
        </dgm:presLayoutVars>
      </dgm:prSet>
      <dgm:spPr/>
    </dgm:pt>
  </dgm:ptLst>
  <dgm:cxnLst>
    <dgm:cxn modelId="{9A0C7F24-09D4-482E-A444-3DEE03B424FC}" type="presOf" srcId="{B3C70533-7264-4159-A744-19D835DEDAAD}" destId="{EB5EAE8B-2103-4607-9D3B-02741F0A29E6}" srcOrd="0" destOrd="0" presId="urn:microsoft.com/office/officeart/2005/8/layout/hierarchy3"/>
    <dgm:cxn modelId="{E2AE2D29-F8ED-449A-9F14-CD7A44A3DBE2}" type="presOf" srcId="{F45D3E18-B97E-41F1-B0CA-9164D8FEF968}" destId="{9719A823-3E54-40EF-95DD-A34A87B574EC}" srcOrd="0" destOrd="0" presId="urn:microsoft.com/office/officeart/2005/8/layout/hierarchy3"/>
    <dgm:cxn modelId="{4E024430-0305-4ECC-8C5A-D7550BBC5E72}" type="presOf" srcId="{473BA64F-E2F9-4C8A-ABC5-9242B2B6DF64}" destId="{79813966-7BFC-4175-96D8-207AF1A1341D}" srcOrd="0" destOrd="0" presId="urn:microsoft.com/office/officeart/2005/8/layout/hierarchy3"/>
    <dgm:cxn modelId="{6308E55B-17E0-4569-ADCF-1C48BDA19647}" type="presOf" srcId="{87358A92-0192-49C2-8C71-8BFA38E7D588}" destId="{2560EAFF-19B8-4510-A8B8-1CAD320479CA}" srcOrd="0" destOrd="0" presId="urn:microsoft.com/office/officeart/2005/8/layout/hierarchy3"/>
    <dgm:cxn modelId="{345F4D6A-93DD-440D-8D69-76438111EDF1}" srcId="{F45D3E18-B97E-41F1-B0CA-9164D8FEF968}" destId="{15D2C8FF-5464-4CEB-8414-B4B86BDB6D75}" srcOrd="3" destOrd="0" parTransId="{473BA64F-E2F9-4C8A-ABC5-9242B2B6DF64}" sibTransId="{463F8FF7-52CB-41E2-8126-B5EC08CDA583}"/>
    <dgm:cxn modelId="{68F3D574-D0BB-4BCF-B794-7D70AB4F3F1F}" type="presOf" srcId="{7C265698-090F-4B3D-86EB-0CD4870179FC}" destId="{81E3B00B-1A28-436F-AEF1-15B82208C915}" srcOrd="0" destOrd="0" presId="urn:microsoft.com/office/officeart/2005/8/layout/hierarchy3"/>
    <dgm:cxn modelId="{8B6C847B-1432-4F83-A2D2-4628E01BBF4E}" type="presOf" srcId="{40AD32D4-C965-49BE-9FED-F8A328499989}" destId="{F63E26FC-C42F-431F-ABFF-9C27CD9F0210}" srcOrd="0" destOrd="0" presId="urn:microsoft.com/office/officeart/2005/8/layout/hierarchy3"/>
    <dgm:cxn modelId="{E8DB217F-A3A0-43E4-9AA1-3EB5CEED1771}" type="presOf" srcId="{E92C830C-FD9F-4E3D-97E5-C4AD6B8AB24F}" destId="{3AE289E0-7616-4570-A662-8A4F7ED04522}" srcOrd="0" destOrd="0" presId="urn:microsoft.com/office/officeart/2005/8/layout/hierarchy3"/>
    <dgm:cxn modelId="{0AD7F89A-69A1-4AFB-96F7-5DA078E48F9F}" srcId="{F45D3E18-B97E-41F1-B0CA-9164D8FEF968}" destId="{B3C70533-7264-4159-A744-19D835DEDAAD}" srcOrd="1" destOrd="0" parTransId="{88F793E5-E4CF-4B60-B8C6-B2178D448D74}" sibTransId="{4C4AB02D-EF96-4595-846B-9A73B753BB69}"/>
    <dgm:cxn modelId="{DA2BFE9F-A0B3-49FC-AFB1-73381E7B4B7B}" srcId="{F45D3E18-B97E-41F1-B0CA-9164D8FEF968}" destId="{87358A92-0192-49C2-8C71-8BFA38E7D588}" srcOrd="2" destOrd="0" parTransId="{3F4A79DC-FA82-4EDD-BC5D-F1506E3AA5DC}" sibTransId="{CD02C65D-1AB6-4CFC-AD30-841A0174A5FE}"/>
    <dgm:cxn modelId="{2D47FDAB-562D-4063-A84E-E439A3D4A17B}" type="presOf" srcId="{15D2C8FF-5464-4CEB-8414-B4B86BDB6D75}" destId="{466F6466-568E-4D4F-A83F-0431AE84EBA0}" srcOrd="0" destOrd="0" presId="urn:microsoft.com/office/officeart/2005/8/layout/hierarchy3"/>
    <dgm:cxn modelId="{5D00CBB3-8370-4539-BAA1-888560FF4F61}" type="presOf" srcId="{3F4A79DC-FA82-4EDD-BC5D-F1506E3AA5DC}" destId="{E4B41360-8EC7-4622-BAD4-69CEDF9A645A}" srcOrd="0" destOrd="0" presId="urn:microsoft.com/office/officeart/2005/8/layout/hierarchy3"/>
    <dgm:cxn modelId="{D03C98B8-2298-46DA-AD6E-88CFC9FA42EC}" srcId="{7C265698-090F-4B3D-86EB-0CD4870179FC}" destId="{F45D3E18-B97E-41F1-B0CA-9164D8FEF968}" srcOrd="0" destOrd="0" parTransId="{086CE196-C4B6-4F45-9A3B-A42C80CE35D9}" sibTransId="{C0A90C32-31CB-4BA5-A4CD-8639D1DB877D}"/>
    <dgm:cxn modelId="{6D88EACB-BCF9-4EEA-AB0D-C3F35CD05EB3}" srcId="{F45D3E18-B97E-41F1-B0CA-9164D8FEF968}" destId="{E92C830C-FD9F-4E3D-97E5-C4AD6B8AB24F}" srcOrd="0" destOrd="0" parTransId="{40AD32D4-C965-49BE-9FED-F8A328499989}" sibTransId="{41BFEBF6-8748-4BEC-8064-0F92D57058BF}"/>
    <dgm:cxn modelId="{DF5B25F9-5F6A-42A8-A7A1-47C7C90C1C4B}" type="presOf" srcId="{F45D3E18-B97E-41F1-B0CA-9164D8FEF968}" destId="{8B92BD47-BE05-4BE2-AF6F-15A60351CAD0}" srcOrd="1" destOrd="0" presId="urn:microsoft.com/office/officeart/2005/8/layout/hierarchy3"/>
    <dgm:cxn modelId="{AE3B9CFC-D3BC-48CE-A1A6-0A3A016FDD34}" type="presOf" srcId="{88F793E5-E4CF-4B60-B8C6-B2178D448D74}" destId="{3D46CF70-3F95-441B-AE41-C3C7A2EC146C}" srcOrd="0" destOrd="0" presId="urn:microsoft.com/office/officeart/2005/8/layout/hierarchy3"/>
    <dgm:cxn modelId="{229B3753-B00F-4361-A556-94FB216BC3C0}" type="presParOf" srcId="{81E3B00B-1A28-436F-AEF1-15B82208C915}" destId="{9A2BA2C0-2959-46FF-837D-D30F7E5837C5}" srcOrd="0" destOrd="0" presId="urn:microsoft.com/office/officeart/2005/8/layout/hierarchy3"/>
    <dgm:cxn modelId="{21ADB141-9044-4D91-8170-ADADA91D1A38}" type="presParOf" srcId="{9A2BA2C0-2959-46FF-837D-D30F7E5837C5}" destId="{9F79A37E-1E1D-4B48-ADE3-50BA41528AB5}" srcOrd="0" destOrd="0" presId="urn:microsoft.com/office/officeart/2005/8/layout/hierarchy3"/>
    <dgm:cxn modelId="{A72C58FB-4D47-4826-A71D-63E17AADD0A1}" type="presParOf" srcId="{9F79A37E-1E1D-4B48-ADE3-50BA41528AB5}" destId="{9719A823-3E54-40EF-95DD-A34A87B574EC}" srcOrd="0" destOrd="0" presId="urn:microsoft.com/office/officeart/2005/8/layout/hierarchy3"/>
    <dgm:cxn modelId="{23BB6B7C-D6B3-4765-87A7-77B647B4D133}" type="presParOf" srcId="{9F79A37E-1E1D-4B48-ADE3-50BA41528AB5}" destId="{8B92BD47-BE05-4BE2-AF6F-15A60351CAD0}" srcOrd="1" destOrd="0" presId="urn:microsoft.com/office/officeart/2005/8/layout/hierarchy3"/>
    <dgm:cxn modelId="{869DE957-751A-4834-B8C9-CDCE9E32F409}" type="presParOf" srcId="{9A2BA2C0-2959-46FF-837D-D30F7E5837C5}" destId="{236DD88E-BB75-45EF-8577-00001106D3EB}" srcOrd="1" destOrd="0" presId="urn:microsoft.com/office/officeart/2005/8/layout/hierarchy3"/>
    <dgm:cxn modelId="{345E232C-E632-4630-B53F-C48F3F39F140}" type="presParOf" srcId="{236DD88E-BB75-45EF-8577-00001106D3EB}" destId="{F63E26FC-C42F-431F-ABFF-9C27CD9F0210}" srcOrd="0" destOrd="0" presId="urn:microsoft.com/office/officeart/2005/8/layout/hierarchy3"/>
    <dgm:cxn modelId="{E3D28CAA-8FE7-44B6-BEF0-9EAA85C56D8A}" type="presParOf" srcId="{236DD88E-BB75-45EF-8577-00001106D3EB}" destId="{3AE289E0-7616-4570-A662-8A4F7ED04522}" srcOrd="1" destOrd="0" presId="urn:microsoft.com/office/officeart/2005/8/layout/hierarchy3"/>
    <dgm:cxn modelId="{DBF94D07-438D-40FC-825D-070B7E988432}" type="presParOf" srcId="{236DD88E-BB75-45EF-8577-00001106D3EB}" destId="{3D46CF70-3F95-441B-AE41-C3C7A2EC146C}" srcOrd="2" destOrd="0" presId="urn:microsoft.com/office/officeart/2005/8/layout/hierarchy3"/>
    <dgm:cxn modelId="{91F4846A-7C70-4A0D-93C1-7E73C1ECE9D1}" type="presParOf" srcId="{236DD88E-BB75-45EF-8577-00001106D3EB}" destId="{EB5EAE8B-2103-4607-9D3B-02741F0A29E6}" srcOrd="3" destOrd="0" presId="urn:microsoft.com/office/officeart/2005/8/layout/hierarchy3"/>
    <dgm:cxn modelId="{B35BEDA8-A990-4288-9E8C-30FAD0788719}" type="presParOf" srcId="{236DD88E-BB75-45EF-8577-00001106D3EB}" destId="{E4B41360-8EC7-4622-BAD4-69CEDF9A645A}" srcOrd="4" destOrd="0" presId="urn:microsoft.com/office/officeart/2005/8/layout/hierarchy3"/>
    <dgm:cxn modelId="{F981DC8F-CB17-4FDB-8285-C8C42AE14833}" type="presParOf" srcId="{236DD88E-BB75-45EF-8577-00001106D3EB}" destId="{2560EAFF-19B8-4510-A8B8-1CAD320479CA}" srcOrd="5" destOrd="0" presId="urn:microsoft.com/office/officeart/2005/8/layout/hierarchy3"/>
    <dgm:cxn modelId="{259C55B3-5316-4890-B1F8-E29D991CC2AB}" type="presParOf" srcId="{236DD88E-BB75-45EF-8577-00001106D3EB}" destId="{79813966-7BFC-4175-96D8-207AF1A1341D}" srcOrd="6" destOrd="0" presId="urn:microsoft.com/office/officeart/2005/8/layout/hierarchy3"/>
    <dgm:cxn modelId="{43BDDDAE-C865-4273-8535-6F019577780E}" type="presParOf" srcId="{236DD88E-BB75-45EF-8577-00001106D3EB}" destId="{466F6466-568E-4D4F-A83F-0431AE84EBA0}" srcOrd="7" destOrd="0" presId="urn:microsoft.com/office/officeart/2005/8/layout/hierarchy3"/>
  </dgm:cxnLst>
  <dgm:bg/>
  <dgm:whole/>
  <dgm:extLst>
    <a:ext uri="http://schemas.microsoft.com/office/drawing/2008/diagram">
      <dsp:dataModelExt xmlns:dsp="http://schemas.microsoft.com/office/drawing/2008/diagram" relId="rId9" minVer="http://schemas.openxmlformats.org/drawingml/2006/diagram"/>
    </a:ext>
  </dgm:extLst>
</dgm:dataModel>
</file>

<file path=ppt/diagrams/data11.xml><?xml version="1.0" encoding="utf-8"?>
<dgm:dataModel xmlns:dgm="http://schemas.openxmlformats.org/drawingml/2006/diagram" xmlns:a="http://schemas.openxmlformats.org/drawingml/2006/main">
  <dgm:ptLst>
    <dgm:pt modelId="{7C265698-090F-4B3D-86EB-0CD4870179FC}" type="doc">
      <dgm:prSet loTypeId="urn:microsoft.com/office/officeart/2005/8/layout/hierarchy3" loCatId="list" qsTypeId="urn:microsoft.com/office/officeart/2005/8/quickstyle/simple1" qsCatId="simple" csTypeId="urn:microsoft.com/office/officeart/2005/8/colors/accent0_3" csCatId="mainScheme" phldr="1"/>
      <dgm:spPr/>
      <dgm:t>
        <a:bodyPr/>
        <a:lstStyle/>
        <a:p>
          <a:endParaRPr lang="es-EC"/>
        </a:p>
      </dgm:t>
    </dgm:pt>
    <dgm:pt modelId="{F45D3E18-B97E-41F1-B0CA-9164D8FEF968}">
      <dgm:prSet phldrT="[Texto]" custT="1"/>
      <dgm:spPr/>
      <dgm:t>
        <a:bodyPr/>
        <a:lstStyle/>
        <a:p>
          <a:r>
            <a:rPr lang="es-ES" sz="2200" dirty="0">
              <a:latin typeface="Bw Modelica" panose="00000600000000000000" pitchFamily="50" charset="0"/>
            </a:rPr>
            <a:t>Expulsión injusta (de los fieles)</a:t>
          </a:r>
          <a:endParaRPr lang="es-EC" sz="2200" dirty="0">
            <a:latin typeface="Bw Modelica" panose="00000600000000000000" pitchFamily="50" charset="0"/>
          </a:endParaRPr>
        </a:p>
      </dgm:t>
    </dgm:pt>
    <dgm:pt modelId="{086CE196-C4B6-4F45-9A3B-A42C80CE35D9}" type="parTrans" cxnId="{D03C98B8-2298-46DA-AD6E-88CFC9FA42EC}">
      <dgm:prSet/>
      <dgm:spPr/>
      <dgm:t>
        <a:bodyPr/>
        <a:lstStyle/>
        <a:p>
          <a:endParaRPr lang="es-EC" sz="2200">
            <a:latin typeface="Bw Modelica" panose="00000600000000000000" pitchFamily="50" charset="0"/>
          </a:endParaRPr>
        </a:p>
      </dgm:t>
    </dgm:pt>
    <dgm:pt modelId="{C0A90C32-31CB-4BA5-A4CD-8639D1DB877D}" type="sibTrans" cxnId="{D03C98B8-2298-46DA-AD6E-88CFC9FA42EC}">
      <dgm:prSet/>
      <dgm:spPr/>
      <dgm:t>
        <a:bodyPr/>
        <a:lstStyle/>
        <a:p>
          <a:endParaRPr lang="es-EC" sz="2200">
            <a:latin typeface="Bw Modelica" panose="00000600000000000000" pitchFamily="50" charset="0"/>
          </a:endParaRPr>
        </a:p>
      </dgm:t>
    </dgm:pt>
    <dgm:pt modelId="{E92C830C-FD9F-4E3D-97E5-C4AD6B8AB24F}">
      <dgm:prSet phldrT="[Texto]" custT="1"/>
      <dgm:spPr/>
      <dgm:t>
        <a:bodyPr/>
        <a:lstStyle/>
        <a:p>
          <a:r>
            <a:rPr lang="es-ES" sz="2200" dirty="0">
              <a:latin typeface="Bw Modelica" panose="00000600000000000000" pitchFamily="50" charset="0"/>
            </a:rPr>
            <a:t>Es decidida por líderes humanos.</a:t>
          </a:r>
          <a:endParaRPr lang="es-EC" sz="2200" dirty="0">
            <a:latin typeface="Bw Modelica" panose="00000600000000000000" pitchFamily="50" charset="0"/>
          </a:endParaRPr>
        </a:p>
      </dgm:t>
    </dgm:pt>
    <dgm:pt modelId="{40AD32D4-C965-49BE-9FED-F8A328499989}" type="parTrans" cxnId="{6D88EACB-BCF9-4EEA-AB0D-C3F35CD05EB3}">
      <dgm:prSet/>
      <dgm:spPr/>
      <dgm:t>
        <a:bodyPr/>
        <a:lstStyle/>
        <a:p>
          <a:endParaRPr lang="es-EC" sz="2200">
            <a:latin typeface="Bw Modelica" panose="00000600000000000000" pitchFamily="50" charset="0"/>
          </a:endParaRPr>
        </a:p>
      </dgm:t>
    </dgm:pt>
    <dgm:pt modelId="{41BFEBF6-8748-4BEC-8064-0F92D57058BF}" type="sibTrans" cxnId="{6D88EACB-BCF9-4EEA-AB0D-C3F35CD05EB3}">
      <dgm:prSet/>
      <dgm:spPr/>
      <dgm:t>
        <a:bodyPr/>
        <a:lstStyle/>
        <a:p>
          <a:endParaRPr lang="es-EC" sz="2200">
            <a:latin typeface="Bw Modelica" panose="00000600000000000000" pitchFamily="50" charset="0"/>
          </a:endParaRPr>
        </a:p>
      </dgm:t>
    </dgm:pt>
    <dgm:pt modelId="{B3C70533-7264-4159-A744-19D835DEDAAD}">
      <dgm:prSet phldrT="[Texto]" custT="1"/>
      <dgm:spPr/>
      <dgm:t>
        <a:bodyPr/>
        <a:lstStyle/>
        <a:p>
          <a:r>
            <a:rPr lang="es-ES" sz="2200" dirty="0">
              <a:latin typeface="Bw Modelica" panose="00000600000000000000" pitchFamily="50" charset="0"/>
            </a:rPr>
            <a:t>Es basada en la fidelidad a la verdad.</a:t>
          </a:r>
          <a:endParaRPr lang="es-EC" sz="2200" dirty="0">
            <a:latin typeface="Bw Modelica" panose="00000600000000000000" pitchFamily="50" charset="0"/>
          </a:endParaRPr>
        </a:p>
      </dgm:t>
    </dgm:pt>
    <dgm:pt modelId="{88F793E5-E4CF-4B60-B8C6-B2178D448D74}" type="parTrans" cxnId="{0AD7F89A-69A1-4AFB-96F7-5DA078E48F9F}">
      <dgm:prSet/>
      <dgm:spPr/>
      <dgm:t>
        <a:bodyPr/>
        <a:lstStyle/>
        <a:p>
          <a:endParaRPr lang="es-EC" sz="2200">
            <a:latin typeface="Bw Modelica" panose="00000600000000000000" pitchFamily="50" charset="0"/>
          </a:endParaRPr>
        </a:p>
      </dgm:t>
    </dgm:pt>
    <dgm:pt modelId="{4C4AB02D-EF96-4595-846B-9A73B753BB69}" type="sibTrans" cxnId="{0AD7F89A-69A1-4AFB-96F7-5DA078E48F9F}">
      <dgm:prSet/>
      <dgm:spPr/>
      <dgm:t>
        <a:bodyPr/>
        <a:lstStyle/>
        <a:p>
          <a:endParaRPr lang="es-EC" sz="2200">
            <a:latin typeface="Bw Modelica" panose="00000600000000000000" pitchFamily="50" charset="0"/>
          </a:endParaRPr>
        </a:p>
      </dgm:t>
    </dgm:pt>
    <dgm:pt modelId="{87358A92-0192-49C2-8C71-8BFA38E7D588}">
      <dgm:prSet custT="1"/>
      <dgm:spPr/>
      <dgm:t>
        <a:bodyPr/>
        <a:lstStyle/>
        <a:p>
          <a:r>
            <a:rPr lang="es-ES" sz="2200" dirty="0">
              <a:latin typeface="Bw Modelica" panose="00000600000000000000" pitchFamily="50" charset="0"/>
            </a:rPr>
            <a:t>Se produce por la obediencia a Dios.</a:t>
          </a:r>
          <a:endParaRPr lang="es-EC" sz="2200" dirty="0">
            <a:latin typeface="Bw Modelica" panose="00000600000000000000" pitchFamily="50" charset="0"/>
          </a:endParaRPr>
        </a:p>
      </dgm:t>
    </dgm:pt>
    <dgm:pt modelId="{3F4A79DC-FA82-4EDD-BC5D-F1506E3AA5DC}" type="parTrans" cxnId="{DA2BFE9F-A0B3-49FC-AFB1-73381E7B4B7B}">
      <dgm:prSet/>
      <dgm:spPr/>
      <dgm:t>
        <a:bodyPr/>
        <a:lstStyle/>
        <a:p>
          <a:endParaRPr lang="es-EC"/>
        </a:p>
      </dgm:t>
    </dgm:pt>
    <dgm:pt modelId="{CD02C65D-1AB6-4CFC-AD30-841A0174A5FE}" type="sibTrans" cxnId="{DA2BFE9F-A0B3-49FC-AFB1-73381E7B4B7B}">
      <dgm:prSet/>
      <dgm:spPr/>
      <dgm:t>
        <a:bodyPr/>
        <a:lstStyle/>
        <a:p>
          <a:endParaRPr lang="es-EC"/>
        </a:p>
      </dgm:t>
    </dgm:pt>
    <dgm:pt modelId="{15D2C8FF-5464-4CEB-8414-B4B86BDB6D75}">
      <dgm:prSet custT="1"/>
      <dgm:spPr/>
      <dgm:t>
        <a:bodyPr/>
        <a:lstStyle/>
        <a:p>
          <a:r>
            <a:rPr lang="es-ES" sz="2200" dirty="0">
              <a:latin typeface="Bw Modelica" panose="00000600000000000000" pitchFamily="50" charset="0"/>
            </a:rPr>
            <a:t>Es injusta, motivada por el orgullo y ceguera espiritual.</a:t>
          </a:r>
          <a:endParaRPr lang="es-EC" sz="2200" dirty="0">
            <a:latin typeface="Bw Modelica" panose="00000600000000000000" pitchFamily="50" charset="0"/>
          </a:endParaRPr>
        </a:p>
      </dgm:t>
    </dgm:pt>
    <dgm:pt modelId="{473BA64F-E2F9-4C8A-ABC5-9242B2B6DF64}" type="parTrans" cxnId="{345F4D6A-93DD-440D-8D69-76438111EDF1}">
      <dgm:prSet/>
      <dgm:spPr/>
      <dgm:t>
        <a:bodyPr/>
        <a:lstStyle/>
        <a:p>
          <a:endParaRPr lang="es-EC"/>
        </a:p>
      </dgm:t>
    </dgm:pt>
    <dgm:pt modelId="{463F8FF7-52CB-41E2-8126-B5EC08CDA583}" type="sibTrans" cxnId="{345F4D6A-93DD-440D-8D69-76438111EDF1}">
      <dgm:prSet/>
      <dgm:spPr/>
      <dgm:t>
        <a:bodyPr/>
        <a:lstStyle/>
        <a:p>
          <a:endParaRPr lang="es-EC"/>
        </a:p>
      </dgm:t>
    </dgm:pt>
    <dgm:pt modelId="{81E3B00B-1A28-436F-AEF1-15B82208C915}" type="pres">
      <dgm:prSet presAssocID="{7C265698-090F-4B3D-86EB-0CD4870179FC}" presName="diagram" presStyleCnt="0">
        <dgm:presLayoutVars>
          <dgm:chPref val="1"/>
          <dgm:dir/>
          <dgm:animOne val="branch"/>
          <dgm:animLvl val="lvl"/>
          <dgm:resizeHandles/>
        </dgm:presLayoutVars>
      </dgm:prSet>
      <dgm:spPr/>
    </dgm:pt>
    <dgm:pt modelId="{9A2BA2C0-2959-46FF-837D-D30F7E5837C5}" type="pres">
      <dgm:prSet presAssocID="{F45D3E18-B97E-41F1-B0CA-9164D8FEF968}" presName="root" presStyleCnt="0"/>
      <dgm:spPr/>
    </dgm:pt>
    <dgm:pt modelId="{9F79A37E-1E1D-4B48-ADE3-50BA41528AB5}" type="pres">
      <dgm:prSet presAssocID="{F45D3E18-B97E-41F1-B0CA-9164D8FEF968}" presName="rootComposite" presStyleCnt="0"/>
      <dgm:spPr/>
    </dgm:pt>
    <dgm:pt modelId="{9719A823-3E54-40EF-95DD-A34A87B574EC}" type="pres">
      <dgm:prSet presAssocID="{F45D3E18-B97E-41F1-B0CA-9164D8FEF968}" presName="rootText" presStyleLbl="node1" presStyleIdx="0" presStyleCnt="1" custScaleX="200806" custScaleY="45191"/>
      <dgm:spPr/>
    </dgm:pt>
    <dgm:pt modelId="{8B92BD47-BE05-4BE2-AF6F-15A60351CAD0}" type="pres">
      <dgm:prSet presAssocID="{F45D3E18-B97E-41F1-B0CA-9164D8FEF968}" presName="rootConnector" presStyleLbl="node1" presStyleIdx="0" presStyleCnt="1"/>
      <dgm:spPr/>
    </dgm:pt>
    <dgm:pt modelId="{236DD88E-BB75-45EF-8577-00001106D3EB}" type="pres">
      <dgm:prSet presAssocID="{F45D3E18-B97E-41F1-B0CA-9164D8FEF968}" presName="childShape" presStyleCnt="0"/>
      <dgm:spPr/>
    </dgm:pt>
    <dgm:pt modelId="{F63E26FC-C42F-431F-ABFF-9C27CD9F0210}" type="pres">
      <dgm:prSet presAssocID="{40AD32D4-C965-49BE-9FED-F8A328499989}" presName="Name13" presStyleLbl="parChTrans1D2" presStyleIdx="0" presStyleCnt="4"/>
      <dgm:spPr/>
    </dgm:pt>
    <dgm:pt modelId="{3AE289E0-7616-4570-A662-8A4F7ED04522}" type="pres">
      <dgm:prSet presAssocID="{E92C830C-FD9F-4E3D-97E5-C4AD6B8AB24F}" presName="childText" presStyleLbl="bgAcc1" presStyleIdx="0" presStyleCnt="4" custScaleX="221453" custScaleY="63325">
        <dgm:presLayoutVars>
          <dgm:bulletEnabled val="1"/>
        </dgm:presLayoutVars>
      </dgm:prSet>
      <dgm:spPr/>
    </dgm:pt>
    <dgm:pt modelId="{3D46CF70-3F95-441B-AE41-C3C7A2EC146C}" type="pres">
      <dgm:prSet presAssocID="{88F793E5-E4CF-4B60-B8C6-B2178D448D74}" presName="Name13" presStyleLbl="parChTrans1D2" presStyleIdx="1" presStyleCnt="4"/>
      <dgm:spPr/>
    </dgm:pt>
    <dgm:pt modelId="{EB5EAE8B-2103-4607-9D3B-02741F0A29E6}" type="pres">
      <dgm:prSet presAssocID="{B3C70533-7264-4159-A744-19D835DEDAAD}" presName="childText" presStyleLbl="bgAcc1" presStyleIdx="1" presStyleCnt="4" custScaleX="221453" custScaleY="63325">
        <dgm:presLayoutVars>
          <dgm:bulletEnabled val="1"/>
        </dgm:presLayoutVars>
      </dgm:prSet>
      <dgm:spPr/>
    </dgm:pt>
    <dgm:pt modelId="{E4B41360-8EC7-4622-BAD4-69CEDF9A645A}" type="pres">
      <dgm:prSet presAssocID="{3F4A79DC-FA82-4EDD-BC5D-F1506E3AA5DC}" presName="Name13" presStyleLbl="parChTrans1D2" presStyleIdx="2" presStyleCnt="4"/>
      <dgm:spPr/>
    </dgm:pt>
    <dgm:pt modelId="{2560EAFF-19B8-4510-A8B8-1CAD320479CA}" type="pres">
      <dgm:prSet presAssocID="{87358A92-0192-49C2-8C71-8BFA38E7D588}" presName="childText" presStyleLbl="bgAcc1" presStyleIdx="2" presStyleCnt="4" custScaleX="221453" custScaleY="63325">
        <dgm:presLayoutVars>
          <dgm:bulletEnabled val="1"/>
        </dgm:presLayoutVars>
      </dgm:prSet>
      <dgm:spPr/>
    </dgm:pt>
    <dgm:pt modelId="{79813966-7BFC-4175-96D8-207AF1A1341D}" type="pres">
      <dgm:prSet presAssocID="{473BA64F-E2F9-4C8A-ABC5-9242B2B6DF64}" presName="Name13" presStyleLbl="parChTrans1D2" presStyleIdx="3" presStyleCnt="4"/>
      <dgm:spPr/>
    </dgm:pt>
    <dgm:pt modelId="{466F6466-568E-4D4F-A83F-0431AE84EBA0}" type="pres">
      <dgm:prSet presAssocID="{15D2C8FF-5464-4CEB-8414-B4B86BDB6D75}" presName="childText" presStyleLbl="bgAcc1" presStyleIdx="3" presStyleCnt="4" custScaleX="222951" custScaleY="63325">
        <dgm:presLayoutVars>
          <dgm:bulletEnabled val="1"/>
        </dgm:presLayoutVars>
      </dgm:prSet>
      <dgm:spPr/>
    </dgm:pt>
  </dgm:ptLst>
  <dgm:cxnLst>
    <dgm:cxn modelId="{9A0C7F24-09D4-482E-A444-3DEE03B424FC}" type="presOf" srcId="{B3C70533-7264-4159-A744-19D835DEDAAD}" destId="{EB5EAE8B-2103-4607-9D3B-02741F0A29E6}" srcOrd="0" destOrd="0" presId="urn:microsoft.com/office/officeart/2005/8/layout/hierarchy3"/>
    <dgm:cxn modelId="{E2AE2D29-F8ED-449A-9F14-CD7A44A3DBE2}" type="presOf" srcId="{F45D3E18-B97E-41F1-B0CA-9164D8FEF968}" destId="{9719A823-3E54-40EF-95DD-A34A87B574EC}" srcOrd="0" destOrd="0" presId="urn:microsoft.com/office/officeart/2005/8/layout/hierarchy3"/>
    <dgm:cxn modelId="{4E024430-0305-4ECC-8C5A-D7550BBC5E72}" type="presOf" srcId="{473BA64F-E2F9-4C8A-ABC5-9242B2B6DF64}" destId="{79813966-7BFC-4175-96D8-207AF1A1341D}" srcOrd="0" destOrd="0" presId="urn:microsoft.com/office/officeart/2005/8/layout/hierarchy3"/>
    <dgm:cxn modelId="{6308E55B-17E0-4569-ADCF-1C48BDA19647}" type="presOf" srcId="{87358A92-0192-49C2-8C71-8BFA38E7D588}" destId="{2560EAFF-19B8-4510-A8B8-1CAD320479CA}" srcOrd="0" destOrd="0" presId="urn:microsoft.com/office/officeart/2005/8/layout/hierarchy3"/>
    <dgm:cxn modelId="{345F4D6A-93DD-440D-8D69-76438111EDF1}" srcId="{F45D3E18-B97E-41F1-B0CA-9164D8FEF968}" destId="{15D2C8FF-5464-4CEB-8414-B4B86BDB6D75}" srcOrd="3" destOrd="0" parTransId="{473BA64F-E2F9-4C8A-ABC5-9242B2B6DF64}" sibTransId="{463F8FF7-52CB-41E2-8126-B5EC08CDA583}"/>
    <dgm:cxn modelId="{68F3D574-D0BB-4BCF-B794-7D70AB4F3F1F}" type="presOf" srcId="{7C265698-090F-4B3D-86EB-0CD4870179FC}" destId="{81E3B00B-1A28-436F-AEF1-15B82208C915}" srcOrd="0" destOrd="0" presId="urn:microsoft.com/office/officeart/2005/8/layout/hierarchy3"/>
    <dgm:cxn modelId="{8B6C847B-1432-4F83-A2D2-4628E01BBF4E}" type="presOf" srcId="{40AD32D4-C965-49BE-9FED-F8A328499989}" destId="{F63E26FC-C42F-431F-ABFF-9C27CD9F0210}" srcOrd="0" destOrd="0" presId="urn:microsoft.com/office/officeart/2005/8/layout/hierarchy3"/>
    <dgm:cxn modelId="{E8DB217F-A3A0-43E4-9AA1-3EB5CEED1771}" type="presOf" srcId="{E92C830C-FD9F-4E3D-97E5-C4AD6B8AB24F}" destId="{3AE289E0-7616-4570-A662-8A4F7ED04522}" srcOrd="0" destOrd="0" presId="urn:microsoft.com/office/officeart/2005/8/layout/hierarchy3"/>
    <dgm:cxn modelId="{0AD7F89A-69A1-4AFB-96F7-5DA078E48F9F}" srcId="{F45D3E18-B97E-41F1-B0CA-9164D8FEF968}" destId="{B3C70533-7264-4159-A744-19D835DEDAAD}" srcOrd="1" destOrd="0" parTransId="{88F793E5-E4CF-4B60-B8C6-B2178D448D74}" sibTransId="{4C4AB02D-EF96-4595-846B-9A73B753BB69}"/>
    <dgm:cxn modelId="{DA2BFE9F-A0B3-49FC-AFB1-73381E7B4B7B}" srcId="{F45D3E18-B97E-41F1-B0CA-9164D8FEF968}" destId="{87358A92-0192-49C2-8C71-8BFA38E7D588}" srcOrd="2" destOrd="0" parTransId="{3F4A79DC-FA82-4EDD-BC5D-F1506E3AA5DC}" sibTransId="{CD02C65D-1AB6-4CFC-AD30-841A0174A5FE}"/>
    <dgm:cxn modelId="{2D47FDAB-562D-4063-A84E-E439A3D4A17B}" type="presOf" srcId="{15D2C8FF-5464-4CEB-8414-B4B86BDB6D75}" destId="{466F6466-568E-4D4F-A83F-0431AE84EBA0}" srcOrd="0" destOrd="0" presId="urn:microsoft.com/office/officeart/2005/8/layout/hierarchy3"/>
    <dgm:cxn modelId="{5D00CBB3-8370-4539-BAA1-888560FF4F61}" type="presOf" srcId="{3F4A79DC-FA82-4EDD-BC5D-F1506E3AA5DC}" destId="{E4B41360-8EC7-4622-BAD4-69CEDF9A645A}" srcOrd="0" destOrd="0" presId="urn:microsoft.com/office/officeart/2005/8/layout/hierarchy3"/>
    <dgm:cxn modelId="{D03C98B8-2298-46DA-AD6E-88CFC9FA42EC}" srcId="{7C265698-090F-4B3D-86EB-0CD4870179FC}" destId="{F45D3E18-B97E-41F1-B0CA-9164D8FEF968}" srcOrd="0" destOrd="0" parTransId="{086CE196-C4B6-4F45-9A3B-A42C80CE35D9}" sibTransId="{C0A90C32-31CB-4BA5-A4CD-8639D1DB877D}"/>
    <dgm:cxn modelId="{6D88EACB-BCF9-4EEA-AB0D-C3F35CD05EB3}" srcId="{F45D3E18-B97E-41F1-B0CA-9164D8FEF968}" destId="{E92C830C-FD9F-4E3D-97E5-C4AD6B8AB24F}" srcOrd="0" destOrd="0" parTransId="{40AD32D4-C965-49BE-9FED-F8A328499989}" sibTransId="{41BFEBF6-8748-4BEC-8064-0F92D57058BF}"/>
    <dgm:cxn modelId="{DF5B25F9-5F6A-42A8-A7A1-47C7C90C1C4B}" type="presOf" srcId="{F45D3E18-B97E-41F1-B0CA-9164D8FEF968}" destId="{8B92BD47-BE05-4BE2-AF6F-15A60351CAD0}" srcOrd="1" destOrd="0" presId="urn:microsoft.com/office/officeart/2005/8/layout/hierarchy3"/>
    <dgm:cxn modelId="{AE3B9CFC-D3BC-48CE-A1A6-0A3A016FDD34}" type="presOf" srcId="{88F793E5-E4CF-4B60-B8C6-B2178D448D74}" destId="{3D46CF70-3F95-441B-AE41-C3C7A2EC146C}" srcOrd="0" destOrd="0" presId="urn:microsoft.com/office/officeart/2005/8/layout/hierarchy3"/>
    <dgm:cxn modelId="{229B3753-B00F-4361-A556-94FB216BC3C0}" type="presParOf" srcId="{81E3B00B-1A28-436F-AEF1-15B82208C915}" destId="{9A2BA2C0-2959-46FF-837D-D30F7E5837C5}" srcOrd="0" destOrd="0" presId="urn:microsoft.com/office/officeart/2005/8/layout/hierarchy3"/>
    <dgm:cxn modelId="{21ADB141-9044-4D91-8170-ADADA91D1A38}" type="presParOf" srcId="{9A2BA2C0-2959-46FF-837D-D30F7E5837C5}" destId="{9F79A37E-1E1D-4B48-ADE3-50BA41528AB5}" srcOrd="0" destOrd="0" presId="urn:microsoft.com/office/officeart/2005/8/layout/hierarchy3"/>
    <dgm:cxn modelId="{A72C58FB-4D47-4826-A71D-63E17AADD0A1}" type="presParOf" srcId="{9F79A37E-1E1D-4B48-ADE3-50BA41528AB5}" destId="{9719A823-3E54-40EF-95DD-A34A87B574EC}" srcOrd="0" destOrd="0" presId="urn:microsoft.com/office/officeart/2005/8/layout/hierarchy3"/>
    <dgm:cxn modelId="{23BB6B7C-D6B3-4765-87A7-77B647B4D133}" type="presParOf" srcId="{9F79A37E-1E1D-4B48-ADE3-50BA41528AB5}" destId="{8B92BD47-BE05-4BE2-AF6F-15A60351CAD0}" srcOrd="1" destOrd="0" presId="urn:microsoft.com/office/officeart/2005/8/layout/hierarchy3"/>
    <dgm:cxn modelId="{869DE957-751A-4834-B8C9-CDCE9E32F409}" type="presParOf" srcId="{9A2BA2C0-2959-46FF-837D-D30F7E5837C5}" destId="{236DD88E-BB75-45EF-8577-00001106D3EB}" srcOrd="1" destOrd="0" presId="urn:microsoft.com/office/officeart/2005/8/layout/hierarchy3"/>
    <dgm:cxn modelId="{345E232C-E632-4630-B53F-C48F3F39F140}" type="presParOf" srcId="{236DD88E-BB75-45EF-8577-00001106D3EB}" destId="{F63E26FC-C42F-431F-ABFF-9C27CD9F0210}" srcOrd="0" destOrd="0" presId="urn:microsoft.com/office/officeart/2005/8/layout/hierarchy3"/>
    <dgm:cxn modelId="{E3D28CAA-8FE7-44B6-BEF0-9EAA85C56D8A}" type="presParOf" srcId="{236DD88E-BB75-45EF-8577-00001106D3EB}" destId="{3AE289E0-7616-4570-A662-8A4F7ED04522}" srcOrd="1" destOrd="0" presId="urn:microsoft.com/office/officeart/2005/8/layout/hierarchy3"/>
    <dgm:cxn modelId="{DBF94D07-438D-40FC-825D-070B7E988432}" type="presParOf" srcId="{236DD88E-BB75-45EF-8577-00001106D3EB}" destId="{3D46CF70-3F95-441B-AE41-C3C7A2EC146C}" srcOrd="2" destOrd="0" presId="urn:microsoft.com/office/officeart/2005/8/layout/hierarchy3"/>
    <dgm:cxn modelId="{91F4846A-7C70-4A0D-93C1-7E73C1ECE9D1}" type="presParOf" srcId="{236DD88E-BB75-45EF-8577-00001106D3EB}" destId="{EB5EAE8B-2103-4607-9D3B-02741F0A29E6}" srcOrd="3" destOrd="0" presId="urn:microsoft.com/office/officeart/2005/8/layout/hierarchy3"/>
    <dgm:cxn modelId="{B35BEDA8-A990-4288-9E8C-30FAD0788719}" type="presParOf" srcId="{236DD88E-BB75-45EF-8577-00001106D3EB}" destId="{E4B41360-8EC7-4622-BAD4-69CEDF9A645A}" srcOrd="4" destOrd="0" presId="urn:microsoft.com/office/officeart/2005/8/layout/hierarchy3"/>
    <dgm:cxn modelId="{F981DC8F-CB17-4FDB-8285-C8C42AE14833}" type="presParOf" srcId="{236DD88E-BB75-45EF-8577-00001106D3EB}" destId="{2560EAFF-19B8-4510-A8B8-1CAD320479CA}" srcOrd="5" destOrd="0" presId="urn:microsoft.com/office/officeart/2005/8/layout/hierarchy3"/>
    <dgm:cxn modelId="{259C55B3-5316-4890-B1F8-E29D991CC2AB}" type="presParOf" srcId="{236DD88E-BB75-45EF-8577-00001106D3EB}" destId="{79813966-7BFC-4175-96D8-207AF1A1341D}" srcOrd="6" destOrd="0" presId="urn:microsoft.com/office/officeart/2005/8/layout/hierarchy3"/>
    <dgm:cxn modelId="{43BDDDAE-C865-4273-8535-6F019577780E}" type="presParOf" srcId="{236DD88E-BB75-45EF-8577-00001106D3EB}" destId="{466F6466-568E-4D4F-A83F-0431AE84EBA0}" srcOrd="7" destOrd="0" presId="urn:microsoft.com/office/officeart/2005/8/layout/hierarchy3"/>
  </dgm:cxnLst>
  <dgm:bg/>
  <dgm:whole/>
  <dgm:extLst>
    <a:ext uri="http://schemas.microsoft.com/office/drawing/2008/diagram">
      <dsp:dataModelExt xmlns:dsp="http://schemas.microsoft.com/office/drawing/2008/diagram" relId="rId14" minVer="http://schemas.openxmlformats.org/drawingml/2006/diagram"/>
    </a:ext>
  </dgm:extLst>
</dgm:dataModel>
</file>

<file path=ppt/diagrams/data12.xml><?xml version="1.0" encoding="utf-8"?>
<dgm:dataModel xmlns:dgm="http://schemas.openxmlformats.org/drawingml/2006/diagram" xmlns:a="http://schemas.openxmlformats.org/drawingml/2006/main">
  <dgm:ptLst>
    <dgm:pt modelId="{8B688827-D66A-4C90-9932-ED11D76A0A27}" type="doc">
      <dgm:prSet loTypeId="urn:microsoft.com/office/officeart/2005/8/layout/lProcess3" loCatId="process" qsTypeId="urn:microsoft.com/office/officeart/2005/8/quickstyle/simple1" qsCatId="simple" csTypeId="urn:microsoft.com/office/officeart/2005/8/colors/accent0_3" csCatId="mainScheme" phldr="1"/>
      <dgm:spPr/>
      <dgm:t>
        <a:bodyPr/>
        <a:lstStyle/>
        <a:p>
          <a:endParaRPr lang="es-ES"/>
        </a:p>
      </dgm:t>
    </dgm:pt>
    <dgm:pt modelId="{75C96225-979E-404A-A7FF-194441CD3A7C}">
      <dgm:prSet phldrT="[Texto]" custT="1"/>
      <dgm:spPr/>
      <dgm:t>
        <a:bodyPr/>
        <a:lstStyle/>
        <a:p>
          <a:pPr algn="r"/>
          <a:r>
            <a:rPr lang="es-ES" sz="2200" dirty="0">
              <a:latin typeface="Bw Modelica" panose="00000600000000000000" pitchFamily="50" charset="0"/>
            </a:rPr>
            <a:t>Jesús habló del efecto que su obra y su presencia tendrían en el mundo, esto es revelar el verdadero carácter de cada persona…</a:t>
          </a:r>
          <a:endParaRPr lang="es-EC" sz="2200" dirty="0">
            <a:latin typeface="Bw Modelica" panose="00000600000000000000" pitchFamily="50" charset="0"/>
          </a:endParaRPr>
        </a:p>
      </dgm:t>
    </dgm:pt>
    <dgm:pt modelId="{C66C45AD-7B63-4464-9D0C-A3B534B2C43A}" type="sibTrans" cxnId="{19762EC8-93E7-4051-9EB7-E4AA7B94C4A1}">
      <dgm:prSet custT="1"/>
      <dgm:spPr/>
      <dgm:t>
        <a:bodyPr/>
        <a:lstStyle/>
        <a:p>
          <a:pPr algn="ctr"/>
          <a:endParaRPr lang="es-EC" sz="2200">
            <a:latin typeface="Bw Modelica" panose="00000600000000000000" pitchFamily="50" charset="0"/>
          </a:endParaRPr>
        </a:p>
      </dgm:t>
    </dgm:pt>
    <dgm:pt modelId="{C871CBA2-CCE1-4BE2-B853-81878CCDF332}" type="parTrans" cxnId="{19762EC8-93E7-4051-9EB7-E4AA7B94C4A1}">
      <dgm:prSet/>
      <dgm:spPr/>
      <dgm:t>
        <a:bodyPr/>
        <a:lstStyle/>
        <a:p>
          <a:pPr algn="ctr"/>
          <a:endParaRPr lang="es-EC" sz="2200">
            <a:latin typeface="Bw Modelica" panose="00000600000000000000" pitchFamily="50" charset="0"/>
          </a:endParaRPr>
        </a:p>
      </dgm:t>
    </dgm:pt>
    <dgm:pt modelId="{FC40C24D-3E42-43AA-8F5B-476FC54DA11A}">
      <dgm:prSet custT="1"/>
      <dgm:spPr/>
      <dgm:t>
        <a:bodyPr/>
        <a:lstStyle/>
        <a:p>
          <a:pPr algn="r"/>
          <a:r>
            <a:rPr lang="es-ES" sz="2200" dirty="0">
              <a:latin typeface="Bw Modelica" panose="00000600000000000000" pitchFamily="50" charset="0"/>
            </a:rPr>
            <a:t>…Jesús vino a traer luz al mundo, pero esa misma luz revela quién está dispuesto a verla y quién la rechaza, así la luz es para unos salvación, más para otros condenación.</a:t>
          </a:r>
          <a:endParaRPr lang="es-EC" sz="2200" dirty="0">
            <a:latin typeface="Bw Modelica" panose="00000600000000000000" pitchFamily="50" charset="0"/>
          </a:endParaRPr>
        </a:p>
      </dgm:t>
    </dgm:pt>
    <dgm:pt modelId="{874ECC1B-6022-47FA-9691-F9C8462DD307}" type="parTrans" cxnId="{B1BAD1DF-D96C-46E9-91BD-0FF2298E089D}">
      <dgm:prSet/>
      <dgm:spPr/>
      <dgm:t>
        <a:bodyPr/>
        <a:lstStyle/>
        <a:p>
          <a:pPr algn="ctr"/>
          <a:endParaRPr lang="es-EC"/>
        </a:p>
      </dgm:t>
    </dgm:pt>
    <dgm:pt modelId="{5707764E-9E11-4CA4-8E19-B2DFAAA2F56C}" type="sibTrans" cxnId="{B1BAD1DF-D96C-46E9-91BD-0FF2298E089D}">
      <dgm:prSet/>
      <dgm:spPr/>
      <dgm:t>
        <a:bodyPr/>
        <a:lstStyle/>
        <a:p>
          <a:pPr algn="ctr"/>
          <a:endParaRPr lang="es-EC"/>
        </a:p>
      </dgm:t>
    </dgm:pt>
    <dgm:pt modelId="{043F3812-5CF2-4D5E-924C-1599EB812F02}" type="pres">
      <dgm:prSet presAssocID="{8B688827-D66A-4C90-9932-ED11D76A0A27}" presName="Name0" presStyleCnt="0">
        <dgm:presLayoutVars>
          <dgm:chPref val="3"/>
          <dgm:dir val="rev"/>
          <dgm:animLvl val="lvl"/>
          <dgm:resizeHandles/>
        </dgm:presLayoutVars>
      </dgm:prSet>
      <dgm:spPr/>
    </dgm:pt>
    <dgm:pt modelId="{E5B54ED4-2642-4E9C-8A60-10A0340B8702}" type="pres">
      <dgm:prSet presAssocID="{75C96225-979E-404A-A7FF-194441CD3A7C}" presName="horFlow" presStyleCnt="0"/>
      <dgm:spPr/>
    </dgm:pt>
    <dgm:pt modelId="{69CB3537-3962-4F1A-A099-3BAC22EEA96A}" type="pres">
      <dgm:prSet presAssocID="{75C96225-979E-404A-A7FF-194441CD3A7C}" presName="bigChev" presStyleLbl="node1" presStyleIdx="0" presStyleCnt="2" custScaleX="1201927" custScaleY="1240738"/>
      <dgm:spPr>
        <a:prstGeom prst="homePlate">
          <a:avLst/>
        </a:prstGeom>
      </dgm:spPr>
    </dgm:pt>
    <dgm:pt modelId="{1D175188-883A-4E95-8EA6-CBCFEADF8DFF}" type="pres">
      <dgm:prSet presAssocID="{75C96225-979E-404A-A7FF-194441CD3A7C}" presName="vSp" presStyleCnt="0"/>
      <dgm:spPr/>
    </dgm:pt>
    <dgm:pt modelId="{3DC3A9AE-A7FD-45F8-9A56-9879B73E1D8F}" type="pres">
      <dgm:prSet presAssocID="{FC40C24D-3E42-43AA-8F5B-476FC54DA11A}" presName="horFlow" presStyleCnt="0"/>
      <dgm:spPr/>
    </dgm:pt>
    <dgm:pt modelId="{8D044741-25DB-4DE0-8341-A6CE7CF03541}" type="pres">
      <dgm:prSet presAssocID="{FC40C24D-3E42-43AA-8F5B-476FC54DA11A}" presName="bigChev" presStyleLbl="node1" presStyleIdx="1" presStyleCnt="2" custScaleX="1195542" custScaleY="1276347"/>
      <dgm:spPr>
        <a:prstGeom prst="homePlate">
          <a:avLst/>
        </a:prstGeom>
      </dgm:spPr>
    </dgm:pt>
  </dgm:ptLst>
  <dgm:cxnLst>
    <dgm:cxn modelId="{9A917A7F-2B79-4EF0-8140-13E16082A832}" type="presOf" srcId="{75C96225-979E-404A-A7FF-194441CD3A7C}" destId="{69CB3537-3962-4F1A-A099-3BAC22EEA96A}" srcOrd="0" destOrd="0" presId="urn:microsoft.com/office/officeart/2005/8/layout/lProcess3"/>
    <dgm:cxn modelId="{441B4E93-F625-46CF-BA2E-9CC47E7E4001}" type="presOf" srcId="{8B688827-D66A-4C90-9932-ED11D76A0A27}" destId="{043F3812-5CF2-4D5E-924C-1599EB812F02}" srcOrd="0" destOrd="0" presId="urn:microsoft.com/office/officeart/2005/8/layout/lProcess3"/>
    <dgm:cxn modelId="{9EB226AA-FBEF-418F-BD15-E5521DACA8F0}" type="presOf" srcId="{FC40C24D-3E42-43AA-8F5B-476FC54DA11A}" destId="{8D044741-25DB-4DE0-8341-A6CE7CF03541}" srcOrd="0" destOrd="0" presId="urn:microsoft.com/office/officeart/2005/8/layout/lProcess3"/>
    <dgm:cxn modelId="{19762EC8-93E7-4051-9EB7-E4AA7B94C4A1}" srcId="{8B688827-D66A-4C90-9932-ED11D76A0A27}" destId="{75C96225-979E-404A-A7FF-194441CD3A7C}" srcOrd="0" destOrd="0" parTransId="{C871CBA2-CCE1-4BE2-B853-81878CCDF332}" sibTransId="{C66C45AD-7B63-4464-9D0C-A3B534B2C43A}"/>
    <dgm:cxn modelId="{B1BAD1DF-D96C-46E9-91BD-0FF2298E089D}" srcId="{8B688827-D66A-4C90-9932-ED11D76A0A27}" destId="{FC40C24D-3E42-43AA-8F5B-476FC54DA11A}" srcOrd="1" destOrd="0" parTransId="{874ECC1B-6022-47FA-9691-F9C8462DD307}" sibTransId="{5707764E-9E11-4CA4-8E19-B2DFAAA2F56C}"/>
    <dgm:cxn modelId="{B6A59019-B4F4-49F4-906A-7A8136711FEA}" type="presParOf" srcId="{043F3812-5CF2-4D5E-924C-1599EB812F02}" destId="{E5B54ED4-2642-4E9C-8A60-10A0340B8702}" srcOrd="0" destOrd="0" presId="urn:microsoft.com/office/officeart/2005/8/layout/lProcess3"/>
    <dgm:cxn modelId="{99CE3D85-5B21-4BDF-90B5-640BB9B4D947}" type="presParOf" srcId="{E5B54ED4-2642-4E9C-8A60-10A0340B8702}" destId="{69CB3537-3962-4F1A-A099-3BAC22EEA96A}" srcOrd="0" destOrd="0" presId="urn:microsoft.com/office/officeart/2005/8/layout/lProcess3"/>
    <dgm:cxn modelId="{3E7E0009-40FB-4F05-B23B-4AC99671D969}" type="presParOf" srcId="{043F3812-5CF2-4D5E-924C-1599EB812F02}" destId="{1D175188-883A-4E95-8EA6-CBCFEADF8DFF}" srcOrd="1" destOrd="0" presId="urn:microsoft.com/office/officeart/2005/8/layout/lProcess3"/>
    <dgm:cxn modelId="{ED95D48A-0126-45B8-898A-A57B4C319F82}" type="presParOf" srcId="{043F3812-5CF2-4D5E-924C-1599EB812F02}" destId="{3DC3A9AE-A7FD-45F8-9A56-9879B73E1D8F}" srcOrd="2" destOrd="0" presId="urn:microsoft.com/office/officeart/2005/8/layout/lProcess3"/>
    <dgm:cxn modelId="{36D19F61-C7C1-42DB-931A-0ED85EC699CD}" type="presParOf" srcId="{3DC3A9AE-A7FD-45F8-9A56-9879B73E1D8F}" destId="{8D044741-25DB-4DE0-8341-A6CE7CF03541}" srcOrd="0" destOrd="0" presId="urn:microsoft.com/office/officeart/2005/8/layout/lProcess3"/>
  </dgm:cxnLst>
  <dgm:bg/>
  <dgm:whole/>
  <dgm:extLst>
    <a:ext uri="http://schemas.microsoft.com/office/drawing/2008/diagram">
      <dsp:dataModelExt xmlns:dsp="http://schemas.microsoft.com/office/drawing/2008/diagram" relId="rId10" minVer="http://schemas.openxmlformats.org/drawingml/2006/diagram"/>
    </a:ext>
  </dgm:extLst>
</dgm:dataModel>
</file>

<file path=ppt/diagrams/data13.xml><?xml version="1.0" encoding="utf-8"?>
<dgm:dataModel xmlns:dgm="http://schemas.openxmlformats.org/drawingml/2006/diagram" xmlns:a="http://schemas.openxmlformats.org/drawingml/2006/main">
  <dgm:ptLst>
    <dgm:pt modelId="{DE777566-25ED-412B-861E-9EE5B3378A4C}" type="doc">
      <dgm:prSet loTypeId="urn:microsoft.com/office/officeart/2005/8/layout/vList5" loCatId="list" qsTypeId="urn:microsoft.com/office/officeart/2005/8/quickstyle/simple1" qsCatId="simple" csTypeId="urn:microsoft.com/office/officeart/2005/8/colors/accent0_3" csCatId="mainScheme" phldr="1"/>
      <dgm:spPr/>
      <dgm:t>
        <a:bodyPr/>
        <a:lstStyle/>
        <a:p>
          <a:endParaRPr lang="es-EC"/>
        </a:p>
      </dgm:t>
    </dgm:pt>
    <dgm:pt modelId="{9FE0E7E2-2306-4D30-8B1E-D8550239466C}">
      <dgm:prSet phldrT="[Texto]" custT="1"/>
      <dgm:spPr/>
      <dgm:t>
        <a:bodyPr/>
        <a:lstStyle/>
        <a:p>
          <a:r>
            <a:rPr lang="es-ES" sz="2200" dirty="0">
              <a:latin typeface="Bw Modelica" panose="00000600000000000000" pitchFamily="50" charset="0"/>
            </a:rPr>
            <a:t>Cuando Jesús habló de que "los que ven sean cegados", los fariseos entendieron que estaba hablando de ellos…</a:t>
          </a:r>
          <a:endParaRPr lang="es-EC" sz="2200" dirty="0">
            <a:latin typeface="Bw Modelica" panose="00000600000000000000" pitchFamily="50" charset="0"/>
          </a:endParaRPr>
        </a:p>
      </dgm:t>
    </dgm:pt>
    <dgm:pt modelId="{547029D3-1894-4B97-9B3E-8604F299C197}" type="parTrans" cxnId="{889BAC53-2031-4826-B53E-1BFA8859E8A4}">
      <dgm:prSet/>
      <dgm:spPr/>
      <dgm:t>
        <a:bodyPr/>
        <a:lstStyle/>
        <a:p>
          <a:endParaRPr lang="es-EC" sz="2200">
            <a:latin typeface="Bw Modelica" panose="00000600000000000000" pitchFamily="50" charset="0"/>
          </a:endParaRPr>
        </a:p>
      </dgm:t>
    </dgm:pt>
    <dgm:pt modelId="{406E7E5E-BF35-41CD-BF9B-7686AD08621C}" type="sibTrans" cxnId="{889BAC53-2031-4826-B53E-1BFA8859E8A4}">
      <dgm:prSet/>
      <dgm:spPr/>
      <dgm:t>
        <a:bodyPr/>
        <a:lstStyle/>
        <a:p>
          <a:endParaRPr lang="es-EC" sz="2200">
            <a:latin typeface="Bw Modelica" panose="00000600000000000000" pitchFamily="50" charset="0"/>
          </a:endParaRPr>
        </a:p>
      </dgm:t>
    </dgm:pt>
    <dgm:pt modelId="{D803A5E4-3217-46DD-8229-A3B19F0464D7}">
      <dgm:prSet phldrT="[Texto]" custT="1"/>
      <dgm:spPr/>
      <dgm:t>
        <a:bodyPr/>
        <a:lstStyle/>
        <a:p>
          <a:r>
            <a:rPr lang="es-ES" sz="2200" dirty="0">
              <a:latin typeface="Bw Modelica" panose="00000600000000000000" pitchFamily="50" charset="0"/>
            </a:rPr>
            <a:t>…por tanto, se sintieron ofendidos y plantearon su pregunta con sarcasmo, pues ellos rechazaban estar espiritualmente ciegos.</a:t>
          </a:r>
          <a:endParaRPr lang="es-EC" sz="2200" dirty="0">
            <a:latin typeface="Bw Modelica" panose="00000600000000000000" pitchFamily="50" charset="0"/>
          </a:endParaRPr>
        </a:p>
      </dgm:t>
    </dgm:pt>
    <dgm:pt modelId="{2E193F1C-9470-44DA-8CC6-8126117A15E9}" type="parTrans" cxnId="{89801891-3AD3-432E-BED4-D621747AE5C8}">
      <dgm:prSet/>
      <dgm:spPr/>
      <dgm:t>
        <a:bodyPr/>
        <a:lstStyle/>
        <a:p>
          <a:endParaRPr lang="es-EC" sz="2200">
            <a:latin typeface="Bw Modelica" panose="00000600000000000000" pitchFamily="50" charset="0"/>
          </a:endParaRPr>
        </a:p>
      </dgm:t>
    </dgm:pt>
    <dgm:pt modelId="{8054A7A7-2C65-4232-A11B-5224673DBAD0}" type="sibTrans" cxnId="{89801891-3AD3-432E-BED4-D621747AE5C8}">
      <dgm:prSet/>
      <dgm:spPr/>
      <dgm:t>
        <a:bodyPr/>
        <a:lstStyle/>
        <a:p>
          <a:endParaRPr lang="es-EC" sz="2200">
            <a:latin typeface="Bw Modelica" panose="00000600000000000000" pitchFamily="50" charset="0"/>
          </a:endParaRPr>
        </a:p>
      </dgm:t>
    </dgm:pt>
    <dgm:pt modelId="{0FCAC325-AD87-4A69-B81C-C68275993DBD}" type="pres">
      <dgm:prSet presAssocID="{DE777566-25ED-412B-861E-9EE5B3378A4C}" presName="Name0" presStyleCnt="0">
        <dgm:presLayoutVars>
          <dgm:dir/>
          <dgm:animLvl val="lvl"/>
          <dgm:resizeHandles val="exact"/>
        </dgm:presLayoutVars>
      </dgm:prSet>
      <dgm:spPr/>
    </dgm:pt>
    <dgm:pt modelId="{20B4C646-CE88-4AD9-93A0-2D6BC2E4E295}" type="pres">
      <dgm:prSet presAssocID="{9FE0E7E2-2306-4D30-8B1E-D8550239466C}" presName="linNode" presStyleCnt="0"/>
      <dgm:spPr/>
    </dgm:pt>
    <dgm:pt modelId="{B5B979D6-9A95-4334-8192-27D4B6821665}" type="pres">
      <dgm:prSet presAssocID="{9FE0E7E2-2306-4D30-8B1E-D8550239466C}" presName="parentText" presStyleLbl="node1" presStyleIdx="0" presStyleCnt="2" custScaleX="275169" custScaleY="48218">
        <dgm:presLayoutVars>
          <dgm:chMax val="1"/>
          <dgm:bulletEnabled val="1"/>
        </dgm:presLayoutVars>
      </dgm:prSet>
      <dgm:spPr>
        <a:prstGeom prst="roundRect">
          <a:avLst/>
        </a:prstGeom>
      </dgm:spPr>
    </dgm:pt>
    <dgm:pt modelId="{8BD5711D-DA11-492A-8B87-B10214880C24}" type="pres">
      <dgm:prSet presAssocID="{406E7E5E-BF35-41CD-BF9B-7686AD08621C}" presName="sp" presStyleCnt="0"/>
      <dgm:spPr/>
    </dgm:pt>
    <dgm:pt modelId="{D950BB09-1681-48E4-9607-2ADF3ADEB6EB}" type="pres">
      <dgm:prSet presAssocID="{D803A5E4-3217-46DD-8229-A3B19F0464D7}" presName="linNode" presStyleCnt="0"/>
      <dgm:spPr/>
    </dgm:pt>
    <dgm:pt modelId="{9D041828-6AD9-46A5-9720-92B6CDC6F09B}" type="pres">
      <dgm:prSet presAssocID="{D803A5E4-3217-46DD-8229-A3B19F0464D7}" presName="parentText" presStyleLbl="node1" presStyleIdx="1" presStyleCnt="2" custScaleX="275169" custScaleY="47868">
        <dgm:presLayoutVars>
          <dgm:chMax val="1"/>
          <dgm:bulletEnabled val="1"/>
        </dgm:presLayoutVars>
      </dgm:prSet>
      <dgm:spPr>
        <a:prstGeom prst="roundRect">
          <a:avLst/>
        </a:prstGeom>
      </dgm:spPr>
    </dgm:pt>
  </dgm:ptLst>
  <dgm:cxnLst>
    <dgm:cxn modelId="{81005214-3E52-476F-A017-E844A3B4527E}" type="presOf" srcId="{D803A5E4-3217-46DD-8229-A3B19F0464D7}" destId="{9D041828-6AD9-46A5-9720-92B6CDC6F09B}" srcOrd="0" destOrd="0" presId="urn:microsoft.com/office/officeart/2005/8/layout/vList5"/>
    <dgm:cxn modelId="{D7FD405D-C5E4-4A37-8426-ABC3D0B84438}" type="presOf" srcId="{DE777566-25ED-412B-861E-9EE5B3378A4C}" destId="{0FCAC325-AD87-4A69-B81C-C68275993DBD}" srcOrd="0" destOrd="0" presId="urn:microsoft.com/office/officeart/2005/8/layout/vList5"/>
    <dgm:cxn modelId="{7689176E-CF0F-43EE-84F8-25513C99545E}" type="presOf" srcId="{9FE0E7E2-2306-4D30-8B1E-D8550239466C}" destId="{B5B979D6-9A95-4334-8192-27D4B6821665}" srcOrd="0" destOrd="0" presId="urn:microsoft.com/office/officeart/2005/8/layout/vList5"/>
    <dgm:cxn modelId="{889BAC53-2031-4826-B53E-1BFA8859E8A4}" srcId="{DE777566-25ED-412B-861E-9EE5B3378A4C}" destId="{9FE0E7E2-2306-4D30-8B1E-D8550239466C}" srcOrd="0" destOrd="0" parTransId="{547029D3-1894-4B97-9B3E-8604F299C197}" sibTransId="{406E7E5E-BF35-41CD-BF9B-7686AD08621C}"/>
    <dgm:cxn modelId="{89801891-3AD3-432E-BED4-D621747AE5C8}" srcId="{DE777566-25ED-412B-861E-9EE5B3378A4C}" destId="{D803A5E4-3217-46DD-8229-A3B19F0464D7}" srcOrd="1" destOrd="0" parTransId="{2E193F1C-9470-44DA-8CC6-8126117A15E9}" sibTransId="{8054A7A7-2C65-4232-A11B-5224673DBAD0}"/>
    <dgm:cxn modelId="{91EC8875-3671-4BC5-8D57-9676FC9B4FF5}" type="presParOf" srcId="{0FCAC325-AD87-4A69-B81C-C68275993DBD}" destId="{20B4C646-CE88-4AD9-93A0-2D6BC2E4E295}" srcOrd="0" destOrd="0" presId="urn:microsoft.com/office/officeart/2005/8/layout/vList5"/>
    <dgm:cxn modelId="{7BBB4905-273E-41D1-A12C-1968AE726E33}" type="presParOf" srcId="{20B4C646-CE88-4AD9-93A0-2D6BC2E4E295}" destId="{B5B979D6-9A95-4334-8192-27D4B6821665}" srcOrd="0" destOrd="0" presId="urn:microsoft.com/office/officeart/2005/8/layout/vList5"/>
    <dgm:cxn modelId="{41FF5E1B-CA75-45EA-B095-C6172FD435D6}" type="presParOf" srcId="{0FCAC325-AD87-4A69-B81C-C68275993DBD}" destId="{8BD5711D-DA11-492A-8B87-B10214880C24}" srcOrd="1" destOrd="0" presId="urn:microsoft.com/office/officeart/2005/8/layout/vList5"/>
    <dgm:cxn modelId="{9A47D7F5-4A04-4E6C-8B4E-349B75FB7C47}" type="presParOf" srcId="{0FCAC325-AD87-4A69-B81C-C68275993DBD}" destId="{D950BB09-1681-48E4-9607-2ADF3ADEB6EB}" srcOrd="2" destOrd="0" presId="urn:microsoft.com/office/officeart/2005/8/layout/vList5"/>
    <dgm:cxn modelId="{A3B7F3B4-0A04-4E41-8888-63B47E0C477D}" type="presParOf" srcId="{D950BB09-1681-48E4-9607-2ADF3ADEB6EB}" destId="{9D041828-6AD9-46A5-9720-92B6CDC6F09B}" srcOrd="0" destOrd="0" presId="urn:microsoft.com/office/officeart/2005/8/layout/vList5"/>
  </dgm:cxnLst>
  <dgm:bg/>
  <dgm:whole/>
  <dgm:extLst>
    <a:ext uri="http://schemas.microsoft.com/office/drawing/2008/diagram">
      <dsp:dataModelExt xmlns:dsp="http://schemas.microsoft.com/office/drawing/2008/diagram" relId="rId10" minVer="http://schemas.openxmlformats.org/drawingml/2006/diagram"/>
    </a:ext>
  </dgm:extLst>
</dgm:dataModel>
</file>

<file path=ppt/diagrams/data14.xml><?xml version="1.0" encoding="utf-8"?>
<dgm:dataModel xmlns:dgm="http://schemas.openxmlformats.org/drawingml/2006/diagram" xmlns:a="http://schemas.openxmlformats.org/drawingml/2006/main">
  <dgm:ptLst>
    <dgm:pt modelId="{DE777566-25ED-412B-861E-9EE5B3378A4C}" type="doc">
      <dgm:prSet loTypeId="urn:microsoft.com/office/officeart/2005/8/layout/vList5" loCatId="list" qsTypeId="urn:microsoft.com/office/officeart/2005/8/quickstyle/simple1" qsCatId="simple" csTypeId="urn:microsoft.com/office/officeart/2005/8/colors/accent0_3" csCatId="mainScheme" phldr="1"/>
      <dgm:spPr/>
      <dgm:t>
        <a:bodyPr/>
        <a:lstStyle/>
        <a:p>
          <a:endParaRPr lang="es-EC"/>
        </a:p>
      </dgm:t>
    </dgm:pt>
    <dgm:pt modelId="{9FE0E7E2-2306-4D30-8B1E-D8550239466C}">
      <dgm:prSet phldrT="[Texto]" custT="1"/>
      <dgm:spPr/>
      <dgm:t>
        <a:bodyPr/>
        <a:lstStyle/>
        <a:p>
          <a:r>
            <a:rPr lang="es-ES" sz="2200" dirty="0">
              <a:latin typeface="Bw Modelica" panose="00000600000000000000" pitchFamily="50" charset="0"/>
            </a:rPr>
            <a:t>Les dijo que, si reconocieran humildemente su ignorancia espiritual, habría esperanza para ellos, pero como afirmaban tener luz y a la vez rechazaban al Autor de la luz, su culpa era mayor.</a:t>
          </a:r>
          <a:endParaRPr lang="es-EC" sz="2200" dirty="0">
            <a:latin typeface="Bw Modelica" panose="00000600000000000000" pitchFamily="50" charset="0"/>
          </a:endParaRPr>
        </a:p>
      </dgm:t>
    </dgm:pt>
    <dgm:pt modelId="{547029D3-1894-4B97-9B3E-8604F299C197}" type="parTrans" cxnId="{889BAC53-2031-4826-B53E-1BFA8859E8A4}">
      <dgm:prSet/>
      <dgm:spPr/>
      <dgm:t>
        <a:bodyPr/>
        <a:lstStyle/>
        <a:p>
          <a:endParaRPr lang="es-EC" sz="2200">
            <a:latin typeface="Bw Modelica" panose="00000600000000000000" pitchFamily="50" charset="0"/>
          </a:endParaRPr>
        </a:p>
      </dgm:t>
    </dgm:pt>
    <dgm:pt modelId="{406E7E5E-BF35-41CD-BF9B-7686AD08621C}" type="sibTrans" cxnId="{889BAC53-2031-4826-B53E-1BFA8859E8A4}">
      <dgm:prSet/>
      <dgm:spPr/>
      <dgm:t>
        <a:bodyPr/>
        <a:lstStyle/>
        <a:p>
          <a:endParaRPr lang="es-EC" sz="2200">
            <a:latin typeface="Bw Modelica" panose="00000600000000000000" pitchFamily="50" charset="0"/>
          </a:endParaRPr>
        </a:p>
      </dgm:t>
    </dgm:pt>
    <dgm:pt modelId="{0FCAC325-AD87-4A69-B81C-C68275993DBD}" type="pres">
      <dgm:prSet presAssocID="{DE777566-25ED-412B-861E-9EE5B3378A4C}" presName="Name0" presStyleCnt="0">
        <dgm:presLayoutVars>
          <dgm:dir/>
          <dgm:animLvl val="lvl"/>
          <dgm:resizeHandles val="exact"/>
        </dgm:presLayoutVars>
      </dgm:prSet>
      <dgm:spPr/>
    </dgm:pt>
    <dgm:pt modelId="{20B4C646-CE88-4AD9-93A0-2D6BC2E4E295}" type="pres">
      <dgm:prSet presAssocID="{9FE0E7E2-2306-4D30-8B1E-D8550239466C}" presName="linNode" presStyleCnt="0"/>
      <dgm:spPr/>
    </dgm:pt>
    <dgm:pt modelId="{B5B979D6-9A95-4334-8192-27D4B6821665}" type="pres">
      <dgm:prSet presAssocID="{9FE0E7E2-2306-4D30-8B1E-D8550239466C}" presName="parentText" presStyleLbl="node1" presStyleIdx="0" presStyleCnt="1" custScaleX="275169" custScaleY="60203">
        <dgm:presLayoutVars>
          <dgm:chMax val="1"/>
          <dgm:bulletEnabled val="1"/>
        </dgm:presLayoutVars>
      </dgm:prSet>
      <dgm:spPr>
        <a:prstGeom prst="roundRect">
          <a:avLst/>
        </a:prstGeom>
      </dgm:spPr>
    </dgm:pt>
  </dgm:ptLst>
  <dgm:cxnLst>
    <dgm:cxn modelId="{D7FD405D-C5E4-4A37-8426-ABC3D0B84438}" type="presOf" srcId="{DE777566-25ED-412B-861E-9EE5B3378A4C}" destId="{0FCAC325-AD87-4A69-B81C-C68275993DBD}" srcOrd="0" destOrd="0" presId="urn:microsoft.com/office/officeart/2005/8/layout/vList5"/>
    <dgm:cxn modelId="{7689176E-CF0F-43EE-84F8-25513C99545E}" type="presOf" srcId="{9FE0E7E2-2306-4D30-8B1E-D8550239466C}" destId="{B5B979D6-9A95-4334-8192-27D4B6821665}" srcOrd="0" destOrd="0" presId="urn:microsoft.com/office/officeart/2005/8/layout/vList5"/>
    <dgm:cxn modelId="{889BAC53-2031-4826-B53E-1BFA8859E8A4}" srcId="{DE777566-25ED-412B-861E-9EE5B3378A4C}" destId="{9FE0E7E2-2306-4D30-8B1E-D8550239466C}" srcOrd="0" destOrd="0" parTransId="{547029D3-1894-4B97-9B3E-8604F299C197}" sibTransId="{406E7E5E-BF35-41CD-BF9B-7686AD08621C}"/>
    <dgm:cxn modelId="{91EC8875-3671-4BC5-8D57-9676FC9B4FF5}" type="presParOf" srcId="{0FCAC325-AD87-4A69-B81C-C68275993DBD}" destId="{20B4C646-CE88-4AD9-93A0-2D6BC2E4E295}" srcOrd="0" destOrd="0" presId="urn:microsoft.com/office/officeart/2005/8/layout/vList5"/>
    <dgm:cxn modelId="{7BBB4905-273E-41D1-A12C-1968AE726E33}" type="presParOf" srcId="{20B4C646-CE88-4AD9-93A0-2D6BC2E4E295}" destId="{B5B979D6-9A95-4334-8192-27D4B6821665}" srcOrd="0" destOrd="0" presId="urn:microsoft.com/office/officeart/2005/8/layout/vList5"/>
  </dgm:cxnLst>
  <dgm:bg/>
  <dgm:whole/>
  <dgm:extLst>
    <a:ext uri="http://schemas.microsoft.com/office/drawing/2008/diagram">
      <dsp:dataModelExt xmlns:dsp="http://schemas.microsoft.com/office/drawing/2008/diagram" relId="rId15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DFB86DDA-2000-4FEC-A2CE-592BC89752C0}">
      <dsp:nvSpPr>
        <dsp:cNvPr id="0" name=""/>
        <dsp:cNvSpPr/>
      </dsp:nvSpPr>
      <dsp:spPr>
        <a:xfrm>
          <a:off x="7327" y="0"/>
          <a:ext cx="4657821" cy="1601877"/>
        </a:xfrm>
        <a:prstGeom prst="roundRect">
          <a:avLst>
            <a:gd name="adj" fmla="val 10000"/>
          </a:avLst>
        </a:prstGeom>
        <a:solidFill>
          <a:schemeClr val="dk2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3820" tIns="83820" rIns="83820" bIns="83820" numCol="1" spcCol="1270" anchor="ctr" anchorCtr="0">
          <a:noAutofit/>
        </a:bodyPr>
        <a:lstStyle/>
        <a:p>
          <a:pPr marL="0" lvl="0" indent="0" algn="ctr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2200" kern="1200" dirty="0">
              <a:latin typeface="Bw Modelica" panose="00000600000000000000" pitchFamily="50" charset="0"/>
            </a:rPr>
            <a:t>Los fariseos al ver que se estaba dando publicidad a la obra hecha por Jesús, intentaron obligar al joven a negar a Jesús como Mesías y Dios…</a:t>
          </a:r>
          <a:endParaRPr lang="es-EC" sz="2200" kern="1200" dirty="0">
            <a:latin typeface="Bw Modelica" panose="00000600000000000000" pitchFamily="50" charset="0"/>
          </a:endParaRPr>
        </a:p>
      </dsp:txBody>
      <dsp:txXfrm>
        <a:off x="54244" y="46917"/>
        <a:ext cx="4563987" cy="1508043"/>
      </dsp:txXfrm>
    </dsp:sp>
    <dsp:sp modelId="{B826774A-35EE-4546-9D67-44E3AA5F9C75}">
      <dsp:nvSpPr>
        <dsp:cNvPr id="0" name=""/>
        <dsp:cNvSpPr/>
      </dsp:nvSpPr>
      <dsp:spPr>
        <a:xfrm>
          <a:off x="5067652" y="301833"/>
          <a:ext cx="853309" cy="998210"/>
        </a:xfrm>
        <a:prstGeom prst="rightArrow">
          <a:avLst>
            <a:gd name="adj1" fmla="val 60000"/>
            <a:gd name="adj2" fmla="val 50000"/>
          </a:avLst>
        </a:prstGeom>
        <a:solidFill>
          <a:schemeClr val="dk2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s-EC" sz="2200" kern="1200">
            <a:latin typeface="Bw Modelica" panose="00000600000000000000" pitchFamily="50" charset="0"/>
          </a:endParaRPr>
        </a:p>
      </dsp:txBody>
      <dsp:txXfrm>
        <a:off x="5067652" y="501475"/>
        <a:ext cx="597316" cy="598926"/>
      </dsp:txXfrm>
    </dsp:sp>
    <dsp:sp modelId="{908EB3CD-EDFF-491A-979D-D7964B6D088D}">
      <dsp:nvSpPr>
        <dsp:cNvPr id="0" name=""/>
        <dsp:cNvSpPr/>
      </dsp:nvSpPr>
      <dsp:spPr>
        <a:xfrm>
          <a:off x="6275166" y="0"/>
          <a:ext cx="4617570" cy="1601877"/>
        </a:xfrm>
        <a:prstGeom prst="roundRect">
          <a:avLst>
            <a:gd name="adj" fmla="val 10000"/>
          </a:avLst>
        </a:prstGeom>
        <a:solidFill>
          <a:schemeClr val="dk2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3820" tIns="83820" rIns="83820" bIns="83820" numCol="1" spcCol="1270" anchor="ctr" anchorCtr="0">
          <a:noAutofit/>
        </a:bodyPr>
        <a:lstStyle/>
        <a:p>
          <a:pPr marL="0" lvl="0" indent="0" algn="ctr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2200" kern="1200" dirty="0">
              <a:latin typeface="Bw Modelica" panose="00000600000000000000" pitchFamily="50" charset="0"/>
            </a:rPr>
            <a:t>…por eso le pidieron que no repita que Aquel hombre le dio la vista, porque Dios era quien lo había hecho.</a:t>
          </a:r>
          <a:endParaRPr lang="es-EC" sz="2200" kern="1200" dirty="0">
            <a:latin typeface="Bw Modelica" panose="00000600000000000000" pitchFamily="50" charset="0"/>
          </a:endParaRPr>
        </a:p>
      </dsp:txBody>
      <dsp:txXfrm>
        <a:off x="6322083" y="46917"/>
        <a:ext cx="4523736" cy="1508043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A2571962-2C07-417B-A9FB-74F7CBF999F2}">
      <dsp:nvSpPr>
        <dsp:cNvPr id="0" name=""/>
        <dsp:cNvSpPr/>
      </dsp:nvSpPr>
      <dsp:spPr>
        <a:xfrm>
          <a:off x="49829" y="0"/>
          <a:ext cx="7784811" cy="4650156"/>
        </a:xfrm>
        <a:prstGeom prst="rightArrow">
          <a:avLst/>
        </a:prstGeom>
        <a:solidFill>
          <a:schemeClr val="dk2"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AF0E7AC6-7E7E-4EFF-9BA3-42672ACDBC25}">
      <dsp:nvSpPr>
        <dsp:cNvPr id="0" name=""/>
        <dsp:cNvSpPr/>
      </dsp:nvSpPr>
      <dsp:spPr>
        <a:xfrm>
          <a:off x="2502" y="1337366"/>
          <a:ext cx="3900620" cy="1975423"/>
        </a:xfrm>
        <a:prstGeom prst="roundRect">
          <a:avLst/>
        </a:prstGeom>
        <a:solidFill>
          <a:schemeClr val="dk2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3820" tIns="83820" rIns="83820" bIns="83820" numCol="1" spcCol="1270" anchor="ctr" anchorCtr="0">
          <a:noAutofit/>
        </a:bodyPr>
        <a:lstStyle/>
        <a:p>
          <a:pPr marL="0" lvl="0" indent="0" algn="ctr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2200" kern="1200" dirty="0">
              <a:latin typeface="Bw Modelica" panose="00000600000000000000" pitchFamily="50" charset="0"/>
            </a:rPr>
            <a:t>Su argumento fue irrefutable porque él había sido ciego de nacimiento y ahora veía, nadie podía negar ese milagro evidente…</a:t>
          </a:r>
          <a:endParaRPr lang="es-EC" sz="2200" kern="1200" dirty="0">
            <a:latin typeface="Bw Modelica" panose="00000600000000000000" pitchFamily="50" charset="0"/>
          </a:endParaRPr>
        </a:p>
      </dsp:txBody>
      <dsp:txXfrm>
        <a:off x="98934" y="1433798"/>
        <a:ext cx="3707756" cy="1782559"/>
      </dsp:txXfrm>
    </dsp:sp>
    <dsp:sp modelId="{7D6C9579-A244-46B2-8F6B-6C4A6D91C403}">
      <dsp:nvSpPr>
        <dsp:cNvPr id="0" name=""/>
        <dsp:cNvSpPr/>
      </dsp:nvSpPr>
      <dsp:spPr>
        <a:xfrm>
          <a:off x="4147587" y="1337366"/>
          <a:ext cx="3734380" cy="1975423"/>
        </a:xfrm>
        <a:prstGeom prst="roundRect">
          <a:avLst/>
        </a:prstGeom>
        <a:solidFill>
          <a:schemeClr val="dk2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3820" tIns="83820" rIns="83820" bIns="83820" numCol="1" spcCol="1270" anchor="ctr" anchorCtr="0">
          <a:noAutofit/>
        </a:bodyPr>
        <a:lstStyle/>
        <a:p>
          <a:pPr marL="0" lvl="0" indent="0" algn="ctr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2200" kern="1200" dirty="0">
              <a:latin typeface="Bw Modelica" panose="00000600000000000000" pitchFamily="50" charset="0"/>
            </a:rPr>
            <a:t>…el hombre no entró en debate con los fariseos, sino que basado en su experiencia personal les afirmó con certeza lo que había vivido.</a:t>
          </a:r>
          <a:endParaRPr lang="es-EC" sz="2200" kern="1200" dirty="0">
            <a:latin typeface="Bw Modelica" panose="00000600000000000000" pitchFamily="50" charset="0"/>
          </a:endParaRPr>
        </a:p>
      </dsp:txBody>
      <dsp:txXfrm>
        <a:off x="4244019" y="1433798"/>
        <a:ext cx="3541516" cy="1782559"/>
      </dsp:txXfrm>
    </dsp:sp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812116EE-53DE-498E-8E86-AA93E94C6B97}">
      <dsp:nvSpPr>
        <dsp:cNvPr id="0" name=""/>
        <dsp:cNvSpPr/>
      </dsp:nvSpPr>
      <dsp:spPr>
        <a:xfrm>
          <a:off x="0" y="2540854"/>
          <a:ext cx="4642867" cy="1580738"/>
        </a:xfrm>
        <a:prstGeom prst="rect">
          <a:avLst/>
        </a:prstGeom>
        <a:solidFill>
          <a:schemeClr val="dk2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56464" tIns="156464" rIns="156464" bIns="156464" numCol="1" spcCol="1270" anchor="ctr" anchorCtr="0">
          <a:noAutofit/>
        </a:bodyPr>
        <a:lstStyle/>
        <a:p>
          <a:pPr marL="0" lvl="0" indent="0" algn="ctr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2200" kern="1200" dirty="0">
              <a:latin typeface="Bw Modelica" panose="00000600000000000000" pitchFamily="50" charset="0"/>
            </a:rPr>
            <a:t>…ellos no procuraban conocer la verdad, Satanás y sus ángeles estaban de parte de ellos actuando para cumplir sus propósitos.</a:t>
          </a:r>
          <a:endParaRPr lang="es-EC" sz="2200" kern="1200" dirty="0">
            <a:latin typeface="Bw Modelica" panose="00000600000000000000" pitchFamily="50" charset="0"/>
          </a:endParaRPr>
        </a:p>
      </dsp:txBody>
      <dsp:txXfrm>
        <a:off x="0" y="2540854"/>
        <a:ext cx="4642867" cy="1580738"/>
      </dsp:txXfrm>
    </dsp:sp>
    <dsp:sp modelId="{EB05ED16-170E-4ABA-A9FC-1E534D3C8009}">
      <dsp:nvSpPr>
        <dsp:cNvPr id="0" name=""/>
        <dsp:cNvSpPr/>
      </dsp:nvSpPr>
      <dsp:spPr>
        <a:xfrm rot="10800000">
          <a:off x="0" y="11"/>
          <a:ext cx="4642867" cy="2602606"/>
        </a:xfrm>
        <a:prstGeom prst="upArrowCallout">
          <a:avLst/>
        </a:prstGeom>
        <a:solidFill>
          <a:schemeClr val="dk2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56464" tIns="156464" rIns="156464" bIns="156464" numCol="1" spcCol="1270" anchor="ctr" anchorCtr="0">
          <a:noAutofit/>
        </a:bodyPr>
        <a:lstStyle/>
        <a:p>
          <a:pPr marL="0" lvl="0" indent="0" algn="ctr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2200" kern="1200" dirty="0">
              <a:latin typeface="Bw Modelica" panose="00000600000000000000" pitchFamily="50" charset="0"/>
            </a:rPr>
            <a:t>Los fariseos procuraban confundirlo a fin de que él se juzgase engañado y se retracte de haber reconocido a Jesús como Autor del milagro…</a:t>
          </a:r>
          <a:endParaRPr lang="es-EC" sz="2200" kern="1200" dirty="0">
            <a:latin typeface="Bw Modelica" panose="00000600000000000000" pitchFamily="50" charset="0"/>
          </a:endParaRPr>
        </a:p>
      </dsp:txBody>
      <dsp:txXfrm rot="10800000">
        <a:off x="0" y="11"/>
        <a:ext cx="4642867" cy="1691095"/>
      </dsp:txXfrm>
    </dsp:sp>
  </dsp:spTree>
</dsp:drawing>
</file>

<file path=ppt/diagrams/drawing4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B5B979D6-9A95-4334-8192-27D4B6821665}">
      <dsp:nvSpPr>
        <dsp:cNvPr id="0" name=""/>
        <dsp:cNvSpPr/>
      </dsp:nvSpPr>
      <dsp:spPr>
        <a:xfrm>
          <a:off x="20048" y="1752"/>
          <a:ext cx="4229456" cy="1694097"/>
        </a:xfrm>
        <a:prstGeom prst="roundRect">
          <a:avLst/>
        </a:prstGeom>
        <a:solidFill>
          <a:schemeClr val="dk2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3820" tIns="41910" rIns="83820" bIns="41910" numCol="1" spcCol="1270" anchor="ctr" anchorCtr="0">
          <a:noAutofit/>
        </a:bodyPr>
        <a:lstStyle/>
        <a:p>
          <a:pPr marL="0" lvl="0" indent="0" algn="ctr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2200" kern="1200" dirty="0">
              <a:latin typeface="Bw Modelica" panose="00000600000000000000" pitchFamily="50" charset="0"/>
            </a:rPr>
            <a:t>Dios y sus ángeles estuvieron con él dándole palabras oportunas para testificar con convicción…</a:t>
          </a:r>
          <a:endParaRPr lang="es-EC" sz="2200" kern="1200" dirty="0">
            <a:latin typeface="Bw Modelica" panose="00000600000000000000" pitchFamily="50" charset="0"/>
          </a:endParaRPr>
        </a:p>
      </dsp:txBody>
      <dsp:txXfrm>
        <a:off x="102747" y="84451"/>
        <a:ext cx="4064058" cy="1528699"/>
      </dsp:txXfrm>
    </dsp:sp>
    <dsp:sp modelId="{9D041828-6AD9-46A5-9720-92B6CDC6F09B}">
      <dsp:nvSpPr>
        <dsp:cNvPr id="0" name=""/>
        <dsp:cNvSpPr/>
      </dsp:nvSpPr>
      <dsp:spPr>
        <a:xfrm>
          <a:off x="20048" y="1871521"/>
          <a:ext cx="4229456" cy="1681800"/>
        </a:xfrm>
        <a:prstGeom prst="roundRect">
          <a:avLst/>
        </a:prstGeom>
        <a:solidFill>
          <a:schemeClr val="dk2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3820" tIns="41910" rIns="83820" bIns="41910" numCol="1" spcCol="1270" anchor="ctr" anchorCtr="0">
          <a:noAutofit/>
        </a:bodyPr>
        <a:lstStyle/>
        <a:p>
          <a:pPr marL="0" lvl="0" indent="0" algn="ctr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2200" kern="1200" dirty="0">
              <a:latin typeface="Bw Modelica" panose="00000600000000000000" pitchFamily="50" charset="0"/>
            </a:rPr>
            <a:t>…el valor y la agudeza de su respuesta demuestra que ya no solo estaba defendiendo su sanidad, sino también al que lo sanó.</a:t>
          </a:r>
          <a:endParaRPr lang="es-EC" sz="2200" kern="1200" dirty="0">
            <a:latin typeface="Bw Modelica" panose="00000600000000000000" pitchFamily="50" charset="0"/>
          </a:endParaRPr>
        </a:p>
      </dsp:txBody>
      <dsp:txXfrm>
        <a:off x="102147" y="1953620"/>
        <a:ext cx="4065258" cy="1517602"/>
      </dsp:txXfrm>
    </dsp:sp>
  </dsp:spTree>
</dsp:drawing>
</file>

<file path=ppt/diagrams/drawing5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B5B979D6-9A95-4334-8192-27D4B6821665}">
      <dsp:nvSpPr>
        <dsp:cNvPr id="0" name=""/>
        <dsp:cNvSpPr/>
      </dsp:nvSpPr>
      <dsp:spPr>
        <a:xfrm>
          <a:off x="25151" y="19148"/>
          <a:ext cx="5305916" cy="1987059"/>
        </a:xfrm>
        <a:prstGeom prst="rect">
          <a:avLst/>
        </a:prstGeom>
        <a:solidFill>
          <a:schemeClr val="dk2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3820" tIns="41910" rIns="83820" bIns="41910" numCol="1" spcCol="1270" anchor="ctr" anchorCtr="0">
          <a:noAutofit/>
        </a:bodyPr>
        <a:lstStyle/>
        <a:p>
          <a:pPr marL="0" lvl="0" indent="0" algn="ctr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2200" kern="1200" dirty="0">
              <a:latin typeface="Bw Modelica" panose="00000600000000000000" pitchFamily="50" charset="0"/>
            </a:rPr>
            <a:t>Jesús promete que el Espíritu Santo enseñará al creyente qué decir en la hora de prueba, sin embargo, la promesa del Espíritu Santo no elimina nuestro deber de preparación…</a:t>
          </a:r>
          <a:endParaRPr lang="es-EC" sz="2200" kern="1200" dirty="0">
            <a:latin typeface="Bw Modelica" panose="00000600000000000000" pitchFamily="50" charset="0"/>
          </a:endParaRPr>
        </a:p>
      </dsp:txBody>
      <dsp:txXfrm>
        <a:off x="25151" y="19148"/>
        <a:ext cx="5305916" cy="1987059"/>
      </dsp:txXfrm>
    </dsp:sp>
    <dsp:sp modelId="{9D041828-6AD9-46A5-9720-92B6CDC6F09B}">
      <dsp:nvSpPr>
        <dsp:cNvPr id="0" name=""/>
        <dsp:cNvSpPr/>
      </dsp:nvSpPr>
      <dsp:spPr>
        <a:xfrm>
          <a:off x="25151" y="2219023"/>
          <a:ext cx="5305916" cy="2022301"/>
        </a:xfrm>
        <a:prstGeom prst="rect">
          <a:avLst/>
        </a:prstGeom>
        <a:solidFill>
          <a:schemeClr val="dk2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3820" tIns="41910" rIns="83820" bIns="41910" numCol="1" spcCol="1270" anchor="ctr" anchorCtr="0">
          <a:noAutofit/>
        </a:bodyPr>
        <a:lstStyle/>
        <a:p>
          <a:pPr marL="0" lvl="0" indent="0" algn="ctr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2200" kern="1200" dirty="0">
              <a:latin typeface="Bw Modelica" panose="00000600000000000000" pitchFamily="50" charset="0"/>
            </a:rPr>
            <a:t>…debemos escudriñar las Escrituras con oración, necesitamos entender y abrazar personalmente los principios de la verdad y esta promesa será cumplida en nosotros.</a:t>
          </a:r>
          <a:endParaRPr lang="es-EC" sz="2200" kern="1200" dirty="0">
            <a:latin typeface="Bw Modelica" panose="00000600000000000000" pitchFamily="50" charset="0"/>
          </a:endParaRPr>
        </a:p>
      </dsp:txBody>
      <dsp:txXfrm>
        <a:off x="25151" y="2219023"/>
        <a:ext cx="5305916" cy="2022301"/>
      </dsp:txXfrm>
    </dsp:sp>
  </dsp:spTree>
</dsp:drawing>
</file>

<file path=ppt/diagrams/drawing6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B5B979D6-9A95-4334-8192-27D4B6821665}">
      <dsp:nvSpPr>
        <dsp:cNvPr id="0" name=""/>
        <dsp:cNvSpPr/>
      </dsp:nvSpPr>
      <dsp:spPr>
        <a:xfrm>
          <a:off x="26339" y="742"/>
          <a:ext cx="5556541" cy="1244037"/>
        </a:xfrm>
        <a:prstGeom prst="rect">
          <a:avLst/>
        </a:prstGeom>
        <a:solidFill>
          <a:schemeClr val="dk2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3820" tIns="41910" rIns="83820" bIns="41910" numCol="1" spcCol="1270" anchor="ctr" anchorCtr="0">
          <a:noAutofit/>
        </a:bodyPr>
        <a:lstStyle/>
        <a:p>
          <a:pPr marL="0" lvl="0" indent="0" algn="ctr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2200" kern="1200" dirty="0">
              <a:latin typeface="Bw Modelica" panose="00000600000000000000" pitchFamily="50" charset="0"/>
            </a:rPr>
            <a:t>Al no poder refutar su testimonio, le insultaron insinuando que el joven era ignorante y estaba siguiendo a un falso maestro.</a:t>
          </a:r>
          <a:endParaRPr lang="es-EC" sz="2200" kern="1200" dirty="0">
            <a:latin typeface="Bw Modelica" panose="00000600000000000000" pitchFamily="50" charset="0"/>
          </a:endParaRPr>
        </a:p>
      </dsp:txBody>
      <dsp:txXfrm>
        <a:off x="26339" y="742"/>
        <a:ext cx="5556541" cy="1244037"/>
      </dsp:txXfrm>
    </dsp:sp>
    <dsp:sp modelId="{9D041828-6AD9-46A5-9720-92B6CDC6F09B}">
      <dsp:nvSpPr>
        <dsp:cNvPr id="0" name=""/>
        <dsp:cNvSpPr/>
      </dsp:nvSpPr>
      <dsp:spPr>
        <a:xfrm>
          <a:off x="26339" y="1473986"/>
          <a:ext cx="5556541" cy="1576478"/>
        </a:xfrm>
        <a:prstGeom prst="rect">
          <a:avLst/>
        </a:prstGeom>
        <a:solidFill>
          <a:schemeClr val="dk2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3820" tIns="41910" rIns="83820" bIns="41910" numCol="1" spcCol="1270" anchor="ctr" anchorCtr="0">
          <a:noAutofit/>
        </a:bodyPr>
        <a:lstStyle/>
        <a:p>
          <a:pPr marL="0" lvl="0" indent="0" algn="ctr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2200" kern="1200" dirty="0">
              <a:latin typeface="Bw Modelica" panose="00000600000000000000" pitchFamily="50" charset="0"/>
            </a:rPr>
            <a:t>El mensaje de Cristo y su cruz ha sido constantemente menospreciado por la sabiduría humana, pues esta verdad es incomprensible para el orgullo y prejuicio del hombre natural…</a:t>
          </a:r>
          <a:endParaRPr lang="es-EC" sz="2200" kern="1200" dirty="0">
            <a:latin typeface="Bw Modelica" panose="00000600000000000000" pitchFamily="50" charset="0"/>
          </a:endParaRPr>
        </a:p>
      </dsp:txBody>
      <dsp:txXfrm>
        <a:off x="26339" y="1473986"/>
        <a:ext cx="5556541" cy="1576478"/>
      </dsp:txXfrm>
    </dsp:sp>
    <dsp:sp modelId="{E38E7B7E-2AEB-4920-8383-230BB3971EB7}">
      <dsp:nvSpPr>
        <dsp:cNvPr id="0" name=""/>
        <dsp:cNvSpPr/>
      </dsp:nvSpPr>
      <dsp:spPr>
        <a:xfrm>
          <a:off x="26339" y="3279670"/>
          <a:ext cx="5534268" cy="1330723"/>
        </a:xfrm>
        <a:prstGeom prst="rect">
          <a:avLst/>
        </a:prstGeom>
        <a:solidFill>
          <a:schemeClr val="dk2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3820" tIns="41910" rIns="83820" bIns="41910" numCol="1" spcCol="1270" anchor="ctr" anchorCtr="0">
          <a:noAutofit/>
        </a:bodyPr>
        <a:lstStyle/>
        <a:p>
          <a:pPr marL="0" lvl="0" indent="0" algn="ctr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2200" kern="1200" dirty="0">
              <a:latin typeface="Bw Modelica" panose="00000600000000000000" pitchFamily="50" charset="0"/>
            </a:rPr>
            <a:t>…sin embargo, a lo largo de la historia, Dios ha usado a los humildes, sencillos y despreciados, como el joven ciego, para revelar la verdad.</a:t>
          </a:r>
          <a:endParaRPr lang="es-EC" sz="2200" kern="1200" dirty="0">
            <a:latin typeface="Bw Modelica" panose="00000600000000000000" pitchFamily="50" charset="0"/>
          </a:endParaRPr>
        </a:p>
      </dsp:txBody>
      <dsp:txXfrm>
        <a:off x="26339" y="3279670"/>
        <a:ext cx="5534268" cy="1330723"/>
      </dsp:txXfrm>
    </dsp:sp>
  </dsp:spTree>
</dsp:drawing>
</file>

<file path=ppt/diagrams/drawing7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E9391944-25AF-46C4-B1AF-05FE159529E1}">
      <dsp:nvSpPr>
        <dsp:cNvPr id="0" name=""/>
        <dsp:cNvSpPr/>
      </dsp:nvSpPr>
      <dsp:spPr>
        <a:xfrm>
          <a:off x="0" y="704547"/>
          <a:ext cx="7541874" cy="1159200"/>
        </a:xfrm>
        <a:prstGeom prst="rect">
          <a:avLst/>
        </a:prstGeom>
        <a:solidFill>
          <a:schemeClr val="lt2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dk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9281C726-944D-483E-8AE8-CB58923C175B}">
      <dsp:nvSpPr>
        <dsp:cNvPr id="0" name=""/>
        <dsp:cNvSpPr/>
      </dsp:nvSpPr>
      <dsp:spPr>
        <a:xfrm>
          <a:off x="377093" y="25586"/>
          <a:ext cx="6288346" cy="1357920"/>
        </a:xfrm>
        <a:prstGeom prst="roundRect">
          <a:avLst/>
        </a:prstGeom>
        <a:solidFill>
          <a:schemeClr val="dk2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99545" tIns="0" rIns="199545" bIns="0" numCol="1" spcCol="1270" anchor="ctr" anchorCtr="0">
          <a:noAutofit/>
        </a:bodyPr>
        <a:lstStyle/>
        <a:p>
          <a:pPr marL="0" lvl="0" indent="0" algn="l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2200" kern="1200" dirty="0">
              <a:latin typeface="Bw Modelica" panose="00000600000000000000" pitchFamily="50" charset="0"/>
            </a:rPr>
            <a:t>El joven sanado y los apóstoles nos enseñan que, si hemos visto y experimentado a Cristo en nuestra vida, no podemos callar…</a:t>
          </a:r>
          <a:endParaRPr lang="es-EC" sz="2200" kern="1200" dirty="0">
            <a:latin typeface="Bw Modelica" panose="00000600000000000000" pitchFamily="50" charset="0"/>
          </a:endParaRPr>
        </a:p>
      </dsp:txBody>
      <dsp:txXfrm>
        <a:off x="443381" y="91874"/>
        <a:ext cx="6155770" cy="1225344"/>
      </dsp:txXfrm>
    </dsp:sp>
    <dsp:sp modelId="{8DEFFA9F-E8A6-4AFA-806E-EF21D79CF252}">
      <dsp:nvSpPr>
        <dsp:cNvPr id="0" name=""/>
        <dsp:cNvSpPr/>
      </dsp:nvSpPr>
      <dsp:spPr>
        <a:xfrm>
          <a:off x="0" y="2791107"/>
          <a:ext cx="7541874" cy="1159200"/>
        </a:xfrm>
        <a:prstGeom prst="rect">
          <a:avLst/>
        </a:prstGeom>
        <a:solidFill>
          <a:schemeClr val="lt2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dk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E468CAB8-F90F-41CE-B051-EA9FA18EC7C3}">
      <dsp:nvSpPr>
        <dsp:cNvPr id="0" name=""/>
        <dsp:cNvSpPr/>
      </dsp:nvSpPr>
      <dsp:spPr>
        <a:xfrm>
          <a:off x="377093" y="2112147"/>
          <a:ext cx="6288346" cy="1357920"/>
        </a:xfrm>
        <a:prstGeom prst="roundRect">
          <a:avLst/>
        </a:prstGeom>
        <a:solidFill>
          <a:schemeClr val="dk2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99545" tIns="0" rIns="199545" bIns="0" numCol="1" spcCol="1270" anchor="ctr" anchorCtr="0">
          <a:noAutofit/>
        </a:bodyPr>
        <a:lstStyle/>
        <a:p>
          <a:pPr marL="0" lvl="0" indent="0" algn="l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2200" kern="1200" dirty="0">
              <a:latin typeface="Bw Modelica" panose="00000600000000000000" pitchFamily="50" charset="0"/>
            </a:rPr>
            <a:t>…debemos defender la verdad y decir como los apóstoles: “Juzgad si es justo delante de Dios obedecer a vosotros antes que a Dios”.</a:t>
          </a:r>
          <a:endParaRPr lang="es-EC" sz="2200" kern="1200" dirty="0">
            <a:latin typeface="Bw Modelica" panose="00000600000000000000" pitchFamily="50" charset="0"/>
          </a:endParaRPr>
        </a:p>
      </dsp:txBody>
      <dsp:txXfrm>
        <a:off x="443381" y="2178435"/>
        <a:ext cx="6155770" cy="1225344"/>
      </dsp:txXfrm>
    </dsp:sp>
  </dsp:spTree>
</dsp:drawing>
</file>

<file path=ppt/diagrams/drawing8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57B7B6AC-5F5D-47F9-BC9A-F299917F9C9D}">
      <dsp:nvSpPr>
        <dsp:cNvPr id="0" name=""/>
        <dsp:cNvSpPr/>
      </dsp:nvSpPr>
      <dsp:spPr>
        <a:xfrm>
          <a:off x="0" y="1405"/>
          <a:ext cx="5296040" cy="1481115"/>
        </a:xfrm>
        <a:prstGeom prst="roundRect">
          <a:avLst>
            <a:gd name="adj" fmla="val 10000"/>
          </a:avLst>
        </a:prstGeom>
        <a:solidFill>
          <a:schemeClr val="dk2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3820" tIns="83820" rIns="83820" bIns="83820" numCol="1" spcCol="1270" anchor="ctr" anchorCtr="0">
          <a:noAutofit/>
        </a:bodyPr>
        <a:lstStyle/>
        <a:p>
          <a:pPr marL="0" lvl="0" indent="0" algn="ctr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2200" kern="1200" dirty="0">
              <a:latin typeface="Bw Modelica" panose="00000600000000000000" pitchFamily="50" charset="0"/>
            </a:rPr>
            <a:t>Cerrados a la verdad y aludiendo a la creencia común de que la enfermedad era castigo por el pecado…</a:t>
          </a:r>
          <a:endParaRPr lang="es-EC" sz="2200" kern="1200" dirty="0">
            <a:latin typeface="Bw Modelica" panose="00000600000000000000" pitchFamily="50" charset="0"/>
          </a:endParaRPr>
        </a:p>
      </dsp:txBody>
      <dsp:txXfrm>
        <a:off x="43380" y="44785"/>
        <a:ext cx="5209280" cy="1394355"/>
      </dsp:txXfrm>
    </dsp:sp>
    <dsp:sp modelId="{453817D1-3B94-47AE-A879-A8732AC96949}">
      <dsp:nvSpPr>
        <dsp:cNvPr id="0" name=""/>
        <dsp:cNvSpPr/>
      </dsp:nvSpPr>
      <dsp:spPr>
        <a:xfrm rot="5400000">
          <a:off x="2262296" y="1533950"/>
          <a:ext cx="771446" cy="925735"/>
        </a:xfrm>
        <a:prstGeom prst="rightArrow">
          <a:avLst>
            <a:gd name="adj1" fmla="val 60000"/>
            <a:gd name="adj2" fmla="val 50000"/>
          </a:avLst>
        </a:prstGeom>
        <a:solidFill>
          <a:schemeClr val="dk2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s-EC" sz="2200" kern="1200">
            <a:latin typeface="Bw Modelica" panose="00000600000000000000" pitchFamily="50" charset="0"/>
          </a:endParaRPr>
        </a:p>
      </dsp:txBody>
      <dsp:txXfrm rot="-5400000">
        <a:off x="2370299" y="1611094"/>
        <a:ext cx="555441" cy="540012"/>
      </dsp:txXfrm>
    </dsp:sp>
    <dsp:sp modelId="{70437E02-45D0-47C9-80E5-FE6E70D5D88D}">
      <dsp:nvSpPr>
        <dsp:cNvPr id="0" name=""/>
        <dsp:cNvSpPr/>
      </dsp:nvSpPr>
      <dsp:spPr>
        <a:xfrm>
          <a:off x="0" y="2511116"/>
          <a:ext cx="5296040" cy="1667167"/>
        </a:xfrm>
        <a:prstGeom prst="roundRect">
          <a:avLst>
            <a:gd name="adj" fmla="val 10000"/>
          </a:avLst>
        </a:prstGeom>
        <a:solidFill>
          <a:schemeClr val="dk2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3820" tIns="83820" rIns="83820" bIns="83820" numCol="1" spcCol="1270" anchor="ctr" anchorCtr="0">
          <a:noAutofit/>
        </a:bodyPr>
        <a:lstStyle/>
        <a:p>
          <a:pPr marL="0" lvl="0" indent="0" algn="ctr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2200" kern="1200" dirty="0">
              <a:latin typeface="Bw Modelica" panose="00000600000000000000" pitchFamily="50" charset="0"/>
            </a:rPr>
            <a:t>…los fariseos despreciaron su testimonio considerándolo indigno de enseñarles, y lo excomulgaron de la sinagoga.</a:t>
          </a:r>
          <a:endParaRPr lang="es-EC" sz="2200" kern="1200" dirty="0">
            <a:latin typeface="Bw Modelica" panose="00000600000000000000" pitchFamily="50" charset="0"/>
          </a:endParaRPr>
        </a:p>
      </dsp:txBody>
      <dsp:txXfrm>
        <a:off x="48830" y="2559946"/>
        <a:ext cx="5198380" cy="1569507"/>
      </dsp:txXfrm>
    </dsp:sp>
  </dsp:spTree>
</dsp:drawing>
</file>

<file path=ppt/diagrams/drawing9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69CB3537-3962-4F1A-A099-3BAC22EEA96A}">
      <dsp:nvSpPr>
        <dsp:cNvPr id="0" name=""/>
        <dsp:cNvSpPr/>
      </dsp:nvSpPr>
      <dsp:spPr>
        <a:xfrm>
          <a:off x="2519" y="267382"/>
          <a:ext cx="4371579" cy="2137094"/>
        </a:xfrm>
        <a:prstGeom prst="chevron">
          <a:avLst/>
        </a:prstGeom>
        <a:solidFill>
          <a:schemeClr val="dk2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7940" tIns="13970" rIns="0" bIns="13970" numCol="1" spcCol="1270" anchor="ctr" anchorCtr="0">
          <a:noAutofit/>
        </a:bodyPr>
        <a:lstStyle/>
        <a:p>
          <a:pPr marL="0" lvl="0" indent="0" algn="ctr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2200" kern="1200" dirty="0">
              <a:latin typeface="Bw Modelica" panose="00000600000000000000" pitchFamily="50" charset="0"/>
            </a:rPr>
            <a:t>Jesús se enteró de que lo habían expulsado y fue a buscarlo…</a:t>
          </a:r>
          <a:endParaRPr lang="es-EC" sz="2200" kern="1200" dirty="0">
            <a:latin typeface="Bw Modelica" panose="00000600000000000000" pitchFamily="50" charset="0"/>
          </a:endParaRPr>
        </a:p>
      </dsp:txBody>
      <dsp:txXfrm>
        <a:off x="1071066" y="267382"/>
        <a:ext cx="2234485" cy="2137094"/>
      </dsp:txXfrm>
    </dsp:sp>
    <dsp:sp modelId="{8D044741-25DB-4DE0-8341-A6CE7CF03541}">
      <dsp:nvSpPr>
        <dsp:cNvPr id="0" name=""/>
        <dsp:cNvSpPr/>
      </dsp:nvSpPr>
      <dsp:spPr>
        <a:xfrm>
          <a:off x="2519" y="2428591"/>
          <a:ext cx="4348356" cy="2198429"/>
        </a:xfrm>
        <a:prstGeom prst="chevron">
          <a:avLst/>
        </a:prstGeom>
        <a:solidFill>
          <a:schemeClr val="dk2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7940" tIns="13970" rIns="0" bIns="13970" numCol="1" spcCol="1270" anchor="ctr" anchorCtr="0">
          <a:noAutofit/>
        </a:bodyPr>
        <a:lstStyle/>
        <a:p>
          <a:pPr marL="0" lvl="0" indent="0" algn="ctr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2200" kern="1200" dirty="0">
              <a:latin typeface="Bw Modelica" panose="00000600000000000000" pitchFamily="50" charset="0"/>
            </a:rPr>
            <a:t>…Jesús no solo lo sanó físicamente, sino que abrió los ojos de su entendimiento.</a:t>
          </a:r>
          <a:endParaRPr lang="es-EC" sz="2200" kern="1200" dirty="0">
            <a:latin typeface="Bw Modelica" panose="00000600000000000000" pitchFamily="50" charset="0"/>
          </a:endParaRPr>
        </a:p>
      </dsp:txBody>
      <dsp:txXfrm>
        <a:off x="1101734" y="2428591"/>
        <a:ext cx="2149927" cy="2198429"/>
      </dsp:txXfrm>
    </dsp:sp>
  </dsp:spTree>
</dsp:drawing>
</file>

<file path=ppt/diagrams/drawing10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9719A823-3E54-40EF-95DD-A34A87B574EC}">
      <dsp:nvSpPr>
        <dsp:cNvPr id="0" name=""/>
        <dsp:cNvSpPr/>
      </dsp:nvSpPr>
      <dsp:spPr>
        <a:xfrm>
          <a:off x="481" y="639112"/>
          <a:ext cx="4038129" cy="519400"/>
        </a:xfrm>
        <a:prstGeom prst="roundRect">
          <a:avLst>
            <a:gd name="adj" fmla="val 10000"/>
          </a:avLst>
        </a:prstGeom>
        <a:solidFill>
          <a:schemeClr val="dk2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1910" tIns="27940" rIns="41910" bIns="27940" numCol="1" spcCol="1270" anchor="ctr" anchorCtr="0">
          <a:noAutofit/>
        </a:bodyPr>
        <a:lstStyle/>
        <a:p>
          <a:pPr marL="0" lvl="0" indent="0" algn="ctr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2200" kern="1200" dirty="0">
              <a:latin typeface="Bw Modelica" panose="00000600000000000000" pitchFamily="50" charset="0"/>
            </a:rPr>
            <a:t>Expulsión justa (de rebeldes)</a:t>
          </a:r>
          <a:endParaRPr lang="es-EC" sz="2200" kern="1200" dirty="0">
            <a:latin typeface="Bw Modelica" panose="00000600000000000000" pitchFamily="50" charset="0"/>
          </a:endParaRPr>
        </a:p>
      </dsp:txBody>
      <dsp:txXfrm>
        <a:off x="15694" y="654325"/>
        <a:ext cx="4007703" cy="488974"/>
      </dsp:txXfrm>
    </dsp:sp>
    <dsp:sp modelId="{F63E26FC-C42F-431F-ABFF-9C27CD9F0210}">
      <dsp:nvSpPr>
        <dsp:cNvPr id="0" name=""/>
        <dsp:cNvSpPr/>
      </dsp:nvSpPr>
      <dsp:spPr>
        <a:xfrm>
          <a:off x="404294" y="1158513"/>
          <a:ext cx="403812" cy="600573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600573"/>
              </a:lnTo>
              <a:lnTo>
                <a:pt x="403812" y="600573"/>
              </a:lnTo>
            </a:path>
          </a:pathLst>
        </a:custGeom>
        <a:noFill/>
        <a:ln w="12700" cap="flat" cmpd="sng" algn="ctr">
          <a:solidFill>
            <a:schemeClr val="dk2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3AE289E0-7616-4570-A662-8A4F7ED04522}">
      <dsp:nvSpPr>
        <dsp:cNvPr id="0" name=""/>
        <dsp:cNvSpPr/>
      </dsp:nvSpPr>
      <dsp:spPr>
        <a:xfrm>
          <a:off x="808107" y="1409883"/>
          <a:ext cx="3562666" cy="698406"/>
        </a:xfrm>
        <a:prstGeom prst="roundRect">
          <a:avLst>
            <a:gd name="adj" fmla="val 10000"/>
          </a:avLst>
        </a:prstGeom>
        <a:solidFill>
          <a:schemeClr val="lt2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dk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41910" tIns="27940" rIns="41910" bIns="27940" numCol="1" spcCol="1270" anchor="ctr" anchorCtr="0">
          <a:noAutofit/>
        </a:bodyPr>
        <a:lstStyle/>
        <a:p>
          <a:pPr marL="0" lvl="0" indent="0" algn="ctr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2200" kern="1200" dirty="0">
              <a:latin typeface="Bw Modelica" panose="00000600000000000000" pitchFamily="50" charset="0"/>
            </a:rPr>
            <a:t>Es decidida por Dios.</a:t>
          </a:r>
          <a:endParaRPr lang="es-EC" sz="2200" kern="1200" dirty="0">
            <a:latin typeface="Bw Modelica" panose="00000600000000000000" pitchFamily="50" charset="0"/>
          </a:endParaRPr>
        </a:p>
      </dsp:txBody>
      <dsp:txXfrm>
        <a:off x="828563" y="1430339"/>
        <a:ext cx="3521754" cy="657494"/>
      </dsp:txXfrm>
    </dsp:sp>
    <dsp:sp modelId="{3D46CF70-3F95-441B-AE41-C3C7A2EC146C}">
      <dsp:nvSpPr>
        <dsp:cNvPr id="0" name=""/>
        <dsp:cNvSpPr/>
      </dsp:nvSpPr>
      <dsp:spPr>
        <a:xfrm>
          <a:off x="404294" y="1158513"/>
          <a:ext cx="403812" cy="1550350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1550350"/>
              </a:lnTo>
              <a:lnTo>
                <a:pt x="403812" y="1550350"/>
              </a:lnTo>
            </a:path>
          </a:pathLst>
        </a:custGeom>
        <a:noFill/>
        <a:ln w="12700" cap="flat" cmpd="sng" algn="ctr">
          <a:solidFill>
            <a:schemeClr val="dk2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EB5EAE8B-2103-4607-9D3B-02741F0A29E6}">
      <dsp:nvSpPr>
        <dsp:cNvPr id="0" name=""/>
        <dsp:cNvSpPr/>
      </dsp:nvSpPr>
      <dsp:spPr>
        <a:xfrm>
          <a:off x="808107" y="2359660"/>
          <a:ext cx="3562666" cy="698406"/>
        </a:xfrm>
        <a:prstGeom prst="roundRect">
          <a:avLst>
            <a:gd name="adj" fmla="val 10000"/>
          </a:avLst>
        </a:prstGeom>
        <a:solidFill>
          <a:schemeClr val="lt2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dk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41910" tIns="27940" rIns="41910" bIns="27940" numCol="1" spcCol="1270" anchor="ctr" anchorCtr="0">
          <a:noAutofit/>
        </a:bodyPr>
        <a:lstStyle/>
        <a:p>
          <a:pPr marL="0" lvl="0" indent="0" algn="ctr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2200" kern="1200" dirty="0">
              <a:latin typeface="Bw Modelica" panose="00000600000000000000" pitchFamily="50" charset="0"/>
            </a:rPr>
            <a:t>Es basada en la rebelión contra la verdad.</a:t>
          </a:r>
          <a:endParaRPr lang="es-EC" sz="2200" kern="1200" dirty="0">
            <a:latin typeface="Bw Modelica" panose="00000600000000000000" pitchFamily="50" charset="0"/>
          </a:endParaRPr>
        </a:p>
      </dsp:txBody>
      <dsp:txXfrm>
        <a:off x="828563" y="2380116"/>
        <a:ext cx="3521754" cy="657494"/>
      </dsp:txXfrm>
    </dsp:sp>
    <dsp:sp modelId="{E4B41360-8EC7-4622-BAD4-69CEDF9A645A}">
      <dsp:nvSpPr>
        <dsp:cNvPr id="0" name=""/>
        <dsp:cNvSpPr/>
      </dsp:nvSpPr>
      <dsp:spPr>
        <a:xfrm>
          <a:off x="404294" y="1158513"/>
          <a:ext cx="403812" cy="2500126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2500126"/>
              </a:lnTo>
              <a:lnTo>
                <a:pt x="403812" y="2500126"/>
              </a:lnTo>
            </a:path>
          </a:pathLst>
        </a:custGeom>
        <a:noFill/>
        <a:ln w="12700" cap="flat" cmpd="sng" algn="ctr">
          <a:solidFill>
            <a:schemeClr val="dk2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2560EAFF-19B8-4510-A8B8-1CAD320479CA}">
      <dsp:nvSpPr>
        <dsp:cNvPr id="0" name=""/>
        <dsp:cNvSpPr/>
      </dsp:nvSpPr>
      <dsp:spPr>
        <a:xfrm>
          <a:off x="808107" y="3309437"/>
          <a:ext cx="3562666" cy="698406"/>
        </a:xfrm>
        <a:prstGeom prst="roundRect">
          <a:avLst>
            <a:gd name="adj" fmla="val 10000"/>
          </a:avLst>
        </a:prstGeom>
        <a:solidFill>
          <a:schemeClr val="lt2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dk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41910" tIns="27940" rIns="41910" bIns="27940" numCol="1" spcCol="1270" anchor="ctr" anchorCtr="0">
          <a:noAutofit/>
        </a:bodyPr>
        <a:lstStyle/>
        <a:p>
          <a:pPr marL="0" lvl="0" indent="0" algn="ctr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2200" kern="1200" dirty="0">
              <a:latin typeface="Bw Modelica" panose="00000600000000000000" pitchFamily="50" charset="0"/>
            </a:rPr>
            <a:t>Se produce por el rechazo al Espíritu Santo.</a:t>
          </a:r>
          <a:endParaRPr lang="es-EC" sz="2200" kern="1200" dirty="0">
            <a:latin typeface="Bw Modelica" panose="00000600000000000000" pitchFamily="50" charset="0"/>
          </a:endParaRPr>
        </a:p>
      </dsp:txBody>
      <dsp:txXfrm>
        <a:off x="828563" y="3329893"/>
        <a:ext cx="3521754" cy="657494"/>
      </dsp:txXfrm>
    </dsp:sp>
    <dsp:sp modelId="{79813966-7BFC-4175-96D8-207AF1A1341D}">
      <dsp:nvSpPr>
        <dsp:cNvPr id="0" name=""/>
        <dsp:cNvSpPr/>
      </dsp:nvSpPr>
      <dsp:spPr>
        <a:xfrm>
          <a:off x="404294" y="1158513"/>
          <a:ext cx="403812" cy="3449903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3449903"/>
              </a:lnTo>
              <a:lnTo>
                <a:pt x="403812" y="3449903"/>
              </a:lnTo>
            </a:path>
          </a:pathLst>
        </a:custGeom>
        <a:noFill/>
        <a:ln w="12700" cap="flat" cmpd="sng" algn="ctr">
          <a:solidFill>
            <a:schemeClr val="dk2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466F6466-568E-4D4F-A83F-0431AE84EBA0}">
      <dsp:nvSpPr>
        <dsp:cNvPr id="0" name=""/>
        <dsp:cNvSpPr/>
      </dsp:nvSpPr>
      <dsp:spPr>
        <a:xfrm>
          <a:off x="808107" y="4259213"/>
          <a:ext cx="3586765" cy="698406"/>
        </a:xfrm>
        <a:prstGeom prst="roundRect">
          <a:avLst>
            <a:gd name="adj" fmla="val 10000"/>
          </a:avLst>
        </a:prstGeom>
        <a:solidFill>
          <a:schemeClr val="lt2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dk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41910" tIns="27940" rIns="41910" bIns="27940" numCol="1" spcCol="1270" anchor="ctr" anchorCtr="0">
          <a:noAutofit/>
        </a:bodyPr>
        <a:lstStyle/>
        <a:p>
          <a:pPr marL="0" lvl="0" indent="0" algn="ctr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2200" kern="1200" dirty="0">
              <a:latin typeface="Bw Modelica" panose="00000600000000000000" pitchFamily="50" charset="0"/>
            </a:rPr>
            <a:t>Es justa, correctiva y con el propósito de redimir.</a:t>
          </a:r>
          <a:endParaRPr lang="es-EC" sz="2200" kern="1200" dirty="0">
            <a:latin typeface="Bw Modelica" panose="00000600000000000000" pitchFamily="50" charset="0"/>
          </a:endParaRPr>
        </a:p>
      </dsp:txBody>
      <dsp:txXfrm>
        <a:off x="828563" y="4279669"/>
        <a:ext cx="3545853" cy="657494"/>
      </dsp:txXfrm>
    </dsp:sp>
  </dsp:spTree>
</dsp:drawing>
</file>

<file path=ppt/diagrams/drawing1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9719A823-3E54-40EF-95DD-A34A87B574EC}">
      <dsp:nvSpPr>
        <dsp:cNvPr id="0" name=""/>
        <dsp:cNvSpPr/>
      </dsp:nvSpPr>
      <dsp:spPr>
        <a:xfrm>
          <a:off x="517" y="444495"/>
          <a:ext cx="4338104" cy="488140"/>
        </a:xfrm>
        <a:prstGeom prst="roundRect">
          <a:avLst>
            <a:gd name="adj" fmla="val 10000"/>
          </a:avLst>
        </a:prstGeom>
        <a:solidFill>
          <a:schemeClr val="dk2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1910" tIns="27940" rIns="41910" bIns="27940" numCol="1" spcCol="1270" anchor="ctr" anchorCtr="0">
          <a:noAutofit/>
        </a:bodyPr>
        <a:lstStyle/>
        <a:p>
          <a:pPr marL="0" lvl="0" indent="0" algn="ctr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2200" kern="1200" dirty="0">
              <a:latin typeface="Bw Modelica" panose="00000600000000000000" pitchFamily="50" charset="0"/>
            </a:rPr>
            <a:t>Expulsión injusta (de los fieles)</a:t>
          </a:r>
          <a:endParaRPr lang="es-EC" sz="2200" kern="1200" dirty="0">
            <a:latin typeface="Bw Modelica" panose="00000600000000000000" pitchFamily="50" charset="0"/>
          </a:endParaRPr>
        </a:p>
      </dsp:txBody>
      <dsp:txXfrm>
        <a:off x="14814" y="458792"/>
        <a:ext cx="4309510" cy="459546"/>
      </dsp:txXfrm>
    </dsp:sp>
    <dsp:sp modelId="{F63E26FC-C42F-431F-ABFF-9C27CD9F0210}">
      <dsp:nvSpPr>
        <dsp:cNvPr id="0" name=""/>
        <dsp:cNvSpPr/>
      </dsp:nvSpPr>
      <dsp:spPr>
        <a:xfrm>
          <a:off x="434327" y="932636"/>
          <a:ext cx="433810" cy="612053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612053"/>
              </a:lnTo>
              <a:lnTo>
                <a:pt x="433810" y="612053"/>
              </a:lnTo>
            </a:path>
          </a:pathLst>
        </a:custGeom>
        <a:noFill/>
        <a:ln w="12700" cap="flat" cmpd="sng" algn="ctr">
          <a:solidFill>
            <a:schemeClr val="dk2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3AE289E0-7616-4570-A662-8A4F7ED04522}">
      <dsp:nvSpPr>
        <dsp:cNvPr id="0" name=""/>
        <dsp:cNvSpPr/>
      </dsp:nvSpPr>
      <dsp:spPr>
        <a:xfrm>
          <a:off x="868138" y="1202679"/>
          <a:ext cx="3827320" cy="684019"/>
        </a:xfrm>
        <a:prstGeom prst="roundRect">
          <a:avLst>
            <a:gd name="adj" fmla="val 10000"/>
          </a:avLst>
        </a:prstGeom>
        <a:solidFill>
          <a:schemeClr val="lt2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dk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41910" tIns="27940" rIns="41910" bIns="27940" numCol="1" spcCol="1270" anchor="ctr" anchorCtr="0">
          <a:noAutofit/>
        </a:bodyPr>
        <a:lstStyle/>
        <a:p>
          <a:pPr marL="0" lvl="0" indent="0" algn="ctr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2200" kern="1200" dirty="0">
              <a:latin typeface="Bw Modelica" panose="00000600000000000000" pitchFamily="50" charset="0"/>
            </a:rPr>
            <a:t>Es decidida por líderes humanos.</a:t>
          </a:r>
          <a:endParaRPr lang="es-EC" sz="2200" kern="1200" dirty="0">
            <a:latin typeface="Bw Modelica" panose="00000600000000000000" pitchFamily="50" charset="0"/>
          </a:endParaRPr>
        </a:p>
      </dsp:txBody>
      <dsp:txXfrm>
        <a:off x="888172" y="1222713"/>
        <a:ext cx="3787252" cy="643951"/>
      </dsp:txXfrm>
    </dsp:sp>
    <dsp:sp modelId="{3D46CF70-3F95-441B-AE41-C3C7A2EC146C}">
      <dsp:nvSpPr>
        <dsp:cNvPr id="0" name=""/>
        <dsp:cNvSpPr/>
      </dsp:nvSpPr>
      <dsp:spPr>
        <a:xfrm>
          <a:off x="434327" y="932636"/>
          <a:ext cx="433810" cy="1566115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1566115"/>
              </a:lnTo>
              <a:lnTo>
                <a:pt x="433810" y="1566115"/>
              </a:lnTo>
            </a:path>
          </a:pathLst>
        </a:custGeom>
        <a:noFill/>
        <a:ln w="12700" cap="flat" cmpd="sng" algn="ctr">
          <a:solidFill>
            <a:schemeClr val="dk2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EB5EAE8B-2103-4607-9D3B-02741F0A29E6}">
      <dsp:nvSpPr>
        <dsp:cNvPr id="0" name=""/>
        <dsp:cNvSpPr/>
      </dsp:nvSpPr>
      <dsp:spPr>
        <a:xfrm>
          <a:off x="868138" y="2156742"/>
          <a:ext cx="3827320" cy="684019"/>
        </a:xfrm>
        <a:prstGeom prst="roundRect">
          <a:avLst>
            <a:gd name="adj" fmla="val 10000"/>
          </a:avLst>
        </a:prstGeom>
        <a:solidFill>
          <a:schemeClr val="lt2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dk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41910" tIns="27940" rIns="41910" bIns="27940" numCol="1" spcCol="1270" anchor="ctr" anchorCtr="0">
          <a:noAutofit/>
        </a:bodyPr>
        <a:lstStyle/>
        <a:p>
          <a:pPr marL="0" lvl="0" indent="0" algn="ctr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2200" kern="1200" dirty="0">
              <a:latin typeface="Bw Modelica" panose="00000600000000000000" pitchFamily="50" charset="0"/>
            </a:rPr>
            <a:t>Es basada en la fidelidad a la verdad.</a:t>
          </a:r>
          <a:endParaRPr lang="es-EC" sz="2200" kern="1200" dirty="0">
            <a:latin typeface="Bw Modelica" panose="00000600000000000000" pitchFamily="50" charset="0"/>
          </a:endParaRPr>
        </a:p>
      </dsp:txBody>
      <dsp:txXfrm>
        <a:off x="888172" y="2176776"/>
        <a:ext cx="3787252" cy="643951"/>
      </dsp:txXfrm>
    </dsp:sp>
    <dsp:sp modelId="{E4B41360-8EC7-4622-BAD4-69CEDF9A645A}">
      <dsp:nvSpPr>
        <dsp:cNvPr id="0" name=""/>
        <dsp:cNvSpPr/>
      </dsp:nvSpPr>
      <dsp:spPr>
        <a:xfrm>
          <a:off x="434327" y="932636"/>
          <a:ext cx="433810" cy="2520178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2520178"/>
              </a:lnTo>
              <a:lnTo>
                <a:pt x="433810" y="2520178"/>
              </a:lnTo>
            </a:path>
          </a:pathLst>
        </a:custGeom>
        <a:noFill/>
        <a:ln w="12700" cap="flat" cmpd="sng" algn="ctr">
          <a:solidFill>
            <a:schemeClr val="dk2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2560EAFF-19B8-4510-A8B8-1CAD320479CA}">
      <dsp:nvSpPr>
        <dsp:cNvPr id="0" name=""/>
        <dsp:cNvSpPr/>
      </dsp:nvSpPr>
      <dsp:spPr>
        <a:xfrm>
          <a:off x="868138" y="3110805"/>
          <a:ext cx="3827320" cy="684019"/>
        </a:xfrm>
        <a:prstGeom prst="roundRect">
          <a:avLst>
            <a:gd name="adj" fmla="val 10000"/>
          </a:avLst>
        </a:prstGeom>
        <a:solidFill>
          <a:schemeClr val="lt2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dk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41910" tIns="27940" rIns="41910" bIns="27940" numCol="1" spcCol="1270" anchor="ctr" anchorCtr="0">
          <a:noAutofit/>
        </a:bodyPr>
        <a:lstStyle/>
        <a:p>
          <a:pPr marL="0" lvl="0" indent="0" algn="ctr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2200" kern="1200" dirty="0">
              <a:latin typeface="Bw Modelica" panose="00000600000000000000" pitchFamily="50" charset="0"/>
            </a:rPr>
            <a:t>Se produce por la obediencia a Dios.</a:t>
          </a:r>
          <a:endParaRPr lang="es-EC" sz="2200" kern="1200" dirty="0">
            <a:latin typeface="Bw Modelica" panose="00000600000000000000" pitchFamily="50" charset="0"/>
          </a:endParaRPr>
        </a:p>
      </dsp:txBody>
      <dsp:txXfrm>
        <a:off x="888172" y="3130839"/>
        <a:ext cx="3787252" cy="643951"/>
      </dsp:txXfrm>
    </dsp:sp>
    <dsp:sp modelId="{79813966-7BFC-4175-96D8-207AF1A1341D}">
      <dsp:nvSpPr>
        <dsp:cNvPr id="0" name=""/>
        <dsp:cNvSpPr/>
      </dsp:nvSpPr>
      <dsp:spPr>
        <a:xfrm>
          <a:off x="434327" y="932636"/>
          <a:ext cx="433810" cy="3474241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3474241"/>
              </a:lnTo>
              <a:lnTo>
                <a:pt x="433810" y="3474241"/>
              </a:lnTo>
            </a:path>
          </a:pathLst>
        </a:custGeom>
        <a:noFill/>
        <a:ln w="12700" cap="flat" cmpd="sng" algn="ctr">
          <a:solidFill>
            <a:schemeClr val="dk2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466F6466-568E-4D4F-A83F-0431AE84EBA0}">
      <dsp:nvSpPr>
        <dsp:cNvPr id="0" name=""/>
        <dsp:cNvSpPr/>
      </dsp:nvSpPr>
      <dsp:spPr>
        <a:xfrm>
          <a:off x="868138" y="4064867"/>
          <a:ext cx="3853210" cy="684019"/>
        </a:xfrm>
        <a:prstGeom prst="roundRect">
          <a:avLst>
            <a:gd name="adj" fmla="val 10000"/>
          </a:avLst>
        </a:prstGeom>
        <a:solidFill>
          <a:schemeClr val="lt2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dk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41910" tIns="27940" rIns="41910" bIns="27940" numCol="1" spcCol="1270" anchor="ctr" anchorCtr="0">
          <a:noAutofit/>
        </a:bodyPr>
        <a:lstStyle/>
        <a:p>
          <a:pPr marL="0" lvl="0" indent="0" algn="ctr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2200" kern="1200" dirty="0">
              <a:latin typeface="Bw Modelica" panose="00000600000000000000" pitchFamily="50" charset="0"/>
            </a:rPr>
            <a:t>Es injusta, motivada por el orgullo y ceguera espiritual.</a:t>
          </a:r>
          <a:endParaRPr lang="es-EC" sz="2200" kern="1200" dirty="0">
            <a:latin typeface="Bw Modelica" panose="00000600000000000000" pitchFamily="50" charset="0"/>
          </a:endParaRPr>
        </a:p>
      </dsp:txBody>
      <dsp:txXfrm>
        <a:off x="888172" y="4084901"/>
        <a:ext cx="3813142" cy="643951"/>
      </dsp:txXfrm>
    </dsp:sp>
  </dsp:spTree>
</dsp:drawing>
</file>

<file path=ppt/diagrams/drawing1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69CB3537-3962-4F1A-A099-3BAC22EEA96A}">
      <dsp:nvSpPr>
        <dsp:cNvPr id="0" name=""/>
        <dsp:cNvSpPr/>
      </dsp:nvSpPr>
      <dsp:spPr>
        <a:xfrm rot="10800000">
          <a:off x="117909" y="2422"/>
          <a:ext cx="5389516" cy="2225418"/>
        </a:xfrm>
        <a:prstGeom prst="homePlate">
          <a:avLst/>
        </a:prstGeom>
        <a:solidFill>
          <a:schemeClr val="dk2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13970" rIns="27940" bIns="13970" numCol="1" spcCol="1270" anchor="ctr" anchorCtr="0">
          <a:noAutofit/>
        </a:bodyPr>
        <a:lstStyle/>
        <a:p>
          <a:pPr marL="0" lvl="0" indent="0" algn="r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2200" kern="1200" dirty="0">
              <a:latin typeface="Bw Modelica" panose="00000600000000000000" pitchFamily="50" charset="0"/>
            </a:rPr>
            <a:t>Jesús habló del efecto que su obra y su presencia tendrían en el mundo, esto es revelar el verdadero carácter de cada persona…</a:t>
          </a:r>
          <a:endParaRPr lang="es-EC" sz="2200" kern="1200" dirty="0">
            <a:latin typeface="Bw Modelica" panose="00000600000000000000" pitchFamily="50" charset="0"/>
          </a:endParaRPr>
        </a:p>
      </dsp:txBody>
      <dsp:txXfrm rot="10800000">
        <a:off x="674263" y="2422"/>
        <a:ext cx="4833162" cy="2225418"/>
      </dsp:txXfrm>
    </dsp:sp>
    <dsp:sp modelId="{8D044741-25DB-4DE0-8341-A6CE7CF03541}">
      <dsp:nvSpPr>
        <dsp:cNvPr id="0" name=""/>
        <dsp:cNvSpPr/>
      </dsp:nvSpPr>
      <dsp:spPr>
        <a:xfrm rot="10800000">
          <a:off x="146540" y="2252952"/>
          <a:ext cx="5360885" cy="2289288"/>
        </a:xfrm>
        <a:prstGeom prst="homePlate">
          <a:avLst/>
        </a:prstGeom>
        <a:solidFill>
          <a:schemeClr val="dk2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13970" rIns="27940" bIns="13970" numCol="1" spcCol="1270" anchor="ctr" anchorCtr="0">
          <a:noAutofit/>
        </a:bodyPr>
        <a:lstStyle/>
        <a:p>
          <a:pPr marL="0" lvl="0" indent="0" algn="r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2200" kern="1200" dirty="0">
              <a:latin typeface="Bw Modelica" panose="00000600000000000000" pitchFamily="50" charset="0"/>
            </a:rPr>
            <a:t>…Jesús vino a traer luz al mundo, pero esa misma luz revela quién está dispuesto a verla y quién la rechaza, así la luz es para unos salvación, más para otros condenación.</a:t>
          </a:r>
          <a:endParaRPr lang="es-EC" sz="2200" kern="1200" dirty="0">
            <a:latin typeface="Bw Modelica" panose="00000600000000000000" pitchFamily="50" charset="0"/>
          </a:endParaRPr>
        </a:p>
      </dsp:txBody>
      <dsp:txXfrm rot="10800000">
        <a:off x="718862" y="2252952"/>
        <a:ext cx="4788563" cy="2289288"/>
      </dsp:txXfrm>
    </dsp:sp>
  </dsp:spTree>
</dsp:drawing>
</file>

<file path=ppt/diagrams/drawing1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B5B979D6-9A95-4334-8192-27D4B6821665}">
      <dsp:nvSpPr>
        <dsp:cNvPr id="0" name=""/>
        <dsp:cNvSpPr/>
      </dsp:nvSpPr>
      <dsp:spPr>
        <a:xfrm>
          <a:off x="30939" y="1112"/>
          <a:ext cx="6526894" cy="1075272"/>
        </a:xfrm>
        <a:prstGeom prst="roundRect">
          <a:avLst/>
        </a:prstGeom>
        <a:solidFill>
          <a:schemeClr val="dk2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3820" tIns="41910" rIns="83820" bIns="41910" numCol="1" spcCol="1270" anchor="ctr" anchorCtr="0">
          <a:noAutofit/>
        </a:bodyPr>
        <a:lstStyle/>
        <a:p>
          <a:pPr marL="0" lvl="0" indent="0" algn="ctr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2200" kern="1200" dirty="0">
              <a:latin typeface="Bw Modelica" panose="00000600000000000000" pitchFamily="50" charset="0"/>
            </a:rPr>
            <a:t>Cuando Jesús habló de que "los que ven sean cegados", los fariseos entendieron que estaba hablando de ellos…</a:t>
          </a:r>
          <a:endParaRPr lang="es-EC" sz="2200" kern="1200" dirty="0">
            <a:latin typeface="Bw Modelica" panose="00000600000000000000" pitchFamily="50" charset="0"/>
          </a:endParaRPr>
        </a:p>
      </dsp:txBody>
      <dsp:txXfrm>
        <a:off x="83429" y="53602"/>
        <a:ext cx="6421914" cy="970292"/>
      </dsp:txXfrm>
    </dsp:sp>
    <dsp:sp modelId="{9D041828-6AD9-46A5-9720-92B6CDC6F09B}">
      <dsp:nvSpPr>
        <dsp:cNvPr id="0" name=""/>
        <dsp:cNvSpPr/>
      </dsp:nvSpPr>
      <dsp:spPr>
        <a:xfrm>
          <a:off x="30939" y="1187886"/>
          <a:ext cx="6526894" cy="1067467"/>
        </a:xfrm>
        <a:prstGeom prst="roundRect">
          <a:avLst/>
        </a:prstGeom>
        <a:solidFill>
          <a:schemeClr val="dk2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3820" tIns="41910" rIns="83820" bIns="41910" numCol="1" spcCol="1270" anchor="ctr" anchorCtr="0">
          <a:noAutofit/>
        </a:bodyPr>
        <a:lstStyle/>
        <a:p>
          <a:pPr marL="0" lvl="0" indent="0" algn="ctr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2200" kern="1200" dirty="0">
              <a:latin typeface="Bw Modelica" panose="00000600000000000000" pitchFamily="50" charset="0"/>
            </a:rPr>
            <a:t>…por tanto, se sintieron ofendidos y plantearon su pregunta con sarcasmo, pues ellos rechazaban estar espiritualmente ciegos.</a:t>
          </a:r>
          <a:endParaRPr lang="es-EC" sz="2200" kern="1200" dirty="0">
            <a:latin typeface="Bw Modelica" panose="00000600000000000000" pitchFamily="50" charset="0"/>
          </a:endParaRPr>
        </a:p>
      </dsp:txBody>
      <dsp:txXfrm>
        <a:off x="83048" y="1239995"/>
        <a:ext cx="6422676" cy="963249"/>
      </dsp:txXfrm>
    </dsp:sp>
  </dsp:spTree>
</dsp:drawing>
</file>

<file path=ppt/diagrams/drawing14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B5B979D6-9A95-4334-8192-27D4B6821665}">
      <dsp:nvSpPr>
        <dsp:cNvPr id="0" name=""/>
        <dsp:cNvSpPr/>
      </dsp:nvSpPr>
      <dsp:spPr>
        <a:xfrm>
          <a:off x="33510" y="475771"/>
          <a:ext cx="7069308" cy="1435923"/>
        </a:xfrm>
        <a:prstGeom prst="roundRect">
          <a:avLst/>
        </a:prstGeom>
        <a:solidFill>
          <a:schemeClr val="dk2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3820" tIns="41910" rIns="83820" bIns="41910" numCol="1" spcCol="1270" anchor="ctr" anchorCtr="0">
          <a:noAutofit/>
        </a:bodyPr>
        <a:lstStyle/>
        <a:p>
          <a:pPr marL="0" lvl="0" indent="0" algn="ctr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2200" kern="1200" dirty="0">
              <a:latin typeface="Bw Modelica" panose="00000600000000000000" pitchFamily="50" charset="0"/>
            </a:rPr>
            <a:t>Les dijo que, si reconocieran humildemente su ignorancia espiritual, habría esperanza para ellos, pero como afirmaban tener luz y a la vez rechazaban al Autor de la luz, su culpa era mayor.</a:t>
          </a:r>
          <a:endParaRPr lang="es-EC" sz="2200" kern="1200" dirty="0">
            <a:latin typeface="Bw Modelica" panose="00000600000000000000" pitchFamily="50" charset="0"/>
          </a:endParaRPr>
        </a:p>
      </dsp:txBody>
      <dsp:txXfrm>
        <a:off x="103606" y="545867"/>
        <a:ext cx="6929116" cy="1295731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process1">
  <dgm:title val=""/>
  <dgm:desc val=""/>
  <dgm:catLst>
    <dgm:cat type="process" pri="1000"/>
    <dgm:cat type="convert" pri="15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resizeHandles val="exact"/>
    </dgm:varLst>
    <dgm:choose name="Name1">
      <dgm:if name="Name2" func="var" arg="dir" op="equ" val="norm">
        <dgm:alg type="lin"/>
      </dgm:if>
      <dgm:else name="Name3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w" for="ch" ptType="node" refType="w"/>
      <dgm:constr type="h" for="ch" ptType="node" op="equ"/>
      <dgm:constr type="primFontSz" for="ch" ptType="node" op="equ" val="65"/>
      <dgm:constr type="w" for="ch" ptType="sibTrans" refType="w" refFor="ch" refPtType="node" op="equ" fact="0.4"/>
      <dgm:constr type="h" for="ch" ptType="sibTrans" op="equ"/>
      <dgm:constr type="primFontSz" for="des" forName="connectorText" op="equ" val="55"/>
      <dgm:constr type="primFontSz" for="des" forName="connectorText" refType="primFontSz" refFor="ch" refPtType="node" op="lte" fact="0.8"/>
    </dgm:constrLst>
    <dgm:ruleLst/>
    <dgm:forEach name="nodesForEach" axis="ch" ptType="node">
      <dgm:layoutNode name="node">
        <dgm:varLst>
          <dgm:bulletEnabled val="1"/>
        </dgm:varLst>
        <dgm:alg type="tx"/>
        <dgm:shape xmlns:r="http://schemas.openxmlformats.org/officeDocument/2006/relationships" type="roundRect" r:blip="">
          <dgm:adjLst>
            <dgm:adj idx="1" val="0.1"/>
          </dgm:adjLst>
        </dgm:shape>
        <dgm:presOf axis="desOrSelf" ptType="node"/>
        <dgm:constrLst>
          <dgm:constr type="h" refType="w" fact="0.6"/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primFontSz" val="18" fact="NaN" max="NaN"/>
          <dgm:rule type="h" val="NaN" fact="1.5" max="NaN"/>
          <dgm:rule type="primFontSz" val="5" fact="NaN" max="NaN"/>
          <dgm:rule type="h" val="INF" fact="NaN" max="NaN"/>
        </dgm:ruleLst>
      </dgm:layoutNode>
      <dgm:forEach name="sibTransForEach" axis="followSib" ptType="sibTrans" cnt="1">
        <dgm:layoutNode name="sibTrans">
          <dgm:alg type="conn">
            <dgm:param type="begPts" val="auto"/>
            <dgm:param type="endPts" val="auto"/>
          </dgm:alg>
          <dgm:shape xmlns:r="http://schemas.openxmlformats.org/officeDocument/2006/relationships" type="conn" r:blip="">
            <dgm:adjLst/>
          </dgm:shape>
          <dgm:presOf axis="self"/>
          <dgm:constrLst>
            <dgm:constr type="h" refType="w" fact="0.62"/>
            <dgm:constr type="connDist"/>
            <dgm:constr type="begPad" refType="connDist" fact="0.25"/>
            <dgm:constr type="endPad" refType="connDist" fact="0.22"/>
          </dgm:constrLst>
          <dgm:ruleLst/>
          <dgm:layoutNode name="connectorText">
            <dgm:alg type="tx">
              <dgm:param type="autoTxRot" val="grav"/>
            </dgm:alg>
            <dgm:shape xmlns:r="http://schemas.openxmlformats.org/officeDocument/2006/relationships" type="conn" r:blip="" hideGeom="1">
              <dgm:adjLst/>
            </dgm:shape>
            <dgm:presOf axis="self"/>
            <dgm:constrLst>
              <dgm:constr type="lMarg"/>
              <dgm:constr type="rMarg"/>
              <dgm:constr type="tMarg"/>
              <dgm:constr type="bMarg"/>
            </dgm:constrLst>
            <dgm:ruleLst>
              <dgm:rule type="primFontSz" val="5" fact="NaN" max="NaN"/>
            </dgm:ruleLst>
          </dgm:layoutNode>
        </dgm:layoutNode>
      </dgm:forEach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hProcess9">
  <dgm:title val=""/>
  <dgm:desc val=""/>
  <dgm:catLst>
    <dgm:cat type="process" pri="5000"/>
    <dgm:cat type="convert" pri="13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CompostProcess">
    <dgm:varLst>
      <dgm:dir/>
      <dgm:resizeHandles val="exact"/>
    </dgm:varLst>
    <dgm:alg type="composite">
      <dgm:param type="horzAlign" val="ctr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arrow" refType="w" fact="0.85"/>
      <dgm:constr type="h" for="ch" forName="arrow" refType="h"/>
      <dgm:constr type="ctrX" for="ch" forName="arrow" refType="w" fact="0.5"/>
      <dgm:constr type="ctrY" for="ch" forName="arrow" refType="h" fact="0.5"/>
      <dgm:constr type="w" for="ch" forName="linearProcess" refType="w"/>
      <dgm:constr type="h" for="ch" forName="linearProcess" refType="h" fact="0.4"/>
      <dgm:constr type="ctrX" for="ch" forName="linearProcess" refType="w" fact="0.5"/>
      <dgm:constr type="ctrY" for="ch" forName="linearProcess" refType="h" fact="0.5"/>
    </dgm:constrLst>
    <dgm:ruleLst/>
    <dgm:layoutNode name="arrow" styleLbl="bgShp">
      <dgm:alg type="sp"/>
      <dgm:choose name="Name0">
        <dgm:if name="Name1" func="var" arg="dir" op="equ" val="norm">
          <dgm:shape xmlns:r="http://schemas.openxmlformats.org/officeDocument/2006/relationships" type="rightArrow" r:blip="">
            <dgm:adjLst/>
          </dgm:shape>
        </dgm:if>
        <dgm:else name="Name2">
          <dgm:shape xmlns:r="http://schemas.openxmlformats.org/officeDocument/2006/relationships" type="leftArrow" r:blip="">
            <dgm:adjLst/>
          </dgm:shape>
        </dgm:else>
      </dgm:choose>
      <dgm:presOf/>
      <dgm:constrLst/>
      <dgm:ruleLst/>
    </dgm:layoutNode>
    <dgm:layoutNode name="linearProcess">
      <dgm:choose name="Name3">
        <dgm:if name="Name4" func="var" arg="dir" op="equ" val="norm">
          <dgm:alg type="lin"/>
        </dgm:if>
        <dgm:else name="Name5">
          <dgm:alg type="lin">
            <dgm:param type="linDir" val="fromR"/>
          </dgm:alg>
        </dgm:else>
      </dgm:choose>
      <dgm:shape xmlns:r="http://schemas.openxmlformats.org/officeDocument/2006/relationships" r:blip="">
        <dgm:adjLst/>
      </dgm:shape>
      <dgm:presOf/>
      <dgm:constrLst>
        <dgm:constr type="userA" for="ch" ptType="node" refType="w"/>
        <dgm:constr type="h" for="ch" ptType="node" refType="h"/>
        <dgm:constr type="w" for="ch" ptType="node" op="equ"/>
        <dgm:constr type="w" for="ch" forName="sibTrans" refType="w" fact="0.05"/>
        <dgm:constr type="primFontSz" for="ch" ptType="node" op="equ" val="65"/>
      </dgm:constrLst>
      <dgm:ruleLst/>
      <dgm:forEach name="Name6" axis="ch" ptType="node">
        <dgm:layoutNode name="textNode" styleLbl="node1">
          <dgm:varLst>
            <dgm:bulletEnabled val="1"/>
          </dgm:varLst>
          <dgm:alg type="tx"/>
          <dgm:shape xmlns:r="http://schemas.openxmlformats.org/officeDocument/2006/relationships" type="roundRect" r:blip="">
            <dgm:adjLst/>
          </dgm:shape>
          <dgm:presOf axis="desOrSelf" ptType="node"/>
          <dgm:constrLst>
            <dgm:constr type="userA"/>
            <dgm:constr type="w" refType="userA" fact="0.3"/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w" val="NaN" fact="1" max="NaN"/>
            <dgm:rule type="primFontSz" val="5" fact="NaN" max="NaN"/>
          </dgm:ruleLst>
        </dgm:layoutNode>
        <dgm:forEach name="Name7" axis="followSib" ptType="sibTrans" cnt="1">
          <dgm:layoutNode name="sibTrans">
            <dgm:alg type="sp"/>
            <dgm:shape xmlns:r="http://schemas.openxmlformats.org/officeDocument/2006/relationships" r:blip="">
              <dgm:adjLst/>
            </dgm:shape>
            <dgm:presOf/>
            <dgm:constrLst/>
            <dgm:ruleLst/>
          </dgm:layoutNode>
        </dgm:forEach>
      </dgm:forEach>
    </dgm:layoutNode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5/8/layout/process4">
  <dgm:title val=""/>
  <dgm:desc val=""/>
  <dgm:catLst>
    <dgm:cat type="process" pri="16000"/>
    <dgm:cat type="list" pri="20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Name0">
    <dgm:varLst>
      <dgm:dir/>
      <dgm:animLvl val="lvl"/>
      <dgm:resizeHandles val="exact"/>
    </dgm:varLst>
    <dgm:alg type="lin">
      <dgm:param type="linDir" val="fromB"/>
    </dgm:alg>
    <dgm:shape xmlns:r="http://schemas.openxmlformats.org/officeDocument/2006/relationships" r:blip="">
      <dgm:adjLst/>
    </dgm:shape>
    <dgm:presOf/>
    <dgm:constrLst>
      <dgm:constr type="h" for="ch" forName="boxAndChildren" refType="h"/>
      <dgm:constr type="h" for="ch" forName="arrowAndChildren" refType="h" refFor="ch" refForName="boxAndChildren" op="equ" fact="1.538"/>
      <dgm:constr type="w" for="ch" forName="arrowAndChildren" refType="w"/>
      <dgm:constr type="w" for="ch" forName="boxAndChildren" refType="w"/>
      <dgm:constr type="h" for="ch" forName="sp" refType="h" fact="-0.015"/>
      <dgm:constr type="primFontSz" for="des" forName="parentTextBox" val="65"/>
      <dgm:constr type="primFontSz" for="des" forName="parentTextArrow" refType="primFontSz" refFor="des" refForName="parentTextBox" op="equ"/>
      <dgm:constr type="primFontSz" for="des" forName="childTextArrow" val="65"/>
      <dgm:constr type="primFontSz" for="des" forName="childTextBox" refType="primFontSz" refFor="des" refForName="childTextArrow" op="equ"/>
    </dgm:constrLst>
    <dgm:ruleLst/>
    <dgm:forEach name="Name1" axis="ch" ptType="node" st="-1" step="-1">
      <dgm:choose name="Name2">
        <dgm:if name="Name3" axis="self" ptType="node" func="revPos" op="equ" val="1">
          <dgm:layoutNode name="boxAndChildren">
            <dgm:alg type="composite"/>
            <dgm:shape xmlns:r="http://schemas.openxmlformats.org/officeDocument/2006/relationships" r:blip="">
              <dgm:adjLst/>
            </dgm:shape>
            <dgm:presOf/>
            <dgm:choose name="Name4">
              <dgm:if name="Name5" axis="ch" ptType="node" func="cnt" op="gte" val="1">
                <dgm:constrLst>
                  <dgm:constr type="w" for="ch" forName="parentTextBox" refType="w"/>
                  <dgm:constr type="h" for="ch" forName="parentTextBox" refType="h" fact="0.54"/>
                  <dgm:constr type="t" for="ch" forName="parentTextBox"/>
                  <dgm:constr type="w" for="ch" forName="entireBox" refType="w"/>
                  <dgm:constr type="h" for="ch" forName="entireBox" refType="h"/>
                  <dgm:constr type="w" for="ch" forName="descendantBox" refType="w"/>
                  <dgm:constr type="b" for="ch" forName="descendantBox" refType="h" fact="0.98"/>
                  <dgm:constr type="h" for="ch" forName="descendantBox" refType="h" fact="0.46"/>
                </dgm:constrLst>
              </dgm:if>
              <dgm:else name="Name6">
                <dgm:constrLst>
                  <dgm:constr type="w" for="ch" forName="parentTextBox" refType="w"/>
                  <dgm:constr type="h" for="ch" forName="parentTextBox" refType="h"/>
                </dgm:constrLst>
              </dgm:else>
            </dgm:choose>
            <dgm:ruleLst/>
            <dgm:layoutNode name="parentTextBox">
              <dgm:alg type="tx"/>
              <dgm:choose name="Name7">
                <dgm:if name="Name8" axis="ch" ptType="node" func="cnt" op="gte" val="1">
                  <dgm:shape xmlns:r="http://schemas.openxmlformats.org/officeDocument/2006/relationships" type="rect" r:blip="" zOrderOff="1" hideGeom="1">
                    <dgm:adjLst/>
                  </dgm:shape>
                </dgm:if>
                <dgm:else name="Name9">
                  <dgm:shape xmlns:r="http://schemas.openxmlformats.org/officeDocument/2006/relationships" type="rect" r:blip="">
                    <dgm:adjLst/>
                  </dgm:shape>
                </dgm:else>
              </dgm:choose>
              <dgm:presOf axis="self"/>
              <dgm:constrLst/>
              <dgm:ruleLst>
                <dgm:rule type="primFontSz" val="5" fact="NaN" max="NaN"/>
              </dgm:ruleLst>
            </dgm:layoutNode>
            <dgm:choose name="Name10">
              <dgm:if name="Name11" axis="ch" ptType="node" func="cnt" op="gte" val="1">
                <dgm:layoutNode name="entireBox">
                  <dgm:alg type="sp"/>
                  <dgm:shape xmlns:r="http://schemas.openxmlformats.org/officeDocument/2006/relationships" type="rect" r:blip="">
                    <dgm:adjLst/>
                  </dgm:shape>
                  <dgm:presOf axis="self"/>
                  <dgm:constrLst/>
                  <dgm:ruleLst/>
                </dgm:layoutNode>
                <dgm:layoutNode name="descendantBox" styleLbl="fgAccFollowNode1">
                  <dgm:choose name="Name12">
                    <dgm:if name="Name13" func="var" arg="dir" op="equ" val="norm">
                      <dgm:alg type="lin"/>
                    </dgm:if>
                    <dgm:else name="Name14">
                      <dgm:alg type="lin">
                        <dgm:param type="linDir" val="fromR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>
                    <dgm:constr type="w" for="ch" forName="childTextBox" refType="w"/>
                    <dgm:constr type="h" for="ch" forName="childTextBox" refType="h"/>
                  </dgm:constrLst>
                  <dgm:ruleLst/>
                  <dgm:forEach name="Name15" axis="ch" ptType="node">
                    <dgm:layoutNode name="childTextBox" styleLbl="fgAccFollowNode1">
                      <dgm:varLst>
                        <dgm:bulletEnabled val="1"/>
                      </dgm:varLst>
                      <dgm:alg type="tx"/>
                      <dgm:shape xmlns:r="http://schemas.openxmlformats.org/officeDocument/2006/relationships" type="rect" r:blip="">
                        <dgm:adjLst/>
                      </dgm:shape>
                      <dgm:presOf axis="desOrSelf" ptType="node"/>
                      <dgm:constrLst>
                        <dgm:constr type="tMarg" refType="primFontSz" fact="0.1"/>
                        <dgm:constr type="bMarg" refType="primFontSz" fact="0.1"/>
                      </dgm:constrLst>
                      <dgm:ruleLst>
                        <dgm:rule type="primFontSz" val="5" fact="NaN" max="NaN"/>
                      </dgm:ruleLst>
                    </dgm:layoutNode>
                  </dgm:forEach>
                </dgm:layoutNode>
              </dgm:if>
              <dgm:else name="Name16"/>
            </dgm:choose>
          </dgm:layoutNode>
        </dgm:if>
        <dgm:else name="Name17">
          <dgm:layoutNode name="arrowAndChildren">
            <dgm:alg type="composite"/>
            <dgm:shape xmlns:r="http://schemas.openxmlformats.org/officeDocument/2006/relationships" r:blip="">
              <dgm:adjLst/>
            </dgm:shape>
            <dgm:presOf/>
            <dgm:choose name="Name18">
              <dgm:if name="Name19" axis="ch" ptType="node" func="cnt" op="gte" val="1">
                <dgm:constrLst>
                  <dgm:constr type="w" for="ch" forName="parentTextArrow" refType="w"/>
                  <dgm:constr type="t" for="ch" forName="parentTextArrow"/>
                  <dgm:constr type="h" for="ch" forName="parentTextArrow" refType="h" fact="0.351"/>
                  <dgm:constr type="w" for="ch" forName="arrow" refType="w"/>
                  <dgm:constr type="h" for="ch" forName="arrow" refType="h"/>
                  <dgm:constr type="w" for="ch" forName="descendantArrow" refType="w"/>
                  <dgm:constr type="b" for="ch" forName="descendantArrow" refType="h" fact="0.65"/>
                  <dgm:constr type="h" for="ch" forName="descendantArrow" refType="h" fact="0.299"/>
                </dgm:constrLst>
              </dgm:if>
              <dgm:else name="Name20">
                <dgm:constrLst>
                  <dgm:constr type="w" for="ch" forName="parentTextArrow" refType="w"/>
                  <dgm:constr type="h" for="ch" forName="parentTextArrow" refType="h"/>
                </dgm:constrLst>
              </dgm:else>
            </dgm:choose>
            <dgm:ruleLst/>
            <dgm:layoutNode name="parentTextArrow">
              <dgm:alg type="tx"/>
              <dgm:choose name="Name21">
                <dgm:if name="Name22" axis="ch" ptType="node" func="cnt" op="gte" val="1">
                  <dgm:shape xmlns:r="http://schemas.openxmlformats.org/officeDocument/2006/relationships" type="rect" r:blip="" zOrderOff="1" hideGeom="1">
                    <dgm:adjLst/>
                  </dgm:shape>
                </dgm:if>
                <dgm:else name="Name23">
                  <dgm:shape xmlns:r="http://schemas.openxmlformats.org/officeDocument/2006/relationships" rot="180" type="upArrowCallout" r:blip="">
                    <dgm:adjLst/>
                  </dgm:shape>
                </dgm:else>
              </dgm:choose>
              <dgm:presOf axis="self"/>
              <dgm:constrLst/>
              <dgm:ruleLst>
                <dgm:rule type="primFontSz" val="5" fact="NaN" max="NaN"/>
              </dgm:ruleLst>
            </dgm:layoutNode>
            <dgm:choose name="Name24">
              <dgm:if name="Name25" axis="ch" ptType="node" func="cnt" op="gte" val="1">
                <dgm:layoutNode name="arrow">
                  <dgm:alg type="sp"/>
                  <dgm:shape xmlns:r="http://schemas.openxmlformats.org/officeDocument/2006/relationships" rot="180" type="upArrowCallout" r:blip="">
                    <dgm:adjLst/>
                  </dgm:shape>
                  <dgm:presOf axis="self"/>
                  <dgm:constrLst/>
                  <dgm:ruleLst/>
                </dgm:layoutNode>
                <dgm:layoutNode name="descendantArrow">
                  <dgm:choose name="Name26">
                    <dgm:if name="Name27" func="var" arg="dir" op="equ" val="norm">
                      <dgm:alg type="lin"/>
                    </dgm:if>
                    <dgm:else name="Name28">
                      <dgm:alg type="lin">
                        <dgm:param type="linDir" val="fromR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>
                    <dgm:constr type="w" for="ch" forName="childTextArrow" refType="w"/>
                    <dgm:constr type="h" for="ch" forName="childTextArrow" refType="h"/>
                  </dgm:constrLst>
                  <dgm:ruleLst/>
                  <dgm:forEach name="Name29" axis="ch" ptType="node">
                    <dgm:layoutNode name="childTextArrow" styleLbl="fgAccFollowNode1">
                      <dgm:varLst>
                        <dgm:bulletEnabled val="1"/>
                      </dgm:varLst>
                      <dgm:alg type="tx"/>
                      <dgm:shape xmlns:r="http://schemas.openxmlformats.org/officeDocument/2006/relationships" type="rect" r:blip="">
                        <dgm:adjLst/>
                      </dgm:shape>
                      <dgm:presOf axis="desOrSelf" ptType="node"/>
                      <dgm:constrLst>
                        <dgm:constr type="tMarg" refType="primFontSz" fact="0.1"/>
                        <dgm:constr type="bMarg" refType="primFontSz" fact="0.1"/>
                      </dgm:constrLst>
                      <dgm:ruleLst>
                        <dgm:rule type="primFontSz" val="5" fact="NaN" max="NaN"/>
                      </dgm:ruleLst>
                    </dgm:layoutNode>
                  </dgm:forEach>
                </dgm:layoutNode>
              </dgm:if>
              <dgm:else name="Name30"/>
            </dgm:choose>
          </dgm:layoutNode>
        </dgm:else>
      </dgm:choose>
      <dgm:forEach name="Name31" axis="precedSib" ptType="sibTrans" st="-1" cnt="1">
        <dgm:layoutNode name="sp">
          <dgm:alg type="sp"/>
          <dgm:shape xmlns:r="http://schemas.openxmlformats.org/officeDocument/2006/relationships" r:blip="">
            <dgm:adjLst/>
          </dgm:shape>
          <dgm:presOf axis="self"/>
          <dgm:constrLst/>
          <dgm:ruleLst/>
        </dgm:layoutNode>
      </dgm:forEach>
    </dgm:forEach>
  </dgm:layoutNode>
</dgm:layoutDef>
</file>

<file path=ppt/diagrams/layout4.xml><?xml version="1.0" encoding="utf-8"?>
<dgm:layoutDef xmlns:dgm="http://schemas.openxmlformats.org/drawingml/2006/diagram" xmlns:a="http://schemas.openxmlformats.org/drawingml/2006/main" uniqueId="urn:microsoft.com/office/officeart/2005/8/layout/vList5">
  <dgm:title val=""/>
  <dgm:desc val=""/>
  <dgm:catLst>
    <dgm:cat type="list" pri="15000"/>
    <dgm:cat type="convert" pri="2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Name0">
    <dgm:varLst>
      <dgm:dir/>
      <dgm:animLvl val="lvl"/>
      <dgm:resizeHandles val="exact"/>
    </dgm:varLst>
    <dgm:choose name="Name1">
      <dgm:if name="Name2" func="var" arg="dir" op="equ" val="norm">
        <dgm:alg type="lin">
          <dgm:param type="linDir" val="fromT"/>
          <dgm:param type="nodeHorzAlign" val="l"/>
        </dgm:alg>
      </dgm:if>
      <dgm:else name="Name3">
        <dgm:alg type="lin">
          <dgm:param type="linDir" val="fromT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h" for="ch" forName="linNode" refType="h"/>
      <dgm:constr type="w" for="ch" forName="linNode" refType="w"/>
      <dgm:constr type="h" for="ch" forName="sp" refType="h" fact="0.05"/>
      <dgm:constr type="primFontSz" for="des" forName="parentText" op="equ" val="65"/>
      <dgm:constr type="secFontSz" for="des" forName="descendantText" op="equ"/>
    </dgm:constrLst>
    <dgm:ruleLst/>
    <dgm:forEach name="Name4" axis="ch" ptType="node">
      <dgm:layoutNode name="linNode">
        <dgm:choose name="Name5">
          <dgm:if name="Name6" func="var" arg="dir" op="equ" val="norm">
            <dgm:alg type="lin">
              <dgm:param type="linDir" val="fromL"/>
            </dgm:alg>
          </dgm:if>
          <dgm:else name="Name7">
            <dgm:alg type="lin">
              <dgm:param type="linDir" val="fromR"/>
            </dgm:alg>
          </dgm:else>
        </dgm:choose>
        <dgm:shape xmlns:r="http://schemas.openxmlformats.org/officeDocument/2006/relationships" r:blip="">
          <dgm:adjLst/>
        </dgm:shape>
        <dgm:presOf/>
        <dgm:constrLst>
          <dgm:constr type="w" for="ch" forName="parentText" refType="w" fact="0.36"/>
          <dgm:constr type="w" for="ch" forName="descendantText" refType="w" fact="0.64"/>
          <dgm:constr type="h" for="ch" forName="parentText" refType="h"/>
          <dgm:constr type="h" for="ch" forName="descendantText" refType="h" refFor="ch" refForName="parentText" fact="0.8"/>
        </dgm:constrLst>
        <dgm:ruleLst/>
        <dgm:layoutNode name="parentText">
          <dgm:varLst>
            <dgm:chMax val="1"/>
            <dgm:bulletEnabled val="1"/>
          </dgm:varLst>
          <dgm:alg type="tx"/>
          <dgm:shape xmlns:r="http://schemas.openxmlformats.org/officeDocument/2006/relationships" type="roundRect" r:blip="" zOrderOff="3">
            <dgm:adjLst/>
          </dgm:shape>
          <dgm:presOf axis="self" ptType="node"/>
          <dgm:constrLst>
            <dgm:constr type="tMarg" refType="primFontSz" fact="0.15"/>
            <dgm:constr type="bMarg" refType="primFontSz" fact="0.15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choose name="Name8">
          <dgm:if name="Name9" axis="ch" ptType="node" func="cnt" op="gte" val="1">
            <dgm:layoutNode name="descendantText" styleLbl="alignAccFollowNode1">
              <dgm:varLst>
                <dgm:bulletEnabled val="1"/>
              </dgm:varLst>
              <dgm:alg type="tx">
                <dgm:param type="stBulletLvl" val="1"/>
                <dgm:param type="txAnchorVertCh" val="mid"/>
              </dgm:alg>
              <dgm:choose name="Name10">
                <dgm:if name="Name11" func="var" arg="dir" op="equ" val="norm">
                  <dgm:shape xmlns:r="http://schemas.openxmlformats.org/officeDocument/2006/relationships" rot="90" type="round2SameRect" r:blip="">
                    <dgm:adjLst/>
                  </dgm:shape>
                </dgm:if>
                <dgm:else name="Name12">
                  <dgm:shape xmlns:r="http://schemas.openxmlformats.org/officeDocument/2006/relationships" rot="-90" type="round2SameRect" r:blip="">
                    <dgm:adjLst/>
                  </dgm:shape>
                </dgm:else>
              </dgm:choose>
              <dgm:presOf axis="des" ptType="node"/>
              <dgm:constrLst>
                <dgm:constr type="secFontSz" val="65"/>
                <dgm:constr type="primFontSz" refType="secFontSz"/>
                <dgm:constr type="lMarg" refType="secFontSz" fact="0.3"/>
                <dgm:constr type="rMarg" refType="secFontSz" fact="0.3"/>
                <dgm:constr type="tMarg" refType="secFontSz" fact="0.15"/>
                <dgm:constr type="bMarg" refType="secFontSz" fact="0.15"/>
              </dgm:constrLst>
              <dgm:ruleLst>
                <dgm:rule type="secFontSz" val="5" fact="NaN" max="NaN"/>
              </dgm:ruleLst>
            </dgm:layoutNode>
          </dgm:if>
          <dgm:else name="Name13"/>
        </dgm:choose>
      </dgm:layoutNode>
      <dgm:forEach name="Name14" axis="followSib" ptType="sibTrans" cnt="1">
        <dgm:layoutNode name="sp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5.xml><?xml version="1.0" encoding="utf-8"?>
<dgm:layoutDef xmlns:dgm="http://schemas.openxmlformats.org/drawingml/2006/diagram" xmlns:a="http://schemas.openxmlformats.org/drawingml/2006/main" uniqueId="urn:microsoft.com/office/officeart/2005/8/layout/vList5">
  <dgm:title val=""/>
  <dgm:desc val=""/>
  <dgm:catLst>
    <dgm:cat type="list" pri="15000"/>
    <dgm:cat type="convert" pri="2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Name0">
    <dgm:varLst>
      <dgm:dir/>
      <dgm:animLvl val="lvl"/>
      <dgm:resizeHandles val="exact"/>
    </dgm:varLst>
    <dgm:choose name="Name1">
      <dgm:if name="Name2" func="var" arg="dir" op="equ" val="norm">
        <dgm:alg type="lin">
          <dgm:param type="linDir" val="fromT"/>
          <dgm:param type="nodeHorzAlign" val="l"/>
        </dgm:alg>
      </dgm:if>
      <dgm:else name="Name3">
        <dgm:alg type="lin">
          <dgm:param type="linDir" val="fromT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h" for="ch" forName="linNode" refType="h"/>
      <dgm:constr type="w" for="ch" forName="linNode" refType="w"/>
      <dgm:constr type="h" for="ch" forName="sp" refType="h" fact="0.05"/>
      <dgm:constr type="primFontSz" for="des" forName="parentText" op="equ" val="65"/>
      <dgm:constr type="secFontSz" for="des" forName="descendantText" op="equ"/>
    </dgm:constrLst>
    <dgm:ruleLst/>
    <dgm:forEach name="Name4" axis="ch" ptType="node">
      <dgm:layoutNode name="linNode">
        <dgm:choose name="Name5">
          <dgm:if name="Name6" func="var" arg="dir" op="equ" val="norm">
            <dgm:alg type="lin">
              <dgm:param type="linDir" val="fromL"/>
            </dgm:alg>
          </dgm:if>
          <dgm:else name="Name7">
            <dgm:alg type="lin">
              <dgm:param type="linDir" val="fromR"/>
            </dgm:alg>
          </dgm:else>
        </dgm:choose>
        <dgm:shape xmlns:r="http://schemas.openxmlformats.org/officeDocument/2006/relationships" r:blip="">
          <dgm:adjLst/>
        </dgm:shape>
        <dgm:presOf/>
        <dgm:constrLst>
          <dgm:constr type="w" for="ch" forName="parentText" refType="w" fact="0.36"/>
          <dgm:constr type="w" for="ch" forName="descendantText" refType="w" fact="0.64"/>
          <dgm:constr type="h" for="ch" forName="parentText" refType="h"/>
          <dgm:constr type="h" for="ch" forName="descendantText" refType="h" refFor="ch" refForName="parentText" fact="0.8"/>
        </dgm:constrLst>
        <dgm:ruleLst/>
        <dgm:layoutNode name="parentText">
          <dgm:varLst>
            <dgm:chMax val="1"/>
            <dgm:bulletEnabled val="1"/>
          </dgm:varLst>
          <dgm:alg type="tx"/>
          <dgm:shape xmlns:r="http://schemas.openxmlformats.org/officeDocument/2006/relationships" type="roundRect" r:blip="" zOrderOff="3">
            <dgm:adjLst/>
          </dgm:shape>
          <dgm:presOf axis="self" ptType="node"/>
          <dgm:constrLst>
            <dgm:constr type="tMarg" refType="primFontSz" fact="0.15"/>
            <dgm:constr type="bMarg" refType="primFontSz" fact="0.15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choose name="Name8">
          <dgm:if name="Name9" axis="ch" ptType="node" func="cnt" op="gte" val="1">
            <dgm:layoutNode name="descendantText" styleLbl="alignAccFollowNode1">
              <dgm:varLst>
                <dgm:bulletEnabled val="1"/>
              </dgm:varLst>
              <dgm:alg type="tx">
                <dgm:param type="stBulletLvl" val="1"/>
                <dgm:param type="txAnchorVertCh" val="mid"/>
              </dgm:alg>
              <dgm:choose name="Name10">
                <dgm:if name="Name11" func="var" arg="dir" op="equ" val="norm">
                  <dgm:shape xmlns:r="http://schemas.openxmlformats.org/officeDocument/2006/relationships" rot="90" type="round2SameRect" r:blip="">
                    <dgm:adjLst/>
                  </dgm:shape>
                </dgm:if>
                <dgm:else name="Name12">
                  <dgm:shape xmlns:r="http://schemas.openxmlformats.org/officeDocument/2006/relationships" rot="-90" type="round2SameRect" r:blip="">
                    <dgm:adjLst/>
                  </dgm:shape>
                </dgm:else>
              </dgm:choose>
              <dgm:presOf axis="des" ptType="node"/>
              <dgm:constrLst>
                <dgm:constr type="secFontSz" val="65"/>
                <dgm:constr type="primFontSz" refType="secFontSz"/>
                <dgm:constr type="lMarg" refType="secFontSz" fact="0.3"/>
                <dgm:constr type="rMarg" refType="secFontSz" fact="0.3"/>
                <dgm:constr type="tMarg" refType="secFontSz" fact="0.15"/>
                <dgm:constr type="bMarg" refType="secFontSz" fact="0.15"/>
              </dgm:constrLst>
              <dgm:ruleLst>
                <dgm:rule type="secFontSz" val="5" fact="NaN" max="NaN"/>
              </dgm:ruleLst>
            </dgm:layoutNode>
          </dgm:if>
          <dgm:else name="Name13"/>
        </dgm:choose>
      </dgm:layoutNode>
      <dgm:forEach name="Name14" axis="followSib" ptType="sibTrans" cnt="1">
        <dgm:layoutNode name="sp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6.xml><?xml version="1.0" encoding="utf-8"?>
<dgm:layoutDef xmlns:dgm="http://schemas.openxmlformats.org/drawingml/2006/diagram" xmlns:a="http://schemas.openxmlformats.org/drawingml/2006/main" uniqueId="urn:microsoft.com/office/officeart/2005/8/layout/vList5">
  <dgm:title val=""/>
  <dgm:desc val=""/>
  <dgm:catLst>
    <dgm:cat type="list" pri="15000"/>
    <dgm:cat type="convert" pri="2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Name0">
    <dgm:varLst>
      <dgm:dir/>
      <dgm:animLvl val="lvl"/>
      <dgm:resizeHandles val="exact"/>
    </dgm:varLst>
    <dgm:choose name="Name1">
      <dgm:if name="Name2" func="var" arg="dir" op="equ" val="norm">
        <dgm:alg type="lin">
          <dgm:param type="linDir" val="fromT"/>
          <dgm:param type="nodeHorzAlign" val="l"/>
        </dgm:alg>
      </dgm:if>
      <dgm:else name="Name3">
        <dgm:alg type="lin">
          <dgm:param type="linDir" val="fromT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h" for="ch" forName="linNode" refType="h"/>
      <dgm:constr type="w" for="ch" forName="linNode" refType="w"/>
      <dgm:constr type="h" for="ch" forName="sp" refType="h" fact="0.05"/>
      <dgm:constr type="primFontSz" for="des" forName="parentText" op="equ" val="65"/>
      <dgm:constr type="secFontSz" for="des" forName="descendantText" op="equ"/>
    </dgm:constrLst>
    <dgm:ruleLst/>
    <dgm:forEach name="Name4" axis="ch" ptType="node">
      <dgm:layoutNode name="linNode">
        <dgm:choose name="Name5">
          <dgm:if name="Name6" func="var" arg="dir" op="equ" val="norm">
            <dgm:alg type="lin">
              <dgm:param type="linDir" val="fromL"/>
            </dgm:alg>
          </dgm:if>
          <dgm:else name="Name7">
            <dgm:alg type="lin">
              <dgm:param type="linDir" val="fromR"/>
            </dgm:alg>
          </dgm:else>
        </dgm:choose>
        <dgm:shape xmlns:r="http://schemas.openxmlformats.org/officeDocument/2006/relationships" r:blip="">
          <dgm:adjLst/>
        </dgm:shape>
        <dgm:presOf/>
        <dgm:constrLst>
          <dgm:constr type="w" for="ch" forName="parentText" refType="w" fact="0.36"/>
          <dgm:constr type="w" for="ch" forName="descendantText" refType="w" fact="0.64"/>
          <dgm:constr type="h" for="ch" forName="parentText" refType="h"/>
          <dgm:constr type="h" for="ch" forName="descendantText" refType="h" refFor="ch" refForName="parentText" fact="0.8"/>
        </dgm:constrLst>
        <dgm:ruleLst/>
        <dgm:layoutNode name="parentText">
          <dgm:varLst>
            <dgm:chMax val="1"/>
            <dgm:bulletEnabled val="1"/>
          </dgm:varLst>
          <dgm:alg type="tx"/>
          <dgm:shape xmlns:r="http://schemas.openxmlformats.org/officeDocument/2006/relationships" type="roundRect" r:blip="" zOrderOff="3">
            <dgm:adjLst/>
          </dgm:shape>
          <dgm:presOf axis="self" ptType="node"/>
          <dgm:constrLst>
            <dgm:constr type="tMarg" refType="primFontSz" fact="0.15"/>
            <dgm:constr type="bMarg" refType="primFontSz" fact="0.15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choose name="Name8">
          <dgm:if name="Name9" axis="ch" ptType="node" func="cnt" op="gte" val="1">
            <dgm:layoutNode name="descendantText" styleLbl="alignAccFollowNode1">
              <dgm:varLst>
                <dgm:bulletEnabled val="1"/>
              </dgm:varLst>
              <dgm:alg type="tx">
                <dgm:param type="stBulletLvl" val="1"/>
                <dgm:param type="txAnchorVertCh" val="mid"/>
              </dgm:alg>
              <dgm:choose name="Name10">
                <dgm:if name="Name11" func="var" arg="dir" op="equ" val="norm">
                  <dgm:shape xmlns:r="http://schemas.openxmlformats.org/officeDocument/2006/relationships" rot="90" type="round2SameRect" r:blip="">
                    <dgm:adjLst/>
                  </dgm:shape>
                </dgm:if>
                <dgm:else name="Name12">
                  <dgm:shape xmlns:r="http://schemas.openxmlformats.org/officeDocument/2006/relationships" rot="-90" type="round2SameRect" r:blip="">
                    <dgm:adjLst/>
                  </dgm:shape>
                </dgm:else>
              </dgm:choose>
              <dgm:presOf axis="des" ptType="node"/>
              <dgm:constrLst>
                <dgm:constr type="secFontSz" val="65"/>
                <dgm:constr type="primFontSz" refType="secFontSz"/>
                <dgm:constr type="lMarg" refType="secFontSz" fact="0.3"/>
                <dgm:constr type="rMarg" refType="secFontSz" fact="0.3"/>
                <dgm:constr type="tMarg" refType="secFontSz" fact="0.15"/>
                <dgm:constr type="bMarg" refType="secFontSz" fact="0.15"/>
              </dgm:constrLst>
              <dgm:ruleLst>
                <dgm:rule type="secFontSz" val="5" fact="NaN" max="NaN"/>
              </dgm:ruleLst>
            </dgm:layoutNode>
          </dgm:if>
          <dgm:else name="Name13"/>
        </dgm:choose>
      </dgm:layoutNode>
      <dgm:forEach name="Name14" axis="followSib" ptType="sibTrans" cnt="1">
        <dgm:layoutNode name="sp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7.xml><?xml version="1.0" encoding="utf-8"?>
<dgm:layoutDef xmlns:dgm="http://schemas.openxmlformats.org/drawingml/2006/diagram" xmlns:a="http://schemas.openxmlformats.org/drawingml/2006/main" uniqueId="urn:microsoft.com/office/officeart/2005/8/layout/list1">
  <dgm:title val=""/>
  <dgm:desc val=""/>
  <dgm:catLst>
    <dgm:cat type="list" pri="4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4" srcId="0" destId="1" srcOrd="0" destOrd="0"/>
        <dgm:cxn modelId="5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dir/>
      <dgm:animLvl val="lvl"/>
      <dgm:resizeHandles val="exact"/>
    </dgm:varLst>
    <dgm:choose name="Name0">
      <dgm:if name="Name1" func="var" arg="dir" op="equ" val="norm">
        <dgm:alg type="lin">
          <dgm:param type="linDir" val="fromT"/>
          <dgm:param type="vertAlign" val="mid"/>
          <dgm:param type="horzAlign" val="l"/>
          <dgm:param type="nodeHorzAlign" val="l"/>
        </dgm:alg>
      </dgm:if>
      <dgm:else name="Name2">
        <dgm:alg type="lin">
          <dgm:param type="linDir" val="fromT"/>
          <dgm:param type="vertAlign" val="mid"/>
          <dgm:param type="horzAlign" val="r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parentLin" refType="w"/>
      <dgm:constr type="h" for="ch" forName="parentLin" val="INF"/>
      <dgm:constr type="w" for="des" forName="parentLeftMargin" refType="w" fact="0.05"/>
      <dgm:constr type="w" for="des" forName="parentText" refType="w" fact="0.7"/>
      <dgm:constr type="h" for="des" forName="parentText" refType="primFontSz" refFor="des" refForName="parentText" fact="0.82"/>
      <dgm:constr type="h" for="ch" forName="negativeSpace" refType="primFontSz" refFor="des" refForName="parentText" fact="-0.41"/>
      <dgm:constr type="h" for="ch" forName="negativeSpace" refType="h" refFor="des" refForName="parentText" op="lte" fact="-0.82"/>
      <dgm:constr type="h" for="ch" forName="negativeSpace" refType="h" refFor="des" refForName="parentText" op="gte" fact="-0.82"/>
      <dgm:constr type="w" for="ch" forName="childText" refType="w"/>
      <dgm:constr type="h" for="ch" forName="childText" refType="primFontSz" refFor="des" refForName="parentText" fact="0.7"/>
      <dgm:constr type="primFontSz" for="des" forName="parentText" val="65"/>
      <dgm:constr type="primFontSz" for="ch" forName="childText" refType="primFontSz" refFor="des" refForName="parentText"/>
      <dgm:constr type="tMarg" for="ch" forName="childText" refType="primFontSz" refFor="des" refForName="parentText" fact="1.64"/>
      <dgm:constr type="tMarg" for="ch" forName="childText" refType="h" refFor="des" refForName="parentText" op="lte" fact="3.28"/>
      <dgm:constr type="tMarg" for="ch" forName="childText" refType="h" refFor="des" refForName="parentText" op="gte" fact="3.28"/>
      <dgm:constr type="lMarg" for="ch" forName="childText" refType="w" fact="0.22"/>
      <dgm:constr type="rMarg" for="ch" forName="childText" refType="lMarg" refFor="ch" refForName="childText"/>
      <dgm:constr type="lMarg" for="des" forName="parentText" refType="w" fact="0.075"/>
      <dgm:constr type="rMarg" for="des" forName="parentText" refType="lMarg" refFor="des" refForName="parentText"/>
      <dgm:constr type="h" for="ch" forName="spaceBetweenRectangles" refType="primFontSz" refFor="des" refForName="parentText" fact="0.15"/>
    </dgm:constrLst>
    <dgm:ruleLst>
      <dgm:rule type="primFontSz" for="des" forName="parentText" val="5" fact="NaN" max="NaN"/>
    </dgm:ruleLst>
    <dgm:forEach name="Name3" axis="ch" ptType="node">
      <dgm:layoutNode name="parentLin">
        <dgm:choose name="Name4">
          <dgm:if name="Name5" func="var" arg="dir" op="equ" val="norm">
            <dgm:alg type="lin">
              <dgm:param type="linDir" val="fromL"/>
              <dgm:param type="horzAlign" val="l"/>
              <dgm:param type="nodeHorzAlign" val="l"/>
            </dgm:alg>
          </dgm:if>
          <dgm:else name="Name6">
            <dgm:alg type="lin">
              <dgm:param type="linDir" val="fromR"/>
              <dgm:param type="horzAlign" val="r"/>
              <dgm:param type="nodeHorzAlign" val="r"/>
            </dgm:alg>
          </dgm:else>
        </dgm:choose>
        <dgm:shape xmlns:r="http://schemas.openxmlformats.org/officeDocument/2006/relationships" r:blip="">
          <dgm:adjLst/>
        </dgm:shape>
        <dgm:presOf/>
        <dgm:constrLst/>
        <dgm:ruleLst/>
        <dgm:layoutNode name="parentLeftMargin">
          <dgm:alg type="sp"/>
          <dgm:shape xmlns:r="http://schemas.openxmlformats.org/officeDocument/2006/relationships" type="rect" r:blip="" hideGeom="1">
            <dgm:adjLst/>
          </dgm:shape>
          <dgm:presOf axis="self"/>
          <dgm:constrLst>
            <dgm:constr type="h"/>
          </dgm:constrLst>
          <dgm:ruleLst/>
        </dgm:layoutNode>
        <dgm:layoutNode name="parentText" styleLbl="node1">
          <dgm:varLst>
            <dgm:chMax val="0"/>
            <dgm:bulletEnabled val="1"/>
          </dgm:varLst>
          <dgm:choose name="Name7">
            <dgm:if name="Name8" func="var" arg="dir" op="equ" val="norm">
              <dgm:alg type="tx">
                <dgm:param type="parTxLTRAlign" val="l"/>
                <dgm:param type="parTxRTLAlign" val="l"/>
              </dgm:alg>
            </dgm:if>
            <dgm:else name="Name9">
              <dgm:alg type="tx">
                <dgm:param type="parTxLTRAlign" val="r"/>
                <dgm:param type="parTxRTLAlign" val="r"/>
              </dgm:alg>
            </dgm:else>
          </dgm:choose>
          <dgm:shape xmlns:r="http://schemas.openxmlformats.org/officeDocument/2006/relationships" type="roundRect" r:blip="">
            <dgm:adjLst/>
          </dgm:shape>
          <dgm:presOf axis="self" ptType="node"/>
          <dgm:constrLst>
            <dgm:constr type="tMarg"/>
            <dgm:constr type="bMarg"/>
          </dgm:constrLst>
          <dgm:ruleLst/>
        </dgm:layoutNode>
      </dgm:layoutNode>
      <dgm:layoutNode name="negativeSpace">
        <dgm:alg type="sp"/>
        <dgm:shape xmlns:r="http://schemas.openxmlformats.org/officeDocument/2006/relationships" r:blip="">
          <dgm:adjLst/>
        </dgm:shape>
        <dgm:presOf/>
        <dgm:constrLst/>
        <dgm:ruleLst/>
      </dgm:layoutNode>
      <dgm:layoutNode name="childText" styleLbl="conFgAcc1">
        <dgm:varLst>
          <dgm:bulletEnabled val="1"/>
        </dgm:varLst>
        <dgm:alg type="tx">
          <dgm:param type="stBulletLvl" val="1"/>
        </dgm:alg>
        <dgm:shape xmlns:r="http://schemas.openxmlformats.org/officeDocument/2006/relationships" type="rect" r:blip="" zOrderOff="-2">
          <dgm:adjLst/>
        </dgm:shape>
        <dgm:presOf axis="des" ptType="node"/>
        <dgm:constrLst>
          <dgm:constr type="secFontSz" refType="primFontSz"/>
        </dgm:constrLst>
        <dgm:ruleLst>
          <dgm:rule type="h" val="INF" fact="NaN" max="NaN"/>
        </dgm:ruleLst>
      </dgm:layoutNode>
      <dgm:forEach name="Name10" axis="followSib" ptType="sibTrans" cnt="1">
        <dgm:layoutNode name="spaceBetweenRectangle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8.xml><?xml version="1.0" encoding="utf-8"?>
<dgm:layoutDef xmlns:dgm="http://schemas.openxmlformats.org/drawingml/2006/diagram" xmlns:a="http://schemas.openxmlformats.org/drawingml/2006/main" uniqueId="urn:microsoft.com/office/officeart/2005/8/layout/process2">
  <dgm:title val=""/>
  <dgm:desc val=""/>
  <dgm:catLst>
    <dgm:cat type="process" pri="13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Flow">
    <dgm:varLst>
      <dgm:resizeHandles val="exact"/>
    </dgm:varLst>
    <dgm:alg type="lin">
      <dgm:param type="linDir" val="fromT"/>
    </dgm:alg>
    <dgm:shape xmlns:r="http://schemas.openxmlformats.org/officeDocument/2006/relationships" r:blip="">
      <dgm:adjLst/>
    </dgm:shape>
    <dgm:presOf/>
    <dgm:constrLst>
      <dgm:constr type="h" for="ch" ptType="node" refType="h"/>
      <dgm:constr type="h" for="ch" ptType="sibTrans" refType="h" refFor="ch" refPtType="node" fact="0.5"/>
      <dgm:constr type="w" for="ch" ptType="node" op="equ"/>
      <dgm:constr type="primFontSz" for="ch" ptType="node" op="equ" val="65"/>
      <dgm:constr type="primFontSz" for="des" forName="connectorText" op="equ" val="55"/>
      <dgm:constr type="primFontSz" for="des" forName="connectorText" refType="primFontSz" refFor="ch" refPtType="node" op="lte" fact="0.8"/>
    </dgm:constrLst>
    <dgm:ruleLst/>
    <dgm:forEach name="nodesForEach" axis="ch" ptType="node">
      <dgm:layoutNode name="node">
        <dgm:varLst>
          <dgm:bulletEnabled val="1"/>
        </dgm:varLst>
        <dgm:choose name="Name0">
          <dgm:if name="Name1" axis="root des" ptType="all node" func="maxDepth" op="gt" val="1">
            <dgm:alg type="tx">
              <dgm:param type="parTxLTRAlign" val="l"/>
              <dgm:param type="parTxRTLAlign" val="r"/>
              <dgm:param type="txAnchorVertCh" val="mid"/>
            </dgm:alg>
          </dgm:if>
          <dgm:else name="Name2">
            <dgm:alg type="tx"/>
          </dgm:else>
        </dgm:choose>
        <dgm:shape xmlns:r="http://schemas.openxmlformats.org/officeDocument/2006/relationships" type="roundRect" r:blip="">
          <dgm:adjLst>
            <dgm:adj idx="1" val="0.1"/>
          </dgm:adjLst>
        </dgm:shape>
        <dgm:presOf axis="desOrSelf" ptType="node"/>
        <dgm:constrLst>
          <dgm:constr type="w" refType="h" fact="1.8"/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primFontSz" val="18" fact="NaN" max="NaN"/>
          <dgm:rule type="w" val="NaN" fact="4" max="NaN"/>
          <dgm:rule type="primFontSz" val="5" fact="NaN" max="NaN"/>
        </dgm:ruleLst>
      </dgm:layoutNode>
      <dgm:forEach name="sibTransForEach" axis="followSib" ptType="sibTrans" cnt="1">
        <dgm:layoutNode name="sibTrans">
          <dgm:alg type="conn">
            <dgm:param type="begPts" val="auto"/>
            <dgm:param type="endPts" val="auto"/>
          </dgm:alg>
          <dgm:shape xmlns:r="http://schemas.openxmlformats.org/officeDocument/2006/relationships" type="conn" r:blip="">
            <dgm:adjLst/>
          </dgm:shape>
          <dgm:presOf axis="self"/>
          <dgm:constrLst>
            <dgm:constr type="w" refType="h" fact="0.9"/>
            <dgm:constr type="connDist"/>
            <dgm:constr type="wArH" refType="w" fact="0.5"/>
            <dgm:constr type="hArH" refType="w"/>
            <dgm:constr type="stemThick" refType="w" fact="0.6"/>
            <dgm:constr type="begPad" refType="connDist" fact="0.125"/>
            <dgm:constr type="endPad" refType="connDist" fact="0.125"/>
          </dgm:constrLst>
          <dgm:ruleLst/>
          <dgm:layoutNode name="connectorText">
            <dgm:alg type="tx">
              <dgm:param type="autoTxRot" val="upr"/>
            </dgm:alg>
            <dgm:shape xmlns:r="http://schemas.openxmlformats.org/officeDocument/2006/relationships" type="conn" r:blip="" hideGeom="1">
              <dgm:adjLst/>
            </dgm:shape>
            <dgm:presOf axis="self"/>
            <dgm:constrLst>
              <dgm:constr type="lMarg"/>
              <dgm:constr type="rMarg"/>
              <dgm:constr type="tMarg"/>
              <dgm:constr type="bMarg"/>
            </dgm:constrLst>
            <dgm:ruleLst>
              <dgm:rule type="primFontSz" val="5" fact="NaN" max="NaN"/>
            </dgm:ruleLst>
          </dgm:layoutNode>
        </dgm:layoutNode>
      </dgm:forEach>
    </dgm:forEach>
  </dgm:layoutNode>
</dgm:layoutDef>
</file>

<file path=ppt/diagrams/layout9.xml><?xml version="1.0" encoding="utf-8"?>
<dgm:layoutDef xmlns:dgm="http://schemas.openxmlformats.org/drawingml/2006/diagram" xmlns:a="http://schemas.openxmlformats.org/drawingml/2006/main" uniqueId="urn:microsoft.com/office/officeart/2005/8/layout/lProcess3">
  <dgm:title val=""/>
  <dgm:desc val=""/>
  <dgm:catLst>
    <dgm:cat type="process" pri="11000"/>
    <dgm:cat type="convert" pri="12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41" srcId="1" destId="11" srcOrd="0" destOrd="0"/>
        <dgm:cxn modelId="42" srcId="1" destId="12" srcOrd="1" destOrd="0"/>
        <dgm:cxn modelId="51" srcId="2" destId="21" srcOrd="0" destOrd="0"/>
        <dgm:cxn modelId="52" srcId="2" destId="22" srcOrd="1" destOrd="0"/>
        <dgm:cxn modelId="61" srcId="3" destId="31" srcOrd="0" destOrd="0"/>
        <dgm:cxn modelId="62" srcId="3" destId="32" srcOrd="1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4" srcId="0" destId="1" srcOrd="0" destOrd="0"/>
        <dgm:cxn modelId="5" srcId="1" destId="2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51" srcId="1" destId="11" srcOrd="0" destOrd="0"/>
        <dgm:cxn modelId="61" srcId="2" destId="21" srcOrd="0" destOrd="0"/>
        <dgm:cxn modelId="71" srcId="3" destId="31" srcOrd="0" destOrd="0"/>
        <dgm:cxn modelId="81" srcId="4" destId="41" srcOrd="0" destOrd="0"/>
      </dgm:cxnLst>
      <dgm:bg/>
      <dgm:whole/>
    </dgm:dataModel>
  </dgm:clrData>
  <dgm:layoutNode name="Name0">
    <dgm:varLst>
      <dgm:chPref val="3"/>
      <dgm:dir/>
      <dgm:animLvl val="lvl"/>
      <dgm:resizeHandles/>
    </dgm:varLst>
    <dgm:choose name="Name1">
      <dgm:if name="Name2" func="var" arg="dir" op="equ" val="norm">
        <dgm:alg type="lin">
          <dgm:param type="linDir" val="fromT"/>
          <dgm:param type="vertAlign" val="mid"/>
          <dgm:param type="nodeHorzAlign" val="l"/>
          <dgm:param type="nodeVertAlign" val="t"/>
          <dgm:param type="fallback" val="2D"/>
        </dgm:alg>
      </dgm:if>
      <dgm:else name="Name3">
        <dgm:alg type="lin">
          <dgm:param type="linDir" val="fromT"/>
          <dgm:param type="vertAlign" val="mid"/>
          <dgm:param type="nodeHorzAlign" val="r"/>
          <dgm:param type="nodeVertAlign" val="t"/>
          <dgm:param type="fallback" val="2D"/>
        </dgm:alg>
      </dgm:else>
    </dgm:choose>
    <dgm:shape xmlns:r="http://schemas.openxmlformats.org/officeDocument/2006/relationships" r:blip="">
      <dgm:adjLst/>
    </dgm:shape>
    <dgm:presOf/>
    <dgm:constrLst>
      <dgm:constr type="w" for="des" forName="bigChev" refType="w"/>
      <dgm:constr type="h" for="des" forName="bigChev" refType="w" refFor="des" refForName="bigChev" op="equ" fact="0.4"/>
      <dgm:constr type="w" for="des" forName="node" refType="w" refFor="des" refForName="bigChev" fact="0.83"/>
      <dgm:constr type="h" for="des" forName="node" refType="w" refFor="des" refForName="node" op="equ" fact="0.4"/>
      <dgm:constr type="w" for="des" forName="parTrans" refType="w" refFor="des" refForName="bigChev" op="equ" fact="-0.13"/>
      <dgm:constr type="w" for="des" forName="sibTrans" refType="w" refFor="des" refForName="node" op="equ" fact="-0.14"/>
      <dgm:constr type="h" for="ch" forName="vSp" refType="h" refFor="des" refForName="bigChev" op="equ" fact="0.14"/>
      <dgm:constr type="primFontSz" for="des" forName="node" op="equ"/>
      <dgm:constr type="primFontSz" for="des" forName="bigChev" op="equ"/>
    </dgm:constrLst>
    <dgm:ruleLst/>
    <dgm:forEach name="Name4" axis="ch" ptType="node">
      <dgm:layoutNode name="horFlow">
        <dgm:choose name="Name5">
          <dgm:if name="Name6" func="var" arg="dir" op="equ" val="norm">
            <dgm:alg type="lin">
              <dgm:param type="linDir" val="fromL"/>
              <dgm:param type="nodeHorzAlign" val="l"/>
              <dgm:param type="nodeVertAlign" val="mid"/>
              <dgm:param type="fallback" val="2D"/>
            </dgm:alg>
          </dgm:if>
          <dgm:else name="Name7">
            <dgm:alg type="lin">
              <dgm:param type="linDir" val="fromR"/>
              <dgm:param type="nodeHorzAlign" val="r"/>
              <dgm:param type="nodeVertAlign" val="mid"/>
              <dgm:param type="fallback" val="2D"/>
            </dgm:alg>
          </dgm:else>
        </dgm:choose>
        <dgm:shape xmlns:r="http://schemas.openxmlformats.org/officeDocument/2006/relationships" r:blip="">
          <dgm:adjLst/>
        </dgm:shape>
        <dgm:presOf/>
        <dgm:constrLst/>
        <dgm:ruleLst/>
        <dgm:layoutNode name="bigChev" styleLbl="node1">
          <dgm:alg type="tx"/>
          <dgm:choose name="Name8">
            <dgm:if name="Name9" func="var" arg="dir" op="equ" val="norm">
              <dgm:shape xmlns:r="http://schemas.openxmlformats.org/officeDocument/2006/relationships" type="chevron" r:blip="">
                <dgm:adjLst/>
              </dgm:shape>
              <dgm:presOf axis="self"/>
              <dgm:constrLst>
                <dgm:constr type="primFontSz" val="65"/>
                <dgm:constr type="rMarg"/>
                <dgm:constr type="lMarg" refType="primFontSz" fact="0.1"/>
                <dgm:constr type="tMarg" refType="primFontSz" fact="0.05"/>
                <dgm:constr type="bMarg" refType="primFontSz" fact="0.05"/>
              </dgm:constrLst>
            </dgm:if>
            <dgm:else name="Name10">
              <dgm:shape xmlns:r="http://schemas.openxmlformats.org/officeDocument/2006/relationships" rot="180" type="chevron" r:blip="">
                <dgm:adjLst/>
              </dgm:shape>
              <dgm:presOf axis="self"/>
              <dgm:constrLst>
                <dgm:constr type="primFontSz" val="65"/>
                <dgm:constr type="lMarg"/>
                <dgm:constr type="rMarg" refType="primFontSz" fact="0.1"/>
                <dgm:constr type="tMarg" refType="primFontSz" fact="0.05"/>
                <dgm:constr type="bMarg" refType="primFontSz" fact="0.05"/>
              </dgm:constrLst>
            </dgm:else>
          </dgm:choose>
          <dgm:ruleLst>
            <dgm:rule type="primFontSz" val="5" fact="NaN" max="NaN"/>
          </dgm:ruleLst>
        </dgm:layoutNode>
        <dgm:forEach name="parTransForEach" axis="ch" ptType="parTrans" cnt="1">
          <dgm:layoutNode name="parTrans">
            <dgm:alg type="sp"/>
            <dgm:shape xmlns:r="http://schemas.openxmlformats.org/officeDocument/2006/relationships" r:blip="">
              <dgm:adjLst/>
            </dgm:shape>
            <dgm:presOf/>
            <dgm:constrLst/>
            <dgm:ruleLst/>
          </dgm:layoutNode>
        </dgm:forEach>
        <dgm:forEach name="Name11" axis="ch" ptType="node">
          <dgm:layoutNode name="node" styleLbl="alignAccFollowNode1">
            <dgm:varLst>
              <dgm:bulletEnabled val="1"/>
            </dgm:varLst>
            <dgm:alg type="tx"/>
            <dgm:choose name="Name12">
              <dgm:if name="Name13" func="var" arg="dir" op="equ" val="norm">
                <dgm:shape xmlns:r="http://schemas.openxmlformats.org/officeDocument/2006/relationships" type="chevron" r:blip="">
                  <dgm:adjLst/>
                </dgm:shape>
                <dgm:presOf axis="desOrSelf" ptType="node"/>
                <dgm:constrLst>
                  <dgm:constr type="primFontSz" val="65"/>
                  <dgm:constr type="rMarg"/>
                  <dgm:constr type="lMarg" refType="primFontSz" fact="0.1"/>
                  <dgm:constr type="tMarg" refType="primFontSz" fact="0.05"/>
                  <dgm:constr type="bMarg" refType="primFontSz" fact="0.05"/>
                </dgm:constrLst>
              </dgm:if>
              <dgm:else name="Name14">
                <dgm:shape xmlns:r="http://schemas.openxmlformats.org/officeDocument/2006/relationships" rot="180" type="chevron" r:blip="">
                  <dgm:adjLst/>
                </dgm:shape>
                <dgm:presOf axis="desOrSelf" ptType="node"/>
                <dgm:constrLst>
                  <dgm:constr type="primFontSz" val="65"/>
                  <dgm:constr type="lMarg"/>
                  <dgm:constr type="rMarg" refType="primFontSz" fact="0.1"/>
                  <dgm:constr type="tMarg" refType="primFontSz" fact="0.05"/>
                  <dgm:constr type="bMarg" refType="primFontSz" fact="0.05"/>
                </dgm:constrLst>
              </dgm:else>
            </dgm:choose>
            <dgm:ruleLst>
              <dgm:rule type="primFontSz" val="5" fact="NaN" max="NaN"/>
            </dgm:ruleLst>
          </dgm:layoutNode>
          <dgm:forEach name="sibTransForEach" axis="followSib" ptType="sibTrans" cnt="1">
            <dgm:layoutNode name="sibTrans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forEach>
        </dgm:forEach>
      </dgm:layoutNode>
      <dgm:choose name="Name15">
        <dgm:if name="Name16" axis="self" ptType="node" func="revPos" op="gte" val="2">
          <dgm:layoutNode name="vSp">
            <dgm:alg type="sp"/>
            <dgm:shape xmlns:r="http://schemas.openxmlformats.org/officeDocument/2006/relationships" r:blip="">
              <dgm:adjLst/>
            </dgm:shape>
            <dgm:presOf/>
            <dgm:constrLst/>
            <dgm:ruleLst/>
          </dgm:layoutNode>
        </dgm:if>
        <dgm:else name="Name17"/>
      </dgm:choose>
    </dgm:forEach>
  </dgm:layoutNode>
</dgm:layoutDef>
</file>

<file path=ppt/diagrams/layout10.xml><?xml version="1.0" encoding="utf-8"?>
<dgm:layoutDef xmlns:dgm="http://schemas.openxmlformats.org/drawingml/2006/diagram" xmlns:a="http://schemas.openxmlformats.org/drawingml/2006/main" uniqueId="urn:microsoft.com/office/officeart/2005/8/layout/hierarchy3">
  <dgm:title val=""/>
  <dgm:desc val=""/>
  <dgm:catLst>
    <dgm:cat type="hierarchy" pri="7000"/>
    <dgm:cat type="list" pri="23000"/>
    <dgm:cat type="relationship" pri="15000"/>
    <dgm:cat type="convert" pri="7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</dgm:ptLst>
      <dgm:cxnLst>
        <dgm:cxn modelId="4" srcId="0" destId="1" srcOrd="0" destOrd="0"/>
        <dgm:cxn modelId="5" srcId="1" destId="11" srcOrd="0" destOrd="0"/>
        <dgm:cxn modelId="6" srcId="1" destId="12" srcOrd="1" destOrd="0"/>
        <dgm:cxn modelId="7" srcId="0" destId="2" srcOrd="1" destOrd="0"/>
        <dgm:cxn modelId="8" srcId="2" destId="21" srcOrd="0" destOrd="0"/>
        <dgm:cxn modelId="9" srcId="2" destId="22" srcOrd="1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diagram">
    <dgm:varLst>
      <dgm:chPref val="1"/>
      <dgm:dir/>
      <dgm:animOne val="branch"/>
      <dgm:animLvl val="lvl"/>
      <dgm:resizeHandles/>
    </dgm:varLst>
    <dgm:choose name="Name0">
      <dgm:if name="Name1" func="var" arg="dir" op="equ" val="norm">
        <dgm:alg type="hierChild">
          <dgm:param type="linDir" val="fromL"/>
        </dgm:alg>
      </dgm:if>
      <dgm:else name="Name2">
        <dgm:alg type="hierChild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primFontSz" for="des" forName="rootText" op="equ" val="65"/>
      <dgm:constr type="primFontSz" for="des" forName="childText" op="equ" val="65"/>
      <dgm:constr type="w" for="des" forName="rootComposite" refType="w"/>
      <dgm:constr type="h" for="des" forName="rootComposite" refType="w" fact="0.5"/>
      <dgm:constr type="w" for="des" forName="childText" refType="w" refFor="des" refForName="rootComposite" fact="0.8"/>
      <dgm:constr type="h" for="des" forName="childText" refType="h" refFor="des" refForName="rootComposite"/>
      <dgm:constr type="sibSp" refType="w" refFor="des" refForName="rootComposite" fact="0.25"/>
      <dgm:constr type="sibSp" for="des" forName="childShape" refType="h" refFor="des" refForName="childText" fact="0.25"/>
      <dgm:constr type="sp" for="des" forName="root" refType="h" refFor="des" refForName="childText" fact="0.25"/>
    </dgm:constrLst>
    <dgm:ruleLst/>
    <dgm:forEach name="Name3" axis="ch">
      <dgm:forEach name="Name4" axis="self" ptType="node" cnt="1">
        <dgm:layoutNode name="root">
          <dgm:choose name="Name5">
            <dgm:if name="Name6" func="var" arg="dir" op="equ" val="norm">
              <dgm:alg type="hierRoot">
                <dgm:param type="hierAlign" val="tL"/>
              </dgm:alg>
            </dgm:if>
            <dgm:else name="Name7">
              <dgm:alg type="hierRoot">
                <dgm:param type="hierAlign" val="tR"/>
              </dgm:alg>
            </dgm:else>
          </dgm:choose>
          <dgm:shape xmlns:r="http://schemas.openxmlformats.org/officeDocument/2006/relationships" r:blip="">
            <dgm:adjLst/>
          </dgm:shape>
          <dgm:presOf/>
          <dgm:constrLst>
            <dgm:constr type="alignOff" val="0.2"/>
          </dgm:constrLst>
          <dgm:ruleLst/>
          <dgm:layoutNode name="rootComposite">
            <dgm:alg type="composite"/>
            <dgm:shape xmlns:r="http://schemas.openxmlformats.org/officeDocument/2006/relationships" r:blip="">
              <dgm:adjLst/>
            </dgm:shape>
            <dgm:presOf axis="self" ptType="node" cnt="1"/>
            <dgm:choose name="Name8">
              <dgm:if name="Name9" func="var" arg="dir" op="equ" val="norm">
                <dgm:constrLst>
                  <dgm:constr type="l" for="ch" forName="rootText"/>
                  <dgm:constr type="t" for="ch" forName="rootText"/>
                  <dgm:constr type="w" for="ch" forName="rootText" refType="w"/>
                  <dgm:constr type="h" for="ch" forName="rootText" refType="h"/>
                  <dgm:constr type="l" for="ch" forName="rootConnector"/>
                  <dgm:constr type="t" for="ch" forName="rootConnector"/>
                  <dgm:constr type="w" for="ch" forName="rootConnector" refType="w" refFor="ch" refForName="rootText" fact="0.2"/>
                  <dgm:constr type="h" for="ch" forName="rootConnector" refType="h" refFor="ch" refForName="rootText"/>
                </dgm:constrLst>
              </dgm:if>
              <dgm:else name="Name10">
                <dgm:constrLst>
                  <dgm:constr type="l" for="ch" forName="rootText"/>
                  <dgm:constr type="t" for="ch" forName="rootText"/>
                  <dgm:constr type="w" for="ch" forName="rootText" refType="w"/>
                  <dgm:constr type="h" for="ch" forName="rootText" refType="h"/>
                  <dgm:constr type="r" for="ch" forName="rootConnector" refType="w"/>
                  <dgm:constr type="t" for="ch" forName="rootConnector"/>
                  <dgm:constr type="w" for="ch" forName="rootConnector" refType="w" refFor="ch" refForName="rootText" fact="0.2"/>
                  <dgm:constr type="h" for="ch" forName="rootConnector" refType="h" refFor="ch" refForName="rootText"/>
                </dgm:constrLst>
              </dgm:else>
            </dgm:choose>
            <dgm:ruleLst/>
            <dgm:layoutNode name="rootText" styleLbl="node1">
              <dgm:alg type="tx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 axis="self" ptType="node" cnt="1"/>
              <dgm:constrLst>
                <dgm:constr type="tMarg" refType="primFontSz" fact="0.1"/>
                <dgm:constr type="bMarg" refType="primFontSz" fact="0.1"/>
                <dgm:constr type="lMarg" refType="primFontSz" fact="0.15"/>
                <dgm:constr type="rMarg" refType="primFontSz" fact="0.15"/>
              </dgm:constrLst>
              <dgm:ruleLst>
                <dgm:rule type="primFontSz" val="5" fact="NaN" max="NaN"/>
              </dgm:ruleLst>
            </dgm:layoutNode>
            <dgm:layoutNode name="rootConnector" moveWith="rootText">
              <dgm:alg type="sp"/>
              <dgm:shape xmlns:r="http://schemas.openxmlformats.org/officeDocument/2006/relationships" type="roundRect" r:blip="" hideGeom="1">
                <dgm:adjLst>
                  <dgm:adj idx="1" val="0.1"/>
                </dgm:adjLst>
              </dgm:shape>
              <dgm:presOf axis="self" ptType="node" cnt="1"/>
              <dgm:constrLst/>
              <dgm:ruleLst/>
            </dgm:layoutNode>
          </dgm:layoutNode>
          <dgm:layoutNode name="childShape">
            <dgm:alg type="hierChild">
              <dgm:param type="chAlign" val="l"/>
              <dgm:param type="linDir" val="fromT"/>
            </dgm:alg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Name11" axis="ch">
              <dgm:forEach name="Name12" axis="self" ptType="parTrans" cnt="1">
                <dgm:layoutNode name="Name13">
                  <dgm:choose name="Name14">
                    <dgm:if name="Name15" func="var" arg="dir" op="equ" val="norm">
                      <dgm:alg type="conn">
                        <dgm:param type="dim" val="1D"/>
                        <dgm:param type="endSty" val="noArr"/>
                        <dgm:param type="connRout" val="bend"/>
                        <dgm:param type="srcNode" val="rootConnector"/>
                        <dgm:param type="begPts" val="bCtr"/>
                        <dgm:param type="endPts" val="midL"/>
                      </dgm:alg>
                    </dgm:if>
                    <dgm:else name="Name16">
                      <dgm:alg type="conn">
                        <dgm:param type="dim" val="1D"/>
                        <dgm:param type="endSty" val="noArr"/>
                        <dgm:param type="connRout" val="bend"/>
                        <dgm:param type="srcNode" val="rootConnector"/>
                        <dgm:param type="begPts" val="bCtr"/>
                        <dgm:param type="endPts" val="midR"/>
                      </dgm:alg>
                    </dgm:else>
                  </dgm:choose>
                  <dgm:shape xmlns:r="http://schemas.openxmlformats.org/officeDocument/2006/relationships" type="conn" r:blip="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  <dgm:forEach name="Name17" axis="self" ptType="node">
                <dgm:layoutNode name="childText" styleLbl="bgAcc1">
                  <dgm:varLst>
                    <dgm:bulletEnabled val="1"/>
                  </dgm:varLst>
                  <dgm:alg type="tx"/>
                  <dgm:shape xmlns:r="http://schemas.openxmlformats.org/officeDocument/2006/relationships" type="roundRect" r:blip="">
                    <dgm:adjLst>
                      <dgm:adj idx="1" val="0.1"/>
                    </dgm:adjLst>
                  </dgm:shape>
                  <dgm:presOf axis="self desOrSelf" ptType="node node" st="1 1" cnt="1 0"/>
                  <dgm:constrLst>
                    <dgm:constr type="tMarg" refType="primFontSz" fact="0.1"/>
                    <dgm:constr type="bMarg" refType="primFontSz" fact="0.1"/>
                    <dgm:constr type="lMarg" refType="primFontSz" fact="0.15"/>
                    <dgm:constr type="rMarg" refType="primFontSz" fact="0.15"/>
                  </dgm:constrLst>
                  <dgm:ruleLst>
                    <dgm:rule type="primFontSz" val="5" fact="NaN" max="NaN"/>
                  </dgm:ruleLst>
                </dgm:layoutNode>
              </dgm:forEach>
            </dgm:forEach>
          </dgm:layoutNode>
        </dgm:layoutNode>
      </dgm:forEach>
    </dgm:forEach>
  </dgm:layoutNode>
</dgm:layoutDef>
</file>

<file path=ppt/diagrams/layout11.xml><?xml version="1.0" encoding="utf-8"?>
<dgm:layoutDef xmlns:dgm="http://schemas.openxmlformats.org/drawingml/2006/diagram" xmlns:a="http://schemas.openxmlformats.org/drawingml/2006/main" uniqueId="urn:microsoft.com/office/officeart/2005/8/layout/hierarchy3">
  <dgm:title val=""/>
  <dgm:desc val=""/>
  <dgm:catLst>
    <dgm:cat type="hierarchy" pri="7000"/>
    <dgm:cat type="list" pri="23000"/>
    <dgm:cat type="relationship" pri="15000"/>
    <dgm:cat type="convert" pri="7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</dgm:ptLst>
      <dgm:cxnLst>
        <dgm:cxn modelId="4" srcId="0" destId="1" srcOrd="0" destOrd="0"/>
        <dgm:cxn modelId="5" srcId="1" destId="11" srcOrd="0" destOrd="0"/>
        <dgm:cxn modelId="6" srcId="1" destId="12" srcOrd="1" destOrd="0"/>
        <dgm:cxn modelId="7" srcId="0" destId="2" srcOrd="1" destOrd="0"/>
        <dgm:cxn modelId="8" srcId="2" destId="21" srcOrd="0" destOrd="0"/>
        <dgm:cxn modelId="9" srcId="2" destId="22" srcOrd="1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diagram">
    <dgm:varLst>
      <dgm:chPref val="1"/>
      <dgm:dir/>
      <dgm:animOne val="branch"/>
      <dgm:animLvl val="lvl"/>
      <dgm:resizeHandles/>
    </dgm:varLst>
    <dgm:choose name="Name0">
      <dgm:if name="Name1" func="var" arg="dir" op="equ" val="norm">
        <dgm:alg type="hierChild">
          <dgm:param type="linDir" val="fromL"/>
        </dgm:alg>
      </dgm:if>
      <dgm:else name="Name2">
        <dgm:alg type="hierChild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primFontSz" for="des" forName="rootText" op="equ" val="65"/>
      <dgm:constr type="primFontSz" for="des" forName="childText" op="equ" val="65"/>
      <dgm:constr type="w" for="des" forName="rootComposite" refType="w"/>
      <dgm:constr type="h" for="des" forName="rootComposite" refType="w" fact="0.5"/>
      <dgm:constr type="w" for="des" forName="childText" refType="w" refFor="des" refForName="rootComposite" fact="0.8"/>
      <dgm:constr type="h" for="des" forName="childText" refType="h" refFor="des" refForName="rootComposite"/>
      <dgm:constr type="sibSp" refType="w" refFor="des" refForName="rootComposite" fact="0.25"/>
      <dgm:constr type="sibSp" for="des" forName="childShape" refType="h" refFor="des" refForName="childText" fact="0.25"/>
      <dgm:constr type="sp" for="des" forName="root" refType="h" refFor="des" refForName="childText" fact="0.25"/>
    </dgm:constrLst>
    <dgm:ruleLst/>
    <dgm:forEach name="Name3" axis="ch">
      <dgm:forEach name="Name4" axis="self" ptType="node" cnt="1">
        <dgm:layoutNode name="root">
          <dgm:choose name="Name5">
            <dgm:if name="Name6" func="var" arg="dir" op="equ" val="norm">
              <dgm:alg type="hierRoot">
                <dgm:param type="hierAlign" val="tL"/>
              </dgm:alg>
            </dgm:if>
            <dgm:else name="Name7">
              <dgm:alg type="hierRoot">
                <dgm:param type="hierAlign" val="tR"/>
              </dgm:alg>
            </dgm:else>
          </dgm:choose>
          <dgm:shape xmlns:r="http://schemas.openxmlformats.org/officeDocument/2006/relationships" r:blip="">
            <dgm:adjLst/>
          </dgm:shape>
          <dgm:presOf/>
          <dgm:constrLst>
            <dgm:constr type="alignOff" val="0.2"/>
          </dgm:constrLst>
          <dgm:ruleLst/>
          <dgm:layoutNode name="rootComposite">
            <dgm:alg type="composite"/>
            <dgm:shape xmlns:r="http://schemas.openxmlformats.org/officeDocument/2006/relationships" r:blip="">
              <dgm:adjLst/>
            </dgm:shape>
            <dgm:presOf axis="self" ptType="node" cnt="1"/>
            <dgm:choose name="Name8">
              <dgm:if name="Name9" func="var" arg="dir" op="equ" val="norm">
                <dgm:constrLst>
                  <dgm:constr type="l" for="ch" forName="rootText"/>
                  <dgm:constr type="t" for="ch" forName="rootText"/>
                  <dgm:constr type="w" for="ch" forName="rootText" refType="w"/>
                  <dgm:constr type="h" for="ch" forName="rootText" refType="h"/>
                  <dgm:constr type="l" for="ch" forName="rootConnector"/>
                  <dgm:constr type="t" for="ch" forName="rootConnector"/>
                  <dgm:constr type="w" for="ch" forName="rootConnector" refType="w" refFor="ch" refForName="rootText" fact="0.2"/>
                  <dgm:constr type="h" for="ch" forName="rootConnector" refType="h" refFor="ch" refForName="rootText"/>
                </dgm:constrLst>
              </dgm:if>
              <dgm:else name="Name10">
                <dgm:constrLst>
                  <dgm:constr type="l" for="ch" forName="rootText"/>
                  <dgm:constr type="t" for="ch" forName="rootText"/>
                  <dgm:constr type="w" for="ch" forName="rootText" refType="w"/>
                  <dgm:constr type="h" for="ch" forName="rootText" refType="h"/>
                  <dgm:constr type="r" for="ch" forName="rootConnector" refType="w"/>
                  <dgm:constr type="t" for="ch" forName="rootConnector"/>
                  <dgm:constr type="w" for="ch" forName="rootConnector" refType="w" refFor="ch" refForName="rootText" fact="0.2"/>
                  <dgm:constr type="h" for="ch" forName="rootConnector" refType="h" refFor="ch" refForName="rootText"/>
                </dgm:constrLst>
              </dgm:else>
            </dgm:choose>
            <dgm:ruleLst/>
            <dgm:layoutNode name="rootText" styleLbl="node1">
              <dgm:alg type="tx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 axis="self" ptType="node" cnt="1"/>
              <dgm:constrLst>
                <dgm:constr type="tMarg" refType="primFontSz" fact="0.1"/>
                <dgm:constr type="bMarg" refType="primFontSz" fact="0.1"/>
                <dgm:constr type="lMarg" refType="primFontSz" fact="0.15"/>
                <dgm:constr type="rMarg" refType="primFontSz" fact="0.15"/>
              </dgm:constrLst>
              <dgm:ruleLst>
                <dgm:rule type="primFontSz" val="5" fact="NaN" max="NaN"/>
              </dgm:ruleLst>
            </dgm:layoutNode>
            <dgm:layoutNode name="rootConnector" moveWith="rootText">
              <dgm:alg type="sp"/>
              <dgm:shape xmlns:r="http://schemas.openxmlformats.org/officeDocument/2006/relationships" type="roundRect" r:blip="" hideGeom="1">
                <dgm:adjLst>
                  <dgm:adj idx="1" val="0.1"/>
                </dgm:adjLst>
              </dgm:shape>
              <dgm:presOf axis="self" ptType="node" cnt="1"/>
              <dgm:constrLst/>
              <dgm:ruleLst/>
            </dgm:layoutNode>
          </dgm:layoutNode>
          <dgm:layoutNode name="childShape">
            <dgm:alg type="hierChild">
              <dgm:param type="chAlign" val="l"/>
              <dgm:param type="linDir" val="fromT"/>
            </dgm:alg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Name11" axis="ch">
              <dgm:forEach name="Name12" axis="self" ptType="parTrans" cnt="1">
                <dgm:layoutNode name="Name13">
                  <dgm:choose name="Name14">
                    <dgm:if name="Name15" func="var" arg="dir" op="equ" val="norm">
                      <dgm:alg type="conn">
                        <dgm:param type="dim" val="1D"/>
                        <dgm:param type="endSty" val="noArr"/>
                        <dgm:param type="connRout" val="bend"/>
                        <dgm:param type="srcNode" val="rootConnector"/>
                        <dgm:param type="begPts" val="bCtr"/>
                        <dgm:param type="endPts" val="midL"/>
                      </dgm:alg>
                    </dgm:if>
                    <dgm:else name="Name16">
                      <dgm:alg type="conn">
                        <dgm:param type="dim" val="1D"/>
                        <dgm:param type="endSty" val="noArr"/>
                        <dgm:param type="connRout" val="bend"/>
                        <dgm:param type="srcNode" val="rootConnector"/>
                        <dgm:param type="begPts" val="bCtr"/>
                        <dgm:param type="endPts" val="midR"/>
                      </dgm:alg>
                    </dgm:else>
                  </dgm:choose>
                  <dgm:shape xmlns:r="http://schemas.openxmlformats.org/officeDocument/2006/relationships" type="conn" r:blip="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  <dgm:forEach name="Name17" axis="self" ptType="node">
                <dgm:layoutNode name="childText" styleLbl="bgAcc1">
                  <dgm:varLst>
                    <dgm:bulletEnabled val="1"/>
                  </dgm:varLst>
                  <dgm:alg type="tx"/>
                  <dgm:shape xmlns:r="http://schemas.openxmlformats.org/officeDocument/2006/relationships" type="roundRect" r:blip="">
                    <dgm:adjLst>
                      <dgm:adj idx="1" val="0.1"/>
                    </dgm:adjLst>
                  </dgm:shape>
                  <dgm:presOf axis="self desOrSelf" ptType="node node" st="1 1" cnt="1 0"/>
                  <dgm:constrLst>
                    <dgm:constr type="tMarg" refType="primFontSz" fact="0.1"/>
                    <dgm:constr type="bMarg" refType="primFontSz" fact="0.1"/>
                    <dgm:constr type="lMarg" refType="primFontSz" fact="0.15"/>
                    <dgm:constr type="rMarg" refType="primFontSz" fact="0.15"/>
                  </dgm:constrLst>
                  <dgm:ruleLst>
                    <dgm:rule type="primFontSz" val="5" fact="NaN" max="NaN"/>
                  </dgm:ruleLst>
                </dgm:layoutNode>
              </dgm:forEach>
            </dgm:forEach>
          </dgm:layoutNode>
        </dgm:layoutNode>
      </dgm:forEach>
    </dgm:forEach>
  </dgm:layoutNode>
</dgm:layoutDef>
</file>

<file path=ppt/diagrams/layout12.xml><?xml version="1.0" encoding="utf-8"?>
<dgm:layoutDef xmlns:dgm="http://schemas.openxmlformats.org/drawingml/2006/diagram" xmlns:a="http://schemas.openxmlformats.org/drawingml/2006/main" uniqueId="urn:microsoft.com/office/officeart/2005/8/layout/lProcess3">
  <dgm:title val=""/>
  <dgm:desc val=""/>
  <dgm:catLst>
    <dgm:cat type="process" pri="11000"/>
    <dgm:cat type="convert" pri="12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41" srcId="1" destId="11" srcOrd="0" destOrd="0"/>
        <dgm:cxn modelId="42" srcId="1" destId="12" srcOrd="1" destOrd="0"/>
        <dgm:cxn modelId="51" srcId="2" destId="21" srcOrd="0" destOrd="0"/>
        <dgm:cxn modelId="52" srcId="2" destId="22" srcOrd="1" destOrd="0"/>
        <dgm:cxn modelId="61" srcId="3" destId="31" srcOrd="0" destOrd="0"/>
        <dgm:cxn modelId="62" srcId="3" destId="32" srcOrd="1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4" srcId="0" destId="1" srcOrd="0" destOrd="0"/>
        <dgm:cxn modelId="5" srcId="1" destId="2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51" srcId="1" destId="11" srcOrd="0" destOrd="0"/>
        <dgm:cxn modelId="61" srcId="2" destId="21" srcOrd="0" destOrd="0"/>
        <dgm:cxn modelId="71" srcId="3" destId="31" srcOrd="0" destOrd="0"/>
        <dgm:cxn modelId="81" srcId="4" destId="41" srcOrd="0" destOrd="0"/>
      </dgm:cxnLst>
      <dgm:bg/>
      <dgm:whole/>
    </dgm:dataModel>
  </dgm:clrData>
  <dgm:layoutNode name="Name0">
    <dgm:varLst>
      <dgm:chPref val="3"/>
      <dgm:dir/>
      <dgm:animLvl val="lvl"/>
      <dgm:resizeHandles/>
    </dgm:varLst>
    <dgm:choose name="Name1">
      <dgm:if name="Name2" func="var" arg="dir" op="equ" val="norm">
        <dgm:alg type="lin">
          <dgm:param type="linDir" val="fromT"/>
          <dgm:param type="vertAlign" val="mid"/>
          <dgm:param type="nodeHorzAlign" val="l"/>
          <dgm:param type="nodeVertAlign" val="t"/>
          <dgm:param type="fallback" val="2D"/>
        </dgm:alg>
      </dgm:if>
      <dgm:else name="Name3">
        <dgm:alg type="lin">
          <dgm:param type="linDir" val="fromT"/>
          <dgm:param type="vertAlign" val="mid"/>
          <dgm:param type="nodeHorzAlign" val="r"/>
          <dgm:param type="nodeVertAlign" val="t"/>
          <dgm:param type="fallback" val="2D"/>
        </dgm:alg>
      </dgm:else>
    </dgm:choose>
    <dgm:shape xmlns:r="http://schemas.openxmlformats.org/officeDocument/2006/relationships" r:blip="">
      <dgm:adjLst/>
    </dgm:shape>
    <dgm:presOf/>
    <dgm:constrLst>
      <dgm:constr type="w" for="des" forName="bigChev" refType="w"/>
      <dgm:constr type="h" for="des" forName="bigChev" refType="w" refFor="des" refForName="bigChev" op="equ" fact="0.4"/>
      <dgm:constr type="w" for="des" forName="node" refType="w" refFor="des" refForName="bigChev" fact="0.83"/>
      <dgm:constr type="h" for="des" forName="node" refType="w" refFor="des" refForName="node" op="equ" fact="0.4"/>
      <dgm:constr type="w" for="des" forName="parTrans" refType="w" refFor="des" refForName="bigChev" op="equ" fact="-0.13"/>
      <dgm:constr type="w" for="des" forName="sibTrans" refType="w" refFor="des" refForName="node" op="equ" fact="-0.14"/>
      <dgm:constr type="h" for="ch" forName="vSp" refType="h" refFor="des" refForName="bigChev" op="equ" fact="0.14"/>
      <dgm:constr type="primFontSz" for="des" forName="node" op="equ"/>
      <dgm:constr type="primFontSz" for="des" forName="bigChev" op="equ"/>
    </dgm:constrLst>
    <dgm:ruleLst/>
    <dgm:forEach name="Name4" axis="ch" ptType="node">
      <dgm:layoutNode name="horFlow">
        <dgm:choose name="Name5">
          <dgm:if name="Name6" func="var" arg="dir" op="equ" val="norm">
            <dgm:alg type="lin">
              <dgm:param type="linDir" val="fromL"/>
              <dgm:param type="nodeHorzAlign" val="l"/>
              <dgm:param type="nodeVertAlign" val="mid"/>
              <dgm:param type="fallback" val="2D"/>
            </dgm:alg>
          </dgm:if>
          <dgm:else name="Name7">
            <dgm:alg type="lin">
              <dgm:param type="linDir" val="fromR"/>
              <dgm:param type="nodeHorzAlign" val="r"/>
              <dgm:param type="nodeVertAlign" val="mid"/>
              <dgm:param type="fallback" val="2D"/>
            </dgm:alg>
          </dgm:else>
        </dgm:choose>
        <dgm:shape xmlns:r="http://schemas.openxmlformats.org/officeDocument/2006/relationships" r:blip="">
          <dgm:adjLst/>
        </dgm:shape>
        <dgm:presOf/>
        <dgm:constrLst/>
        <dgm:ruleLst/>
        <dgm:layoutNode name="bigChev" styleLbl="node1">
          <dgm:alg type="tx"/>
          <dgm:choose name="Name8">
            <dgm:if name="Name9" func="var" arg="dir" op="equ" val="norm">
              <dgm:shape xmlns:r="http://schemas.openxmlformats.org/officeDocument/2006/relationships" type="chevron" r:blip="">
                <dgm:adjLst/>
              </dgm:shape>
              <dgm:presOf axis="self"/>
              <dgm:constrLst>
                <dgm:constr type="primFontSz" val="65"/>
                <dgm:constr type="rMarg"/>
                <dgm:constr type="lMarg" refType="primFontSz" fact="0.1"/>
                <dgm:constr type="tMarg" refType="primFontSz" fact="0.05"/>
                <dgm:constr type="bMarg" refType="primFontSz" fact="0.05"/>
              </dgm:constrLst>
            </dgm:if>
            <dgm:else name="Name10">
              <dgm:shape xmlns:r="http://schemas.openxmlformats.org/officeDocument/2006/relationships" rot="180" type="chevron" r:blip="">
                <dgm:adjLst/>
              </dgm:shape>
              <dgm:presOf axis="self"/>
              <dgm:constrLst>
                <dgm:constr type="primFontSz" val="65"/>
                <dgm:constr type="lMarg"/>
                <dgm:constr type="rMarg" refType="primFontSz" fact="0.1"/>
                <dgm:constr type="tMarg" refType="primFontSz" fact="0.05"/>
                <dgm:constr type="bMarg" refType="primFontSz" fact="0.05"/>
              </dgm:constrLst>
            </dgm:else>
          </dgm:choose>
          <dgm:ruleLst>
            <dgm:rule type="primFontSz" val="5" fact="NaN" max="NaN"/>
          </dgm:ruleLst>
        </dgm:layoutNode>
        <dgm:forEach name="parTransForEach" axis="ch" ptType="parTrans" cnt="1">
          <dgm:layoutNode name="parTrans">
            <dgm:alg type="sp"/>
            <dgm:shape xmlns:r="http://schemas.openxmlformats.org/officeDocument/2006/relationships" r:blip="">
              <dgm:adjLst/>
            </dgm:shape>
            <dgm:presOf/>
            <dgm:constrLst/>
            <dgm:ruleLst/>
          </dgm:layoutNode>
        </dgm:forEach>
        <dgm:forEach name="Name11" axis="ch" ptType="node">
          <dgm:layoutNode name="node" styleLbl="alignAccFollowNode1">
            <dgm:varLst>
              <dgm:bulletEnabled val="1"/>
            </dgm:varLst>
            <dgm:alg type="tx"/>
            <dgm:choose name="Name12">
              <dgm:if name="Name13" func="var" arg="dir" op="equ" val="norm">
                <dgm:shape xmlns:r="http://schemas.openxmlformats.org/officeDocument/2006/relationships" type="chevron" r:blip="">
                  <dgm:adjLst/>
                </dgm:shape>
                <dgm:presOf axis="desOrSelf" ptType="node"/>
                <dgm:constrLst>
                  <dgm:constr type="primFontSz" val="65"/>
                  <dgm:constr type="rMarg"/>
                  <dgm:constr type="lMarg" refType="primFontSz" fact="0.1"/>
                  <dgm:constr type="tMarg" refType="primFontSz" fact="0.05"/>
                  <dgm:constr type="bMarg" refType="primFontSz" fact="0.05"/>
                </dgm:constrLst>
              </dgm:if>
              <dgm:else name="Name14">
                <dgm:shape xmlns:r="http://schemas.openxmlformats.org/officeDocument/2006/relationships" rot="180" type="chevron" r:blip="">
                  <dgm:adjLst/>
                </dgm:shape>
                <dgm:presOf axis="desOrSelf" ptType="node"/>
                <dgm:constrLst>
                  <dgm:constr type="primFontSz" val="65"/>
                  <dgm:constr type="lMarg"/>
                  <dgm:constr type="rMarg" refType="primFontSz" fact="0.1"/>
                  <dgm:constr type="tMarg" refType="primFontSz" fact="0.05"/>
                  <dgm:constr type="bMarg" refType="primFontSz" fact="0.05"/>
                </dgm:constrLst>
              </dgm:else>
            </dgm:choose>
            <dgm:ruleLst>
              <dgm:rule type="primFontSz" val="5" fact="NaN" max="NaN"/>
            </dgm:ruleLst>
          </dgm:layoutNode>
          <dgm:forEach name="sibTransForEach" axis="followSib" ptType="sibTrans" cnt="1">
            <dgm:layoutNode name="sibTrans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forEach>
        </dgm:forEach>
      </dgm:layoutNode>
      <dgm:choose name="Name15">
        <dgm:if name="Name16" axis="self" ptType="node" func="revPos" op="gte" val="2">
          <dgm:layoutNode name="vSp">
            <dgm:alg type="sp"/>
            <dgm:shape xmlns:r="http://schemas.openxmlformats.org/officeDocument/2006/relationships" r:blip="">
              <dgm:adjLst/>
            </dgm:shape>
            <dgm:presOf/>
            <dgm:constrLst/>
            <dgm:ruleLst/>
          </dgm:layoutNode>
        </dgm:if>
        <dgm:else name="Name17"/>
      </dgm:choose>
    </dgm:forEach>
  </dgm:layoutNode>
</dgm:layoutDef>
</file>

<file path=ppt/diagrams/layout13.xml><?xml version="1.0" encoding="utf-8"?>
<dgm:layoutDef xmlns:dgm="http://schemas.openxmlformats.org/drawingml/2006/diagram" xmlns:a="http://schemas.openxmlformats.org/drawingml/2006/main" uniqueId="urn:microsoft.com/office/officeart/2005/8/layout/vList5">
  <dgm:title val=""/>
  <dgm:desc val=""/>
  <dgm:catLst>
    <dgm:cat type="list" pri="15000"/>
    <dgm:cat type="convert" pri="2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Name0">
    <dgm:varLst>
      <dgm:dir/>
      <dgm:animLvl val="lvl"/>
      <dgm:resizeHandles val="exact"/>
    </dgm:varLst>
    <dgm:choose name="Name1">
      <dgm:if name="Name2" func="var" arg="dir" op="equ" val="norm">
        <dgm:alg type="lin">
          <dgm:param type="linDir" val="fromT"/>
          <dgm:param type="nodeHorzAlign" val="l"/>
        </dgm:alg>
      </dgm:if>
      <dgm:else name="Name3">
        <dgm:alg type="lin">
          <dgm:param type="linDir" val="fromT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h" for="ch" forName="linNode" refType="h"/>
      <dgm:constr type="w" for="ch" forName="linNode" refType="w"/>
      <dgm:constr type="h" for="ch" forName="sp" refType="h" fact="0.05"/>
      <dgm:constr type="primFontSz" for="des" forName="parentText" op="equ" val="65"/>
      <dgm:constr type="secFontSz" for="des" forName="descendantText" op="equ"/>
    </dgm:constrLst>
    <dgm:ruleLst/>
    <dgm:forEach name="Name4" axis="ch" ptType="node">
      <dgm:layoutNode name="linNode">
        <dgm:choose name="Name5">
          <dgm:if name="Name6" func="var" arg="dir" op="equ" val="norm">
            <dgm:alg type="lin">
              <dgm:param type="linDir" val="fromL"/>
            </dgm:alg>
          </dgm:if>
          <dgm:else name="Name7">
            <dgm:alg type="lin">
              <dgm:param type="linDir" val="fromR"/>
            </dgm:alg>
          </dgm:else>
        </dgm:choose>
        <dgm:shape xmlns:r="http://schemas.openxmlformats.org/officeDocument/2006/relationships" r:blip="">
          <dgm:adjLst/>
        </dgm:shape>
        <dgm:presOf/>
        <dgm:constrLst>
          <dgm:constr type="w" for="ch" forName="parentText" refType="w" fact="0.36"/>
          <dgm:constr type="w" for="ch" forName="descendantText" refType="w" fact="0.64"/>
          <dgm:constr type="h" for="ch" forName="parentText" refType="h"/>
          <dgm:constr type="h" for="ch" forName="descendantText" refType="h" refFor="ch" refForName="parentText" fact="0.8"/>
        </dgm:constrLst>
        <dgm:ruleLst/>
        <dgm:layoutNode name="parentText">
          <dgm:varLst>
            <dgm:chMax val="1"/>
            <dgm:bulletEnabled val="1"/>
          </dgm:varLst>
          <dgm:alg type="tx"/>
          <dgm:shape xmlns:r="http://schemas.openxmlformats.org/officeDocument/2006/relationships" type="roundRect" r:blip="" zOrderOff="3">
            <dgm:adjLst/>
          </dgm:shape>
          <dgm:presOf axis="self" ptType="node"/>
          <dgm:constrLst>
            <dgm:constr type="tMarg" refType="primFontSz" fact="0.15"/>
            <dgm:constr type="bMarg" refType="primFontSz" fact="0.15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choose name="Name8">
          <dgm:if name="Name9" axis="ch" ptType="node" func="cnt" op="gte" val="1">
            <dgm:layoutNode name="descendantText" styleLbl="alignAccFollowNode1">
              <dgm:varLst>
                <dgm:bulletEnabled val="1"/>
              </dgm:varLst>
              <dgm:alg type="tx">
                <dgm:param type="stBulletLvl" val="1"/>
                <dgm:param type="txAnchorVertCh" val="mid"/>
              </dgm:alg>
              <dgm:choose name="Name10">
                <dgm:if name="Name11" func="var" arg="dir" op="equ" val="norm">
                  <dgm:shape xmlns:r="http://schemas.openxmlformats.org/officeDocument/2006/relationships" rot="90" type="round2SameRect" r:blip="">
                    <dgm:adjLst/>
                  </dgm:shape>
                </dgm:if>
                <dgm:else name="Name12">
                  <dgm:shape xmlns:r="http://schemas.openxmlformats.org/officeDocument/2006/relationships" rot="-90" type="round2SameRect" r:blip="">
                    <dgm:adjLst/>
                  </dgm:shape>
                </dgm:else>
              </dgm:choose>
              <dgm:presOf axis="des" ptType="node"/>
              <dgm:constrLst>
                <dgm:constr type="secFontSz" val="65"/>
                <dgm:constr type="primFontSz" refType="secFontSz"/>
                <dgm:constr type="lMarg" refType="secFontSz" fact="0.3"/>
                <dgm:constr type="rMarg" refType="secFontSz" fact="0.3"/>
                <dgm:constr type="tMarg" refType="secFontSz" fact="0.15"/>
                <dgm:constr type="bMarg" refType="secFontSz" fact="0.15"/>
              </dgm:constrLst>
              <dgm:ruleLst>
                <dgm:rule type="secFontSz" val="5" fact="NaN" max="NaN"/>
              </dgm:ruleLst>
            </dgm:layoutNode>
          </dgm:if>
          <dgm:else name="Name13"/>
        </dgm:choose>
      </dgm:layoutNode>
      <dgm:forEach name="Name14" axis="followSib" ptType="sibTrans" cnt="1">
        <dgm:layoutNode name="sp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14.xml><?xml version="1.0" encoding="utf-8"?>
<dgm:layoutDef xmlns:dgm="http://schemas.openxmlformats.org/drawingml/2006/diagram" xmlns:a="http://schemas.openxmlformats.org/drawingml/2006/main" uniqueId="urn:microsoft.com/office/officeart/2005/8/layout/vList5">
  <dgm:title val=""/>
  <dgm:desc val=""/>
  <dgm:catLst>
    <dgm:cat type="list" pri="15000"/>
    <dgm:cat type="convert" pri="2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Name0">
    <dgm:varLst>
      <dgm:dir/>
      <dgm:animLvl val="lvl"/>
      <dgm:resizeHandles val="exact"/>
    </dgm:varLst>
    <dgm:choose name="Name1">
      <dgm:if name="Name2" func="var" arg="dir" op="equ" val="norm">
        <dgm:alg type="lin">
          <dgm:param type="linDir" val="fromT"/>
          <dgm:param type="nodeHorzAlign" val="l"/>
        </dgm:alg>
      </dgm:if>
      <dgm:else name="Name3">
        <dgm:alg type="lin">
          <dgm:param type="linDir" val="fromT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h" for="ch" forName="linNode" refType="h"/>
      <dgm:constr type="w" for="ch" forName="linNode" refType="w"/>
      <dgm:constr type="h" for="ch" forName="sp" refType="h" fact="0.05"/>
      <dgm:constr type="primFontSz" for="des" forName="parentText" op="equ" val="65"/>
      <dgm:constr type="secFontSz" for="des" forName="descendantText" op="equ"/>
    </dgm:constrLst>
    <dgm:ruleLst/>
    <dgm:forEach name="Name4" axis="ch" ptType="node">
      <dgm:layoutNode name="linNode">
        <dgm:choose name="Name5">
          <dgm:if name="Name6" func="var" arg="dir" op="equ" val="norm">
            <dgm:alg type="lin">
              <dgm:param type="linDir" val="fromL"/>
            </dgm:alg>
          </dgm:if>
          <dgm:else name="Name7">
            <dgm:alg type="lin">
              <dgm:param type="linDir" val="fromR"/>
            </dgm:alg>
          </dgm:else>
        </dgm:choose>
        <dgm:shape xmlns:r="http://schemas.openxmlformats.org/officeDocument/2006/relationships" r:blip="">
          <dgm:adjLst/>
        </dgm:shape>
        <dgm:presOf/>
        <dgm:constrLst>
          <dgm:constr type="w" for="ch" forName="parentText" refType="w" fact="0.36"/>
          <dgm:constr type="w" for="ch" forName="descendantText" refType="w" fact="0.64"/>
          <dgm:constr type="h" for="ch" forName="parentText" refType="h"/>
          <dgm:constr type="h" for="ch" forName="descendantText" refType="h" refFor="ch" refForName="parentText" fact="0.8"/>
        </dgm:constrLst>
        <dgm:ruleLst/>
        <dgm:layoutNode name="parentText">
          <dgm:varLst>
            <dgm:chMax val="1"/>
            <dgm:bulletEnabled val="1"/>
          </dgm:varLst>
          <dgm:alg type="tx"/>
          <dgm:shape xmlns:r="http://schemas.openxmlformats.org/officeDocument/2006/relationships" type="roundRect" r:blip="" zOrderOff="3">
            <dgm:adjLst/>
          </dgm:shape>
          <dgm:presOf axis="self" ptType="node"/>
          <dgm:constrLst>
            <dgm:constr type="tMarg" refType="primFontSz" fact="0.15"/>
            <dgm:constr type="bMarg" refType="primFontSz" fact="0.15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choose name="Name8">
          <dgm:if name="Name9" axis="ch" ptType="node" func="cnt" op="gte" val="1">
            <dgm:layoutNode name="descendantText" styleLbl="alignAccFollowNode1">
              <dgm:varLst>
                <dgm:bulletEnabled val="1"/>
              </dgm:varLst>
              <dgm:alg type="tx">
                <dgm:param type="stBulletLvl" val="1"/>
                <dgm:param type="txAnchorVertCh" val="mid"/>
              </dgm:alg>
              <dgm:choose name="Name10">
                <dgm:if name="Name11" func="var" arg="dir" op="equ" val="norm">
                  <dgm:shape xmlns:r="http://schemas.openxmlformats.org/officeDocument/2006/relationships" rot="90" type="round2SameRect" r:blip="">
                    <dgm:adjLst/>
                  </dgm:shape>
                </dgm:if>
                <dgm:else name="Name12">
                  <dgm:shape xmlns:r="http://schemas.openxmlformats.org/officeDocument/2006/relationships" rot="-90" type="round2SameRect" r:blip="">
                    <dgm:adjLst/>
                  </dgm:shape>
                </dgm:else>
              </dgm:choose>
              <dgm:presOf axis="des" ptType="node"/>
              <dgm:constrLst>
                <dgm:constr type="secFontSz" val="65"/>
                <dgm:constr type="primFontSz" refType="secFontSz"/>
                <dgm:constr type="lMarg" refType="secFontSz" fact="0.3"/>
                <dgm:constr type="rMarg" refType="secFontSz" fact="0.3"/>
                <dgm:constr type="tMarg" refType="secFontSz" fact="0.15"/>
                <dgm:constr type="bMarg" refType="secFontSz" fact="0.15"/>
              </dgm:constrLst>
              <dgm:ruleLst>
                <dgm:rule type="secFontSz" val="5" fact="NaN" max="NaN"/>
              </dgm:ruleLst>
            </dgm:layoutNode>
          </dgm:if>
          <dgm:else name="Name13"/>
        </dgm:choose>
      </dgm:layoutNode>
      <dgm:forEach name="Name14" axis="followSib" ptType="sibTrans" cnt="1">
        <dgm:layoutNode name="sp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4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5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6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7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8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9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0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3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4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encabezado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s-EC"/>
          </a:p>
        </p:txBody>
      </p:sp>
      <p:sp>
        <p:nvSpPr>
          <p:cNvPr id="3" name="Marcador de fecha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334A7BB-0907-41D9-99A7-D35765228B78}" type="datetimeFigureOut">
              <a:rPr lang="es-EC" smtClean="0"/>
              <a:t>5/6/2025</a:t>
            </a:fld>
            <a:endParaRPr lang="es-EC"/>
          </a:p>
        </p:txBody>
      </p:sp>
      <p:sp>
        <p:nvSpPr>
          <p:cNvPr id="4" name="Marcador de imagen de diapositiva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s-EC"/>
          </a:p>
        </p:txBody>
      </p:sp>
      <p:sp>
        <p:nvSpPr>
          <p:cNvPr id="5" name="Marcador de nota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EC"/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s-EC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15E3600-437F-4CDD-92CE-E102E17D15B7}" type="slidenum">
              <a:rPr lang="es-EC" smtClean="0"/>
              <a:t>‹Nº›</a:t>
            </a:fld>
            <a:endParaRPr lang="es-EC"/>
          </a:p>
        </p:txBody>
      </p:sp>
    </p:spTree>
    <p:extLst>
      <p:ext uri="{BB962C8B-B14F-4D97-AF65-F5344CB8AC3E}">
        <p14:creationId xmlns:p14="http://schemas.microsoft.com/office/powerpoint/2010/main" val="94018789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C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15E3600-437F-4CDD-92CE-E102E17D15B7}" type="slidenum">
              <a:rPr lang="es-EC" smtClean="0"/>
              <a:t>1</a:t>
            </a:fld>
            <a:endParaRPr lang="es-EC"/>
          </a:p>
        </p:txBody>
      </p:sp>
    </p:spTree>
    <p:extLst>
      <p:ext uri="{BB962C8B-B14F-4D97-AF65-F5344CB8AC3E}">
        <p14:creationId xmlns:p14="http://schemas.microsoft.com/office/powerpoint/2010/main" val="3723794868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C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15E3600-437F-4CDD-92CE-E102E17D15B7}" type="slidenum">
              <a:rPr lang="es-EC" smtClean="0"/>
              <a:t>5</a:t>
            </a:fld>
            <a:endParaRPr lang="es-EC"/>
          </a:p>
        </p:txBody>
      </p:sp>
    </p:spTree>
    <p:extLst>
      <p:ext uri="{BB962C8B-B14F-4D97-AF65-F5344CB8AC3E}">
        <p14:creationId xmlns:p14="http://schemas.microsoft.com/office/powerpoint/2010/main" val="2721403257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C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15E3600-437F-4CDD-92CE-E102E17D15B7}" type="slidenum">
              <a:rPr lang="es-EC" smtClean="0"/>
              <a:t>6</a:t>
            </a:fld>
            <a:endParaRPr lang="es-EC"/>
          </a:p>
        </p:txBody>
      </p:sp>
    </p:spTree>
    <p:extLst>
      <p:ext uri="{BB962C8B-B14F-4D97-AF65-F5344CB8AC3E}">
        <p14:creationId xmlns:p14="http://schemas.microsoft.com/office/powerpoint/2010/main" val="2973002749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C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15E3600-437F-4CDD-92CE-E102E17D15B7}" type="slidenum">
              <a:rPr lang="es-EC" smtClean="0"/>
              <a:t>7</a:t>
            </a:fld>
            <a:endParaRPr lang="es-EC"/>
          </a:p>
        </p:txBody>
      </p:sp>
    </p:spTree>
    <p:extLst>
      <p:ext uri="{BB962C8B-B14F-4D97-AF65-F5344CB8AC3E}">
        <p14:creationId xmlns:p14="http://schemas.microsoft.com/office/powerpoint/2010/main" val="3517591778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C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15E3600-437F-4CDD-92CE-E102E17D15B7}" type="slidenum">
              <a:rPr lang="es-EC" smtClean="0"/>
              <a:t>8</a:t>
            </a:fld>
            <a:endParaRPr lang="es-EC"/>
          </a:p>
        </p:txBody>
      </p:sp>
    </p:spTree>
    <p:extLst>
      <p:ext uri="{BB962C8B-B14F-4D97-AF65-F5344CB8AC3E}">
        <p14:creationId xmlns:p14="http://schemas.microsoft.com/office/powerpoint/2010/main" val="1105588278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C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15E3600-437F-4CDD-92CE-E102E17D15B7}" type="slidenum">
              <a:rPr lang="es-EC" smtClean="0"/>
              <a:t>9</a:t>
            </a:fld>
            <a:endParaRPr lang="es-EC"/>
          </a:p>
        </p:txBody>
      </p:sp>
    </p:spTree>
    <p:extLst>
      <p:ext uri="{BB962C8B-B14F-4D97-AF65-F5344CB8AC3E}">
        <p14:creationId xmlns:p14="http://schemas.microsoft.com/office/powerpoint/2010/main" val="8176828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C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15E3600-437F-4CDD-92CE-E102E17D15B7}" type="slidenum">
              <a:rPr lang="es-EC" smtClean="0"/>
              <a:t>10</a:t>
            </a:fld>
            <a:endParaRPr lang="es-EC"/>
          </a:p>
        </p:txBody>
      </p:sp>
    </p:spTree>
    <p:extLst>
      <p:ext uri="{BB962C8B-B14F-4D97-AF65-F5344CB8AC3E}">
        <p14:creationId xmlns:p14="http://schemas.microsoft.com/office/powerpoint/2010/main" val="721022704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C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15E3600-437F-4CDD-92CE-E102E17D15B7}" type="slidenum">
              <a:rPr lang="es-EC" smtClean="0"/>
              <a:t>11</a:t>
            </a:fld>
            <a:endParaRPr lang="es-EC"/>
          </a:p>
        </p:txBody>
      </p:sp>
    </p:spTree>
    <p:extLst>
      <p:ext uri="{BB962C8B-B14F-4D97-AF65-F5344CB8AC3E}">
        <p14:creationId xmlns:p14="http://schemas.microsoft.com/office/powerpoint/2010/main" val="1286566590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C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15E3600-437F-4CDD-92CE-E102E17D15B7}" type="slidenum">
              <a:rPr lang="es-EC" smtClean="0"/>
              <a:t>12</a:t>
            </a:fld>
            <a:endParaRPr lang="es-EC"/>
          </a:p>
        </p:txBody>
      </p:sp>
    </p:spTree>
    <p:extLst>
      <p:ext uri="{BB962C8B-B14F-4D97-AF65-F5344CB8AC3E}">
        <p14:creationId xmlns:p14="http://schemas.microsoft.com/office/powerpoint/2010/main" val="339058414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C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15E3600-437F-4CDD-92CE-E102E17D15B7}" type="slidenum">
              <a:rPr lang="es-EC" smtClean="0"/>
              <a:t>13</a:t>
            </a:fld>
            <a:endParaRPr lang="es-EC"/>
          </a:p>
        </p:txBody>
      </p:sp>
    </p:spTree>
    <p:extLst>
      <p:ext uri="{BB962C8B-B14F-4D97-AF65-F5344CB8AC3E}">
        <p14:creationId xmlns:p14="http://schemas.microsoft.com/office/powerpoint/2010/main" val="196180842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C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15E3600-437F-4CDD-92CE-E102E17D15B7}" type="slidenum">
              <a:rPr lang="es-EC" smtClean="0"/>
              <a:t>14</a:t>
            </a:fld>
            <a:endParaRPr lang="es-EC"/>
          </a:p>
        </p:txBody>
      </p:sp>
    </p:spTree>
    <p:extLst>
      <p:ext uri="{BB962C8B-B14F-4D97-AF65-F5344CB8AC3E}">
        <p14:creationId xmlns:p14="http://schemas.microsoft.com/office/powerpoint/2010/main" val="2916613826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C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15E3600-437F-4CDD-92CE-E102E17D15B7}" type="slidenum">
              <a:rPr lang="es-EC" smtClean="0"/>
              <a:t>15</a:t>
            </a:fld>
            <a:endParaRPr lang="es-EC"/>
          </a:p>
        </p:txBody>
      </p:sp>
    </p:spTree>
    <p:extLst>
      <p:ext uri="{BB962C8B-B14F-4D97-AF65-F5344CB8AC3E}">
        <p14:creationId xmlns:p14="http://schemas.microsoft.com/office/powerpoint/2010/main" val="3319081876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1C55D8E-75DA-7586-B56C-940DB6E9D5D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>
            <a:extLst>
              <a:ext uri="{FF2B5EF4-FFF2-40B4-BE49-F238E27FC236}">
                <a16:creationId xmlns:a16="http://schemas.microsoft.com/office/drawing/2014/main" id="{D72B25DA-BBBC-EFBD-75AF-5F8DB0058C05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>
            <a:extLst>
              <a:ext uri="{FF2B5EF4-FFF2-40B4-BE49-F238E27FC236}">
                <a16:creationId xmlns:a16="http://schemas.microsoft.com/office/drawing/2014/main" id="{C00A0455-C102-4657-C5F3-91EF93010DEE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C" dirty="0"/>
          </a:p>
        </p:txBody>
      </p:sp>
      <p:sp>
        <p:nvSpPr>
          <p:cNvPr id="4" name="Marcador de número de diapositiva 3">
            <a:extLst>
              <a:ext uri="{FF2B5EF4-FFF2-40B4-BE49-F238E27FC236}">
                <a16:creationId xmlns:a16="http://schemas.microsoft.com/office/drawing/2014/main" id="{32A78E88-8B7D-106B-2C4E-A79F11B0D3FD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15E3600-437F-4CDD-92CE-E102E17D15B7}" type="slidenum">
              <a:rPr lang="es-EC" smtClean="0"/>
              <a:t>16</a:t>
            </a:fld>
            <a:endParaRPr lang="es-EC"/>
          </a:p>
        </p:txBody>
      </p:sp>
    </p:spTree>
    <p:extLst>
      <p:ext uri="{BB962C8B-B14F-4D97-AF65-F5344CB8AC3E}">
        <p14:creationId xmlns:p14="http://schemas.microsoft.com/office/powerpoint/2010/main" val="4156029959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1C55D8E-75DA-7586-B56C-940DB6E9D5D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>
            <a:extLst>
              <a:ext uri="{FF2B5EF4-FFF2-40B4-BE49-F238E27FC236}">
                <a16:creationId xmlns:a16="http://schemas.microsoft.com/office/drawing/2014/main" id="{D72B25DA-BBBC-EFBD-75AF-5F8DB0058C05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>
            <a:extLst>
              <a:ext uri="{FF2B5EF4-FFF2-40B4-BE49-F238E27FC236}">
                <a16:creationId xmlns:a16="http://schemas.microsoft.com/office/drawing/2014/main" id="{C00A0455-C102-4657-C5F3-91EF93010DEE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C" dirty="0"/>
          </a:p>
        </p:txBody>
      </p:sp>
      <p:sp>
        <p:nvSpPr>
          <p:cNvPr id="4" name="Marcador de número de diapositiva 3">
            <a:extLst>
              <a:ext uri="{FF2B5EF4-FFF2-40B4-BE49-F238E27FC236}">
                <a16:creationId xmlns:a16="http://schemas.microsoft.com/office/drawing/2014/main" id="{32A78E88-8B7D-106B-2C4E-A79F11B0D3FD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15E3600-437F-4CDD-92CE-E102E17D15B7}" type="slidenum">
              <a:rPr lang="es-EC" smtClean="0"/>
              <a:t>17</a:t>
            </a:fld>
            <a:endParaRPr lang="es-EC"/>
          </a:p>
        </p:txBody>
      </p:sp>
    </p:spTree>
    <p:extLst>
      <p:ext uri="{BB962C8B-B14F-4D97-AF65-F5344CB8AC3E}">
        <p14:creationId xmlns:p14="http://schemas.microsoft.com/office/powerpoint/2010/main" val="288408604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1C55D8E-75DA-7586-B56C-940DB6E9D5D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>
            <a:extLst>
              <a:ext uri="{FF2B5EF4-FFF2-40B4-BE49-F238E27FC236}">
                <a16:creationId xmlns:a16="http://schemas.microsoft.com/office/drawing/2014/main" id="{D72B25DA-BBBC-EFBD-75AF-5F8DB0058C05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>
            <a:extLst>
              <a:ext uri="{FF2B5EF4-FFF2-40B4-BE49-F238E27FC236}">
                <a16:creationId xmlns:a16="http://schemas.microsoft.com/office/drawing/2014/main" id="{C00A0455-C102-4657-C5F3-91EF93010DEE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C" dirty="0"/>
          </a:p>
        </p:txBody>
      </p:sp>
      <p:sp>
        <p:nvSpPr>
          <p:cNvPr id="4" name="Marcador de número de diapositiva 3">
            <a:extLst>
              <a:ext uri="{FF2B5EF4-FFF2-40B4-BE49-F238E27FC236}">
                <a16:creationId xmlns:a16="http://schemas.microsoft.com/office/drawing/2014/main" id="{32A78E88-8B7D-106B-2C4E-A79F11B0D3FD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15E3600-437F-4CDD-92CE-E102E17D15B7}" type="slidenum">
              <a:rPr lang="es-EC" smtClean="0"/>
              <a:t>18</a:t>
            </a:fld>
            <a:endParaRPr lang="es-EC"/>
          </a:p>
        </p:txBody>
      </p:sp>
    </p:spTree>
    <p:extLst>
      <p:ext uri="{BB962C8B-B14F-4D97-AF65-F5344CB8AC3E}">
        <p14:creationId xmlns:p14="http://schemas.microsoft.com/office/powerpoint/2010/main" val="331280493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s-ES"/>
              <a:t>Haga clic para modificar el estilo de título del patrón</a:t>
            </a:r>
            <a:endParaRPr lang="es-EC"/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s-ES"/>
              <a:t>Haga clic para editar el estilo de subtítulo del patrón</a:t>
            </a:r>
            <a:endParaRPr lang="es-EC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5CB99C-21E8-4EC3-94AC-89B26B7F2FD4}" type="datetimeFigureOut">
              <a:rPr lang="es-EC" smtClean="0"/>
              <a:t>5/6/2025</a:t>
            </a:fld>
            <a:endParaRPr lang="es-EC" dirty="0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C" dirty="0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44F5635-6004-4E10-9B4B-84423B34880E}" type="slidenum">
              <a:rPr lang="es-EC" smtClean="0"/>
              <a:t>‹Nº›</a:t>
            </a:fld>
            <a:endParaRPr lang="es-EC" dirty="0"/>
          </a:p>
        </p:txBody>
      </p:sp>
    </p:spTree>
    <p:extLst>
      <p:ext uri="{BB962C8B-B14F-4D97-AF65-F5344CB8AC3E}">
        <p14:creationId xmlns:p14="http://schemas.microsoft.com/office/powerpoint/2010/main" val="91429869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EC"/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/>
              <a:t>Editar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EC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5CB99C-21E8-4EC3-94AC-89B26B7F2FD4}" type="datetimeFigureOut">
              <a:rPr lang="es-EC" smtClean="0"/>
              <a:t>5/6/2025</a:t>
            </a:fld>
            <a:endParaRPr lang="es-EC" dirty="0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C" dirty="0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44F5635-6004-4E10-9B4B-84423B34880E}" type="slidenum">
              <a:rPr lang="es-EC" smtClean="0"/>
              <a:t>‹Nº›</a:t>
            </a:fld>
            <a:endParaRPr lang="es-EC" dirty="0"/>
          </a:p>
        </p:txBody>
      </p:sp>
    </p:spTree>
    <p:extLst>
      <p:ext uri="{BB962C8B-B14F-4D97-AF65-F5344CB8AC3E}">
        <p14:creationId xmlns:p14="http://schemas.microsoft.com/office/powerpoint/2010/main" val="89335545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s-ES"/>
              <a:t>Haga clic para modificar el estilo de título del patrón</a:t>
            </a:r>
            <a:endParaRPr lang="es-EC"/>
          </a:p>
        </p:txBody>
      </p:sp>
      <p:sp>
        <p:nvSpPr>
          <p:cNvPr id="3" name="Marcador de texto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/>
              <a:t>Editar el estilo de texto del patrón</a:t>
            </a:r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5CB99C-21E8-4EC3-94AC-89B26B7F2FD4}" type="datetimeFigureOut">
              <a:rPr lang="es-EC" smtClean="0"/>
              <a:t>5/6/2025</a:t>
            </a:fld>
            <a:endParaRPr lang="es-EC" dirty="0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C" dirty="0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44F5635-6004-4E10-9B4B-84423B34880E}" type="slidenum">
              <a:rPr lang="es-EC" smtClean="0"/>
              <a:t>‹Nº›</a:t>
            </a:fld>
            <a:endParaRPr lang="es-EC" dirty="0"/>
          </a:p>
        </p:txBody>
      </p:sp>
    </p:spTree>
    <p:extLst>
      <p:ext uri="{BB962C8B-B14F-4D97-AF65-F5344CB8AC3E}">
        <p14:creationId xmlns:p14="http://schemas.microsoft.com/office/powerpoint/2010/main" val="375850221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EC"/>
          </a:p>
        </p:txBody>
      </p:sp>
      <p:sp>
        <p:nvSpPr>
          <p:cNvPr id="3" name="Marcador de contenido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s-ES"/>
              <a:t>Editar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EC"/>
          </a:p>
        </p:txBody>
      </p:sp>
      <p:sp>
        <p:nvSpPr>
          <p:cNvPr id="4" name="Marcador de contenido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s-ES"/>
              <a:t>Editar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EC"/>
          </a:p>
        </p:txBody>
      </p:sp>
      <p:sp>
        <p:nvSpPr>
          <p:cNvPr id="5" name="Marcador de fech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5CB99C-21E8-4EC3-94AC-89B26B7F2FD4}" type="datetimeFigureOut">
              <a:rPr lang="es-EC" smtClean="0"/>
              <a:t>5/6/2025</a:t>
            </a:fld>
            <a:endParaRPr lang="es-EC" dirty="0"/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C" dirty="0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44F5635-6004-4E10-9B4B-84423B34880E}" type="slidenum">
              <a:rPr lang="es-EC" smtClean="0"/>
              <a:t>‹Nº›</a:t>
            </a:fld>
            <a:endParaRPr lang="es-EC" dirty="0"/>
          </a:p>
        </p:txBody>
      </p:sp>
    </p:spTree>
    <p:extLst>
      <p:ext uri="{BB962C8B-B14F-4D97-AF65-F5344CB8AC3E}">
        <p14:creationId xmlns:p14="http://schemas.microsoft.com/office/powerpoint/2010/main" val="385235898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s-ES"/>
              <a:t>Haga clic para modificar el estilo de título del patrón</a:t>
            </a:r>
            <a:endParaRPr lang="es-EC"/>
          </a:p>
        </p:txBody>
      </p:sp>
      <p:sp>
        <p:nvSpPr>
          <p:cNvPr id="3" name="Marcador de texto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Editar el estilo de texto del patrón</a:t>
            </a:r>
          </a:p>
        </p:txBody>
      </p:sp>
      <p:sp>
        <p:nvSpPr>
          <p:cNvPr id="4" name="Marcador de contenido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s-ES"/>
              <a:t>Editar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EC"/>
          </a:p>
        </p:txBody>
      </p:sp>
      <p:sp>
        <p:nvSpPr>
          <p:cNvPr id="5" name="Marcador de texto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Editar el estilo de texto del patrón</a:t>
            </a:r>
          </a:p>
        </p:txBody>
      </p:sp>
      <p:sp>
        <p:nvSpPr>
          <p:cNvPr id="6" name="Marcador de contenido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s-ES"/>
              <a:t>Editar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EC"/>
          </a:p>
        </p:txBody>
      </p:sp>
      <p:sp>
        <p:nvSpPr>
          <p:cNvPr id="7" name="Marcador de fecha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5CB99C-21E8-4EC3-94AC-89B26B7F2FD4}" type="datetimeFigureOut">
              <a:rPr lang="es-EC" smtClean="0"/>
              <a:t>5/6/2025</a:t>
            </a:fld>
            <a:endParaRPr lang="es-EC" dirty="0"/>
          </a:p>
        </p:txBody>
      </p:sp>
      <p:sp>
        <p:nvSpPr>
          <p:cNvPr id="8" name="Marcador de pie de página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C" dirty="0"/>
          </a:p>
        </p:txBody>
      </p:sp>
      <p:sp>
        <p:nvSpPr>
          <p:cNvPr id="9" name="Marcador de número de diapositiva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44F5635-6004-4E10-9B4B-84423B34880E}" type="slidenum">
              <a:rPr lang="es-EC" smtClean="0"/>
              <a:t>‹Nº›</a:t>
            </a:fld>
            <a:endParaRPr lang="es-EC" dirty="0"/>
          </a:p>
        </p:txBody>
      </p:sp>
    </p:spTree>
    <p:extLst>
      <p:ext uri="{BB962C8B-B14F-4D97-AF65-F5344CB8AC3E}">
        <p14:creationId xmlns:p14="http://schemas.microsoft.com/office/powerpoint/2010/main" val="345312731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EC"/>
          </a:p>
        </p:txBody>
      </p:sp>
      <p:sp>
        <p:nvSpPr>
          <p:cNvPr id="3" name="Marcador de fecha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5CB99C-21E8-4EC3-94AC-89B26B7F2FD4}" type="datetimeFigureOut">
              <a:rPr lang="es-EC" smtClean="0"/>
              <a:t>5/6/2025</a:t>
            </a:fld>
            <a:endParaRPr lang="es-EC" dirty="0"/>
          </a:p>
        </p:txBody>
      </p:sp>
      <p:sp>
        <p:nvSpPr>
          <p:cNvPr id="4" name="Marcador de pie de página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C" dirty="0"/>
          </a:p>
        </p:txBody>
      </p:sp>
      <p:sp>
        <p:nvSpPr>
          <p:cNvPr id="5" name="Marcador de número de diapositiva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44F5635-6004-4E10-9B4B-84423B34880E}" type="slidenum">
              <a:rPr lang="es-EC" smtClean="0"/>
              <a:t>‹Nº›</a:t>
            </a:fld>
            <a:endParaRPr lang="es-EC" dirty="0"/>
          </a:p>
        </p:txBody>
      </p:sp>
    </p:spTree>
    <p:extLst>
      <p:ext uri="{BB962C8B-B14F-4D97-AF65-F5344CB8AC3E}">
        <p14:creationId xmlns:p14="http://schemas.microsoft.com/office/powerpoint/2010/main" val="230994608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fecha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5CB99C-21E8-4EC3-94AC-89B26B7F2FD4}" type="datetimeFigureOut">
              <a:rPr lang="es-EC" smtClean="0"/>
              <a:t>5/6/2025</a:t>
            </a:fld>
            <a:endParaRPr lang="es-EC" dirty="0"/>
          </a:p>
        </p:txBody>
      </p:sp>
      <p:sp>
        <p:nvSpPr>
          <p:cNvPr id="3" name="Marcador de pie de página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C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44F5635-6004-4E10-9B4B-84423B34880E}" type="slidenum">
              <a:rPr lang="es-EC" smtClean="0"/>
              <a:t>‹Nº›</a:t>
            </a:fld>
            <a:endParaRPr lang="es-EC" dirty="0"/>
          </a:p>
        </p:txBody>
      </p:sp>
    </p:spTree>
    <p:extLst>
      <p:ext uri="{BB962C8B-B14F-4D97-AF65-F5344CB8AC3E}">
        <p14:creationId xmlns:p14="http://schemas.microsoft.com/office/powerpoint/2010/main" val="21711777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/>
              <a:t>Haga clic para modificar el estilo de título del patrón</a:t>
            </a:r>
            <a:endParaRPr lang="es-EC"/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/>
              <a:t>Editar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EC"/>
          </a:p>
        </p:txBody>
      </p:sp>
      <p:sp>
        <p:nvSpPr>
          <p:cNvPr id="4" name="Marcador de texto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Editar el estilo de texto del patrón</a:t>
            </a:r>
          </a:p>
        </p:txBody>
      </p:sp>
      <p:sp>
        <p:nvSpPr>
          <p:cNvPr id="5" name="Marcador de fech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5CB99C-21E8-4EC3-94AC-89B26B7F2FD4}" type="datetimeFigureOut">
              <a:rPr lang="es-EC" smtClean="0"/>
              <a:t>5/6/2025</a:t>
            </a:fld>
            <a:endParaRPr lang="es-EC" dirty="0"/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C" dirty="0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44F5635-6004-4E10-9B4B-84423B34880E}" type="slidenum">
              <a:rPr lang="es-EC" smtClean="0"/>
              <a:t>‹Nº›</a:t>
            </a:fld>
            <a:endParaRPr lang="es-EC" dirty="0"/>
          </a:p>
        </p:txBody>
      </p:sp>
    </p:spTree>
    <p:extLst>
      <p:ext uri="{BB962C8B-B14F-4D97-AF65-F5344CB8AC3E}">
        <p14:creationId xmlns:p14="http://schemas.microsoft.com/office/powerpoint/2010/main" val="306108957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/>
              <a:t>Haga clic para modificar el estilo de título del patrón</a:t>
            </a:r>
            <a:endParaRPr lang="es-EC"/>
          </a:p>
        </p:txBody>
      </p:sp>
      <p:sp>
        <p:nvSpPr>
          <p:cNvPr id="3" name="Marcador de posición de imagen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s-EC" dirty="0"/>
          </a:p>
        </p:txBody>
      </p:sp>
      <p:sp>
        <p:nvSpPr>
          <p:cNvPr id="4" name="Marcador de texto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Editar el estilo de texto del patrón</a:t>
            </a:r>
          </a:p>
        </p:txBody>
      </p:sp>
      <p:sp>
        <p:nvSpPr>
          <p:cNvPr id="5" name="Marcador de fech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5CB99C-21E8-4EC3-94AC-89B26B7F2FD4}" type="datetimeFigureOut">
              <a:rPr lang="es-EC" smtClean="0"/>
              <a:t>5/6/2025</a:t>
            </a:fld>
            <a:endParaRPr lang="es-EC" dirty="0"/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C" dirty="0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44F5635-6004-4E10-9B4B-84423B34880E}" type="slidenum">
              <a:rPr lang="es-EC" smtClean="0"/>
              <a:t>‹Nº›</a:t>
            </a:fld>
            <a:endParaRPr lang="es-EC" dirty="0"/>
          </a:p>
        </p:txBody>
      </p:sp>
    </p:spTree>
    <p:extLst>
      <p:ext uri="{BB962C8B-B14F-4D97-AF65-F5344CB8AC3E}">
        <p14:creationId xmlns:p14="http://schemas.microsoft.com/office/powerpoint/2010/main" val="331666635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EC"/>
          </a:p>
        </p:txBody>
      </p:sp>
      <p:sp>
        <p:nvSpPr>
          <p:cNvPr id="3" name="Marcador de texto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/>
              <a:t>Editar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EC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5CB99C-21E8-4EC3-94AC-89B26B7F2FD4}" type="datetimeFigureOut">
              <a:rPr lang="es-EC" smtClean="0"/>
              <a:t>5/6/2025</a:t>
            </a:fld>
            <a:endParaRPr lang="es-EC" dirty="0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C" dirty="0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44F5635-6004-4E10-9B4B-84423B34880E}" type="slidenum">
              <a:rPr lang="es-EC" smtClean="0"/>
              <a:t>‹Nº›</a:t>
            </a:fld>
            <a:endParaRPr lang="es-EC" dirty="0"/>
          </a:p>
        </p:txBody>
      </p:sp>
    </p:spTree>
    <p:extLst>
      <p:ext uri="{BB962C8B-B14F-4D97-AF65-F5344CB8AC3E}">
        <p14:creationId xmlns:p14="http://schemas.microsoft.com/office/powerpoint/2010/main" val="247314492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s-ES"/>
              <a:t>Haga clic para modificar el estilo de título del patrón</a:t>
            </a:r>
            <a:endParaRPr lang="es-EC"/>
          </a:p>
        </p:txBody>
      </p:sp>
      <p:sp>
        <p:nvSpPr>
          <p:cNvPr id="3" name="Marcador de texto vertical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s-ES"/>
              <a:t>Editar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EC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5CB99C-21E8-4EC3-94AC-89B26B7F2FD4}" type="datetimeFigureOut">
              <a:rPr lang="es-EC" smtClean="0"/>
              <a:t>5/6/2025</a:t>
            </a:fld>
            <a:endParaRPr lang="es-EC" dirty="0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C" dirty="0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44F5635-6004-4E10-9B4B-84423B34880E}" type="slidenum">
              <a:rPr lang="es-EC" smtClean="0"/>
              <a:t>‹Nº›</a:t>
            </a:fld>
            <a:endParaRPr lang="es-EC" dirty="0"/>
          </a:p>
        </p:txBody>
      </p:sp>
    </p:spTree>
    <p:extLst>
      <p:ext uri="{BB962C8B-B14F-4D97-AF65-F5344CB8AC3E}">
        <p14:creationId xmlns:p14="http://schemas.microsoft.com/office/powerpoint/2010/main" val="162013936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título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/>
              <a:t>Haga clic para modificar el estilo de título del patrón</a:t>
            </a:r>
            <a:endParaRPr lang="es-EC"/>
          </a:p>
        </p:txBody>
      </p:sp>
      <p:sp>
        <p:nvSpPr>
          <p:cNvPr id="3" name="Marcador de texto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/>
              <a:t>Editar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EC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65CB99C-21E8-4EC3-94AC-89B26B7F2FD4}" type="datetimeFigureOut">
              <a:rPr lang="es-EC" smtClean="0"/>
              <a:t>5/6/2025</a:t>
            </a:fld>
            <a:endParaRPr lang="es-EC" dirty="0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s-EC" dirty="0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44F5635-6004-4E10-9B4B-84423B34880E}" type="slidenum">
              <a:rPr lang="es-EC" smtClean="0"/>
              <a:t>‹Nº›</a:t>
            </a:fld>
            <a:endParaRPr lang="es-EC" dirty="0"/>
          </a:p>
        </p:txBody>
      </p:sp>
    </p:spTree>
    <p:extLst>
      <p:ext uri="{BB962C8B-B14F-4D97-AF65-F5344CB8AC3E}">
        <p14:creationId xmlns:p14="http://schemas.microsoft.com/office/powerpoint/2010/main" val="292876929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5" r:id="rId1"/>
    <p:sldLayoutId id="2147483686" r:id="rId2"/>
    <p:sldLayoutId id="2147483687" r:id="rId3"/>
    <p:sldLayoutId id="2147483688" r:id="rId4"/>
    <p:sldLayoutId id="2147483689" r:id="rId5"/>
    <p:sldLayoutId id="2147483690" r:id="rId6"/>
    <p:sldLayoutId id="2147483691" r:id="rId7"/>
    <p:sldLayoutId id="2147483692" r:id="rId8"/>
    <p:sldLayoutId id="2147483693" r:id="rId9"/>
    <p:sldLayoutId id="2147483694" r:id="rId10"/>
    <p:sldLayoutId id="2147483695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EC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5.png"/><Relationship Id="rId13" Type="http://schemas.openxmlformats.org/officeDocument/2006/relationships/image" Target="../media/image10.png"/><Relationship Id="rId3" Type="http://schemas.openxmlformats.org/officeDocument/2006/relationships/image" Target="../media/image1.png"/><Relationship Id="rId7" Type="http://schemas.openxmlformats.org/officeDocument/2006/relationships/image" Target="../media/image4.png"/><Relationship Id="rId12" Type="http://schemas.openxmlformats.org/officeDocument/2006/relationships/image" Target="../media/image9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3.png"/><Relationship Id="rId11" Type="http://schemas.openxmlformats.org/officeDocument/2006/relationships/image" Target="../media/image8.png"/><Relationship Id="rId5" Type="http://schemas.openxmlformats.org/officeDocument/2006/relationships/image" Target="../media/image2.png"/><Relationship Id="rId10" Type="http://schemas.openxmlformats.org/officeDocument/2006/relationships/image" Target="../media/image7.png"/><Relationship Id="rId4" Type="http://schemas.microsoft.com/office/2007/relationships/hdphoto" Target="../media/hdphoto1.wdp"/><Relationship Id="rId9" Type="http://schemas.openxmlformats.org/officeDocument/2006/relationships/image" Target="../media/image6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emf"/><Relationship Id="rId2" Type="http://schemas.openxmlformats.org/officeDocument/2006/relationships/image" Target="../media/image11.emf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3.emf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8.png"/><Relationship Id="rId5" Type="http://schemas.openxmlformats.org/officeDocument/2006/relationships/image" Target="../media/image17.png"/><Relationship Id="rId4" Type="http://schemas.openxmlformats.org/officeDocument/2006/relationships/image" Target="../media/image16.jpe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eg"/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22.png"/><Relationship Id="rId4" Type="http://schemas.openxmlformats.org/officeDocument/2006/relationships/image" Target="../media/image21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18.png"/><Relationship Id="rId4" Type="http://schemas.openxmlformats.org/officeDocument/2006/relationships/image" Target="../media/image15.jpeg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18.png"/><Relationship Id="rId3" Type="http://schemas.openxmlformats.org/officeDocument/2006/relationships/image" Target="../media/image24.jpeg"/><Relationship Id="rId7" Type="http://schemas.openxmlformats.org/officeDocument/2006/relationships/image" Target="../media/image26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5.jpeg"/><Relationship Id="rId5" Type="http://schemas.microsoft.com/office/2007/relationships/hdphoto" Target="../media/hdphoto2.wdp"/><Relationship Id="rId4" Type="http://schemas.openxmlformats.org/officeDocument/2006/relationships/image" Target="../media/image25.png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diagramQuickStyle" Target="../diagrams/quickStyle1.xml"/><Relationship Id="rId3" Type="http://schemas.openxmlformats.org/officeDocument/2006/relationships/image" Target="../media/image27.png"/><Relationship Id="rId7" Type="http://schemas.openxmlformats.org/officeDocument/2006/relationships/diagramLayout" Target="../diagrams/layout1.xml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6" Type="http://schemas.openxmlformats.org/officeDocument/2006/relationships/diagramData" Target="../diagrams/data1.xml"/><Relationship Id="rId5" Type="http://schemas.openxmlformats.org/officeDocument/2006/relationships/image" Target="../media/image18.png"/><Relationship Id="rId10" Type="http://schemas.microsoft.com/office/2007/relationships/diagramDrawing" Target="../diagrams/drawing1.xml"/><Relationship Id="rId4" Type="http://schemas.openxmlformats.org/officeDocument/2006/relationships/image" Target="../media/image15.jpeg"/><Relationship Id="rId9" Type="http://schemas.openxmlformats.org/officeDocument/2006/relationships/diagramColors" Target="../diagrams/colors1.xml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diagramQuickStyle" Target="../diagrams/quickStyle2.xml"/><Relationship Id="rId3" Type="http://schemas.openxmlformats.org/officeDocument/2006/relationships/image" Target="../media/image28.png"/><Relationship Id="rId7" Type="http://schemas.openxmlformats.org/officeDocument/2006/relationships/diagramLayout" Target="../diagrams/layout2.xml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Relationship Id="rId6" Type="http://schemas.openxmlformats.org/officeDocument/2006/relationships/diagramData" Target="../diagrams/data2.xml"/><Relationship Id="rId5" Type="http://schemas.openxmlformats.org/officeDocument/2006/relationships/image" Target="../media/image18.png"/><Relationship Id="rId10" Type="http://schemas.microsoft.com/office/2007/relationships/diagramDrawing" Target="../diagrams/drawing2.xml"/><Relationship Id="rId4" Type="http://schemas.openxmlformats.org/officeDocument/2006/relationships/image" Target="../media/image15.jpeg"/><Relationship Id="rId9" Type="http://schemas.openxmlformats.org/officeDocument/2006/relationships/diagramColors" Target="../diagrams/colors2.xml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diagramQuickStyle" Target="../diagrams/quickStyle3.xml"/><Relationship Id="rId3" Type="http://schemas.openxmlformats.org/officeDocument/2006/relationships/image" Target="../media/image29.png"/><Relationship Id="rId7" Type="http://schemas.openxmlformats.org/officeDocument/2006/relationships/diagramLayout" Target="../diagrams/layout3.xml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Relationship Id="rId6" Type="http://schemas.openxmlformats.org/officeDocument/2006/relationships/diagramData" Target="../diagrams/data3.xml"/><Relationship Id="rId5" Type="http://schemas.openxmlformats.org/officeDocument/2006/relationships/image" Target="../media/image18.png"/><Relationship Id="rId10" Type="http://schemas.microsoft.com/office/2007/relationships/diagramDrawing" Target="../diagrams/drawing3.xml"/><Relationship Id="rId4" Type="http://schemas.openxmlformats.org/officeDocument/2006/relationships/image" Target="../media/image15.jpeg"/><Relationship Id="rId9" Type="http://schemas.openxmlformats.org/officeDocument/2006/relationships/diagramColors" Target="../diagrams/colors3.xml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diagramQuickStyle" Target="../diagrams/quickStyle4.xml"/><Relationship Id="rId3" Type="http://schemas.openxmlformats.org/officeDocument/2006/relationships/image" Target="../media/image30.png"/><Relationship Id="rId7" Type="http://schemas.openxmlformats.org/officeDocument/2006/relationships/diagramLayout" Target="../diagrams/layout4.xml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Relationship Id="rId6" Type="http://schemas.openxmlformats.org/officeDocument/2006/relationships/diagramData" Target="../diagrams/data4.xml"/><Relationship Id="rId5" Type="http://schemas.openxmlformats.org/officeDocument/2006/relationships/image" Target="../media/image18.png"/><Relationship Id="rId10" Type="http://schemas.microsoft.com/office/2007/relationships/diagramDrawing" Target="../diagrams/drawing4.xml"/><Relationship Id="rId4" Type="http://schemas.openxmlformats.org/officeDocument/2006/relationships/image" Target="../media/image15.jpeg"/><Relationship Id="rId9" Type="http://schemas.openxmlformats.org/officeDocument/2006/relationships/diagramColors" Target="../diagrams/colors4.xml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diagramQuickStyle" Target="../diagrams/quickStyle5.xml"/><Relationship Id="rId3" Type="http://schemas.openxmlformats.org/officeDocument/2006/relationships/image" Target="../media/image31.png"/><Relationship Id="rId7" Type="http://schemas.openxmlformats.org/officeDocument/2006/relationships/diagramLayout" Target="../diagrams/layout5.xml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Relationship Id="rId6" Type="http://schemas.openxmlformats.org/officeDocument/2006/relationships/diagramData" Target="../diagrams/data5.xml"/><Relationship Id="rId5" Type="http://schemas.openxmlformats.org/officeDocument/2006/relationships/image" Target="../media/image18.png"/><Relationship Id="rId10" Type="http://schemas.microsoft.com/office/2007/relationships/diagramDrawing" Target="../diagrams/drawing5.xml"/><Relationship Id="rId4" Type="http://schemas.openxmlformats.org/officeDocument/2006/relationships/image" Target="../media/image15.jpeg"/><Relationship Id="rId9" Type="http://schemas.openxmlformats.org/officeDocument/2006/relationships/diagramColors" Target="../diagrams/colors5.xml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diagramQuickStyle" Target="../diagrams/quickStyle6.xml"/><Relationship Id="rId3" Type="http://schemas.openxmlformats.org/officeDocument/2006/relationships/image" Target="../media/image30.png"/><Relationship Id="rId7" Type="http://schemas.openxmlformats.org/officeDocument/2006/relationships/diagramLayout" Target="../diagrams/layout6.xml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Relationship Id="rId6" Type="http://schemas.openxmlformats.org/officeDocument/2006/relationships/diagramData" Target="../diagrams/data6.xml"/><Relationship Id="rId5" Type="http://schemas.openxmlformats.org/officeDocument/2006/relationships/image" Target="../media/image18.png"/><Relationship Id="rId10" Type="http://schemas.microsoft.com/office/2007/relationships/diagramDrawing" Target="../diagrams/drawing6.xml"/><Relationship Id="rId4" Type="http://schemas.openxmlformats.org/officeDocument/2006/relationships/image" Target="../media/image15.jpeg"/><Relationship Id="rId9" Type="http://schemas.openxmlformats.org/officeDocument/2006/relationships/diagramColors" Target="../diagrams/colors6.xml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diagramQuickStyle" Target="../diagrams/quickStyle7.xml"/><Relationship Id="rId3" Type="http://schemas.openxmlformats.org/officeDocument/2006/relationships/image" Target="../media/image28.png"/><Relationship Id="rId7" Type="http://schemas.openxmlformats.org/officeDocument/2006/relationships/diagramLayout" Target="../diagrams/layout7.xml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Relationship Id="rId6" Type="http://schemas.openxmlformats.org/officeDocument/2006/relationships/diagramData" Target="../diagrams/data7.xml"/><Relationship Id="rId5" Type="http://schemas.openxmlformats.org/officeDocument/2006/relationships/image" Target="../media/image18.png"/><Relationship Id="rId10" Type="http://schemas.microsoft.com/office/2007/relationships/diagramDrawing" Target="../diagrams/drawing7.xml"/><Relationship Id="rId4" Type="http://schemas.openxmlformats.org/officeDocument/2006/relationships/image" Target="../media/image15.jpeg"/><Relationship Id="rId9" Type="http://schemas.openxmlformats.org/officeDocument/2006/relationships/diagramColors" Target="../diagrams/colors7.xml"/></Relationships>
</file>

<file path=ppt/slides/_rels/slide14.xml.rels><?xml version="1.0" encoding="UTF-8" standalone="yes"?>
<Relationships xmlns="http://schemas.openxmlformats.org/package/2006/relationships"><Relationship Id="rId8" Type="http://schemas.openxmlformats.org/officeDocument/2006/relationships/diagramQuickStyle" Target="../diagrams/quickStyle8.xml"/><Relationship Id="rId3" Type="http://schemas.openxmlformats.org/officeDocument/2006/relationships/image" Target="../media/image32.png"/><Relationship Id="rId7" Type="http://schemas.openxmlformats.org/officeDocument/2006/relationships/diagramLayout" Target="../diagrams/layout8.xml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Relationship Id="rId6" Type="http://schemas.openxmlformats.org/officeDocument/2006/relationships/diagramData" Target="../diagrams/data8.xml"/><Relationship Id="rId5" Type="http://schemas.openxmlformats.org/officeDocument/2006/relationships/image" Target="../media/image18.png"/><Relationship Id="rId10" Type="http://schemas.microsoft.com/office/2007/relationships/diagramDrawing" Target="../diagrams/drawing8.xml"/><Relationship Id="rId4" Type="http://schemas.openxmlformats.org/officeDocument/2006/relationships/image" Target="../media/image15.jpeg"/><Relationship Id="rId9" Type="http://schemas.openxmlformats.org/officeDocument/2006/relationships/diagramColors" Target="../diagrams/colors8.xml"/></Relationships>
</file>

<file path=ppt/slides/_rels/slide15.xml.rels><?xml version="1.0" encoding="UTF-8" standalone="yes"?>
<Relationships xmlns="http://schemas.openxmlformats.org/package/2006/relationships"><Relationship Id="rId8" Type="http://schemas.openxmlformats.org/officeDocument/2006/relationships/diagramQuickStyle" Target="../diagrams/quickStyle9.xml"/><Relationship Id="rId3" Type="http://schemas.openxmlformats.org/officeDocument/2006/relationships/image" Target="../media/image33.png"/><Relationship Id="rId7" Type="http://schemas.openxmlformats.org/officeDocument/2006/relationships/diagramLayout" Target="../diagrams/layout9.xml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Relationship Id="rId6" Type="http://schemas.openxmlformats.org/officeDocument/2006/relationships/diagramData" Target="../diagrams/data9.xml"/><Relationship Id="rId5" Type="http://schemas.openxmlformats.org/officeDocument/2006/relationships/image" Target="../media/image18.png"/><Relationship Id="rId10" Type="http://schemas.microsoft.com/office/2007/relationships/diagramDrawing" Target="../diagrams/drawing9.xml"/><Relationship Id="rId4" Type="http://schemas.openxmlformats.org/officeDocument/2006/relationships/image" Target="../media/image15.jpeg"/><Relationship Id="rId9" Type="http://schemas.openxmlformats.org/officeDocument/2006/relationships/diagramColors" Target="../diagrams/colors9.xml"/></Relationships>
</file>

<file path=ppt/slides/_rels/slide16.xml.rels><?xml version="1.0" encoding="UTF-8" standalone="yes"?>
<Relationships xmlns="http://schemas.openxmlformats.org/package/2006/relationships"><Relationship Id="rId8" Type="http://schemas.openxmlformats.org/officeDocument/2006/relationships/diagramColors" Target="../diagrams/colors10.xml"/><Relationship Id="rId13" Type="http://schemas.openxmlformats.org/officeDocument/2006/relationships/diagramColors" Target="../diagrams/colors11.xml"/><Relationship Id="rId3" Type="http://schemas.openxmlformats.org/officeDocument/2006/relationships/image" Target="../media/image15.jpeg"/><Relationship Id="rId7" Type="http://schemas.openxmlformats.org/officeDocument/2006/relationships/diagramQuickStyle" Target="../diagrams/quickStyle10.xml"/><Relationship Id="rId12" Type="http://schemas.openxmlformats.org/officeDocument/2006/relationships/diagramQuickStyle" Target="../diagrams/quickStyle11.xml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Relationship Id="rId6" Type="http://schemas.openxmlformats.org/officeDocument/2006/relationships/diagramLayout" Target="../diagrams/layout10.xml"/><Relationship Id="rId11" Type="http://schemas.openxmlformats.org/officeDocument/2006/relationships/diagramLayout" Target="../diagrams/layout11.xml"/><Relationship Id="rId5" Type="http://schemas.openxmlformats.org/officeDocument/2006/relationships/diagramData" Target="../diagrams/data10.xml"/><Relationship Id="rId15" Type="http://schemas.openxmlformats.org/officeDocument/2006/relationships/image" Target="../media/image34.png"/><Relationship Id="rId10" Type="http://schemas.openxmlformats.org/officeDocument/2006/relationships/diagramData" Target="../diagrams/data11.xml"/><Relationship Id="rId4" Type="http://schemas.openxmlformats.org/officeDocument/2006/relationships/image" Target="../media/image18.png"/><Relationship Id="rId9" Type="http://schemas.microsoft.com/office/2007/relationships/diagramDrawing" Target="../diagrams/drawing10.xml"/><Relationship Id="rId14" Type="http://schemas.microsoft.com/office/2007/relationships/diagramDrawing" Target="../diagrams/drawing11.xml"/></Relationships>
</file>

<file path=ppt/slides/_rels/slide17.xml.rels><?xml version="1.0" encoding="UTF-8" standalone="yes"?>
<Relationships xmlns="http://schemas.openxmlformats.org/package/2006/relationships"><Relationship Id="rId8" Type="http://schemas.openxmlformats.org/officeDocument/2006/relationships/diagramQuickStyle" Target="../diagrams/quickStyle12.xml"/><Relationship Id="rId3" Type="http://schemas.openxmlformats.org/officeDocument/2006/relationships/image" Target="../media/image35.png"/><Relationship Id="rId7" Type="http://schemas.openxmlformats.org/officeDocument/2006/relationships/diagramLayout" Target="../diagrams/layout12.xml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Relationship Id="rId6" Type="http://schemas.openxmlformats.org/officeDocument/2006/relationships/diagramData" Target="../diagrams/data12.xml"/><Relationship Id="rId5" Type="http://schemas.openxmlformats.org/officeDocument/2006/relationships/image" Target="../media/image18.png"/><Relationship Id="rId10" Type="http://schemas.microsoft.com/office/2007/relationships/diagramDrawing" Target="../diagrams/drawing12.xml"/><Relationship Id="rId4" Type="http://schemas.openxmlformats.org/officeDocument/2006/relationships/image" Target="../media/image15.jpeg"/><Relationship Id="rId9" Type="http://schemas.openxmlformats.org/officeDocument/2006/relationships/diagramColors" Target="../diagrams/colors12.xml"/></Relationships>
</file>

<file path=ppt/slides/_rels/slide18.xml.rels><?xml version="1.0" encoding="UTF-8" standalone="yes"?>
<Relationships xmlns="http://schemas.openxmlformats.org/package/2006/relationships"><Relationship Id="rId8" Type="http://schemas.openxmlformats.org/officeDocument/2006/relationships/diagramQuickStyle" Target="../diagrams/quickStyle13.xml"/><Relationship Id="rId13" Type="http://schemas.openxmlformats.org/officeDocument/2006/relationships/diagramQuickStyle" Target="../diagrams/quickStyle14.xml"/><Relationship Id="rId3" Type="http://schemas.openxmlformats.org/officeDocument/2006/relationships/image" Target="../media/image15.jpeg"/><Relationship Id="rId7" Type="http://schemas.openxmlformats.org/officeDocument/2006/relationships/diagramLayout" Target="../diagrams/layout13.xml"/><Relationship Id="rId12" Type="http://schemas.openxmlformats.org/officeDocument/2006/relationships/diagramLayout" Target="../diagrams/layout14.xml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Relationship Id="rId6" Type="http://schemas.openxmlformats.org/officeDocument/2006/relationships/diagramData" Target="../diagrams/data13.xml"/><Relationship Id="rId11" Type="http://schemas.openxmlformats.org/officeDocument/2006/relationships/diagramData" Target="../diagrams/data14.xml"/><Relationship Id="rId5" Type="http://schemas.openxmlformats.org/officeDocument/2006/relationships/image" Target="../media/image36.png"/><Relationship Id="rId15" Type="http://schemas.microsoft.com/office/2007/relationships/diagramDrawing" Target="../diagrams/drawing14.xml"/><Relationship Id="rId10" Type="http://schemas.microsoft.com/office/2007/relationships/diagramDrawing" Target="../diagrams/drawing13.xml"/><Relationship Id="rId4" Type="http://schemas.openxmlformats.org/officeDocument/2006/relationships/image" Target="../media/image18.png"/><Relationship Id="rId9" Type="http://schemas.openxmlformats.org/officeDocument/2006/relationships/diagramColors" Target="../diagrams/colors13.xml"/><Relationship Id="rId14" Type="http://schemas.openxmlformats.org/officeDocument/2006/relationships/diagramColors" Target="../diagrams/colors14.xml"/></Relationships>
</file>

<file path=ppt/slides/_rels/slide19.xml.rels><?xml version="1.0" encoding="UTF-8" standalone="yes"?>
<Relationships xmlns="http://schemas.openxmlformats.org/package/2006/relationships"><Relationship Id="rId8" Type="http://schemas.openxmlformats.org/officeDocument/2006/relationships/image" Target="../media/image18.png"/><Relationship Id="rId3" Type="http://schemas.openxmlformats.org/officeDocument/2006/relationships/image" Target="../media/image37.png"/><Relationship Id="rId7" Type="http://schemas.openxmlformats.org/officeDocument/2006/relationships/image" Target="../media/image41.png"/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0.png"/><Relationship Id="rId5" Type="http://schemas.openxmlformats.org/officeDocument/2006/relationships/image" Target="../media/image39.png"/><Relationship Id="rId4" Type="http://schemas.openxmlformats.org/officeDocument/2006/relationships/image" Target="../media/image38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png"/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8.pn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image" Target="../media/image43.jpe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18.png"/><Relationship Id="rId4" Type="http://schemas.openxmlformats.org/officeDocument/2006/relationships/image" Target="../media/image44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6" name="Imagen 45">
            <a:extLst>
              <a:ext uri="{FF2B5EF4-FFF2-40B4-BE49-F238E27FC236}">
                <a16:creationId xmlns:a16="http://schemas.microsoft.com/office/drawing/2014/main" id="{1BA68FB9-4786-409A-87CC-5244AF699152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33000"/>
                    </a14:imgEffect>
                    <a14:imgEffect>
                      <a14:brightnessContrast bright="40000" contrast="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r="27661"/>
          <a:stretch/>
        </p:blipFill>
        <p:spPr>
          <a:xfrm>
            <a:off x="6269863" y="-156"/>
            <a:ext cx="5922137" cy="6858000"/>
          </a:xfrm>
          <a:prstGeom prst="rect">
            <a:avLst/>
          </a:prstGeom>
        </p:spPr>
      </p:pic>
      <p:pic>
        <p:nvPicPr>
          <p:cNvPr id="32" name="Imagen 31">
            <a:extLst>
              <a:ext uri="{FF2B5EF4-FFF2-40B4-BE49-F238E27FC236}">
                <a16:creationId xmlns:a16="http://schemas.microsoft.com/office/drawing/2014/main" id="{00CBF030-0766-48E4-814C-42733E2D97D5}"/>
              </a:ext>
            </a:extLst>
          </p:cNvPr>
          <p:cNvPicPr>
            <a:picLocks noChangeAspect="1"/>
          </p:cNvPicPr>
          <p:nvPr/>
        </p:nvPicPr>
        <p:blipFill rotWithShape="1">
          <a:blip r:embed="rId5"/>
          <a:srcRect l="7897" t="8711"/>
          <a:stretch/>
        </p:blipFill>
        <p:spPr>
          <a:xfrm>
            <a:off x="46037" y="868524"/>
            <a:ext cx="12090770" cy="3914123"/>
          </a:xfrm>
          <a:prstGeom prst="rect">
            <a:avLst/>
          </a:prstGeom>
        </p:spPr>
      </p:pic>
      <p:pic>
        <p:nvPicPr>
          <p:cNvPr id="37" name="Imagen 36">
            <a:extLst>
              <a:ext uri="{FF2B5EF4-FFF2-40B4-BE49-F238E27FC236}">
                <a16:creationId xmlns:a16="http://schemas.microsoft.com/office/drawing/2014/main" id="{C30C85E8-15B9-4BFE-BDA0-7FD428FF349D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575956" y="9230287"/>
            <a:ext cx="1611585" cy="960505"/>
          </a:xfrm>
          <a:prstGeom prst="rect">
            <a:avLst/>
          </a:prstGeom>
        </p:spPr>
      </p:pic>
      <p:cxnSp>
        <p:nvCxnSpPr>
          <p:cNvPr id="39" name="Conector recto 38">
            <a:extLst>
              <a:ext uri="{FF2B5EF4-FFF2-40B4-BE49-F238E27FC236}">
                <a16:creationId xmlns:a16="http://schemas.microsoft.com/office/drawing/2014/main" id="{99DC0231-7928-4C36-9FE6-0ABB9CC0927F}"/>
              </a:ext>
            </a:extLst>
          </p:cNvPr>
          <p:cNvCxnSpPr/>
          <p:nvPr/>
        </p:nvCxnSpPr>
        <p:spPr>
          <a:xfrm>
            <a:off x="298156" y="5472793"/>
            <a:ext cx="11696553" cy="0"/>
          </a:xfrm>
          <a:prstGeom prst="line">
            <a:avLst/>
          </a:prstGeom>
          <a:ln w="76200">
            <a:solidFill>
              <a:srgbClr val="0A245E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1521" name="Imagen 21520">
            <a:extLst>
              <a:ext uri="{FF2B5EF4-FFF2-40B4-BE49-F238E27FC236}">
                <a16:creationId xmlns:a16="http://schemas.microsoft.com/office/drawing/2014/main" id="{28037F30-48DE-42CB-9646-8ABE0E5584C4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81354" y="5633988"/>
            <a:ext cx="1535731" cy="1085179"/>
          </a:xfrm>
          <a:prstGeom prst="rect">
            <a:avLst/>
          </a:prstGeom>
        </p:spPr>
      </p:pic>
      <p:pic>
        <p:nvPicPr>
          <p:cNvPr id="21524" name="Imagen 21523">
            <a:extLst>
              <a:ext uri="{FF2B5EF4-FFF2-40B4-BE49-F238E27FC236}">
                <a16:creationId xmlns:a16="http://schemas.microsoft.com/office/drawing/2014/main" id="{FE21020A-F2E3-459A-8F45-F29FA664AC75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4939178" y="5723767"/>
            <a:ext cx="2304488" cy="1085182"/>
          </a:xfrm>
          <a:prstGeom prst="rect">
            <a:avLst/>
          </a:prstGeom>
        </p:spPr>
      </p:pic>
      <p:pic>
        <p:nvPicPr>
          <p:cNvPr id="21528" name="Imagen 21527">
            <a:extLst>
              <a:ext uri="{FF2B5EF4-FFF2-40B4-BE49-F238E27FC236}">
                <a16:creationId xmlns:a16="http://schemas.microsoft.com/office/drawing/2014/main" id="{98EE634A-0750-410A-B4A7-6F675C7E4969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2723581" y="5642096"/>
            <a:ext cx="1682642" cy="1097375"/>
          </a:xfrm>
          <a:prstGeom prst="rect">
            <a:avLst/>
          </a:prstGeom>
        </p:spPr>
      </p:pic>
      <p:pic>
        <p:nvPicPr>
          <p:cNvPr id="21529" name="Imagen 21528">
            <a:extLst>
              <a:ext uri="{FF2B5EF4-FFF2-40B4-BE49-F238E27FC236}">
                <a16:creationId xmlns:a16="http://schemas.microsoft.com/office/drawing/2014/main" id="{B9D0FE8C-9E98-4F33-88F0-54086DAC68A9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568307" y="2735744"/>
            <a:ext cx="3179824" cy="1757591"/>
          </a:xfrm>
          <a:prstGeom prst="rect">
            <a:avLst/>
          </a:prstGeom>
        </p:spPr>
      </p:pic>
      <p:pic>
        <p:nvPicPr>
          <p:cNvPr id="5" name="Imagen 4">
            <a:extLst>
              <a:ext uri="{FF2B5EF4-FFF2-40B4-BE49-F238E27FC236}">
                <a16:creationId xmlns:a16="http://schemas.microsoft.com/office/drawing/2014/main" id="{7BA13217-720C-410D-B19B-0037E69E8D67}"/>
              </a:ext>
            </a:extLst>
      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9675242" y="5796195"/>
            <a:ext cx="2479826" cy="859463"/>
          </a:xfrm>
          <a:prstGeom prst="rect">
            <a:avLst/>
          </a:prstGeom>
        </p:spPr>
      </p:pic>
      <p:grpSp>
        <p:nvGrpSpPr>
          <p:cNvPr id="11" name="Grupo 10">
            <a:extLst>
              <a:ext uri="{FF2B5EF4-FFF2-40B4-BE49-F238E27FC236}">
                <a16:creationId xmlns:a16="http://schemas.microsoft.com/office/drawing/2014/main" id="{795181B1-9DC0-4632-9148-4034BB43747B}"/>
              </a:ext>
            </a:extLst>
          </p:cNvPr>
          <p:cNvGrpSpPr/>
          <p:nvPr/>
        </p:nvGrpSpPr>
        <p:grpSpPr>
          <a:xfrm>
            <a:off x="6769690" y="-1816386"/>
            <a:ext cx="4922481" cy="745030"/>
            <a:chOff x="7214326" y="4404362"/>
            <a:chExt cx="4922481" cy="745030"/>
          </a:xfrm>
        </p:grpSpPr>
        <p:pic>
          <p:nvPicPr>
            <p:cNvPr id="2" name="Imagen 1">
              <a:extLst>
                <a:ext uri="{FF2B5EF4-FFF2-40B4-BE49-F238E27FC236}">
                  <a16:creationId xmlns:a16="http://schemas.microsoft.com/office/drawing/2014/main" id="{BDAD5A69-2DDD-4092-BE9C-F18FB57FC230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12"/>
            <a:srcRect l="7917" t="30969" r="15544" b="37846"/>
            <a:stretch/>
          </p:blipFill>
          <p:spPr>
            <a:xfrm>
              <a:off x="7214326" y="4404362"/>
              <a:ext cx="4922481" cy="745030"/>
            </a:xfrm>
            <a:prstGeom prst="rect">
              <a:avLst/>
            </a:prstGeom>
          </p:spPr>
        </p:pic>
        <p:cxnSp>
          <p:nvCxnSpPr>
            <p:cNvPr id="4" name="Conector recto 3">
              <a:extLst>
                <a:ext uri="{FF2B5EF4-FFF2-40B4-BE49-F238E27FC236}">
                  <a16:creationId xmlns:a16="http://schemas.microsoft.com/office/drawing/2014/main" id="{0F14A6DE-8CEA-41EF-8976-E8672F6CDC1F}"/>
                </a:ext>
              </a:extLst>
            </p:cNvPr>
            <p:cNvCxnSpPr>
              <a:cxnSpLocks/>
            </p:cNvCxnSpPr>
            <p:nvPr/>
          </p:nvCxnSpPr>
          <p:spPr>
            <a:xfrm>
              <a:off x="7330440" y="5013960"/>
              <a:ext cx="1676400" cy="0"/>
            </a:xfrm>
            <a:prstGeom prst="line">
              <a:avLst/>
            </a:prstGeom>
            <a:ln w="19050">
              <a:solidFill>
                <a:srgbClr val="C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" name="Conector recto 15">
              <a:extLst>
                <a:ext uri="{FF2B5EF4-FFF2-40B4-BE49-F238E27FC236}">
                  <a16:creationId xmlns:a16="http://schemas.microsoft.com/office/drawing/2014/main" id="{F9F2F44E-6464-42C8-9E1A-AD9E5BE8BD54}"/>
                </a:ext>
              </a:extLst>
            </p:cNvPr>
            <p:cNvCxnSpPr>
              <a:cxnSpLocks/>
            </p:cNvCxnSpPr>
            <p:nvPr/>
          </p:nvCxnSpPr>
          <p:spPr>
            <a:xfrm>
              <a:off x="9333842" y="5013960"/>
              <a:ext cx="2660867" cy="0"/>
            </a:xfrm>
            <a:prstGeom prst="line">
              <a:avLst/>
            </a:prstGeom>
            <a:ln w="19050">
              <a:solidFill>
                <a:srgbClr val="C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pic>
        <p:nvPicPr>
          <p:cNvPr id="13" name="Imagen 12">
            <a:extLst>
              <a:ext uri="{FF2B5EF4-FFF2-40B4-BE49-F238E27FC236}">
                <a16:creationId xmlns:a16="http://schemas.microsoft.com/office/drawing/2014/main" id="{BF7EED21-BF28-4472-9AB5-5FD74EC7744D}"/>
              </a:ext>
            </a:extLst>
          </p:cNvPr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6381749" y="4401764"/>
            <a:ext cx="5760009" cy="869704"/>
          </a:xfrm>
          <a:prstGeom prst="rect">
            <a:avLst/>
          </a:prstGeom>
        </p:spPr>
      </p:pic>
      <p:grpSp>
        <p:nvGrpSpPr>
          <p:cNvPr id="8" name="Grupo 7">
            <a:extLst>
              <a:ext uri="{FF2B5EF4-FFF2-40B4-BE49-F238E27FC236}">
                <a16:creationId xmlns:a16="http://schemas.microsoft.com/office/drawing/2014/main" id="{FD630106-5DE2-44BC-86F9-11898CD25EF1}"/>
              </a:ext>
            </a:extLst>
          </p:cNvPr>
          <p:cNvGrpSpPr/>
          <p:nvPr/>
        </p:nvGrpSpPr>
        <p:grpSpPr>
          <a:xfrm>
            <a:off x="7391196" y="5633988"/>
            <a:ext cx="2332638" cy="1287326"/>
            <a:chOff x="12726909" y="2788005"/>
            <a:chExt cx="2146494" cy="1287326"/>
          </a:xfrm>
        </p:grpSpPr>
        <p:pic>
          <p:nvPicPr>
            <p:cNvPr id="19" name="Imagen 18">
              <a:extLst>
                <a:ext uri="{FF2B5EF4-FFF2-40B4-BE49-F238E27FC236}">
                  <a16:creationId xmlns:a16="http://schemas.microsoft.com/office/drawing/2014/main" id="{7CCB2968-8DD3-458B-96D4-1A911F4F8347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6"/>
            <a:srcRect b="33265"/>
            <a:stretch/>
          </p:blipFill>
          <p:spPr>
            <a:xfrm>
              <a:off x="12726909" y="2788005"/>
              <a:ext cx="1611585" cy="640995"/>
            </a:xfrm>
            <a:prstGeom prst="rect">
              <a:avLst/>
            </a:prstGeom>
          </p:spPr>
        </p:pic>
        <p:sp>
          <p:nvSpPr>
            <p:cNvPr id="3" name="CuadroTexto 2">
              <a:extLst>
                <a:ext uri="{FF2B5EF4-FFF2-40B4-BE49-F238E27FC236}">
                  <a16:creationId xmlns:a16="http://schemas.microsoft.com/office/drawing/2014/main" id="{C32652FD-0D86-45F1-A390-75AEFDAFCE7C}"/>
                </a:ext>
              </a:extLst>
            </p:cNvPr>
            <p:cNvSpPr txBox="1"/>
            <p:nvPr/>
          </p:nvSpPr>
          <p:spPr>
            <a:xfrm>
              <a:off x="12955703" y="3429000"/>
              <a:ext cx="1917700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s-EC" b="1" dirty="0">
                  <a:solidFill>
                    <a:srgbClr val="189E0E"/>
                  </a:solidFill>
                </a:rPr>
                <a:t>(+593) 99 583 8626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70523652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AutoShape 11">
            <a:extLst>
              <a:ext uri="{FF2B5EF4-FFF2-40B4-BE49-F238E27FC236}">
                <a16:creationId xmlns:a16="http://schemas.microsoft.com/office/drawing/2014/main" id="{FBA408B6-7810-4203-94E9-9E05FB251E3A}"/>
              </a:ext>
            </a:extLst>
          </p:cNvPr>
          <p:cNvSpPr>
            <a:spLocks noChangeAspect="1" noChangeArrowheads="1" noTextEdit="1"/>
          </p:cNvSpPr>
          <p:nvPr/>
        </p:nvSpPr>
        <p:spPr bwMode="auto">
          <a:xfrm>
            <a:off x="1244760" y="1485672"/>
            <a:ext cx="2581275" cy="20812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s-EC"/>
          </a:p>
        </p:txBody>
      </p:sp>
      <p:sp>
        <p:nvSpPr>
          <p:cNvPr id="29" name="Freeform 13">
            <a:extLst>
              <a:ext uri="{FF2B5EF4-FFF2-40B4-BE49-F238E27FC236}">
                <a16:creationId xmlns:a16="http://schemas.microsoft.com/office/drawing/2014/main" id="{831C6D3D-4C48-43FF-B595-B9F1B103D34D}"/>
              </a:ext>
            </a:extLst>
          </p:cNvPr>
          <p:cNvSpPr>
            <a:spLocks/>
          </p:cNvSpPr>
          <p:nvPr/>
        </p:nvSpPr>
        <p:spPr bwMode="auto">
          <a:xfrm>
            <a:off x="1295560" y="2241322"/>
            <a:ext cx="1847850" cy="893763"/>
          </a:xfrm>
          <a:custGeom>
            <a:avLst/>
            <a:gdLst>
              <a:gd name="T0" fmla="*/ 777 w 1130"/>
              <a:gd name="T1" fmla="*/ 373 h 546"/>
              <a:gd name="T2" fmla="*/ 19 w 1130"/>
              <a:gd name="T3" fmla="*/ 8 h 546"/>
              <a:gd name="T4" fmla="*/ 0 w 1130"/>
              <a:gd name="T5" fmla="*/ 14 h 546"/>
              <a:gd name="T6" fmla="*/ 0 w 1130"/>
              <a:gd name="T7" fmla="*/ 16 h 546"/>
              <a:gd name="T8" fmla="*/ 784 w 1130"/>
              <a:gd name="T9" fmla="*/ 510 h 546"/>
              <a:gd name="T10" fmla="*/ 786 w 1130"/>
              <a:gd name="T11" fmla="*/ 510 h 546"/>
              <a:gd name="T12" fmla="*/ 790 w 1130"/>
              <a:gd name="T13" fmla="*/ 511 h 546"/>
              <a:gd name="T14" fmla="*/ 795 w 1130"/>
              <a:gd name="T15" fmla="*/ 510 h 546"/>
              <a:gd name="T16" fmla="*/ 833 w 1130"/>
              <a:gd name="T17" fmla="*/ 499 h 546"/>
              <a:gd name="T18" fmla="*/ 891 w 1130"/>
              <a:gd name="T19" fmla="*/ 490 h 546"/>
              <a:gd name="T20" fmla="*/ 960 w 1130"/>
              <a:gd name="T21" fmla="*/ 492 h 546"/>
              <a:gd name="T22" fmla="*/ 1046 w 1130"/>
              <a:gd name="T23" fmla="*/ 520 h 546"/>
              <a:gd name="T24" fmla="*/ 1119 w 1130"/>
              <a:gd name="T25" fmla="*/ 545 h 546"/>
              <a:gd name="T26" fmla="*/ 1128 w 1130"/>
              <a:gd name="T27" fmla="*/ 536 h 546"/>
              <a:gd name="T28" fmla="*/ 777 w 1130"/>
              <a:gd name="T29" fmla="*/ 373 h 54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</a:cxnLst>
            <a:rect l="0" t="0" r="r" b="b"/>
            <a:pathLst>
              <a:path w="1130" h="546">
                <a:moveTo>
                  <a:pt x="777" y="373"/>
                </a:moveTo>
                <a:cubicBezTo>
                  <a:pt x="597" y="332"/>
                  <a:pt x="165" y="232"/>
                  <a:pt x="19" y="8"/>
                </a:cubicBezTo>
                <a:cubicBezTo>
                  <a:pt x="14" y="0"/>
                  <a:pt x="0" y="4"/>
                  <a:pt x="0" y="14"/>
                </a:cubicBezTo>
                <a:cubicBezTo>
                  <a:pt x="0" y="16"/>
                  <a:pt x="0" y="16"/>
                  <a:pt x="0" y="16"/>
                </a:cubicBezTo>
                <a:cubicBezTo>
                  <a:pt x="12" y="323"/>
                  <a:pt x="545" y="456"/>
                  <a:pt x="784" y="510"/>
                </a:cubicBezTo>
                <a:cubicBezTo>
                  <a:pt x="786" y="510"/>
                  <a:pt x="786" y="510"/>
                  <a:pt x="786" y="510"/>
                </a:cubicBezTo>
                <a:cubicBezTo>
                  <a:pt x="790" y="511"/>
                  <a:pt x="790" y="511"/>
                  <a:pt x="790" y="511"/>
                </a:cubicBezTo>
                <a:cubicBezTo>
                  <a:pt x="792" y="511"/>
                  <a:pt x="794" y="511"/>
                  <a:pt x="795" y="510"/>
                </a:cubicBezTo>
                <a:cubicBezTo>
                  <a:pt x="807" y="506"/>
                  <a:pt x="820" y="502"/>
                  <a:pt x="833" y="499"/>
                </a:cubicBezTo>
                <a:cubicBezTo>
                  <a:pt x="852" y="494"/>
                  <a:pt x="872" y="490"/>
                  <a:pt x="891" y="490"/>
                </a:cubicBezTo>
                <a:cubicBezTo>
                  <a:pt x="913" y="488"/>
                  <a:pt x="933" y="488"/>
                  <a:pt x="960" y="492"/>
                </a:cubicBezTo>
                <a:cubicBezTo>
                  <a:pt x="984" y="497"/>
                  <a:pt x="1011" y="506"/>
                  <a:pt x="1046" y="520"/>
                </a:cubicBezTo>
                <a:cubicBezTo>
                  <a:pt x="1065" y="528"/>
                  <a:pt x="1091" y="536"/>
                  <a:pt x="1119" y="545"/>
                </a:cubicBezTo>
                <a:cubicBezTo>
                  <a:pt x="1125" y="546"/>
                  <a:pt x="1130" y="541"/>
                  <a:pt x="1128" y="536"/>
                </a:cubicBezTo>
                <a:cubicBezTo>
                  <a:pt x="1077" y="435"/>
                  <a:pt x="958" y="414"/>
                  <a:pt x="777" y="373"/>
                </a:cubicBezTo>
              </a:path>
            </a:pathLst>
          </a:custGeom>
          <a:solidFill>
            <a:srgbClr val="001A5A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s-EC"/>
          </a:p>
        </p:txBody>
      </p:sp>
      <p:sp>
        <p:nvSpPr>
          <p:cNvPr id="30" name="Freeform 14">
            <a:extLst>
              <a:ext uri="{FF2B5EF4-FFF2-40B4-BE49-F238E27FC236}">
                <a16:creationId xmlns:a16="http://schemas.microsoft.com/office/drawing/2014/main" id="{9507B032-BA22-4FA5-9189-9E2226021E45}"/>
              </a:ext>
            </a:extLst>
          </p:cNvPr>
          <p:cNvSpPr>
            <a:spLocks/>
          </p:cNvSpPr>
          <p:nvPr/>
        </p:nvSpPr>
        <p:spPr bwMode="auto">
          <a:xfrm>
            <a:off x="1293973" y="2596922"/>
            <a:ext cx="771525" cy="565150"/>
          </a:xfrm>
          <a:custGeom>
            <a:avLst/>
            <a:gdLst>
              <a:gd name="T0" fmla="*/ 317 w 472"/>
              <a:gd name="T1" fmla="*/ 346 h 346"/>
              <a:gd name="T2" fmla="*/ 460 w 472"/>
              <a:gd name="T3" fmla="*/ 302 h 346"/>
              <a:gd name="T4" fmla="*/ 461 w 472"/>
              <a:gd name="T5" fmla="*/ 301 h 346"/>
              <a:gd name="T6" fmla="*/ 465 w 472"/>
              <a:gd name="T7" fmla="*/ 299 h 346"/>
              <a:gd name="T8" fmla="*/ 463 w 472"/>
              <a:gd name="T9" fmla="*/ 281 h 346"/>
              <a:gd name="T10" fmla="*/ 19 w 472"/>
              <a:gd name="T11" fmla="*/ 9 h 346"/>
              <a:gd name="T12" fmla="*/ 0 w 472"/>
              <a:gd name="T13" fmla="*/ 14 h 346"/>
              <a:gd name="T14" fmla="*/ 0 w 472"/>
              <a:gd name="T15" fmla="*/ 25 h 346"/>
              <a:gd name="T16" fmla="*/ 0 w 472"/>
              <a:gd name="T17" fmla="*/ 26 h 346"/>
              <a:gd name="T18" fmla="*/ 317 w 472"/>
              <a:gd name="T19" fmla="*/ 346 h 34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</a:cxnLst>
            <a:rect l="0" t="0" r="r" b="b"/>
            <a:pathLst>
              <a:path w="472" h="346">
                <a:moveTo>
                  <a:pt x="317" y="346"/>
                </a:moveTo>
                <a:cubicBezTo>
                  <a:pt x="364" y="333"/>
                  <a:pt x="415" y="320"/>
                  <a:pt x="460" y="302"/>
                </a:cubicBezTo>
                <a:cubicBezTo>
                  <a:pt x="461" y="301"/>
                  <a:pt x="461" y="301"/>
                  <a:pt x="461" y="301"/>
                </a:cubicBezTo>
                <a:cubicBezTo>
                  <a:pt x="462" y="300"/>
                  <a:pt x="464" y="300"/>
                  <a:pt x="465" y="299"/>
                </a:cubicBezTo>
                <a:cubicBezTo>
                  <a:pt x="472" y="295"/>
                  <a:pt x="472" y="284"/>
                  <a:pt x="463" y="281"/>
                </a:cubicBezTo>
                <a:cubicBezTo>
                  <a:pt x="282" y="229"/>
                  <a:pt x="117" y="152"/>
                  <a:pt x="19" y="9"/>
                </a:cubicBezTo>
                <a:cubicBezTo>
                  <a:pt x="13" y="0"/>
                  <a:pt x="0" y="4"/>
                  <a:pt x="0" y="14"/>
                </a:cubicBezTo>
                <a:cubicBezTo>
                  <a:pt x="0" y="25"/>
                  <a:pt x="0" y="25"/>
                  <a:pt x="0" y="25"/>
                </a:cubicBezTo>
                <a:cubicBezTo>
                  <a:pt x="0" y="26"/>
                  <a:pt x="0" y="26"/>
                  <a:pt x="0" y="26"/>
                </a:cubicBezTo>
                <a:cubicBezTo>
                  <a:pt x="10" y="178"/>
                  <a:pt x="115" y="262"/>
                  <a:pt x="317" y="346"/>
                </a:cubicBezTo>
              </a:path>
            </a:pathLst>
          </a:custGeom>
          <a:solidFill>
            <a:srgbClr val="001A5A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s-EC"/>
          </a:p>
        </p:txBody>
      </p:sp>
      <p:sp>
        <p:nvSpPr>
          <p:cNvPr id="31" name="Freeform 15">
            <a:extLst>
              <a:ext uri="{FF2B5EF4-FFF2-40B4-BE49-F238E27FC236}">
                <a16:creationId xmlns:a16="http://schemas.microsoft.com/office/drawing/2014/main" id="{AAD69B8C-541C-40E5-B0DB-AA733D958AE5}"/>
              </a:ext>
            </a:extLst>
          </p:cNvPr>
          <p:cNvSpPr>
            <a:spLocks/>
          </p:cNvSpPr>
          <p:nvPr/>
        </p:nvSpPr>
        <p:spPr bwMode="auto">
          <a:xfrm>
            <a:off x="1293973" y="1871435"/>
            <a:ext cx="2063750" cy="1209675"/>
          </a:xfrm>
          <a:custGeom>
            <a:avLst/>
            <a:gdLst>
              <a:gd name="T0" fmla="*/ 764 w 1262"/>
              <a:gd name="T1" fmla="*/ 515 h 739"/>
              <a:gd name="T2" fmla="*/ 1201 w 1262"/>
              <a:gd name="T3" fmla="*/ 733 h 739"/>
              <a:gd name="T4" fmla="*/ 1213 w 1262"/>
              <a:gd name="T5" fmla="*/ 734 h 739"/>
              <a:gd name="T6" fmla="*/ 1259 w 1262"/>
              <a:gd name="T7" fmla="*/ 602 h 739"/>
              <a:gd name="T8" fmla="*/ 1110 w 1262"/>
              <a:gd name="T9" fmla="*/ 476 h 739"/>
              <a:gd name="T10" fmla="*/ 802 w 1262"/>
              <a:gd name="T11" fmla="*/ 392 h 739"/>
              <a:gd name="T12" fmla="*/ 13 w 1262"/>
              <a:gd name="T13" fmla="*/ 5 h 739"/>
              <a:gd name="T14" fmla="*/ 1 w 1262"/>
              <a:gd name="T15" fmla="*/ 9 h 739"/>
              <a:gd name="T16" fmla="*/ 0 w 1262"/>
              <a:gd name="T17" fmla="*/ 27 h 739"/>
              <a:gd name="T18" fmla="*/ 0 w 1262"/>
              <a:gd name="T19" fmla="*/ 27 h 739"/>
              <a:gd name="T20" fmla="*/ 764 w 1262"/>
              <a:gd name="T21" fmla="*/ 515 h 73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</a:cxnLst>
            <a:rect l="0" t="0" r="r" b="b"/>
            <a:pathLst>
              <a:path w="1262" h="739">
                <a:moveTo>
                  <a:pt x="764" y="515"/>
                </a:moveTo>
                <a:cubicBezTo>
                  <a:pt x="973" y="564"/>
                  <a:pt x="1151" y="597"/>
                  <a:pt x="1201" y="733"/>
                </a:cubicBezTo>
                <a:cubicBezTo>
                  <a:pt x="1202" y="738"/>
                  <a:pt x="1210" y="739"/>
                  <a:pt x="1213" y="734"/>
                </a:cubicBezTo>
                <a:cubicBezTo>
                  <a:pt x="1243" y="685"/>
                  <a:pt x="1262" y="642"/>
                  <a:pt x="1259" y="602"/>
                </a:cubicBezTo>
                <a:cubicBezTo>
                  <a:pt x="1256" y="559"/>
                  <a:pt x="1212" y="507"/>
                  <a:pt x="1110" y="476"/>
                </a:cubicBezTo>
                <a:cubicBezTo>
                  <a:pt x="1008" y="445"/>
                  <a:pt x="965" y="437"/>
                  <a:pt x="802" y="392"/>
                </a:cubicBezTo>
                <a:cubicBezTo>
                  <a:pt x="643" y="349"/>
                  <a:pt x="167" y="230"/>
                  <a:pt x="13" y="5"/>
                </a:cubicBezTo>
                <a:cubicBezTo>
                  <a:pt x="10" y="0"/>
                  <a:pt x="1" y="2"/>
                  <a:pt x="1" y="9"/>
                </a:cubicBezTo>
                <a:cubicBezTo>
                  <a:pt x="0" y="27"/>
                  <a:pt x="0" y="27"/>
                  <a:pt x="0" y="27"/>
                </a:cubicBezTo>
                <a:cubicBezTo>
                  <a:pt x="0" y="27"/>
                  <a:pt x="0" y="27"/>
                  <a:pt x="0" y="27"/>
                </a:cubicBezTo>
                <a:cubicBezTo>
                  <a:pt x="13" y="321"/>
                  <a:pt x="548" y="465"/>
                  <a:pt x="764" y="515"/>
                </a:cubicBezTo>
              </a:path>
            </a:pathLst>
          </a:custGeom>
          <a:solidFill>
            <a:srgbClr val="001A5A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s-EC"/>
          </a:p>
        </p:txBody>
      </p:sp>
      <p:sp>
        <p:nvSpPr>
          <p:cNvPr id="32" name="Freeform 16">
            <a:extLst>
              <a:ext uri="{FF2B5EF4-FFF2-40B4-BE49-F238E27FC236}">
                <a16:creationId xmlns:a16="http://schemas.microsoft.com/office/drawing/2014/main" id="{5D9D754D-BF06-4AE7-A1CE-BD8638D4A9B9}"/>
              </a:ext>
            </a:extLst>
          </p:cNvPr>
          <p:cNvSpPr>
            <a:spLocks/>
          </p:cNvSpPr>
          <p:nvPr/>
        </p:nvSpPr>
        <p:spPr bwMode="auto">
          <a:xfrm>
            <a:off x="1293973" y="1479322"/>
            <a:ext cx="2579688" cy="1733550"/>
          </a:xfrm>
          <a:custGeom>
            <a:avLst/>
            <a:gdLst>
              <a:gd name="T0" fmla="*/ 1123 w 1577"/>
              <a:gd name="T1" fmla="*/ 626 h 1060"/>
              <a:gd name="T2" fmla="*/ 1347 w 1577"/>
              <a:gd name="T3" fmla="*/ 877 h 1060"/>
              <a:gd name="T4" fmla="*/ 1263 w 1577"/>
              <a:gd name="T5" fmla="*/ 1026 h 1060"/>
              <a:gd name="T6" fmla="*/ 1268 w 1577"/>
              <a:gd name="T7" fmla="*/ 1043 h 1060"/>
              <a:gd name="T8" fmla="*/ 1290 w 1577"/>
              <a:gd name="T9" fmla="*/ 1045 h 1060"/>
              <a:gd name="T10" fmla="*/ 1358 w 1577"/>
              <a:gd name="T11" fmla="*/ 1058 h 1060"/>
              <a:gd name="T12" fmla="*/ 1378 w 1577"/>
              <a:gd name="T13" fmla="*/ 1053 h 1060"/>
              <a:gd name="T14" fmla="*/ 1348 w 1577"/>
              <a:gd name="T15" fmla="*/ 525 h 1060"/>
              <a:gd name="T16" fmla="*/ 19 w 1577"/>
              <a:gd name="T17" fmla="*/ 6 h 1060"/>
              <a:gd name="T18" fmla="*/ 0 w 1577"/>
              <a:gd name="T19" fmla="*/ 12 h 1060"/>
              <a:gd name="T20" fmla="*/ 0 w 1577"/>
              <a:gd name="T21" fmla="*/ 49 h 1060"/>
              <a:gd name="T22" fmla="*/ 1123 w 1577"/>
              <a:gd name="T23" fmla="*/ 626 h 106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</a:cxnLst>
            <a:rect l="0" t="0" r="r" b="b"/>
            <a:pathLst>
              <a:path w="1577" h="1060">
                <a:moveTo>
                  <a:pt x="1123" y="626"/>
                </a:moveTo>
                <a:cubicBezTo>
                  <a:pt x="1245" y="655"/>
                  <a:pt x="1384" y="738"/>
                  <a:pt x="1347" y="877"/>
                </a:cubicBezTo>
                <a:cubicBezTo>
                  <a:pt x="1339" y="903"/>
                  <a:pt x="1315" y="971"/>
                  <a:pt x="1263" y="1026"/>
                </a:cubicBezTo>
                <a:cubicBezTo>
                  <a:pt x="1257" y="1032"/>
                  <a:pt x="1261" y="1042"/>
                  <a:pt x="1268" y="1043"/>
                </a:cubicBezTo>
                <a:cubicBezTo>
                  <a:pt x="1276" y="1044"/>
                  <a:pt x="1283" y="1045"/>
                  <a:pt x="1290" y="1045"/>
                </a:cubicBezTo>
                <a:cubicBezTo>
                  <a:pt x="1313" y="1049"/>
                  <a:pt x="1336" y="1053"/>
                  <a:pt x="1358" y="1058"/>
                </a:cubicBezTo>
                <a:cubicBezTo>
                  <a:pt x="1365" y="1060"/>
                  <a:pt x="1373" y="1058"/>
                  <a:pt x="1378" y="1053"/>
                </a:cubicBezTo>
                <a:cubicBezTo>
                  <a:pt x="1541" y="890"/>
                  <a:pt x="1577" y="661"/>
                  <a:pt x="1348" y="525"/>
                </a:cubicBezTo>
                <a:cubicBezTo>
                  <a:pt x="1155" y="409"/>
                  <a:pt x="341" y="368"/>
                  <a:pt x="19" y="6"/>
                </a:cubicBezTo>
                <a:cubicBezTo>
                  <a:pt x="12" y="0"/>
                  <a:pt x="0" y="3"/>
                  <a:pt x="0" y="12"/>
                </a:cubicBezTo>
                <a:cubicBezTo>
                  <a:pt x="0" y="49"/>
                  <a:pt x="0" y="49"/>
                  <a:pt x="0" y="49"/>
                </a:cubicBezTo>
                <a:cubicBezTo>
                  <a:pt x="2" y="342"/>
                  <a:pt x="710" y="532"/>
                  <a:pt x="1123" y="626"/>
                </a:cubicBezTo>
              </a:path>
            </a:pathLst>
          </a:custGeom>
          <a:solidFill>
            <a:srgbClr val="001A5A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s-EC"/>
          </a:p>
        </p:txBody>
      </p:sp>
      <p:sp>
        <p:nvSpPr>
          <p:cNvPr id="33" name="Freeform 17">
            <a:extLst>
              <a:ext uri="{FF2B5EF4-FFF2-40B4-BE49-F238E27FC236}">
                <a16:creationId xmlns:a16="http://schemas.microsoft.com/office/drawing/2014/main" id="{A37CFF67-D77B-4D71-907F-87262CA85917}"/>
              </a:ext>
            </a:extLst>
          </p:cNvPr>
          <p:cNvSpPr>
            <a:spLocks/>
          </p:cNvSpPr>
          <p:nvPr/>
        </p:nvSpPr>
        <p:spPr bwMode="auto">
          <a:xfrm>
            <a:off x="1244760" y="3174772"/>
            <a:ext cx="2584450" cy="392113"/>
          </a:xfrm>
          <a:custGeom>
            <a:avLst/>
            <a:gdLst>
              <a:gd name="T0" fmla="*/ 1578 w 1580"/>
              <a:gd name="T1" fmla="*/ 229 h 240"/>
              <a:gd name="T2" fmla="*/ 1548 w 1580"/>
              <a:gd name="T3" fmla="*/ 162 h 240"/>
              <a:gd name="T4" fmla="*/ 1527 w 1580"/>
              <a:gd name="T5" fmla="*/ 141 h 240"/>
              <a:gd name="T6" fmla="*/ 1312 w 1580"/>
              <a:gd name="T7" fmla="*/ 92 h 240"/>
              <a:gd name="T8" fmla="*/ 1052 w 1580"/>
              <a:gd name="T9" fmla="*/ 28 h 240"/>
              <a:gd name="T10" fmla="*/ 927 w 1580"/>
              <a:gd name="T11" fmla="*/ 2 h 240"/>
              <a:gd name="T12" fmla="*/ 838 w 1580"/>
              <a:gd name="T13" fmla="*/ 24 h 240"/>
              <a:gd name="T14" fmla="*/ 791 w 1580"/>
              <a:gd name="T15" fmla="*/ 65 h 240"/>
              <a:gd name="T16" fmla="*/ 780 w 1580"/>
              <a:gd name="T17" fmla="*/ 65 h 240"/>
              <a:gd name="T18" fmla="*/ 733 w 1580"/>
              <a:gd name="T19" fmla="*/ 24 h 240"/>
              <a:gd name="T20" fmla="*/ 645 w 1580"/>
              <a:gd name="T21" fmla="*/ 2 h 240"/>
              <a:gd name="T22" fmla="*/ 512 w 1580"/>
              <a:gd name="T23" fmla="*/ 30 h 240"/>
              <a:gd name="T24" fmla="*/ 259 w 1580"/>
              <a:gd name="T25" fmla="*/ 92 h 240"/>
              <a:gd name="T26" fmla="*/ 47 w 1580"/>
              <a:gd name="T27" fmla="*/ 141 h 240"/>
              <a:gd name="T28" fmla="*/ 26 w 1580"/>
              <a:gd name="T29" fmla="*/ 162 h 240"/>
              <a:gd name="T30" fmla="*/ 1 w 1580"/>
              <a:gd name="T31" fmla="*/ 230 h 240"/>
              <a:gd name="T32" fmla="*/ 8 w 1580"/>
              <a:gd name="T33" fmla="*/ 240 h 240"/>
              <a:gd name="T34" fmla="*/ 1571 w 1580"/>
              <a:gd name="T35" fmla="*/ 240 h 240"/>
              <a:gd name="T36" fmla="*/ 1578 w 1580"/>
              <a:gd name="T37" fmla="*/ 229 h 24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</a:cxnLst>
            <a:rect l="0" t="0" r="r" b="b"/>
            <a:pathLst>
              <a:path w="1580" h="240">
                <a:moveTo>
                  <a:pt x="1578" y="229"/>
                </a:moveTo>
                <a:cubicBezTo>
                  <a:pt x="1548" y="162"/>
                  <a:pt x="1548" y="162"/>
                  <a:pt x="1548" y="162"/>
                </a:cubicBezTo>
                <a:cubicBezTo>
                  <a:pt x="1544" y="152"/>
                  <a:pt x="1537" y="145"/>
                  <a:pt x="1527" y="141"/>
                </a:cubicBezTo>
                <a:cubicBezTo>
                  <a:pt x="1470" y="119"/>
                  <a:pt x="1382" y="102"/>
                  <a:pt x="1312" y="92"/>
                </a:cubicBezTo>
                <a:cubicBezTo>
                  <a:pt x="1236" y="82"/>
                  <a:pt x="1114" y="54"/>
                  <a:pt x="1052" y="28"/>
                </a:cubicBezTo>
                <a:cubicBezTo>
                  <a:pt x="993" y="2"/>
                  <a:pt x="960" y="0"/>
                  <a:pt x="927" y="2"/>
                </a:cubicBezTo>
                <a:cubicBezTo>
                  <a:pt x="893" y="4"/>
                  <a:pt x="863" y="11"/>
                  <a:pt x="838" y="24"/>
                </a:cubicBezTo>
                <a:cubicBezTo>
                  <a:pt x="817" y="34"/>
                  <a:pt x="800" y="47"/>
                  <a:pt x="791" y="65"/>
                </a:cubicBezTo>
                <a:cubicBezTo>
                  <a:pt x="789" y="69"/>
                  <a:pt x="783" y="69"/>
                  <a:pt x="780" y="65"/>
                </a:cubicBezTo>
                <a:cubicBezTo>
                  <a:pt x="771" y="47"/>
                  <a:pt x="754" y="34"/>
                  <a:pt x="733" y="24"/>
                </a:cubicBezTo>
                <a:cubicBezTo>
                  <a:pt x="709" y="11"/>
                  <a:pt x="678" y="4"/>
                  <a:pt x="645" y="2"/>
                </a:cubicBezTo>
                <a:cubicBezTo>
                  <a:pt x="611" y="0"/>
                  <a:pt x="572" y="4"/>
                  <a:pt x="512" y="30"/>
                </a:cubicBezTo>
                <a:cubicBezTo>
                  <a:pt x="451" y="55"/>
                  <a:pt x="336" y="82"/>
                  <a:pt x="259" y="92"/>
                </a:cubicBezTo>
                <a:cubicBezTo>
                  <a:pt x="190" y="101"/>
                  <a:pt x="104" y="119"/>
                  <a:pt x="47" y="141"/>
                </a:cubicBezTo>
                <a:cubicBezTo>
                  <a:pt x="37" y="145"/>
                  <a:pt x="29" y="151"/>
                  <a:pt x="26" y="162"/>
                </a:cubicBezTo>
                <a:cubicBezTo>
                  <a:pt x="1" y="230"/>
                  <a:pt x="1" y="230"/>
                  <a:pt x="1" y="230"/>
                </a:cubicBezTo>
                <a:cubicBezTo>
                  <a:pt x="0" y="235"/>
                  <a:pt x="3" y="240"/>
                  <a:pt x="8" y="240"/>
                </a:cubicBezTo>
                <a:cubicBezTo>
                  <a:pt x="1571" y="240"/>
                  <a:pt x="1571" y="240"/>
                  <a:pt x="1571" y="240"/>
                </a:cubicBezTo>
                <a:cubicBezTo>
                  <a:pt x="1576" y="240"/>
                  <a:pt x="1580" y="235"/>
                  <a:pt x="1578" y="229"/>
                </a:cubicBezTo>
              </a:path>
            </a:pathLst>
          </a:custGeom>
          <a:solidFill>
            <a:srgbClr val="001A5A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s-EC"/>
          </a:p>
        </p:txBody>
      </p:sp>
      <p:sp>
        <p:nvSpPr>
          <p:cNvPr id="3" name="CuadroTexto 2">
            <a:extLst>
              <a:ext uri="{FF2B5EF4-FFF2-40B4-BE49-F238E27FC236}">
                <a16:creationId xmlns:a16="http://schemas.microsoft.com/office/drawing/2014/main" id="{C7209AE6-C79A-485E-B3FD-83D6D6C7F8B3}"/>
              </a:ext>
            </a:extLst>
          </p:cNvPr>
          <p:cNvSpPr txBox="1"/>
          <p:nvPr/>
        </p:nvSpPr>
        <p:spPr>
          <a:xfrm>
            <a:off x="3896753" y="2179814"/>
            <a:ext cx="7560083" cy="120032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s-EC" sz="3300" b="1" i="0" u="none" strike="noStrike" baseline="0" dirty="0">
                <a:solidFill>
                  <a:srgbClr val="001A5A"/>
                </a:solidFill>
                <a:latin typeface="BwModelica-Bold" panose="00000800000000000000" pitchFamily="50" charset="0"/>
              </a:rPr>
              <a:t>ADVENTISTA DEL SÉPTIMO DÍA</a:t>
            </a:r>
            <a:endParaRPr lang="es-EC" sz="3300" b="1" i="0" u="none" strike="noStrike" baseline="0" dirty="0">
              <a:solidFill>
                <a:srgbClr val="001A5A"/>
              </a:solidFill>
              <a:latin typeface="BwModelica-ExtraBold" panose="00000900000000000000" pitchFamily="50" charset="0"/>
            </a:endParaRPr>
          </a:p>
          <a:p>
            <a:pPr algn="ctr"/>
            <a:r>
              <a:rPr lang="es-EC" sz="3900" b="1" i="0" u="none" strike="noStrike" baseline="0" dirty="0">
                <a:solidFill>
                  <a:srgbClr val="001A5A"/>
                </a:solidFill>
                <a:latin typeface="BwModelica-ExtraBold" panose="00000900000000000000" pitchFamily="50" charset="0"/>
              </a:rPr>
              <a:t>MOVIMIENTO DE REFORMA</a:t>
            </a:r>
            <a:endParaRPr lang="es-EC" sz="3900" dirty="0">
              <a:solidFill>
                <a:srgbClr val="001A5A"/>
              </a:solidFill>
              <a:latin typeface="Bw Modelica Black" panose="00000A00000000000000" pitchFamily="50" charset="0"/>
            </a:endParaRPr>
          </a:p>
        </p:txBody>
      </p:sp>
      <p:pic>
        <p:nvPicPr>
          <p:cNvPr id="9" name="Imagen 8">
            <a:extLst>
              <a:ext uri="{FF2B5EF4-FFF2-40B4-BE49-F238E27FC236}">
                <a16:creationId xmlns:a16="http://schemas.microsoft.com/office/drawing/2014/main" id="{752ABEC9-4E9D-418B-BE39-DC4662B7F4F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979879" y="4360189"/>
            <a:ext cx="950203" cy="1001566"/>
          </a:xfrm>
          <a:prstGeom prst="rect">
            <a:avLst/>
          </a:prstGeom>
        </p:spPr>
      </p:pic>
      <p:pic>
        <p:nvPicPr>
          <p:cNvPr id="10" name="Imagen 9">
            <a:extLst>
              <a:ext uri="{FF2B5EF4-FFF2-40B4-BE49-F238E27FC236}">
                <a16:creationId xmlns:a16="http://schemas.microsoft.com/office/drawing/2014/main" id="{13DAD6A6-2282-4BA2-88F8-DA30F2A2BFB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161620" y="4487779"/>
            <a:ext cx="5696124" cy="859329"/>
          </a:xfrm>
          <a:prstGeom prst="rect">
            <a:avLst/>
          </a:prstGeom>
        </p:spPr>
      </p:pic>
      <p:pic>
        <p:nvPicPr>
          <p:cNvPr id="11" name="Imagen 10">
            <a:extLst>
              <a:ext uri="{FF2B5EF4-FFF2-40B4-BE49-F238E27FC236}">
                <a16:creationId xmlns:a16="http://schemas.microsoft.com/office/drawing/2014/main" id="{3A734C75-D5B7-45F1-AE0D-CF695BA2214B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531084" y="4408082"/>
            <a:ext cx="2508400" cy="91653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8713419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25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25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10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4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9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1250"/>
                            </p:stCondLst>
                            <p:childTnLst>
                              <p:par>
                                <p:cTn id="25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7" dur="20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3250"/>
                            </p:stCondLst>
                            <p:childTnLst>
                              <p:par>
                                <p:cTn id="29" presetID="6" presetClass="entr" presetSubtype="3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out)">
                                      <p:cBhvr>
                                        <p:cTn id="31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5250"/>
                            </p:stCondLst>
                            <p:childTnLst>
                              <p:par>
                                <p:cTn id="33" presetID="26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5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41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42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43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44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45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46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47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48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  <p:par>
                                <p:cTn id="49" presetID="26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1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2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5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6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57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58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59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60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61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62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63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64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  <p:par>
                                <p:cTn id="65" presetID="26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8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9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7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7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7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7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7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7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7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8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9" grpId="0" animBg="1"/>
      <p:bldP spid="30" grpId="0" animBg="1"/>
      <p:bldP spid="31" grpId="0" animBg="1"/>
      <p:bldP spid="32" grpId="0" animBg="1"/>
      <p:bldP spid="33" grpId="0" animBg="1"/>
      <p:bldP spid="3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42" name="Picture 2" descr="El punto de vista bíblico sobre la puntualidad">
            <a:extLst>
              <a:ext uri="{FF2B5EF4-FFF2-40B4-BE49-F238E27FC236}">
                <a16:creationId xmlns:a16="http://schemas.microsoft.com/office/drawing/2014/main" id="{711AA4C7-83D9-4A6E-883D-6DE74D8171C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" y="1887687"/>
            <a:ext cx="7816646" cy="390832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Rectángulo 1">
            <a:extLst>
              <a:ext uri="{FF2B5EF4-FFF2-40B4-BE49-F238E27FC236}">
                <a16:creationId xmlns:a16="http://schemas.microsoft.com/office/drawing/2014/main" id="{4E85F43C-432B-41B9-85E4-75DD65EEDCAC}"/>
              </a:ext>
            </a:extLst>
          </p:cNvPr>
          <p:cNvSpPr/>
          <p:nvPr/>
        </p:nvSpPr>
        <p:spPr>
          <a:xfrm>
            <a:off x="87084" y="112216"/>
            <a:ext cx="8337745" cy="1446550"/>
          </a:xfrm>
          <a:prstGeom prst="rect">
            <a:avLst/>
          </a:prstGeom>
        </p:spPr>
        <p:txBody>
          <a:bodyPr wrap="square">
            <a:spAutoFit/>
            <a:scene3d>
              <a:camera prst="orthographicFront"/>
              <a:lightRig rig="threePt" dir="t"/>
            </a:scene3d>
            <a:sp3d extrusionH="57150">
              <a:bevelT h="25400" prst="softRound"/>
            </a:sp3d>
          </a:bodyPr>
          <a:lstStyle/>
          <a:p>
            <a:r>
              <a:rPr lang="es-MX" sz="8800" dirty="0">
                <a:solidFill>
                  <a:srgbClr val="0070C0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Segoe UI Black" panose="020B0A02040204020203" pitchFamily="34" charset="0"/>
                <a:ea typeface="Segoe UI Black" panose="020B0A02040204020203" pitchFamily="34" charset="0"/>
              </a:rPr>
              <a:t>Asiste Puntual</a:t>
            </a:r>
            <a:endParaRPr lang="es-EC" sz="8800" dirty="0">
              <a:solidFill>
                <a:srgbClr val="0070C0"/>
              </a:solidFill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a:endParaRPr>
          </a:p>
        </p:txBody>
      </p:sp>
      <p:grpSp>
        <p:nvGrpSpPr>
          <p:cNvPr id="18" name="Grupo 17">
            <a:extLst>
              <a:ext uri="{FF2B5EF4-FFF2-40B4-BE49-F238E27FC236}">
                <a16:creationId xmlns:a16="http://schemas.microsoft.com/office/drawing/2014/main" id="{A1BA99B4-04E6-4283-BB10-31A72CC2D73E}"/>
              </a:ext>
            </a:extLst>
          </p:cNvPr>
          <p:cNvGrpSpPr/>
          <p:nvPr/>
        </p:nvGrpSpPr>
        <p:grpSpPr>
          <a:xfrm>
            <a:off x="0" y="5665899"/>
            <a:ext cx="12166601" cy="1347314"/>
            <a:chOff x="0" y="5665899"/>
            <a:chExt cx="12166601" cy="1347314"/>
          </a:xfrm>
        </p:grpSpPr>
        <p:sp>
          <p:nvSpPr>
            <p:cNvPr id="8" name="Rectángulo 7"/>
            <p:cNvSpPr/>
            <p:nvPr/>
          </p:nvSpPr>
          <p:spPr>
            <a:xfrm>
              <a:off x="1" y="5761519"/>
              <a:ext cx="12166600" cy="1087722"/>
            </a:xfrm>
            <a:prstGeom prst="rect">
              <a:avLst/>
            </a:prstGeom>
            <a:solidFill>
              <a:schemeClr val="accent3">
                <a:lumMod val="40000"/>
                <a:lumOff val="60000"/>
              </a:schemeClr>
            </a:solidFill>
            <a:ln>
              <a:noFill/>
            </a:ln>
            <a:effectLst>
              <a:outerShdw blurRad="57785" dist="33020" dir="3180000" algn="ctr">
                <a:srgbClr val="000000">
                  <a:alpha val="30000"/>
                </a:srgbClr>
              </a:outerShdw>
            </a:effectLst>
            <a:scene3d>
              <a:camera prst="orthographicFront">
                <a:rot lat="0" lon="0" rev="0"/>
              </a:camera>
              <a:lightRig rig="brightRoom" dir="t">
                <a:rot lat="0" lon="0" rev="600000"/>
              </a:lightRig>
            </a:scene3d>
            <a:sp3d prstMaterial="metal">
              <a:bevelT w="38100" h="57150" prst="angle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EC" dirty="0"/>
            </a:p>
          </p:txBody>
        </p:sp>
        <p:pic>
          <p:nvPicPr>
            <p:cNvPr id="1040" name="Picture 16" descr="Imagen relacionada">
              <a:extLst>
                <a:ext uri="{FF2B5EF4-FFF2-40B4-BE49-F238E27FC236}">
                  <a16:creationId xmlns:a16="http://schemas.microsoft.com/office/drawing/2014/main" id="{FCEAB9AF-4E01-4849-B814-BD214A22604D}"/>
                </a:ext>
              </a:extLst>
            </p:cNvPr>
            <p:cNvPicPr>
              <a:picLocks noChangeAspect="1" noChangeArrowheads="1"/>
            </p:cNvPicPr>
            <p:nvPr/>
          </p:nvPicPr>
          <p:blipFill rotWithShape="1">
            <a:blip r:embed="rId3">
              <a:clrChange>
                <a:clrFrom>
                  <a:srgbClr val="FEFEFE"/>
                </a:clrFrom>
                <a:clrTo>
                  <a:srgbClr val="FEFEFE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6213" r="7296"/>
            <a:stretch/>
          </p:blipFill>
          <p:spPr bwMode="auto">
            <a:xfrm>
              <a:off x="0" y="5665899"/>
              <a:ext cx="12129489" cy="1347314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10" name="Título 1"/>
            <p:cNvSpPr txBox="1">
              <a:spLocks/>
            </p:cNvSpPr>
            <p:nvPr/>
          </p:nvSpPr>
          <p:spPr>
            <a:xfrm>
              <a:off x="191240" y="5797534"/>
              <a:ext cx="10515600" cy="1051707"/>
            </a:xfrm>
            <a:prstGeom prst="rect">
              <a:avLst/>
            </a:prstGeom>
          </p:spPr>
          <p:txBody>
            <a:bodyPr vert="horz" lIns="91440" tIns="45720" rIns="91440" bIns="45720" rtlCol="0" anchor="b">
              <a:normAutofit fontScale="97500"/>
              <a:scene3d>
                <a:camera prst="orthographicFront"/>
                <a:lightRig rig="threePt" dir="t"/>
              </a:scene3d>
              <a:sp3d extrusionH="57150">
                <a:bevelT w="38100" h="38100"/>
              </a:sp3d>
            </a:bodyPr>
            <a:lstStyle>
              <a:lvl1pPr algn="ctr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6000" kern="1200">
                  <a:solidFill>
                    <a:schemeClr val="tx1"/>
                  </a:solidFill>
                  <a:latin typeface="+mj-lt"/>
                  <a:ea typeface="+mj-ea"/>
                  <a:cs typeface="+mj-cs"/>
                </a:defRPr>
              </a:lvl1pPr>
            </a:lstStyle>
            <a:p>
              <a:pPr>
                <a:lnSpc>
                  <a:spcPct val="80000"/>
                </a:lnSpc>
              </a:pPr>
              <a:endParaRPr lang="es-EC" i="1" dirty="0">
                <a:solidFill>
                  <a:schemeClr val="accent2">
                    <a:lumMod val="50000"/>
                  </a:schemeClr>
                </a:solidFill>
                <a:latin typeface="Bookman Old Style" panose="02050604050505020204" pitchFamily="18" charset="0"/>
              </a:endParaRPr>
            </a:p>
          </p:txBody>
        </p:sp>
        <p:sp>
          <p:nvSpPr>
            <p:cNvPr id="24" name="Título 1"/>
            <p:cNvSpPr txBox="1">
              <a:spLocks/>
            </p:cNvSpPr>
            <p:nvPr/>
          </p:nvSpPr>
          <p:spPr>
            <a:xfrm>
              <a:off x="191240" y="5797534"/>
              <a:ext cx="10515600" cy="1051707"/>
            </a:xfrm>
            <a:prstGeom prst="rect">
              <a:avLst/>
            </a:prstGeom>
          </p:spPr>
          <p:txBody>
            <a:bodyPr vert="horz" lIns="91440" tIns="45720" rIns="91440" bIns="45720" rtlCol="0" anchor="b">
              <a:normAutofit fontScale="97500"/>
              <a:scene3d>
                <a:camera prst="orthographicFront"/>
                <a:lightRig rig="threePt" dir="t"/>
              </a:scene3d>
              <a:sp3d extrusionH="57150">
                <a:bevelT w="38100" h="38100"/>
              </a:sp3d>
            </a:bodyPr>
            <a:lstStyle>
              <a:lvl1pPr algn="ctr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6000" kern="1200">
                  <a:solidFill>
                    <a:schemeClr val="tx1"/>
                  </a:solidFill>
                  <a:latin typeface="+mj-lt"/>
                  <a:ea typeface="+mj-ea"/>
                  <a:cs typeface="+mj-cs"/>
                </a:defRPr>
              </a:lvl1pPr>
            </a:lstStyle>
            <a:p>
              <a:pPr>
                <a:lnSpc>
                  <a:spcPct val="80000"/>
                </a:lnSpc>
              </a:pPr>
              <a:endParaRPr lang="es-EC" i="1" dirty="0">
                <a:solidFill>
                  <a:schemeClr val="accent2">
                    <a:lumMod val="50000"/>
                  </a:schemeClr>
                </a:solidFill>
                <a:latin typeface="Bookman Old Style" panose="02050604050505020204" pitchFamily="18" charset="0"/>
              </a:endParaRPr>
            </a:p>
          </p:txBody>
        </p:sp>
        <p:sp>
          <p:nvSpPr>
            <p:cNvPr id="36" name="Rectángulo 35">
              <a:extLst>
                <a:ext uri="{FF2B5EF4-FFF2-40B4-BE49-F238E27FC236}">
                  <a16:creationId xmlns:a16="http://schemas.microsoft.com/office/drawing/2014/main" id="{0C840142-F805-4669-8964-5A51F4834119}"/>
                </a:ext>
              </a:extLst>
            </p:cNvPr>
            <p:cNvSpPr/>
            <p:nvPr/>
          </p:nvSpPr>
          <p:spPr>
            <a:xfrm>
              <a:off x="59279" y="6064101"/>
              <a:ext cx="2411778" cy="769441"/>
            </a:xfrm>
            <a:prstGeom prst="rect">
              <a:avLst/>
            </a:prstGeom>
          </p:spPr>
          <p:txBody>
            <a:bodyPr wrap="square">
              <a:spAutoFit/>
              <a:scene3d>
                <a:camera prst="orthographicFront"/>
                <a:lightRig rig="threePt" dir="t"/>
              </a:scene3d>
              <a:sp3d extrusionH="57150">
                <a:bevelT h="25400" prst="softRound"/>
              </a:sp3d>
            </a:bodyPr>
            <a:lstStyle/>
            <a:p>
              <a:r>
                <a:rPr lang="es-MX" sz="2200" dirty="0">
                  <a:solidFill>
                    <a:schemeClr val="accent4">
                      <a:lumMod val="50000"/>
                    </a:schemeClr>
                  </a:solidFill>
                  <a:latin typeface="Segoe UI Black" panose="020B0A02040204020203" pitchFamily="34" charset="0"/>
                  <a:ea typeface="Segoe UI Black" panose="020B0A02040204020203" pitchFamily="34" charset="0"/>
                </a:rPr>
                <a:t>Registro</a:t>
              </a:r>
            </a:p>
            <a:p>
              <a:r>
                <a:rPr lang="es-MX" sz="2200" dirty="0">
                  <a:solidFill>
                    <a:schemeClr val="accent4">
                      <a:lumMod val="50000"/>
                    </a:schemeClr>
                  </a:solidFill>
                  <a:latin typeface="Segoe UI Black" panose="020B0A02040204020203" pitchFamily="34" charset="0"/>
                  <a:ea typeface="Segoe UI Black" panose="020B0A02040204020203" pitchFamily="34" charset="0"/>
                </a:rPr>
                <a:t>de Asistencia</a:t>
              </a:r>
              <a:endParaRPr lang="es-EC" sz="2200" dirty="0">
                <a:solidFill>
                  <a:schemeClr val="accent4">
                    <a:lumMod val="50000"/>
                  </a:schemeClr>
                </a:solidFill>
              </a:endParaRPr>
            </a:p>
          </p:txBody>
        </p:sp>
      </p:grpSp>
      <p:sp>
        <p:nvSpPr>
          <p:cNvPr id="16" name="CuadroTexto 15">
            <a:extLst>
              <a:ext uri="{FF2B5EF4-FFF2-40B4-BE49-F238E27FC236}">
                <a16:creationId xmlns:a16="http://schemas.microsoft.com/office/drawing/2014/main" id="{57BE137F-DBC2-4E0B-9FA9-0442EE72531C}"/>
              </a:ext>
            </a:extLst>
          </p:cNvPr>
          <p:cNvSpPr txBox="1"/>
          <p:nvPr/>
        </p:nvSpPr>
        <p:spPr>
          <a:xfrm>
            <a:off x="6459795" y="1362060"/>
            <a:ext cx="5548486" cy="1323439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extrusionH="57150">
              <a:bevelT w="38100" h="38100"/>
            </a:sp3d>
          </a:bodyPr>
          <a:lstStyle/>
          <a:p>
            <a:pPr algn="r"/>
            <a:r>
              <a:rPr lang="es-EC" sz="4000" b="1" dirty="0">
                <a:solidFill>
                  <a:schemeClr val="accent2">
                    <a:lumMod val="75000"/>
                  </a:schemeClr>
                </a:solidFill>
                <a:latin typeface="Eras Bold ITC" panose="020B0907030504020204" pitchFamily="34" charset="0"/>
              </a:rPr>
              <a:t>Cada sábado 9:00am (Ecuador) por:</a:t>
            </a:r>
          </a:p>
        </p:txBody>
      </p:sp>
      <p:sp>
        <p:nvSpPr>
          <p:cNvPr id="3" name="Text Box 16">
            <a:extLst>
              <a:ext uri="{FF2B5EF4-FFF2-40B4-BE49-F238E27FC236}">
                <a16:creationId xmlns:a16="http://schemas.microsoft.com/office/drawing/2014/main" id="{CE6EE3F3-ADD8-4C8E-8E6B-E5A8391916C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056718" y="5346232"/>
            <a:ext cx="3615107" cy="38864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25400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FFC000"/>
                  </a:outerShdw>
                </a:effectLst>
              </a14:hiddenEffects>
            </a:ext>
          </a:extLst>
        </p:spPr>
        <p:txBody>
          <a:bodyPr vert="horz" wrap="square" lIns="36576" tIns="36576" rIns="36576" bIns="36576" numCol="1" anchor="t" anchorCtr="0" compatLnSpc="1">
            <a:prstTxWarp prst="textNoShape">
              <a:avLst/>
            </a:prstTxWarp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ts val="100"/>
              </a:spcAft>
              <a:buClrTx/>
              <a:buSzTx/>
              <a:buFontTx/>
              <a:buNone/>
              <a:tabLst/>
            </a:pPr>
            <a:r>
              <a:rPr kumimoji="0" lang="es-EC" altLang="es-EC" sz="2400" b="1" i="0" u="none" strike="noStrike" cap="none" normalizeH="0" baseline="0" dirty="0">
                <a:ln>
                  <a:noFill/>
                </a:ln>
                <a:effectLst/>
                <a:latin typeface="Candara" panose="020E0502030303020204" pitchFamily="34" charset="0"/>
              </a:rPr>
              <a:t>Unión Ecuatoriana ASDMR</a:t>
            </a:r>
            <a:endParaRPr kumimoji="0" lang="es-EC" altLang="es-EC" sz="2400" b="1" i="0" u="none" strike="noStrike" cap="none" normalizeH="0" baseline="0" dirty="0">
              <a:ln>
                <a:noFill/>
              </a:ln>
              <a:effectLst/>
              <a:latin typeface="Arial" panose="020B0604020202020204" pitchFamily="34" charset="0"/>
            </a:endParaRPr>
          </a:p>
        </p:txBody>
      </p:sp>
      <p:pic>
        <p:nvPicPr>
          <p:cNvPr id="4" name="Picture 2" descr="Download Free png Youtube Live Png (94+ images in Collection) Page ...">
            <a:extLst>
              <a:ext uri="{FF2B5EF4-FFF2-40B4-BE49-F238E27FC236}">
                <a16:creationId xmlns:a16="http://schemas.microsoft.com/office/drawing/2014/main" id="{4D70A591-E75B-4729-B671-47FD788F0C21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9920" b="10919"/>
          <a:stretch/>
        </p:blipFill>
        <p:spPr bwMode="auto">
          <a:xfrm>
            <a:off x="8572313" y="2641663"/>
            <a:ext cx="2583918" cy="128406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Picture 2" descr="Facebook Live Logo - PNG y Vector">
            <a:extLst>
              <a:ext uri="{FF2B5EF4-FFF2-40B4-BE49-F238E27FC236}">
                <a16:creationId xmlns:a16="http://schemas.microsoft.com/office/drawing/2014/main" id="{55A16EB4-5357-43FE-AE1E-77A3845E602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747664" y="4605537"/>
            <a:ext cx="2115788" cy="73859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Text Box 16">
            <a:extLst>
              <a:ext uri="{FF2B5EF4-FFF2-40B4-BE49-F238E27FC236}">
                <a16:creationId xmlns:a16="http://schemas.microsoft.com/office/drawing/2014/main" id="{FEFA6618-312E-4F12-81CA-504B07EB2C2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572313" y="3919976"/>
            <a:ext cx="2583919" cy="33176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25400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FFC000"/>
                  </a:outerShdw>
                </a:effectLst>
              </a14:hiddenEffects>
            </a:ext>
          </a:extLst>
        </p:spPr>
        <p:txBody>
          <a:bodyPr vert="horz" wrap="square" lIns="36576" tIns="36576" rIns="36576" bIns="36576" numCol="1" anchor="t" anchorCtr="0" compatLnSpc="1">
            <a:prstTxWarp prst="textNoShape">
              <a:avLst/>
            </a:prstTxWarp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ts val="100"/>
              </a:spcAft>
              <a:buClrTx/>
              <a:buSzTx/>
              <a:buFontTx/>
              <a:buNone/>
              <a:tabLst/>
            </a:pPr>
            <a:r>
              <a:rPr kumimoji="0" lang="es-EC" altLang="es-EC" sz="2400" b="1" i="0" u="none" strike="noStrike" cap="none" normalizeH="0" baseline="0" dirty="0">
                <a:ln>
                  <a:noFill/>
                </a:ln>
                <a:effectLst/>
                <a:latin typeface="Candara" panose="020E0502030303020204" pitchFamily="34" charset="0"/>
              </a:rPr>
              <a:t>ASDMR ECUADOR</a:t>
            </a:r>
            <a:endParaRPr kumimoji="0" lang="es-EC" altLang="es-EC" sz="2400" b="1" i="0" u="none" strike="noStrike" cap="none" normalizeH="0" baseline="0" dirty="0">
              <a:ln>
                <a:noFill/>
              </a:ln>
              <a:effectLst/>
              <a:latin typeface="Arial" panose="020B0604020202020204" pitchFamily="34" charset="0"/>
            </a:endParaRPr>
          </a:p>
        </p:txBody>
      </p:sp>
      <p:pic>
        <p:nvPicPr>
          <p:cNvPr id="5" name="Imagen 4">
            <a:extLst>
              <a:ext uri="{FF2B5EF4-FFF2-40B4-BE49-F238E27FC236}">
                <a16:creationId xmlns:a16="http://schemas.microsoft.com/office/drawing/2014/main" id="{58DA5989-11F9-F38E-DAFF-ED8EA7D02515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20036" y="5946548"/>
            <a:ext cx="2341940" cy="7969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340676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Título 1"/>
          <p:cNvSpPr txBox="1">
            <a:spLocks/>
          </p:cNvSpPr>
          <p:nvPr/>
        </p:nvSpPr>
        <p:spPr>
          <a:xfrm>
            <a:off x="6259039" y="6260504"/>
            <a:ext cx="4384221" cy="394728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  <a:scene3d>
              <a:camera prst="orthographicFront"/>
              <a:lightRig rig="threePt" dir="t"/>
            </a:scene3d>
            <a:sp3d extrusionH="57150">
              <a:bevelT w="38100" h="38100"/>
            </a:sp3d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>
              <a:lnSpc>
                <a:spcPct val="120000"/>
              </a:lnSpc>
            </a:pPr>
            <a:r>
              <a:rPr lang="es-MX" sz="1600" b="1" i="1" dirty="0">
                <a:solidFill>
                  <a:schemeClr val="accent5">
                    <a:lumMod val="50000"/>
                  </a:schemeClr>
                </a:solidFill>
                <a:latin typeface="Bookman Old Style" panose="02050604050505020204" pitchFamily="18" charset="0"/>
              </a:rPr>
              <a:t>Sábado, 7 de junio de 2025</a:t>
            </a:r>
            <a:endParaRPr lang="es-EC" sz="1600" b="1" i="1" dirty="0">
              <a:solidFill>
                <a:schemeClr val="accent5">
                  <a:lumMod val="50000"/>
                </a:schemeClr>
              </a:solidFill>
              <a:latin typeface="Bookman Old Style" panose="02050604050505020204" pitchFamily="18" charset="0"/>
            </a:endParaRPr>
          </a:p>
        </p:txBody>
      </p:sp>
      <p:grpSp>
        <p:nvGrpSpPr>
          <p:cNvPr id="3" name="Grupo 2">
            <a:extLst>
              <a:ext uri="{FF2B5EF4-FFF2-40B4-BE49-F238E27FC236}">
                <a16:creationId xmlns:a16="http://schemas.microsoft.com/office/drawing/2014/main" id="{5C420512-14B4-9ABC-3D24-E06996B3B42C}"/>
              </a:ext>
            </a:extLst>
          </p:cNvPr>
          <p:cNvGrpSpPr/>
          <p:nvPr/>
        </p:nvGrpSpPr>
        <p:grpSpPr>
          <a:xfrm>
            <a:off x="0" y="-47296"/>
            <a:ext cx="4279900" cy="4361647"/>
            <a:chOff x="496190" y="4139081"/>
            <a:chExt cx="2913724" cy="2913724"/>
          </a:xfrm>
        </p:grpSpPr>
        <p:pic>
          <p:nvPicPr>
            <p:cNvPr id="1036" name="Picture 12" descr="Diseño PNG Y SVG De Crayones Split Icono Para Camisetas">
              <a:extLst>
                <a:ext uri="{FF2B5EF4-FFF2-40B4-BE49-F238E27FC236}">
                  <a16:creationId xmlns:a16="http://schemas.microsoft.com/office/drawing/2014/main" id="{C3E17FDA-FF8F-659A-C093-9F7DA574C0A2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96190" y="4139081"/>
              <a:ext cx="2913724" cy="2913724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9" name="Rectángulo 8"/>
            <p:cNvSpPr/>
            <p:nvPr/>
          </p:nvSpPr>
          <p:spPr>
            <a:xfrm>
              <a:off x="574532" y="5455148"/>
              <a:ext cx="2709442" cy="698408"/>
            </a:xfrm>
            <a:prstGeom prst="rect">
              <a:avLst/>
            </a:prstGeom>
          </p:spPr>
          <p:txBody>
            <a:bodyPr wrap="square">
              <a:spAutoFit/>
              <a:scene3d>
                <a:camera prst="orthographicFront"/>
                <a:lightRig rig="threePt" dir="t"/>
              </a:scene3d>
              <a:sp3d extrusionH="57150">
                <a:bevelT h="25400" prst="softRound"/>
              </a:sp3d>
            </a:bodyPr>
            <a:lstStyle/>
            <a:p>
              <a:pPr algn="ctr"/>
              <a:r>
                <a:rPr lang="es-MX" sz="2600" dirty="0">
                  <a:effectLst/>
                  <a:latin typeface="Abadi" panose="020B0604020104020204" pitchFamily="34" charset="0"/>
                </a:rPr>
                <a:t>La lección de los niños para hoy es:</a:t>
              </a:r>
              <a:endParaRPr lang="es-EC" sz="2600" dirty="0">
                <a:latin typeface="Abadi" panose="020B0604020104020204" pitchFamily="34" charset="0"/>
              </a:endParaRPr>
            </a:p>
          </p:txBody>
        </p:sp>
      </p:grpSp>
      <p:pic>
        <p:nvPicPr>
          <p:cNvPr id="2074" name="Picture 26" descr="Imagen relacionada">
            <a:extLst>
              <a:ext uri="{FF2B5EF4-FFF2-40B4-BE49-F238E27FC236}">
                <a16:creationId xmlns:a16="http://schemas.microsoft.com/office/drawing/2014/main" id="{C4AF558D-73D6-4EFE-9C47-3C4BEE2C6BFF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 cstate="screen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>
            <a:off x="10058400" y="4028366"/>
            <a:ext cx="2106618" cy="280434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" name="Imagen 7">
            <a:extLst>
              <a:ext uri="{FF2B5EF4-FFF2-40B4-BE49-F238E27FC236}">
                <a16:creationId xmlns:a16="http://schemas.microsoft.com/office/drawing/2014/main" id="{452E0396-ED3D-4B34-9EB5-B65AF9E3F4F6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15075" y="5864742"/>
            <a:ext cx="3146610" cy="923330"/>
          </a:xfrm>
          <a:prstGeom prst="rect">
            <a:avLst/>
          </a:prstGeom>
        </p:spPr>
      </p:pic>
      <p:sp>
        <p:nvSpPr>
          <p:cNvPr id="12" name="CuadroTexto 11">
            <a:extLst>
              <a:ext uri="{FF2B5EF4-FFF2-40B4-BE49-F238E27FC236}">
                <a16:creationId xmlns:a16="http://schemas.microsoft.com/office/drawing/2014/main" id="{A3600C81-94F6-4AFC-98C6-A062EB6F7F6D}"/>
              </a:ext>
            </a:extLst>
          </p:cNvPr>
          <p:cNvSpPr txBox="1"/>
          <p:nvPr/>
        </p:nvSpPr>
        <p:spPr>
          <a:xfrm>
            <a:off x="768372" y="4466604"/>
            <a:ext cx="9653228" cy="9233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 algn="ctr"/>
            <a:r>
              <a:rPr lang="es-MX" sz="5400" b="1" dirty="0">
                <a:effectLst/>
                <a:latin typeface="Bw Modelica ExtraBold" panose="00000900000000000000" pitchFamily="50" charset="0"/>
                <a:ea typeface="Noto Sans ExtBd" panose="020B0902040504020204" pitchFamily="34"/>
                <a:cs typeface="Noto Sans ExtBd" panose="020B0902040504020204" pitchFamily="34"/>
              </a:rPr>
              <a:t>La ceguera espiritual</a:t>
            </a:r>
            <a:endParaRPr lang="es-EC" sz="5400" b="1" dirty="0">
              <a:effectLst/>
              <a:latin typeface="Bw Modelica ExtraBold" panose="00000900000000000000" pitchFamily="50" charset="0"/>
              <a:ea typeface="Noto Sans ExtBd" panose="020B0902040504020204" pitchFamily="34"/>
              <a:cs typeface="Noto Sans ExtBd" panose="020B0902040504020204" pitchFamily="34"/>
            </a:endParaRPr>
          </a:p>
        </p:txBody>
      </p:sp>
      <p:pic>
        <p:nvPicPr>
          <p:cNvPr id="2" name="Imagen 1">
            <a:extLst>
              <a:ext uri="{FF2B5EF4-FFF2-40B4-BE49-F238E27FC236}">
                <a16:creationId xmlns:a16="http://schemas.microsoft.com/office/drawing/2014/main" id="{86E6E8C7-6DA5-3E6A-C08D-B94E23E68BE5}"/>
              </a:ext>
            </a:extLst>
          </p:cNvPr>
          <p:cNvPicPr>
            <a:picLocks noChangeAspect="1"/>
          </p:cNvPicPr>
          <p:nvPr/>
        </p:nvPicPr>
        <p:blipFill rotWithShape="1">
          <a:blip r:embed="rId5"/>
          <a:srcRect b="29948"/>
          <a:stretch/>
        </p:blipFill>
        <p:spPr>
          <a:xfrm>
            <a:off x="5324821" y="402913"/>
            <a:ext cx="5290894" cy="37064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5772506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Imagen 7">
            <a:extLst>
              <a:ext uri="{FF2B5EF4-FFF2-40B4-BE49-F238E27FC236}">
                <a16:creationId xmlns:a16="http://schemas.microsoft.com/office/drawing/2014/main" id="{D61F8982-7D09-435D-BC7A-B73472667B4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-16309"/>
            <a:ext cx="12192000" cy="6096000"/>
          </a:xfrm>
          <a:prstGeom prst="rect">
            <a:avLst/>
          </a:prstGeom>
        </p:spPr>
      </p:pic>
      <p:grpSp>
        <p:nvGrpSpPr>
          <p:cNvPr id="11" name="Grupo 10">
            <a:extLst>
              <a:ext uri="{FF2B5EF4-FFF2-40B4-BE49-F238E27FC236}">
                <a16:creationId xmlns:a16="http://schemas.microsoft.com/office/drawing/2014/main" id="{80B956D9-0C0F-4DCD-890F-E9042336C827}"/>
              </a:ext>
            </a:extLst>
          </p:cNvPr>
          <p:cNvGrpSpPr/>
          <p:nvPr/>
        </p:nvGrpSpPr>
        <p:grpSpPr>
          <a:xfrm>
            <a:off x="0" y="5666140"/>
            <a:ext cx="12191999" cy="1347314"/>
            <a:chOff x="0" y="5645117"/>
            <a:chExt cx="12191999" cy="1347314"/>
          </a:xfrm>
        </p:grpSpPr>
        <p:sp>
          <p:nvSpPr>
            <p:cNvPr id="36" name="Rectángulo 35">
              <a:extLst>
                <a:ext uri="{FF2B5EF4-FFF2-40B4-BE49-F238E27FC236}">
                  <a16:creationId xmlns:a16="http://schemas.microsoft.com/office/drawing/2014/main" id="{87AD27CE-2866-4053-ABEE-9FA64332F9CD}"/>
                </a:ext>
              </a:extLst>
            </p:cNvPr>
            <p:cNvSpPr/>
            <p:nvPr/>
          </p:nvSpPr>
          <p:spPr>
            <a:xfrm>
              <a:off x="0" y="5761519"/>
              <a:ext cx="12191999" cy="1087722"/>
            </a:xfrm>
            <a:prstGeom prst="rect">
              <a:avLst/>
            </a:prstGeom>
            <a:solidFill>
              <a:schemeClr val="accent3">
                <a:lumMod val="40000"/>
                <a:lumOff val="60000"/>
              </a:schemeClr>
            </a:solidFill>
            <a:ln>
              <a:noFill/>
            </a:ln>
            <a:effectLst>
              <a:outerShdw blurRad="57785" dist="33020" dir="3180000" algn="ctr">
                <a:srgbClr val="000000">
                  <a:alpha val="30000"/>
                </a:srgbClr>
              </a:outerShdw>
            </a:effectLst>
            <a:scene3d>
              <a:camera prst="orthographicFront">
                <a:rot lat="0" lon="0" rev="0"/>
              </a:camera>
              <a:lightRig rig="brightRoom" dir="t">
                <a:rot lat="0" lon="0" rev="600000"/>
              </a:lightRig>
            </a:scene3d>
            <a:sp3d prstMaterial="metal">
              <a:bevelT w="38100" h="57150" prst="angle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EC" dirty="0"/>
            </a:p>
          </p:txBody>
        </p:sp>
        <p:pic>
          <p:nvPicPr>
            <p:cNvPr id="37" name="Picture 16" descr="Imagen relacionada">
              <a:extLst>
                <a:ext uri="{FF2B5EF4-FFF2-40B4-BE49-F238E27FC236}">
                  <a16:creationId xmlns:a16="http://schemas.microsoft.com/office/drawing/2014/main" id="{EB4CDEE7-8F3B-437F-95FD-DC3C5622CC9D}"/>
                </a:ext>
              </a:extLst>
            </p:cNvPr>
            <p:cNvPicPr>
              <a:picLocks noChangeAspect="1" noChangeArrowheads="1"/>
            </p:cNvPicPr>
            <p:nvPr/>
          </p:nvPicPr>
          <p:blipFill rotWithShape="1">
            <a:blip r:embed="rId4">
              <a:clrChange>
                <a:clrFrom>
                  <a:srgbClr val="FEFEFE"/>
                </a:clrFrom>
                <a:clrTo>
                  <a:srgbClr val="FEFEFE">
                    <a:alpha val="0"/>
                  </a:srgbClr>
                </a:clrTo>
              </a:clrChange>
              <a:duotone>
                <a:prstClr val="black"/>
                <a:schemeClr val="accent1">
                  <a:tint val="45000"/>
                  <a:satMod val="400000"/>
                </a:schemeClr>
              </a:duoton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6213" r="7296"/>
            <a:stretch/>
          </p:blipFill>
          <p:spPr bwMode="auto">
            <a:xfrm>
              <a:off x="0" y="5645117"/>
              <a:ext cx="12171739" cy="1347314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38" name="Título 1">
              <a:extLst>
                <a:ext uri="{FF2B5EF4-FFF2-40B4-BE49-F238E27FC236}">
                  <a16:creationId xmlns:a16="http://schemas.microsoft.com/office/drawing/2014/main" id="{4F6A7AC1-73B7-4915-8702-8B45F5049B5E}"/>
                </a:ext>
              </a:extLst>
            </p:cNvPr>
            <p:cNvSpPr txBox="1">
              <a:spLocks/>
            </p:cNvSpPr>
            <p:nvPr/>
          </p:nvSpPr>
          <p:spPr>
            <a:xfrm>
              <a:off x="191240" y="5797534"/>
              <a:ext cx="10515600" cy="1051707"/>
            </a:xfrm>
            <a:prstGeom prst="rect">
              <a:avLst/>
            </a:prstGeom>
          </p:spPr>
          <p:txBody>
            <a:bodyPr vert="horz" lIns="91440" tIns="45720" rIns="91440" bIns="45720" rtlCol="0" anchor="b">
              <a:normAutofit fontScale="97500"/>
              <a:scene3d>
                <a:camera prst="orthographicFront"/>
                <a:lightRig rig="threePt" dir="t"/>
              </a:scene3d>
              <a:sp3d extrusionH="57150">
                <a:bevelT w="38100" h="38100"/>
              </a:sp3d>
            </a:bodyPr>
            <a:lstStyle>
              <a:lvl1pPr algn="ctr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6000" kern="1200">
                  <a:solidFill>
                    <a:schemeClr val="tx1"/>
                  </a:solidFill>
                  <a:latin typeface="+mj-lt"/>
                  <a:ea typeface="+mj-ea"/>
                  <a:cs typeface="+mj-cs"/>
                </a:defRPr>
              </a:lvl1pPr>
            </a:lstStyle>
            <a:p>
              <a:pPr>
                <a:lnSpc>
                  <a:spcPct val="80000"/>
                </a:lnSpc>
              </a:pPr>
              <a:endParaRPr lang="es-EC" i="1" dirty="0">
                <a:solidFill>
                  <a:schemeClr val="accent2">
                    <a:lumMod val="50000"/>
                  </a:schemeClr>
                </a:solidFill>
                <a:latin typeface="Bookman Old Style" panose="02050604050505020204" pitchFamily="18" charset="0"/>
              </a:endParaRPr>
            </a:p>
          </p:txBody>
        </p:sp>
        <p:sp>
          <p:nvSpPr>
            <p:cNvPr id="39" name="Título 1">
              <a:extLst>
                <a:ext uri="{FF2B5EF4-FFF2-40B4-BE49-F238E27FC236}">
                  <a16:creationId xmlns:a16="http://schemas.microsoft.com/office/drawing/2014/main" id="{36FC9C43-88EF-4CA4-84BF-0AC4A56956A2}"/>
                </a:ext>
              </a:extLst>
            </p:cNvPr>
            <p:cNvSpPr txBox="1">
              <a:spLocks/>
            </p:cNvSpPr>
            <p:nvPr/>
          </p:nvSpPr>
          <p:spPr>
            <a:xfrm>
              <a:off x="191240" y="5797534"/>
              <a:ext cx="10515600" cy="1051707"/>
            </a:xfrm>
            <a:prstGeom prst="rect">
              <a:avLst/>
            </a:prstGeom>
          </p:spPr>
          <p:txBody>
            <a:bodyPr vert="horz" lIns="91440" tIns="45720" rIns="91440" bIns="45720" rtlCol="0" anchor="b">
              <a:normAutofit fontScale="97500"/>
              <a:scene3d>
                <a:camera prst="orthographicFront"/>
                <a:lightRig rig="threePt" dir="t"/>
              </a:scene3d>
              <a:sp3d extrusionH="57150">
                <a:bevelT w="38100" h="38100"/>
              </a:sp3d>
            </a:bodyPr>
            <a:lstStyle>
              <a:lvl1pPr algn="ctr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6000" kern="1200">
                  <a:solidFill>
                    <a:schemeClr val="tx1"/>
                  </a:solidFill>
                  <a:latin typeface="+mj-lt"/>
                  <a:ea typeface="+mj-ea"/>
                  <a:cs typeface="+mj-cs"/>
                </a:defRPr>
              </a:lvl1pPr>
            </a:lstStyle>
            <a:p>
              <a:pPr>
                <a:lnSpc>
                  <a:spcPct val="80000"/>
                </a:lnSpc>
              </a:pPr>
              <a:endParaRPr lang="es-EC" i="1" dirty="0">
                <a:solidFill>
                  <a:schemeClr val="accent2">
                    <a:lumMod val="50000"/>
                  </a:schemeClr>
                </a:solidFill>
                <a:latin typeface="Bookman Old Style" panose="02050604050505020204" pitchFamily="18" charset="0"/>
              </a:endParaRPr>
            </a:p>
          </p:txBody>
        </p:sp>
        <p:sp>
          <p:nvSpPr>
            <p:cNvPr id="44" name="Subtítulo 2">
              <a:extLst>
                <a:ext uri="{FF2B5EF4-FFF2-40B4-BE49-F238E27FC236}">
                  <a16:creationId xmlns:a16="http://schemas.microsoft.com/office/drawing/2014/main" id="{5EE02D01-D6F9-46D6-B0E6-C5304E84E3CF}"/>
                </a:ext>
              </a:extLst>
            </p:cNvPr>
            <p:cNvSpPr txBox="1">
              <a:spLocks/>
            </p:cNvSpPr>
            <p:nvPr/>
          </p:nvSpPr>
          <p:spPr>
            <a:xfrm>
              <a:off x="20261" y="6355817"/>
              <a:ext cx="2307303" cy="508045"/>
            </a:xfrm>
            <a:prstGeom prst="rect">
              <a:avLst/>
            </a:prstGeom>
          </p:spPr>
          <p:txBody>
            <a:bodyPr vert="horz" lIns="91440" tIns="45720" rIns="91440" bIns="45720" rtlCol="0">
              <a:normAutofit lnSpcReduction="10000"/>
              <a:scene3d>
                <a:camera prst="orthographicFront"/>
                <a:lightRig rig="threePt" dir="t"/>
              </a:scene3d>
              <a:sp3d extrusionH="57150">
                <a:bevelT w="38100" h="38100"/>
              </a:sp3d>
            </a:bodyPr>
            <a:lstStyle>
              <a:lvl1pPr marL="0" indent="0" algn="ctr" defTabSz="914400" rtl="0" eaLnBrk="1" latinLnBrk="0" hangingPunct="1"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None/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/>
              <a:r>
                <a:rPr lang="es-MX" sz="3200" dirty="0">
                  <a:solidFill>
                    <a:schemeClr val="accent2">
                      <a:lumMod val="75000"/>
                    </a:schemeClr>
                  </a:solidFill>
                  <a:latin typeface="Segoe UI Black" panose="020B0A02040204020203" pitchFamily="34" charset="0"/>
                  <a:ea typeface="Segoe UI Black" panose="020B0A02040204020203" pitchFamily="34" charset="0"/>
                </a:rPr>
                <a:t>Lección 10</a:t>
              </a:r>
            </a:p>
          </p:txBody>
        </p:sp>
        <p:sp>
          <p:nvSpPr>
            <p:cNvPr id="25" name="Título 1"/>
            <p:cNvSpPr txBox="1">
              <a:spLocks/>
            </p:cNvSpPr>
            <p:nvPr/>
          </p:nvSpPr>
          <p:spPr>
            <a:xfrm>
              <a:off x="2860683" y="5831327"/>
              <a:ext cx="4733918" cy="493554"/>
            </a:xfrm>
            <a:prstGeom prst="rect">
              <a:avLst/>
            </a:prstGeom>
          </p:spPr>
          <p:txBody>
            <a:bodyPr vert="horz" lIns="91440" tIns="45720" rIns="91440" bIns="45720" rtlCol="0" anchor="b">
              <a:normAutofit/>
            </a:bodyPr>
            <a:lstStyle>
              <a:lvl1pPr algn="ctr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6000" kern="1200">
                  <a:solidFill>
                    <a:schemeClr val="tx1"/>
                  </a:solidFill>
                  <a:latin typeface="+mj-lt"/>
                  <a:ea typeface="+mj-ea"/>
                  <a:cs typeface="+mj-cs"/>
                </a:defRPr>
              </a:lvl1pPr>
            </a:lstStyle>
            <a:p>
              <a:pPr algn="l"/>
              <a:r>
                <a:rPr lang="es-MX" sz="2400" b="1" dirty="0">
                  <a:solidFill>
                    <a:schemeClr val="bg1"/>
                  </a:solidFill>
                  <a:effectLst>
                    <a:outerShdw blurRad="50800" dist="38100" dir="2700000" algn="tl" rotWithShape="0">
                      <a:prstClr val="black">
                        <a:alpha val="40000"/>
                      </a:prstClr>
                    </a:outerShdw>
                  </a:effectLst>
                  <a:latin typeface="Segoe UI Semibold" panose="020B0702040204020203" pitchFamily="34" charset="0"/>
                  <a:cs typeface="Segoe UI Semibold" panose="020B0702040204020203" pitchFamily="34" charset="0"/>
                </a:rPr>
                <a:t>Sábado, 7 de junio de 2025</a:t>
              </a:r>
              <a:endParaRPr lang="es-EC" sz="2400" b="1" dirty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Segoe UI Semibold" panose="020B0702040204020203" pitchFamily="34" charset="0"/>
                <a:cs typeface="Segoe UI Semibold" panose="020B0702040204020203" pitchFamily="34" charset="0"/>
              </a:endParaRPr>
            </a:p>
          </p:txBody>
        </p:sp>
      </p:grpSp>
      <p:sp>
        <p:nvSpPr>
          <p:cNvPr id="3" name="CuadroTexto 2">
            <a:extLst>
              <a:ext uri="{FF2B5EF4-FFF2-40B4-BE49-F238E27FC236}">
                <a16:creationId xmlns:a16="http://schemas.microsoft.com/office/drawing/2014/main" id="{BC5098AC-A7CB-8C05-48A1-F55CE64CB6D0}"/>
              </a:ext>
            </a:extLst>
          </p:cNvPr>
          <p:cNvSpPr txBox="1"/>
          <p:nvPr/>
        </p:nvSpPr>
        <p:spPr>
          <a:xfrm>
            <a:off x="206455" y="3779555"/>
            <a:ext cx="11779087" cy="193899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 algn="ctr"/>
            <a:r>
              <a:rPr lang="es-ES" sz="6000" b="1" dirty="0">
                <a:ln w="38100">
                  <a:noFill/>
                </a:ln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w Modelica" panose="00000600000000000000" pitchFamily="50" charset="0"/>
                <a:ea typeface="Noto Sans ExtBd" panose="020B0902040504020204" pitchFamily="34"/>
                <a:cs typeface="Noto Sans ExtBd" panose="020B0902040504020204" pitchFamily="34"/>
              </a:rPr>
              <a:t>Enfrentándose a la Ceguera Espiritual</a:t>
            </a:r>
          </a:p>
        </p:txBody>
      </p:sp>
      <p:pic>
        <p:nvPicPr>
          <p:cNvPr id="7" name="Imagen 6">
            <a:extLst>
              <a:ext uri="{FF2B5EF4-FFF2-40B4-BE49-F238E27FC236}">
                <a16:creationId xmlns:a16="http://schemas.microsoft.com/office/drawing/2014/main" id="{575342D0-140E-713B-2E98-689917A31F8D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20036" y="5946548"/>
            <a:ext cx="2341940" cy="7969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7725286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82" name="Picture 10" descr="flecha diana en diseño plano. símbolo de signo de objetivos comerciales  5338450 Vector en Vecteezy">
            <a:extLst>
              <a:ext uri="{FF2B5EF4-FFF2-40B4-BE49-F238E27FC236}">
                <a16:creationId xmlns:a16="http://schemas.microsoft.com/office/drawing/2014/main" id="{BCACB866-E98F-6690-A4BD-5EA74D0AA90C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8289" t="15104" r="7018" b="17054"/>
          <a:stretch/>
        </p:blipFill>
        <p:spPr bwMode="auto">
          <a:xfrm>
            <a:off x="9997442" y="6016"/>
            <a:ext cx="1889758" cy="17163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6" name="Picture 34" descr="Resultado de imagen para cerebro png">
            <a:extLst>
              <a:ext uri="{FF2B5EF4-FFF2-40B4-BE49-F238E27FC236}">
                <a16:creationId xmlns:a16="http://schemas.microsoft.com/office/drawing/2014/main" id="{8CD7B983-3467-43ED-A9E1-E3B7F4E7214C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4">
            <a:duotone>
              <a:schemeClr val="accent4">
                <a:shade val="45000"/>
                <a:satMod val="135000"/>
              </a:schemeClr>
              <a:prstClr val="white"/>
            </a:duotone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harpenSoften amount="50000"/>
                    </a14:imgEffect>
                    <a14:imgEffect>
                      <a14:brightnessContrast bright="-40000" contrast="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r="67348"/>
          <a:stretch/>
        </p:blipFill>
        <p:spPr bwMode="auto">
          <a:xfrm>
            <a:off x="0" y="4188777"/>
            <a:ext cx="5903614" cy="151718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Rectángulo 5">
            <a:extLst>
              <a:ext uri="{FF2B5EF4-FFF2-40B4-BE49-F238E27FC236}">
                <a16:creationId xmlns:a16="http://schemas.microsoft.com/office/drawing/2014/main" id="{8A7C651F-EFDB-45AE-B124-656BFB84F023}"/>
              </a:ext>
            </a:extLst>
          </p:cNvPr>
          <p:cNvSpPr/>
          <p:nvPr/>
        </p:nvSpPr>
        <p:spPr>
          <a:xfrm>
            <a:off x="55357" y="15700"/>
            <a:ext cx="5848257" cy="4125770"/>
          </a:xfrm>
          <a:prstGeom prst="rect">
            <a:avLst/>
          </a:prstGeom>
          <a:solidFill>
            <a:schemeClr val="accent3">
              <a:lumMod val="75000"/>
              <a:alpha val="82745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C" sz="2400" dirty="0"/>
          </a:p>
        </p:txBody>
      </p:sp>
      <p:sp>
        <p:nvSpPr>
          <p:cNvPr id="14" name="Título 1"/>
          <p:cNvSpPr txBox="1">
            <a:spLocks/>
          </p:cNvSpPr>
          <p:nvPr/>
        </p:nvSpPr>
        <p:spPr>
          <a:xfrm>
            <a:off x="6102011" y="55777"/>
            <a:ext cx="3822425" cy="1714023"/>
          </a:xfrm>
          <a:prstGeom prst="rect">
            <a:avLst/>
          </a:prstGeom>
          <a:ln>
            <a:noFill/>
          </a:ln>
          <a:effectLst/>
          <a:scene3d>
            <a:camera prst="orthographicFront">
              <a:rot lat="0" lon="0" rev="0"/>
            </a:camera>
            <a:lightRig rig="contrasting" dir="t">
              <a:rot lat="0" lon="0" rev="7800000"/>
            </a:lightRig>
          </a:scene3d>
          <a:sp3d>
            <a:bevelT w="139700" h="139700"/>
          </a:sp3d>
        </p:spPr>
        <p:txBody>
          <a:bodyPr vert="horz" lIns="91440" tIns="45720" rIns="91440" bIns="45720" rtlCol="0" anchor="b">
            <a:noAutofit/>
            <a:sp3d extrusionH="57150">
              <a:bevelT w="38100" h="38100"/>
            </a:sp3d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r">
              <a:lnSpc>
                <a:spcPct val="70000"/>
              </a:lnSpc>
            </a:pPr>
            <a:r>
              <a:rPr lang="es-MX" sz="6600" dirty="0">
                <a:solidFill>
                  <a:srgbClr val="C00000"/>
                </a:solidFill>
                <a:latin typeface="Eras Bold ITC" panose="020B0907030504020204" pitchFamily="34" charset="0"/>
              </a:rPr>
              <a:t>Idea central</a:t>
            </a:r>
            <a:endParaRPr lang="es-EC" sz="6600" dirty="0">
              <a:solidFill>
                <a:srgbClr val="C00000"/>
              </a:solidFill>
              <a:latin typeface="Eras Bold ITC" panose="020B0907030504020204" pitchFamily="34" charset="0"/>
            </a:endParaRPr>
          </a:p>
        </p:txBody>
      </p:sp>
      <p:grpSp>
        <p:nvGrpSpPr>
          <p:cNvPr id="9" name="Grupo 8">
            <a:extLst>
              <a:ext uri="{FF2B5EF4-FFF2-40B4-BE49-F238E27FC236}">
                <a16:creationId xmlns:a16="http://schemas.microsoft.com/office/drawing/2014/main" id="{748DE237-BD01-4404-BECD-5280BE951614}"/>
              </a:ext>
            </a:extLst>
          </p:cNvPr>
          <p:cNvGrpSpPr/>
          <p:nvPr/>
        </p:nvGrpSpPr>
        <p:grpSpPr>
          <a:xfrm>
            <a:off x="-12700" y="5631427"/>
            <a:ext cx="12191999" cy="1347314"/>
            <a:chOff x="-12700" y="5631427"/>
            <a:chExt cx="12191999" cy="1347314"/>
          </a:xfrm>
        </p:grpSpPr>
        <p:sp>
          <p:nvSpPr>
            <p:cNvPr id="26" name="Rectángulo 25">
              <a:extLst>
                <a:ext uri="{FF2B5EF4-FFF2-40B4-BE49-F238E27FC236}">
                  <a16:creationId xmlns:a16="http://schemas.microsoft.com/office/drawing/2014/main" id="{6BC20C72-6598-45B4-ABCB-81B6028D7697}"/>
                </a:ext>
              </a:extLst>
            </p:cNvPr>
            <p:cNvSpPr/>
            <p:nvPr/>
          </p:nvSpPr>
          <p:spPr>
            <a:xfrm>
              <a:off x="-12700" y="5748819"/>
              <a:ext cx="12191999" cy="1087722"/>
            </a:xfrm>
            <a:prstGeom prst="rect">
              <a:avLst/>
            </a:prstGeom>
            <a:solidFill>
              <a:schemeClr val="accent3">
                <a:lumMod val="40000"/>
                <a:lumOff val="60000"/>
              </a:schemeClr>
            </a:solidFill>
            <a:ln>
              <a:noFill/>
            </a:ln>
            <a:effectLst>
              <a:outerShdw blurRad="57785" dist="33020" dir="3180000" algn="ctr">
                <a:srgbClr val="000000">
                  <a:alpha val="30000"/>
                </a:srgbClr>
              </a:outerShdw>
            </a:effectLst>
            <a:scene3d>
              <a:camera prst="orthographicFront">
                <a:rot lat="0" lon="0" rev="0"/>
              </a:camera>
              <a:lightRig rig="brightRoom" dir="t">
                <a:rot lat="0" lon="0" rev="600000"/>
              </a:lightRig>
            </a:scene3d>
            <a:sp3d prstMaterial="metal">
              <a:bevelT w="38100" h="57150" prst="angle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EC" dirty="0"/>
            </a:p>
          </p:txBody>
        </p:sp>
        <p:pic>
          <p:nvPicPr>
            <p:cNvPr id="27" name="Picture 16" descr="Imagen relacionada">
              <a:extLst>
                <a:ext uri="{FF2B5EF4-FFF2-40B4-BE49-F238E27FC236}">
                  <a16:creationId xmlns:a16="http://schemas.microsoft.com/office/drawing/2014/main" id="{14739C72-E19F-4FD2-8964-00CDBBA78C2B}"/>
                </a:ext>
              </a:extLst>
            </p:cNvPr>
            <p:cNvPicPr>
              <a:picLocks noChangeAspect="1" noChangeArrowheads="1"/>
            </p:cNvPicPr>
            <p:nvPr/>
          </p:nvPicPr>
          <p:blipFill rotWithShape="1">
            <a:blip r:embed="rId6">
              <a:clrChange>
                <a:clrFrom>
                  <a:srgbClr val="FEFEFE"/>
                </a:clrFrom>
                <a:clrTo>
                  <a:srgbClr val="FEFEFE">
                    <a:alpha val="0"/>
                  </a:srgbClr>
                </a:clrTo>
              </a:clrChange>
              <a:duotone>
                <a:prstClr val="black"/>
                <a:schemeClr val="accent1">
                  <a:tint val="45000"/>
                  <a:satMod val="400000"/>
                </a:schemeClr>
              </a:duoton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6213" r="7296"/>
            <a:stretch/>
          </p:blipFill>
          <p:spPr bwMode="auto">
            <a:xfrm>
              <a:off x="-12700" y="5631427"/>
              <a:ext cx="12171739" cy="1347314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28" name="Título 1">
              <a:extLst>
                <a:ext uri="{FF2B5EF4-FFF2-40B4-BE49-F238E27FC236}">
                  <a16:creationId xmlns:a16="http://schemas.microsoft.com/office/drawing/2014/main" id="{97846FA7-808E-4A62-890F-81E9D16A44AD}"/>
                </a:ext>
              </a:extLst>
            </p:cNvPr>
            <p:cNvSpPr txBox="1">
              <a:spLocks/>
            </p:cNvSpPr>
            <p:nvPr/>
          </p:nvSpPr>
          <p:spPr>
            <a:xfrm>
              <a:off x="178540" y="5784834"/>
              <a:ext cx="10515600" cy="1051707"/>
            </a:xfrm>
            <a:prstGeom prst="rect">
              <a:avLst/>
            </a:prstGeom>
          </p:spPr>
          <p:txBody>
            <a:bodyPr vert="horz" lIns="91440" tIns="45720" rIns="91440" bIns="45720" rtlCol="0" anchor="b">
              <a:normAutofit fontScale="97500"/>
              <a:scene3d>
                <a:camera prst="orthographicFront"/>
                <a:lightRig rig="threePt" dir="t"/>
              </a:scene3d>
              <a:sp3d extrusionH="57150">
                <a:bevelT w="38100" h="38100"/>
              </a:sp3d>
            </a:bodyPr>
            <a:lstStyle>
              <a:lvl1pPr algn="ctr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6000" kern="1200">
                  <a:solidFill>
                    <a:schemeClr val="tx1"/>
                  </a:solidFill>
                  <a:latin typeface="+mj-lt"/>
                  <a:ea typeface="+mj-ea"/>
                  <a:cs typeface="+mj-cs"/>
                </a:defRPr>
              </a:lvl1pPr>
            </a:lstStyle>
            <a:p>
              <a:pPr>
                <a:lnSpc>
                  <a:spcPct val="80000"/>
                </a:lnSpc>
              </a:pPr>
              <a:endParaRPr lang="es-EC" i="1" dirty="0">
                <a:solidFill>
                  <a:schemeClr val="accent2">
                    <a:lumMod val="50000"/>
                  </a:schemeClr>
                </a:solidFill>
                <a:latin typeface="Bookman Old Style" panose="02050604050505020204" pitchFamily="18" charset="0"/>
              </a:endParaRPr>
            </a:p>
          </p:txBody>
        </p:sp>
        <p:sp>
          <p:nvSpPr>
            <p:cNvPr id="29" name="Título 1">
              <a:extLst>
                <a:ext uri="{FF2B5EF4-FFF2-40B4-BE49-F238E27FC236}">
                  <a16:creationId xmlns:a16="http://schemas.microsoft.com/office/drawing/2014/main" id="{F074A596-C70D-4B7E-8488-BAACAF75B938}"/>
                </a:ext>
              </a:extLst>
            </p:cNvPr>
            <p:cNvSpPr txBox="1">
              <a:spLocks/>
            </p:cNvSpPr>
            <p:nvPr/>
          </p:nvSpPr>
          <p:spPr>
            <a:xfrm>
              <a:off x="178540" y="5784834"/>
              <a:ext cx="10515600" cy="1051707"/>
            </a:xfrm>
            <a:prstGeom prst="rect">
              <a:avLst/>
            </a:prstGeom>
          </p:spPr>
          <p:txBody>
            <a:bodyPr vert="horz" lIns="91440" tIns="45720" rIns="91440" bIns="45720" rtlCol="0" anchor="b">
              <a:normAutofit fontScale="97500"/>
              <a:scene3d>
                <a:camera prst="orthographicFront"/>
                <a:lightRig rig="threePt" dir="t"/>
              </a:scene3d>
              <a:sp3d extrusionH="57150">
                <a:bevelT w="38100" h="38100"/>
              </a:sp3d>
            </a:bodyPr>
            <a:lstStyle>
              <a:lvl1pPr algn="ctr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6000" kern="1200">
                  <a:solidFill>
                    <a:schemeClr val="tx1"/>
                  </a:solidFill>
                  <a:latin typeface="+mj-lt"/>
                  <a:ea typeface="+mj-ea"/>
                  <a:cs typeface="+mj-cs"/>
                </a:defRPr>
              </a:lvl1pPr>
            </a:lstStyle>
            <a:p>
              <a:pPr>
                <a:lnSpc>
                  <a:spcPct val="80000"/>
                </a:lnSpc>
              </a:pPr>
              <a:endParaRPr lang="es-EC" i="1" dirty="0">
                <a:solidFill>
                  <a:schemeClr val="accent2">
                    <a:lumMod val="50000"/>
                  </a:schemeClr>
                </a:solidFill>
                <a:latin typeface="Bookman Old Style" panose="02050604050505020204" pitchFamily="18" charset="0"/>
              </a:endParaRPr>
            </a:p>
          </p:txBody>
        </p:sp>
        <p:sp>
          <p:nvSpPr>
            <p:cNvPr id="35" name="Subtítulo 2">
              <a:extLst>
                <a:ext uri="{FF2B5EF4-FFF2-40B4-BE49-F238E27FC236}">
                  <a16:creationId xmlns:a16="http://schemas.microsoft.com/office/drawing/2014/main" id="{B181FD82-E4E0-4C11-A0DA-373E3629396A}"/>
                </a:ext>
              </a:extLst>
            </p:cNvPr>
            <p:cNvSpPr txBox="1">
              <a:spLocks/>
            </p:cNvSpPr>
            <p:nvPr/>
          </p:nvSpPr>
          <p:spPr>
            <a:xfrm>
              <a:off x="7561" y="6343117"/>
              <a:ext cx="2341939" cy="508045"/>
            </a:xfrm>
            <a:prstGeom prst="rect">
              <a:avLst/>
            </a:prstGeom>
          </p:spPr>
          <p:txBody>
            <a:bodyPr vert="horz" lIns="91440" tIns="45720" rIns="91440" bIns="45720" rtlCol="0" anchor="ctr">
              <a:normAutofit fontScale="85000" lnSpcReduction="10000"/>
              <a:scene3d>
                <a:camera prst="orthographicFront"/>
                <a:lightRig rig="threePt" dir="t"/>
              </a:scene3d>
              <a:sp3d extrusionH="57150">
                <a:bevelT w="38100" h="38100"/>
              </a:sp3d>
            </a:bodyPr>
            <a:lstStyle>
              <a:lvl1pPr marL="0" indent="0" algn="ctr" defTabSz="914400" rtl="0" eaLnBrk="1" latinLnBrk="0" hangingPunct="1"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None/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/>
              <a:r>
                <a:rPr lang="es-MX" sz="3200" dirty="0">
                  <a:solidFill>
                    <a:schemeClr val="accent2">
                      <a:lumMod val="75000"/>
                    </a:schemeClr>
                  </a:solidFill>
                  <a:latin typeface="Segoe UI Black" panose="020B0A02040204020203" pitchFamily="34" charset="0"/>
                  <a:ea typeface="Segoe UI Black" panose="020B0A02040204020203" pitchFamily="34" charset="0"/>
                </a:rPr>
                <a:t>Introducción</a:t>
              </a:r>
            </a:p>
          </p:txBody>
        </p:sp>
        <p:sp>
          <p:nvSpPr>
            <p:cNvPr id="48" name="Título 1">
              <a:extLst>
                <a:ext uri="{FF2B5EF4-FFF2-40B4-BE49-F238E27FC236}">
                  <a16:creationId xmlns:a16="http://schemas.microsoft.com/office/drawing/2014/main" id="{58E1DBEE-75E6-4105-A189-A169291E7114}"/>
                </a:ext>
              </a:extLst>
            </p:cNvPr>
            <p:cNvSpPr txBox="1">
              <a:spLocks/>
            </p:cNvSpPr>
            <p:nvPr/>
          </p:nvSpPr>
          <p:spPr>
            <a:xfrm>
              <a:off x="2847983" y="5818627"/>
              <a:ext cx="4733918" cy="493554"/>
            </a:xfrm>
            <a:prstGeom prst="rect">
              <a:avLst/>
            </a:prstGeom>
          </p:spPr>
          <p:txBody>
            <a:bodyPr vert="horz" lIns="91440" tIns="45720" rIns="91440" bIns="45720" rtlCol="0" anchor="b">
              <a:normAutofit/>
            </a:bodyPr>
            <a:lstStyle>
              <a:lvl1pPr algn="ctr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6000" kern="1200">
                  <a:solidFill>
                    <a:schemeClr val="tx1"/>
                  </a:solidFill>
                  <a:latin typeface="+mj-lt"/>
                  <a:ea typeface="+mj-ea"/>
                  <a:cs typeface="+mj-cs"/>
                </a:defRPr>
              </a:lvl1pPr>
            </a:lstStyle>
            <a:p>
              <a:pPr algn="l"/>
              <a:r>
                <a:rPr lang="es-MX" sz="2400" b="1" dirty="0">
                  <a:solidFill>
                    <a:schemeClr val="bg1"/>
                  </a:solidFill>
                  <a:effectLst>
                    <a:outerShdw blurRad="50800" dist="38100" dir="2700000" algn="tl" rotWithShape="0">
                      <a:prstClr val="black">
                        <a:alpha val="40000"/>
                      </a:prstClr>
                    </a:outerShdw>
                  </a:effectLst>
                  <a:latin typeface="Segoe UI Semibold" panose="020B0702040204020203" pitchFamily="34" charset="0"/>
                  <a:cs typeface="Segoe UI Semibold" panose="020B0702040204020203" pitchFamily="34" charset="0"/>
                </a:rPr>
                <a:t>Sábado, 7 de junio de 2025</a:t>
              </a:r>
              <a:endParaRPr lang="es-EC" sz="2400" b="1" dirty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Segoe UI Semibold" panose="020B0702040204020203" pitchFamily="34" charset="0"/>
                <a:cs typeface="Segoe UI Semibold" panose="020B0702040204020203" pitchFamily="34" charset="0"/>
              </a:endParaRPr>
            </a:p>
          </p:txBody>
        </p:sp>
      </p:grpSp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1164771" y="4302853"/>
            <a:ext cx="4614728" cy="1294253"/>
          </a:xfrm>
          <a:ln>
            <a:noFill/>
          </a:ln>
          <a:effectLst/>
          <a:scene3d>
            <a:camera prst="orthographicFront">
              <a:rot lat="0" lon="0" rev="0"/>
            </a:camera>
            <a:lightRig rig="contrasting" dir="t">
              <a:rot lat="0" lon="0" rev="7800000"/>
            </a:lightRig>
          </a:scene3d>
          <a:sp3d>
            <a:bevelT w="139700" h="139700"/>
          </a:sp3d>
        </p:spPr>
        <p:txBody>
          <a:bodyPr>
            <a:noAutofit/>
            <a:sp3d extrusionH="57150">
              <a:bevelT w="38100" h="38100" prst="angle"/>
            </a:sp3d>
          </a:bodyPr>
          <a:lstStyle/>
          <a:p>
            <a:pPr algn="r">
              <a:lnSpc>
                <a:spcPct val="70000"/>
              </a:lnSpc>
            </a:pPr>
            <a:r>
              <a:rPr lang="es-MX" sz="4000" dirty="0">
                <a:solidFill>
                  <a:schemeClr val="tx1">
                    <a:lumMod val="85000"/>
                    <a:lumOff val="15000"/>
                  </a:schemeClr>
                </a:solidFill>
                <a:effectLst/>
                <a:latin typeface="Eras Bold ITC" panose="020B0907030504020204" pitchFamily="34" charset="0"/>
              </a:rPr>
              <a:t>Verso bíblico</a:t>
            </a:r>
            <a:br>
              <a:rPr lang="es-MX" sz="4000" dirty="0">
                <a:solidFill>
                  <a:schemeClr val="bg1"/>
                </a:solidFill>
                <a:effectLst>
                  <a:glow rad="63500">
                    <a:schemeClr val="accent5">
                      <a:satMod val="175000"/>
                      <a:alpha val="40000"/>
                    </a:schemeClr>
                  </a:glow>
                </a:effectLst>
                <a:latin typeface="Eras Bold ITC" panose="020B0907030504020204" pitchFamily="34" charset="0"/>
              </a:rPr>
            </a:br>
            <a:r>
              <a:rPr lang="es-MX" sz="5300" u="sng" dirty="0">
                <a:solidFill>
                  <a:schemeClr val="bg1">
                    <a:lumMod val="95000"/>
                  </a:schemeClr>
                </a:solidFill>
                <a:effectLst/>
                <a:latin typeface="Eras Bold ITC" panose="020B0907030504020204" pitchFamily="34" charset="0"/>
              </a:rPr>
              <a:t>de memoria</a:t>
            </a:r>
            <a:endParaRPr lang="es-EC" sz="5300" u="sng" dirty="0">
              <a:solidFill>
                <a:schemeClr val="bg1">
                  <a:lumMod val="95000"/>
                </a:schemeClr>
              </a:solidFill>
              <a:effectLst/>
              <a:latin typeface="Eras Bold ITC" panose="020B0907030504020204" pitchFamily="34" charset="0"/>
            </a:endParaRPr>
          </a:p>
        </p:txBody>
      </p:sp>
      <p:sp>
        <p:nvSpPr>
          <p:cNvPr id="15" name="Subtítulo 10"/>
          <p:cNvSpPr txBox="1">
            <a:spLocks/>
          </p:cNvSpPr>
          <p:nvPr/>
        </p:nvSpPr>
        <p:spPr>
          <a:xfrm>
            <a:off x="5976254" y="1702167"/>
            <a:ext cx="6149503" cy="412577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s-EC" sz="2800" b="1" dirty="0"/>
              <a:t>“</a:t>
            </a:r>
            <a:r>
              <a:rPr lang="es-ES" sz="2800" b="1" dirty="0"/>
              <a:t>No es Dios quien ciega los ojos de los hombres y endurece su corazón. Él les manda luz para corregir sus errores, y conducirlos por sendas seguras; es por el rechazamiento de esta luz como los ojos se ciegan y el corazón se endurece.</a:t>
            </a:r>
            <a:r>
              <a:rPr lang="es-MX" sz="2800" b="1" dirty="0"/>
              <a:t>”</a:t>
            </a:r>
            <a:endParaRPr lang="es-EC" sz="2800" b="1" dirty="0"/>
          </a:p>
          <a:p>
            <a:r>
              <a:rPr lang="es-ES" sz="1600" i="1" dirty="0"/>
              <a:t>El Deseado de Todas las Gentes, p. 289</a:t>
            </a:r>
            <a:r>
              <a:rPr lang="en-US" sz="1600" i="1" dirty="0"/>
              <a:t>.</a:t>
            </a:r>
            <a:endParaRPr lang="es-EC" sz="1600" i="1" dirty="0"/>
          </a:p>
        </p:txBody>
      </p:sp>
      <p:sp>
        <p:nvSpPr>
          <p:cNvPr id="11" name="Subtítulo 10"/>
          <p:cNvSpPr>
            <a:spLocks noGrp="1"/>
          </p:cNvSpPr>
          <p:nvPr>
            <p:ph type="subTitle" idx="1"/>
          </p:nvPr>
        </p:nvSpPr>
        <p:spPr>
          <a:xfrm>
            <a:off x="128362" y="76776"/>
            <a:ext cx="5702246" cy="4040909"/>
          </a:xfrm>
        </p:spPr>
        <p:txBody>
          <a:bodyPr anchor="ctr">
            <a:noAutofit/>
          </a:bodyPr>
          <a:lstStyle/>
          <a:p>
            <a:pPr>
              <a:lnSpc>
                <a:spcPct val="100000"/>
              </a:lnSpc>
            </a:pPr>
            <a:r>
              <a:rPr lang="es-ES" b="1" dirty="0">
                <a:solidFill>
                  <a:schemeClr val="bg1"/>
                </a:solidFill>
              </a:rPr>
              <a:t>“Por tanto os digo: Todo pecado y blasfemia será perdonado a los hombres; mas la blasfemia contra el Espíritu no les será perdonada. A cualquiera que dijere alguna palabra contra el Hijo del Hombre, le será perdonado; pero al que hable contra el Espíritu Santo, no le será perdonado, ni en este siglo ni en el venidero.</a:t>
            </a:r>
            <a:r>
              <a:rPr lang="es-MX" b="1" dirty="0">
                <a:solidFill>
                  <a:schemeClr val="bg1"/>
                </a:solidFill>
              </a:rPr>
              <a:t>”</a:t>
            </a:r>
            <a:endParaRPr lang="es-ES" b="1" dirty="0">
              <a:solidFill>
                <a:schemeClr val="bg1"/>
              </a:solidFill>
            </a:endParaRPr>
          </a:p>
          <a:p>
            <a:pPr>
              <a:lnSpc>
                <a:spcPct val="100000"/>
              </a:lnSpc>
            </a:pPr>
            <a:r>
              <a:rPr lang="es-EC" sz="1400" b="1" dirty="0">
                <a:solidFill>
                  <a:schemeClr val="bg1"/>
                </a:solidFill>
              </a:rPr>
              <a:t>(Mateo 12:31, 32)</a:t>
            </a:r>
            <a:endParaRPr lang="es-EC" sz="1400" dirty="0">
              <a:solidFill>
                <a:schemeClr val="bg1"/>
              </a:solidFill>
            </a:endParaRPr>
          </a:p>
        </p:txBody>
      </p:sp>
      <p:pic>
        <p:nvPicPr>
          <p:cNvPr id="3086" name="Picture 14" descr="Memorización - Iconos gratis de educación">
            <a:extLst>
              <a:ext uri="{FF2B5EF4-FFF2-40B4-BE49-F238E27FC236}">
                <a16:creationId xmlns:a16="http://schemas.microsoft.com/office/drawing/2014/main" id="{98FEFD7D-B396-68C1-8A36-C4B4F689C3A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7580" y="4238707"/>
            <a:ext cx="1436900" cy="14369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" name="Imagen 2">
            <a:extLst>
              <a:ext uri="{FF2B5EF4-FFF2-40B4-BE49-F238E27FC236}">
                <a16:creationId xmlns:a16="http://schemas.microsoft.com/office/drawing/2014/main" id="{68F49423-7F11-35AD-A1A1-5B9C62395DF7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20036" y="5946548"/>
            <a:ext cx="2341940" cy="7969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8907568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/>
      <p:bldP spid="15" grpId="0"/>
      <p:bldP spid="11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Imagen 5">
            <a:extLst>
              <a:ext uri="{FF2B5EF4-FFF2-40B4-BE49-F238E27FC236}">
                <a16:creationId xmlns:a16="http://schemas.microsoft.com/office/drawing/2014/main" id="{8E1ECED2-6957-1BBA-F176-BC93A52C6267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32703" t="2" b="35671"/>
          <a:stretch/>
        </p:blipFill>
        <p:spPr>
          <a:xfrm>
            <a:off x="-90" y="-14646"/>
            <a:ext cx="8204778" cy="3921427"/>
          </a:xfrm>
          <a:prstGeom prst="rect">
            <a:avLst/>
          </a:prstGeom>
        </p:spPr>
      </p:pic>
      <p:grpSp>
        <p:nvGrpSpPr>
          <p:cNvPr id="27" name="Grupo 26">
            <a:extLst>
              <a:ext uri="{FF2B5EF4-FFF2-40B4-BE49-F238E27FC236}">
                <a16:creationId xmlns:a16="http://schemas.microsoft.com/office/drawing/2014/main" id="{11E997E7-FD82-40DA-83AF-AFA6E752047C}"/>
              </a:ext>
            </a:extLst>
          </p:cNvPr>
          <p:cNvGrpSpPr/>
          <p:nvPr/>
        </p:nvGrpSpPr>
        <p:grpSpPr>
          <a:xfrm>
            <a:off x="-35849" y="5671366"/>
            <a:ext cx="12227849" cy="1347314"/>
            <a:chOff x="-48550" y="5636802"/>
            <a:chExt cx="12227849" cy="1347314"/>
          </a:xfrm>
        </p:grpSpPr>
        <p:sp>
          <p:nvSpPr>
            <p:cNvPr id="28" name="Rectángulo 27">
              <a:extLst>
                <a:ext uri="{FF2B5EF4-FFF2-40B4-BE49-F238E27FC236}">
                  <a16:creationId xmlns:a16="http://schemas.microsoft.com/office/drawing/2014/main" id="{C3148789-4C42-4132-A802-88780983F1B4}"/>
                </a:ext>
              </a:extLst>
            </p:cNvPr>
            <p:cNvSpPr/>
            <p:nvPr/>
          </p:nvSpPr>
          <p:spPr>
            <a:xfrm>
              <a:off x="-12700" y="5748819"/>
              <a:ext cx="12191999" cy="1087722"/>
            </a:xfrm>
            <a:prstGeom prst="rect">
              <a:avLst/>
            </a:prstGeom>
            <a:solidFill>
              <a:schemeClr val="accent3">
                <a:lumMod val="40000"/>
                <a:lumOff val="60000"/>
              </a:schemeClr>
            </a:solidFill>
            <a:ln>
              <a:noFill/>
            </a:ln>
            <a:effectLst>
              <a:outerShdw blurRad="57785" dist="33020" dir="3180000" algn="ctr">
                <a:srgbClr val="000000">
                  <a:alpha val="30000"/>
                </a:srgbClr>
              </a:outerShdw>
            </a:effectLst>
            <a:scene3d>
              <a:camera prst="orthographicFront">
                <a:rot lat="0" lon="0" rev="0"/>
              </a:camera>
              <a:lightRig rig="brightRoom" dir="t">
                <a:rot lat="0" lon="0" rev="600000"/>
              </a:lightRig>
            </a:scene3d>
            <a:sp3d prstMaterial="metal">
              <a:bevelT w="38100" h="57150" prst="angle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EC" dirty="0"/>
            </a:p>
          </p:txBody>
        </p:sp>
        <p:pic>
          <p:nvPicPr>
            <p:cNvPr id="29" name="Picture 16" descr="Imagen relacionada">
              <a:extLst>
                <a:ext uri="{FF2B5EF4-FFF2-40B4-BE49-F238E27FC236}">
                  <a16:creationId xmlns:a16="http://schemas.microsoft.com/office/drawing/2014/main" id="{3232C1EF-CCC1-465D-BF92-B2AACDD4FE0E}"/>
                </a:ext>
              </a:extLst>
            </p:cNvPr>
            <p:cNvPicPr>
              <a:picLocks noChangeAspect="1" noChangeArrowheads="1"/>
            </p:cNvPicPr>
            <p:nvPr/>
          </p:nvPicPr>
          <p:blipFill rotWithShape="1">
            <a:blip r:embed="rId4">
              <a:clrChange>
                <a:clrFrom>
                  <a:srgbClr val="FEFEFE"/>
                </a:clrFrom>
                <a:clrTo>
                  <a:srgbClr val="FEFEFE">
                    <a:alpha val="0"/>
                  </a:srgbClr>
                </a:clrTo>
              </a:clrChange>
              <a:duotone>
                <a:prstClr val="black"/>
                <a:schemeClr val="accent1">
                  <a:tint val="45000"/>
                  <a:satMod val="400000"/>
                </a:schemeClr>
              </a:duoton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6213" r="7296"/>
            <a:stretch/>
          </p:blipFill>
          <p:spPr bwMode="auto">
            <a:xfrm>
              <a:off x="-48550" y="5636802"/>
              <a:ext cx="12171739" cy="1347314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30" name="Título 1">
              <a:extLst>
                <a:ext uri="{FF2B5EF4-FFF2-40B4-BE49-F238E27FC236}">
                  <a16:creationId xmlns:a16="http://schemas.microsoft.com/office/drawing/2014/main" id="{D0A57CD8-EAC6-4ABC-A712-DA9DA8534445}"/>
                </a:ext>
              </a:extLst>
            </p:cNvPr>
            <p:cNvSpPr txBox="1">
              <a:spLocks/>
            </p:cNvSpPr>
            <p:nvPr/>
          </p:nvSpPr>
          <p:spPr>
            <a:xfrm>
              <a:off x="178540" y="5784834"/>
              <a:ext cx="10515600" cy="1051707"/>
            </a:xfrm>
            <a:prstGeom prst="rect">
              <a:avLst/>
            </a:prstGeom>
          </p:spPr>
          <p:txBody>
            <a:bodyPr vert="horz" lIns="91440" tIns="45720" rIns="91440" bIns="45720" rtlCol="0" anchor="b">
              <a:normAutofit fontScale="97500"/>
              <a:scene3d>
                <a:camera prst="orthographicFront"/>
                <a:lightRig rig="threePt" dir="t"/>
              </a:scene3d>
              <a:sp3d extrusionH="57150">
                <a:bevelT w="38100" h="38100"/>
              </a:sp3d>
            </a:bodyPr>
            <a:lstStyle>
              <a:lvl1pPr algn="ctr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6000" kern="1200">
                  <a:solidFill>
                    <a:schemeClr val="tx1"/>
                  </a:solidFill>
                  <a:latin typeface="+mj-lt"/>
                  <a:ea typeface="+mj-ea"/>
                  <a:cs typeface="+mj-cs"/>
                </a:defRPr>
              </a:lvl1pPr>
            </a:lstStyle>
            <a:p>
              <a:pPr>
                <a:lnSpc>
                  <a:spcPct val="80000"/>
                </a:lnSpc>
              </a:pPr>
              <a:endParaRPr lang="es-EC" i="1" dirty="0">
                <a:solidFill>
                  <a:schemeClr val="accent2">
                    <a:lumMod val="50000"/>
                  </a:schemeClr>
                </a:solidFill>
                <a:latin typeface="Bookman Old Style" panose="02050604050505020204" pitchFamily="18" charset="0"/>
              </a:endParaRPr>
            </a:p>
          </p:txBody>
        </p:sp>
        <p:sp>
          <p:nvSpPr>
            <p:cNvPr id="31" name="Título 1">
              <a:extLst>
                <a:ext uri="{FF2B5EF4-FFF2-40B4-BE49-F238E27FC236}">
                  <a16:creationId xmlns:a16="http://schemas.microsoft.com/office/drawing/2014/main" id="{067F6188-BF83-4F01-876A-152E0A3D2FBD}"/>
                </a:ext>
              </a:extLst>
            </p:cNvPr>
            <p:cNvSpPr txBox="1">
              <a:spLocks/>
            </p:cNvSpPr>
            <p:nvPr/>
          </p:nvSpPr>
          <p:spPr>
            <a:xfrm>
              <a:off x="178540" y="5784834"/>
              <a:ext cx="10515600" cy="1051707"/>
            </a:xfrm>
            <a:prstGeom prst="rect">
              <a:avLst/>
            </a:prstGeom>
          </p:spPr>
          <p:txBody>
            <a:bodyPr vert="horz" lIns="91440" tIns="45720" rIns="91440" bIns="45720" rtlCol="0" anchor="b">
              <a:normAutofit fontScale="97500"/>
              <a:scene3d>
                <a:camera prst="orthographicFront"/>
                <a:lightRig rig="threePt" dir="t"/>
              </a:scene3d>
              <a:sp3d extrusionH="57150">
                <a:bevelT w="38100" h="38100"/>
              </a:sp3d>
            </a:bodyPr>
            <a:lstStyle>
              <a:lvl1pPr algn="ctr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6000" kern="1200">
                  <a:solidFill>
                    <a:schemeClr val="tx1"/>
                  </a:solidFill>
                  <a:latin typeface="+mj-lt"/>
                  <a:ea typeface="+mj-ea"/>
                  <a:cs typeface="+mj-cs"/>
                </a:defRPr>
              </a:lvl1pPr>
            </a:lstStyle>
            <a:p>
              <a:pPr>
                <a:lnSpc>
                  <a:spcPct val="80000"/>
                </a:lnSpc>
              </a:pPr>
              <a:endParaRPr lang="es-EC" i="1" dirty="0">
                <a:solidFill>
                  <a:schemeClr val="accent2">
                    <a:lumMod val="50000"/>
                  </a:schemeClr>
                </a:solidFill>
                <a:latin typeface="Bookman Old Style" panose="02050604050505020204" pitchFamily="18" charset="0"/>
              </a:endParaRPr>
            </a:p>
          </p:txBody>
        </p:sp>
        <p:sp>
          <p:nvSpPr>
            <p:cNvPr id="40" name="Subtítulo 2">
              <a:extLst>
                <a:ext uri="{FF2B5EF4-FFF2-40B4-BE49-F238E27FC236}">
                  <a16:creationId xmlns:a16="http://schemas.microsoft.com/office/drawing/2014/main" id="{E5DEA4B0-F943-46F1-AA47-87C5C59DFFB5}"/>
                </a:ext>
              </a:extLst>
            </p:cNvPr>
            <p:cNvSpPr txBox="1">
              <a:spLocks/>
            </p:cNvSpPr>
            <p:nvPr/>
          </p:nvSpPr>
          <p:spPr>
            <a:xfrm>
              <a:off x="7561" y="6310459"/>
              <a:ext cx="2341939" cy="508045"/>
            </a:xfrm>
            <a:prstGeom prst="rect">
              <a:avLst/>
            </a:prstGeom>
          </p:spPr>
          <p:txBody>
            <a:bodyPr vert="horz" lIns="91440" tIns="45720" rIns="91440" bIns="45720" rtlCol="0" anchor="ctr">
              <a:normAutofit lnSpcReduction="10000"/>
              <a:scene3d>
                <a:camera prst="orthographicFront"/>
                <a:lightRig rig="threePt" dir="t"/>
              </a:scene3d>
              <a:sp3d extrusionH="57150">
                <a:bevelT w="38100" h="38100"/>
              </a:sp3d>
            </a:bodyPr>
            <a:lstStyle>
              <a:lvl1pPr marL="0" indent="0" algn="ctr" defTabSz="914400" rtl="0" eaLnBrk="1" latinLnBrk="0" hangingPunct="1"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None/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/>
              <a:r>
                <a:rPr lang="es-MX" sz="3200" dirty="0">
                  <a:solidFill>
                    <a:schemeClr val="accent2">
                      <a:lumMod val="75000"/>
                    </a:schemeClr>
                  </a:solidFill>
                  <a:latin typeface="Segoe UI Black" panose="020B0A02040204020203" pitchFamily="34" charset="0"/>
                  <a:ea typeface="Segoe UI Black" panose="020B0A02040204020203" pitchFamily="34" charset="0"/>
                </a:rPr>
                <a:t>Domingo</a:t>
              </a:r>
            </a:p>
          </p:txBody>
        </p:sp>
        <p:sp>
          <p:nvSpPr>
            <p:cNvPr id="41" name="Título 1">
              <a:extLst>
                <a:ext uri="{FF2B5EF4-FFF2-40B4-BE49-F238E27FC236}">
                  <a16:creationId xmlns:a16="http://schemas.microsoft.com/office/drawing/2014/main" id="{FA6F52AB-AAC8-437E-A4EF-C4E3306B9132}"/>
                </a:ext>
              </a:extLst>
            </p:cNvPr>
            <p:cNvSpPr txBox="1">
              <a:spLocks/>
            </p:cNvSpPr>
            <p:nvPr/>
          </p:nvSpPr>
          <p:spPr>
            <a:xfrm>
              <a:off x="2755373" y="5817982"/>
              <a:ext cx="7793676" cy="595140"/>
            </a:xfrm>
            <a:prstGeom prst="rect">
              <a:avLst/>
            </a:prstGeom>
          </p:spPr>
          <p:txBody>
            <a:bodyPr vert="horz" lIns="91440" tIns="45720" rIns="91440" bIns="45720" rtlCol="0" anchor="b">
              <a:normAutofit/>
            </a:bodyPr>
            <a:lstStyle>
              <a:lvl1pPr algn="ctr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6000" kern="1200">
                  <a:solidFill>
                    <a:schemeClr val="tx1"/>
                  </a:solidFill>
                  <a:latin typeface="+mj-lt"/>
                  <a:ea typeface="+mj-ea"/>
                  <a:cs typeface="+mj-cs"/>
                </a:defRPr>
              </a:lvl1pPr>
            </a:lstStyle>
            <a:p>
              <a:pPr algn="l"/>
              <a:r>
                <a:rPr lang="es-MX" sz="2800" dirty="0">
                  <a:solidFill>
                    <a:schemeClr val="bg1"/>
                  </a:solidFill>
                  <a:effectLst>
                    <a:outerShdw blurRad="50800" dist="38100" dir="2700000" algn="tl" rotWithShape="0">
                      <a:prstClr val="black">
                        <a:alpha val="40000"/>
                      </a:prstClr>
                    </a:outerShdw>
                  </a:effectLst>
                  <a:latin typeface="Segoe UI Semibold" panose="020B0702040204020203" pitchFamily="34" charset="0"/>
                  <a:cs typeface="Segoe UI Semibold" panose="020B0702040204020203" pitchFamily="34" charset="0"/>
                </a:rPr>
                <a:t>Se reanuda el interrogatorio</a:t>
              </a:r>
              <a:endParaRPr lang="es-EC" sz="2800" dirty="0">
                <a:solidFill>
                  <a:schemeClr val="bg1"/>
                </a:solidFill>
                <a:latin typeface="Segoe UI Semibold" panose="020B0702040204020203" pitchFamily="34" charset="0"/>
                <a:cs typeface="Segoe UI Semibold" panose="020B0702040204020203" pitchFamily="34" charset="0"/>
              </a:endParaRPr>
            </a:p>
          </p:txBody>
        </p:sp>
      </p:grpSp>
      <p:sp>
        <p:nvSpPr>
          <p:cNvPr id="3" name="CuadroTexto 2">
            <a:extLst>
              <a:ext uri="{FF2B5EF4-FFF2-40B4-BE49-F238E27FC236}">
                <a16:creationId xmlns:a16="http://schemas.microsoft.com/office/drawing/2014/main" id="{CC340734-8A6C-0E82-C1CE-ACFFB5AB9E20}"/>
              </a:ext>
            </a:extLst>
          </p:cNvPr>
          <p:cNvSpPr txBox="1"/>
          <p:nvPr/>
        </p:nvSpPr>
        <p:spPr>
          <a:xfrm>
            <a:off x="8158020" y="51955"/>
            <a:ext cx="3997590" cy="403187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 algn="r">
              <a:tabLst>
                <a:tab pos="1435100" algn="l"/>
                <a:tab pos="3771900" algn="l"/>
              </a:tabLst>
            </a:pPr>
            <a:r>
              <a:rPr lang="es-ES" sz="3200" b="1" dirty="0">
                <a:ln w="0"/>
                <a:latin typeface="Noto Sans ExtBd" panose="020B0902040504020204"/>
                <a:ea typeface="Noto Sans ExtBd" panose="020B0902040504020204" pitchFamily="34"/>
                <a:cs typeface="Noto Sans ExtBd" panose="020B0902040504020204" pitchFamily="34"/>
              </a:rPr>
              <a:t>Al citar por segunda vez al joven a quien Jesús había devuelto la vista, ¿qué intentaron obligarle a hacer los fariseos? </a:t>
            </a:r>
            <a:endParaRPr lang="es-MX" sz="3200" b="1" dirty="0">
              <a:ln w="0"/>
              <a:latin typeface="Noto Sans ExtBd" panose="020B0902040504020204"/>
              <a:ea typeface="Noto Sans ExtBd" panose="020B0902040504020204" pitchFamily="34"/>
              <a:cs typeface="Noto Sans ExtBd" panose="020B0902040504020204" pitchFamily="34"/>
            </a:endParaRPr>
          </a:p>
        </p:txBody>
      </p:sp>
      <p:pic>
        <p:nvPicPr>
          <p:cNvPr id="7" name="Imagen 6">
            <a:extLst>
              <a:ext uri="{FF2B5EF4-FFF2-40B4-BE49-F238E27FC236}">
                <a16:creationId xmlns:a16="http://schemas.microsoft.com/office/drawing/2014/main" id="{D29F7AA7-CFDA-FA9E-C801-5D46DA51FDC4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20036" y="5946548"/>
            <a:ext cx="2341940" cy="796950"/>
          </a:xfrm>
          <a:prstGeom prst="rect">
            <a:avLst/>
          </a:prstGeom>
        </p:spPr>
      </p:pic>
      <p:sp>
        <p:nvSpPr>
          <p:cNvPr id="9" name="Bocadillo: rectángulo con esquinas redondeadas 8">
            <a:extLst>
              <a:ext uri="{FF2B5EF4-FFF2-40B4-BE49-F238E27FC236}">
                <a16:creationId xmlns:a16="http://schemas.microsoft.com/office/drawing/2014/main" id="{DD840C33-2690-5468-2AE7-81C6AB871267}"/>
              </a:ext>
            </a:extLst>
          </p:cNvPr>
          <p:cNvSpPr/>
          <p:nvPr/>
        </p:nvSpPr>
        <p:spPr>
          <a:xfrm>
            <a:off x="2451489" y="51955"/>
            <a:ext cx="2997552" cy="767018"/>
          </a:xfrm>
          <a:prstGeom prst="wedgeRoundRectCallout">
            <a:avLst>
              <a:gd name="adj1" fmla="val 41605"/>
              <a:gd name="adj2" fmla="val 91360"/>
              <a:gd name="adj3" fmla="val 16667"/>
            </a:avLst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sz="1600" dirty="0">
                <a:solidFill>
                  <a:schemeClr val="tx1"/>
                </a:solidFill>
                <a:latin typeface="Bw Modelica" panose="00000600000000000000" pitchFamily="50" charset="0"/>
              </a:rPr>
              <a:t>Da gloria a Dios; nosotros sabemos que ese hombre es pecador.</a:t>
            </a:r>
            <a:endParaRPr lang="es-EC" sz="1600" dirty="0">
              <a:solidFill>
                <a:schemeClr val="tx1"/>
              </a:solidFill>
              <a:latin typeface="Bw Modelica" panose="00000600000000000000" pitchFamily="50" charset="0"/>
            </a:endParaRPr>
          </a:p>
        </p:txBody>
      </p:sp>
      <p:graphicFrame>
        <p:nvGraphicFramePr>
          <p:cNvPr id="11" name="Diagrama 10">
            <a:extLst>
              <a:ext uri="{FF2B5EF4-FFF2-40B4-BE49-F238E27FC236}">
                <a16:creationId xmlns:a16="http://schemas.microsoft.com/office/drawing/2014/main" id="{2EF87040-95AE-A41F-D019-89B897A76631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1887834111"/>
              </p:ext>
            </p:extLst>
          </p:nvPr>
        </p:nvGraphicFramePr>
        <p:xfrm>
          <a:off x="645968" y="4051481"/>
          <a:ext cx="10900064" cy="1601877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6" r:lo="rId7" r:qs="rId8" r:cs="rId9"/>
          </a:graphicData>
        </a:graphic>
      </p:graphicFrame>
    </p:spTree>
    <p:extLst>
      <p:ext uri="{BB962C8B-B14F-4D97-AF65-F5344CB8AC3E}">
        <p14:creationId xmlns:p14="http://schemas.microsoft.com/office/powerpoint/2010/main" val="303826692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graphicEl>
                                              <a:dgm id="{DFB86DDA-2000-4FEC-A2CE-592BC89752C0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graphicEl>
                                              <a:dgm id="{B826774A-35EE-4546-9D67-44E3AA5F9C75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graphicEl>
                                              <a:dgm id="{908EB3CD-EDFF-491A-979D-D7964B6D088D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9" grpId="0" animBg="1"/>
      <p:bldGraphic spid="11" grpId="0">
        <p:bldSub>
          <a:bldDgm bld="one"/>
        </p:bldSub>
      </p:bldGraphic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n 3">
            <a:extLst>
              <a:ext uri="{FF2B5EF4-FFF2-40B4-BE49-F238E27FC236}">
                <a16:creationId xmlns:a16="http://schemas.microsoft.com/office/drawing/2014/main" id="{F4D2ED98-AD0F-E593-CDB8-3BE5AB2C29BA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23924"/>
          <a:stretch/>
        </p:blipFill>
        <p:spPr>
          <a:xfrm>
            <a:off x="8260773" y="-26192"/>
            <a:ext cx="3954981" cy="6858000"/>
          </a:xfrm>
          <a:prstGeom prst="rect">
            <a:avLst/>
          </a:prstGeom>
        </p:spPr>
      </p:pic>
      <p:grpSp>
        <p:nvGrpSpPr>
          <p:cNvPr id="27" name="Grupo 26">
            <a:extLst>
              <a:ext uri="{FF2B5EF4-FFF2-40B4-BE49-F238E27FC236}">
                <a16:creationId xmlns:a16="http://schemas.microsoft.com/office/drawing/2014/main" id="{11E997E7-FD82-40DA-83AF-AFA6E752047C}"/>
              </a:ext>
            </a:extLst>
          </p:cNvPr>
          <p:cNvGrpSpPr/>
          <p:nvPr/>
        </p:nvGrpSpPr>
        <p:grpSpPr>
          <a:xfrm>
            <a:off x="-35849" y="5671366"/>
            <a:ext cx="12227849" cy="1347314"/>
            <a:chOff x="-48550" y="5636802"/>
            <a:chExt cx="12227849" cy="1347314"/>
          </a:xfrm>
        </p:grpSpPr>
        <p:sp>
          <p:nvSpPr>
            <p:cNvPr id="28" name="Rectángulo 27">
              <a:extLst>
                <a:ext uri="{FF2B5EF4-FFF2-40B4-BE49-F238E27FC236}">
                  <a16:creationId xmlns:a16="http://schemas.microsoft.com/office/drawing/2014/main" id="{C3148789-4C42-4132-A802-88780983F1B4}"/>
                </a:ext>
              </a:extLst>
            </p:cNvPr>
            <p:cNvSpPr/>
            <p:nvPr/>
          </p:nvSpPr>
          <p:spPr>
            <a:xfrm>
              <a:off x="-12700" y="5748819"/>
              <a:ext cx="12191999" cy="1087722"/>
            </a:xfrm>
            <a:prstGeom prst="rect">
              <a:avLst/>
            </a:prstGeom>
            <a:solidFill>
              <a:schemeClr val="accent3">
                <a:lumMod val="40000"/>
                <a:lumOff val="60000"/>
              </a:schemeClr>
            </a:solidFill>
            <a:ln>
              <a:noFill/>
            </a:ln>
            <a:effectLst>
              <a:outerShdw blurRad="57785" dist="33020" dir="3180000" algn="ctr">
                <a:srgbClr val="000000">
                  <a:alpha val="30000"/>
                </a:srgbClr>
              </a:outerShdw>
            </a:effectLst>
            <a:scene3d>
              <a:camera prst="orthographicFront">
                <a:rot lat="0" lon="0" rev="0"/>
              </a:camera>
              <a:lightRig rig="brightRoom" dir="t">
                <a:rot lat="0" lon="0" rev="600000"/>
              </a:lightRig>
            </a:scene3d>
            <a:sp3d prstMaterial="metal">
              <a:bevelT w="38100" h="57150" prst="angle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EC" dirty="0"/>
            </a:p>
          </p:txBody>
        </p:sp>
        <p:pic>
          <p:nvPicPr>
            <p:cNvPr id="29" name="Picture 16" descr="Imagen relacionada">
              <a:extLst>
                <a:ext uri="{FF2B5EF4-FFF2-40B4-BE49-F238E27FC236}">
                  <a16:creationId xmlns:a16="http://schemas.microsoft.com/office/drawing/2014/main" id="{3232C1EF-CCC1-465D-BF92-B2AACDD4FE0E}"/>
                </a:ext>
              </a:extLst>
            </p:cNvPr>
            <p:cNvPicPr>
              <a:picLocks noChangeAspect="1" noChangeArrowheads="1"/>
            </p:cNvPicPr>
            <p:nvPr/>
          </p:nvPicPr>
          <p:blipFill rotWithShape="1">
            <a:blip r:embed="rId4">
              <a:clrChange>
                <a:clrFrom>
                  <a:srgbClr val="FEFEFE"/>
                </a:clrFrom>
                <a:clrTo>
                  <a:srgbClr val="FEFEFE">
                    <a:alpha val="0"/>
                  </a:srgbClr>
                </a:clrTo>
              </a:clrChange>
              <a:duotone>
                <a:prstClr val="black"/>
                <a:schemeClr val="accent1">
                  <a:tint val="45000"/>
                  <a:satMod val="400000"/>
                </a:schemeClr>
              </a:duoton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6213" r="7296"/>
            <a:stretch/>
          </p:blipFill>
          <p:spPr bwMode="auto">
            <a:xfrm>
              <a:off x="-48550" y="5636802"/>
              <a:ext cx="12171739" cy="1347314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30" name="Título 1">
              <a:extLst>
                <a:ext uri="{FF2B5EF4-FFF2-40B4-BE49-F238E27FC236}">
                  <a16:creationId xmlns:a16="http://schemas.microsoft.com/office/drawing/2014/main" id="{D0A57CD8-EAC6-4ABC-A712-DA9DA8534445}"/>
                </a:ext>
              </a:extLst>
            </p:cNvPr>
            <p:cNvSpPr txBox="1">
              <a:spLocks/>
            </p:cNvSpPr>
            <p:nvPr/>
          </p:nvSpPr>
          <p:spPr>
            <a:xfrm>
              <a:off x="178540" y="5784834"/>
              <a:ext cx="10515600" cy="1051707"/>
            </a:xfrm>
            <a:prstGeom prst="rect">
              <a:avLst/>
            </a:prstGeom>
          </p:spPr>
          <p:txBody>
            <a:bodyPr vert="horz" lIns="91440" tIns="45720" rIns="91440" bIns="45720" rtlCol="0" anchor="b">
              <a:normAutofit fontScale="97500"/>
              <a:scene3d>
                <a:camera prst="orthographicFront"/>
                <a:lightRig rig="threePt" dir="t"/>
              </a:scene3d>
              <a:sp3d extrusionH="57150">
                <a:bevelT w="38100" h="38100"/>
              </a:sp3d>
            </a:bodyPr>
            <a:lstStyle>
              <a:lvl1pPr algn="ctr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6000" kern="1200">
                  <a:solidFill>
                    <a:schemeClr val="tx1"/>
                  </a:solidFill>
                  <a:latin typeface="+mj-lt"/>
                  <a:ea typeface="+mj-ea"/>
                  <a:cs typeface="+mj-cs"/>
                </a:defRPr>
              </a:lvl1pPr>
            </a:lstStyle>
            <a:p>
              <a:pPr>
                <a:lnSpc>
                  <a:spcPct val="80000"/>
                </a:lnSpc>
              </a:pPr>
              <a:endParaRPr lang="es-EC" i="1" dirty="0">
                <a:solidFill>
                  <a:schemeClr val="accent2">
                    <a:lumMod val="50000"/>
                  </a:schemeClr>
                </a:solidFill>
                <a:latin typeface="Bookman Old Style" panose="02050604050505020204" pitchFamily="18" charset="0"/>
              </a:endParaRPr>
            </a:p>
          </p:txBody>
        </p:sp>
        <p:sp>
          <p:nvSpPr>
            <p:cNvPr id="31" name="Título 1">
              <a:extLst>
                <a:ext uri="{FF2B5EF4-FFF2-40B4-BE49-F238E27FC236}">
                  <a16:creationId xmlns:a16="http://schemas.microsoft.com/office/drawing/2014/main" id="{067F6188-BF83-4F01-876A-152E0A3D2FBD}"/>
                </a:ext>
              </a:extLst>
            </p:cNvPr>
            <p:cNvSpPr txBox="1">
              <a:spLocks/>
            </p:cNvSpPr>
            <p:nvPr/>
          </p:nvSpPr>
          <p:spPr>
            <a:xfrm>
              <a:off x="178540" y="5784834"/>
              <a:ext cx="10515600" cy="1051707"/>
            </a:xfrm>
            <a:prstGeom prst="rect">
              <a:avLst/>
            </a:prstGeom>
          </p:spPr>
          <p:txBody>
            <a:bodyPr vert="horz" lIns="91440" tIns="45720" rIns="91440" bIns="45720" rtlCol="0" anchor="b">
              <a:normAutofit fontScale="97500"/>
              <a:scene3d>
                <a:camera prst="orthographicFront"/>
                <a:lightRig rig="threePt" dir="t"/>
              </a:scene3d>
              <a:sp3d extrusionH="57150">
                <a:bevelT w="38100" h="38100"/>
              </a:sp3d>
            </a:bodyPr>
            <a:lstStyle>
              <a:lvl1pPr algn="ctr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6000" kern="1200">
                  <a:solidFill>
                    <a:schemeClr val="tx1"/>
                  </a:solidFill>
                  <a:latin typeface="+mj-lt"/>
                  <a:ea typeface="+mj-ea"/>
                  <a:cs typeface="+mj-cs"/>
                </a:defRPr>
              </a:lvl1pPr>
            </a:lstStyle>
            <a:p>
              <a:pPr>
                <a:lnSpc>
                  <a:spcPct val="80000"/>
                </a:lnSpc>
              </a:pPr>
              <a:endParaRPr lang="es-EC" i="1" dirty="0">
                <a:solidFill>
                  <a:schemeClr val="accent2">
                    <a:lumMod val="50000"/>
                  </a:schemeClr>
                </a:solidFill>
                <a:latin typeface="Bookman Old Style" panose="02050604050505020204" pitchFamily="18" charset="0"/>
              </a:endParaRPr>
            </a:p>
          </p:txBody>
        </p:sp>
        <p:sp>
          <p:nvSpPr>
            <p:cNvPr id="40" name="Subtítulo 2">
              <a:extLst>
                <a:ext uri="{FF2B5EF4-FFF2-40B4-BE49-F238E27FC236}">
                  <a16:creationId xmlns:a16="http://schemas.microsoft.com/office/drawing/2014/main" id="{E5DEA4B0-F943-46F1-AA47-87C5C59DFFB5}"/>
                </a:ext>
              </a:extLst>
            </p:cNvPr>
            <p:cNvSpPr txBox="1">
              <a:spLocks/>
            </p:cNvSpPr>
            <p:nvPr/>
          </p:nvSpPr>
          <p:spPr>
            <a:xfrm>
              <a:off x="7561" y="6310459"/>
              <a:ext cx="2341939" cy="508045"/>
            </a:xfrm>
            <a:prstGeom prst="rect">
              <a:avLst/>
            </a:prstGeom>
          </p:spPr>
          <p:txBody>
            <a:bodyPr vert="horz" lIns="91440" tIns="45720" rIns="91440" bIns="45720" rtlCol="0" anchor="ctr">
              <a:normAutofit lnSpcReduction="10000"/>
              <a:scene3d>
                <a:camera prst="orthographicFront"/>
                <a:lightRig rig="threePt" dir="t"/>
              </a:scene3d>
              <a:sp3d extrusionH="57150">
                <a:bevelT w="38100" h="38100"/>
              </a:sp3d>
            </a:bodyPr>
            <a:lstStyle>
              <a:lvl1pPr marL="0" indent="0" algn="ctr" defTabSz="914400" rtl="0" eaLnBrk="1" latinLnBrk="0" hangingPunct="1"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None/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/>
              <a:r>
                <a:rPr lang="es-MX" sz="3200" dirty="0">
                  <a:solidFill>
                    <a:schemeClr val="accent2">
                      <a:lumMod val="75000"/>
                    </a:schemeClr>
                  </a:solidFill>
                  <a:latin typeface="Segoe UI Black" panose="020B0A02040204020203" pitchFamily="34" charset="0"/>
                  <a:ea typeface="Segoe UI Black" panose="020B0A02040204020203" pitchFamily="34" charset="0"/>
                </a:rPr>
                <a:t>Domingo</a:t>
              </a:r>
            </a:p>
          </p:txBody>
        </p:sp>
        <p:sp>
          <p:nvSpPr>
            <p:cNvPr id="41" name="Título 1">
              <a:extLst>
                <a:ext uri="{FF2B5EF4-FFF2-40B4-BE49-F238E27FC236}">
                  <a16:creationId xmlns:a16="http://schemas.microsoft.com/office/drawing/2014/main" id="{FA6F52AB-AAC8-437E-A4EF-C4E3306B9132}"/>
                </a:ext>
              </a:extLst>
            </p:cNvPr>
            <p:cNvSpPr txBox="1">
              <a:spLocks/>
            </p:cNvSpPr>
            <p:nvPr/>
          </p:nvSpPr>
          <p:spPr>
            <a:xfrm>
              <a:off x="2624982" y="5819490"/>
              <a:ext cx="7793676" cy="595140"/>
            </a:xfrm>
            <a:prstGeom prst="rect">
              <a:avLst/>
            </a:prstGeom>
          </p:spPr>
          <p:txBody>
            <a:bodyPr vert="horz" lIns="91440" tIns="45720" rIns="91440" bIns="45720" rtlCol="0" anchor="b">
              <a:normAutofit/>
            </a:bodyPr>
            <a:lstStyle>
              <a:lvl1pPr algn="ctr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6000" kern="1200">
                  <a:solidFill>
                    <a:schemeClr val="tx1"/>
                  </a:solidFill>
                  <a:latin typeface="+mj-lt"/>
                  <a:ea typeface="+mj-ea"/>
                  <a:cs typeface="+mj-cs"/>
                </a:defRPr>
              </a:lvl1pPr>
            </a:lstStyle>
            <a:p>
              <a:pPr algn="l"/>
              <a:r>
                <a:rPr lang="es-MX" sz="2800" dirty="0">
                  <a:solidFill>
                    <a:schemeClr val="bg1"/>
                  </a:solidFill>
                  <a:effectLst>
                    <a:outerShdw blurRad="50800" dist="38100" dir="2700000" algn="tl" rotWithShape="0">
                      <a:prstClr val="black">
                        <a:alpha val="40000"/>
                      </a:prstClr>
                    </a:outerShdw>
                  </a:effectLst>
                  <a:latin typeface="Segoe UI Semibold" panose="020B0702040204020203" pitchFamily="34" charset="0"/>
                  <a:cs typeface="Segoe UI Semibold" panose="020B0702040204020203" pitchFamily="34" charset="0"/>
                </a:rPr>
                <a:t>Se reanuda el interrogatorio</a:t>
              </a:r>
              <a:endParaRPr lang="es-EC" sz="2800" dirty="0">
                <a:solidFill>
                  <a:schemeClr val="bg1"/>
                </a:solidFill>
                <a:latin typeface="Segoe UI Semibold" panose="020B0702040204020203" pitchFamily="34" charset="0"/>
                <a:cs typeface="Segoe UI Semibold" panose="020B0702040204020203" pitchFamily="34" charset="0"/>
              </a:endParaRPr>
            </a:p>
          </p:txBody>
        </p:sp>
      </p:grpSp>
      <p:sp>
        <p:nvSpPr>
          <p:cNvPr id="5" name="CuadroTexto 4">
            <a:extLst>
              <a:ext uri="{FF2B5EF4-FFF2-40B4-BE49-F238E27FC236}">
                <a16:creationId xmlns:a16="http://schemas.microsoft.com/office/drawing/2014/main" id="{CC340734-8A6C-0E82-C1CE-ACFFB5AB9E20}"/>
              </a:ext>
            </a:extLst>
          </p:cNvPr>
          <p:cNvSpPr txBox="1"/>
          <p:nvPr/>
        </p:nvSpPr>
        <p:spPr>
          <a:xfrm>
            <a:off x="106796" y="26191"/>
            <a:ext cx="8153977" cy="107721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>
              <a:tabLst>
                <a:tab pos="1435100" algn="l"/>
                <a:tab pos="3771900" algn="l"/>
              </a:tabLst>
            </a:pPr>
            <a:r>
              <a:rPr lang="es-ES" sz="3200" b="1" dirty="0">
                <a:ln w="0"/>
                <a:latin typeface="Noto Sans ExtBd" panose="020B0902040504020204"/>
                <a:ea typeface="Noto Sans ExtBd" panose="020B0902040504020204" pitchFamily="34"/>
                <a:cs typeface="Noto Sans ExtBd" panose="020B0902040504020204" pitchFamily="34"/>
              </a:rPr>
              <a:t>¿Qué argumento irrefutable presentó el joven?</a:t>
            </a:r>
            <a:endParaRPr lang="es-MX" sz="3200" b="1" dirty="0">
              <a:ln w="0"/>
              <a:latin typeface="Noto Sans ExtBd" panose="020B0902040504020204"/>
              <a:ea typeface="Noto Sans ExtBd" panose="020B0902040504020204" pitchFamily="34"/>
              <a:cs typeface="Noto Sans ExtBd" panose="020B0902040504020204" pitchFamily="34"/>
            </a:endParaRPr>
          </a:p>
        </p:txBody>
      </p:sp>
      <p:pic>
        <p:nvPicPr>
          <p:cNvPr id="2" name="Imagen 1">
            <a:extLst>
              <a:ext uri="{FF2B5EF4-FFF2-40B4-BE49-F238E27FC236}">
                <a16:creationId xmlns:a16="http://schemas.microsoft.com/office/drawing/2014/main" id="{AE632D20-6D3D-9DFE-1F53-4AC4DF65D8E6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20036" y="5946548"/>
            <a:ext cx="2341940" cy="796950"/>
          </a:xfrm>
          <a:prstGeom prst="rect">
            <a:avLst/>
          </a:prstGeom>
        </p:spPr>
      </p:pic>
      <p:sp>
        <p:nvSpPr>
          <p:cNvPr id="6" name="Bocadillo: rectángulo con esquinas redondeadas 5">
            <a:extLst>
              <a:ext uri="{FF2B5EF4-FFF2-40B4-BE49-F238E27FC236}">
                <a16:creationId xmlns:a16="http://schemas.microsoft.com/office/drawing/2014/main" id="{8FEF285D-2C28-58DE-B4C3-591DC2C09C56}"/>
              </a:ext>
            </a:extLst>
          </p:cNvPr>
          <p:cNvSpPr/>
          <p:nvPr/>
        </p:nvSpPr>
        <p:spPr>
          <a:xfrm>
            <a:off x="9507682" y="26191"/>
            <a:ext cx="2554294" cy="669999"/>
          </a:xfrm>
          <a:prstGeom prst="wedgeRoundRectCallout">
            <a:avLst>
              <a:gd name="adj1" fmla="val 1008"/>
              <a:gd name="adj2" fmla="val 190573"/>
              <a:gd name="adj3" fmla="val 16667"/>
            </a:avLst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sz="1400" dirty="0">
                <a:solidFill>
                  <a:schemeClr val="tx1"/>
                </a:solidFill>
                <a:latin typeface="Bw Modelica" panose="00000600000000000000" pitchFamily="50" charset="0"/>
              </a:rPr>
              <a:t>Si es pecador, no lo sé; una cosa sé, que habiendo yo sido ciego, ahora veo.</a:t>
            </a:r>
            <a:endParaRPr lang="es-EC" sz="1400" dirty="0">
              <a:solidFill>
                <a:schemeClr val="tx1"/>
              </a:solidFill>
              <a:latin typeface="Bw Modelica" panose="00000600000000000000" pitchFamily="50" charset="0"/>
            </a:endParaRPr>
          </a:p>
        </p:txBody>
      </p:sp>
      <p:graphicFrame>
        <p:nvGraphicFramePr>
          <p:cNvPr id="9" name="Diagrama 8">
            <a:extLst>
              <a:ext uri="{FF2B5EF4-FFF2-40B4-BE49-F238E27FC236}">
                <a16:creationId xmlns:a16="http://schemas.microsoft.com/office/drawing/2014/main" id="{4828F814-C6DD-1732-8CBC-43121EFD0603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3318615283"/>
              </p:ext>
            </p:extLst>
          </p:nvPr>
        </p:nvGraphicFramePr>
        <p:xfrm>
          <a:off x="283772" y="923077"/>
          <a:ext cx="7884471" cy="4650157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6" r:lo="rId7" r:qs="rId8" r:cs="rId9"/>
          </a:graphicData>
        </a:graphic>
      </p:graphicFrame>
    </p:spTree>
    <p:extLst>
      <p:ext uri="{BB962C8B-B14F-4D97-AF65-F5344CB8AC3E}">
        <p14:creationId xmlns:p14="http://schemas.microsoft.com/office/powerpoint/2010/main" val="272672363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graphicEl>
                                              <a:dgm id="{A2571962-2C07-417B-A9FB-74F7CBF999F2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graphicEl>
                                              <a:dgm id="{AF0E7AC6-7E7E-4EFF-9BA3-42672ACDBC25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graphicEl>
                                              <a:dgm id="{7D6C9579-A244-46B2-8F6B-6C4A6D91C403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6" grpId="0" animBg="1"/>
      <p:bldGraphic spid="9" grpId="0">
        <p:bldSub>
          <a:bldDgm bld="one"/>
        </p:bldSub>
      </p:bldGraphic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Imagen 6">
            <a:extLst>
              <a:ext uri="{FF2B5EF4-FFF2-40B4-BE49-F238E27FC236}">
                <a16:creationId xmlns:a16="http://schemas.microsoft.com/office/drawing/2014/main" id="{3C09F6A1-4F18-45C9-F47B-D29F08234B09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4577" r="19942" b="9692"/>
          <a:stretch/>
        </p:blipFill>
        <p:spPr>
          <a:xfrm flipH="1">
            <a:off x="0" y="0"/>
            <a:ext cx="7211291" cy="4121605"/>
          </a:xfrm>
          <a:prstGeom prst="rect">
            <a:avLst/>
          </a:prstGeom>
        </p:spPr>
      </p:pic>
      <p:grpSp>
        <p:nvGrpSpPr>
          <p:cNvPr id="27" name="Grupo 26">
            <a:extLst>
              <a:ext uri="{FF2B5EF4-FFF2-40B4-BE49-F238E27FC236}">
                <a16:creationId xmlns:a16="http://schemas.microsoft.com/office/drawing/2014/main" id="{11E997E7-FD82-40DA-83AF-AFA6E752047C}"/>
              </a:ext>
            </a:extLst>
          </p:cNvPr>
          <p:cNvGrpSpPr/>
          <p:nvPr/>
        </p:nvGrpSpPr>
        <p:grpSpPr>
          <a:xfrm>
            <a:off x="-55556" y="5671366"/>
            <a:ext cx="12227849" cy="1347314"/>
            <a:chOff x="-48550" y="5636802"/>
            <a:chExt cx="12227849" cy="1347314"/>
          </a:xfrm>
        </p:grpSpPr>
        <p:sp>
          <p:nvSpPr>
            <p:cNvPr id="28" name="Rectángulo 27">
              <a:extLst>
                <a:ext uri="{FF2B5EF4-FFF2-40B4-BE49-F238E27FC236}">
                  <a16:creationId xmlns:a16="http://schemas.microsoft.com/office/drawing/2014/main" id="{C3148789-4C42-4132-A802-88780983F1B4}"/>
                </a:ext>
              </a:extLst>
            </p:cNvPr>
            <p:cNvSpPr/>
            <p:nvPr/>
          </p:nvSpPr>
          <p:spPr>
            <a:xfrm>
              <a:off x="-12700" y="5748819"/>
              <a:ext cx="12191999" cy="1087722"/>
            </a:xfrm>
            <a:prstGeom prst="rect">
              <a:avLst/>
            </a:prstGeom>
            <a:solidFill>
              <a:schemeClr val="accent3">
                <a:lumMod val="40000"/>
                <a:lumOff val="60000"/>
              </a:schemeClr>
            </a:solidFill>
            <a:ln>
              <a:noFill/>
            </a:ln>
            <a:effectLst>
              <a:outerShdw blurRad="57785" dist="33020" dir="3180000" algn="ctr">
                <a:srgbClr val="000000">
                  <a:alpha val="30000"/>
                </a:srgbClr>
              </a:outerShdw>
            </a:effectLst>
            <a:scene3d>
              <a:camera prst="orthographicFront">
                <a:rot lat="0" lon="0" rev="0"/>
              </a:camera>
              <a:lightRig rig="brightRoom" dir="t">
                <a:rot lat="0" lon="0" rev="600000"/>
              </a:lightRig>
            </a:scene3d>
            <a:sp3d prstMaterial="metal">
              <a:bevelT w="38100" h="57150" prst="angle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EC" dirty="0"/>
            </a:p>
          </p:txBody>
        </p:sp>
        <p:pic>
          <p:nvPicPr>
            <p:cNvPr id="29" name="Picture 16" descr="Imagen relacionada">
              <a:extLst>
                <a:ext uri="{FF2B5EF4-FFF2-40B4-BE49-F238E27FC236}">
                  <a16:creationId xmlns:a16="http://schemas.microsoft.com/office/drawing/2014/main" id="{3232C1EF-CCC1-465D-BF92-B2AACDD4FE0E}"/>
                </a:ext>
              </a:extLst>
            </p:cNvPr>
            <p:cNvPicPr>
              <a:picLocks noChangeAspect="1" noChangeArrowheads="1"/>
            </p:cNvPicPr>
            <p:nvPr/>
          </p:nvPicPr>
          <p:blipFill rotWithShape="1">
            <a:blip r:embed="rId4">
              <a:clrChange>
                <a:clrFrom>
                  <a:srgbClr val="FEFEFE"/>
                </a:clrFrom>
                <a:clrTo>
                  <a:srgbClr val="FEFEFE">
                    <a:alpha val="0"/>
                  </a:srgbClr>
                </a:clrTo>
              </a:clrChange>
              <a:duotone>
                <a:prstClr val="black"/>
                <a:schemeClr val="accent1">
                  <a:tint val="45000"/>
                  <a:satMod val="400000"/>
                </a:schemeClr>
              </a:duoton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6213" r="7296"/>
            <a:stretch/>
          </p:blipFill>
          <p:spPr bwMode="auto">
            <a:xfrm>
              <a:off x="-48550" y="5636802"/>
              <a:ext cx="12171739" cy="1347314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30" name="Título 1">
              <a:extLst>
                <a:ext uri="{FF2B5EF4-FFF2-40B4-BE49-F238E27FC236}">
                  <a16:creationId xmlns:a16="http://schemas.microsoft.com/office/drawing/2014/main" id="{D0A57CD8-EAC6-4ABC-A712-DA9DA8534445}"/>
                </a:ext>
              </a:extLst>
            </p:cNvPr>
            <p:cNvSpPr txBox="1">
              <a:spLocks/>
            </p:cNvSpPr>
            <p:nvPr/>
          </p:nvSpPr>
          <p:spPr>
            <a:xfrm>
              <a:off x="178540" y="5784834"/>
              <a:ext cx="10515600" cy="1051707"/>
            </a:xfrm>
            <a:prstGeom prst="rect">
              <a:avLst/>
            </a:prstGeom>
          </p:spPr>
          <p:txBody>
            <a:bodyPr vert="horz" lIns="91440" tIns="45720" rIns="91440" bIns="45720" rtlCol="0" anchor="b">
              <a:normAutofit fontScale="97500"/>
              <a:scene3d>
                <a:camera prst="orthographicFront"/>
                <a:lightRig rig="threePt" dir="t"/>
              </a:scene3d>
              <a:sp3d extrusionH="57150">
                <a:bevelT w="38100" h="38100"/>
              </a:sp3d>
            </a:bodyPr>
            <a:lstStyle>
              <a:lvl1pPr algn="ctr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6000" kern="1200">
                  <a:solidFill>
                    <a:schemeClr val="tx1"/>
                  </a:solidFill>
                  <a:latin typeface="+mj-lt"/>
                  <a:ea typeface="+mj-ea"/>
                  <a:cs typeface="+mj-cs"/>
                </a:defRPr>
              </a:lvl1pPr>
            </a:lstStyle>
            <a:p>
              <a:pPr>
                <a:lnSpc>
                  <a:spcPct val="80000"/>
                </a:lnSpc>
              </a:pPr>
              <a:endParaRPr lang="es-EC" i="1" dirty="0">
                <a:solidFill>
                  <a:schemeClr val="accent2">
                    <a:lumMod val="50000"/>
                  </a:schemeClr>
                </a:solidFill>
                <a:latin typeface="Bookman Old Style" panose="02050604050505020204" pitchFamily="18" charset="0"/>
              </a:endParaRPr>
            </a:p>
          </p:txBody>
        </p:sp>
        <p:sp>
          <p:nvSpPr>
            <p:cNvPr id="31" name="Título 1">
              <a:extLst>
                <a:ext uri="{FF2B5EF4-FFF2-40B4-BE49-F238E27FC236}">
                  <a16:creationId xmlns:a16="http://schemas.microsoft.com/office/drawing/2014/main" id="{067F6188-BF83-4F01-876A-152E0A3D2FBD}"/>
                </a:ext>
              </a:extLst>
            </p:cNvPr>
            <p:cNvSpPr txBox="1">
              <a:spLocks/>
            </p:cNvSpPr>
            <p:nvPr/>
          </p:nvSpPr>
          <p:spPr>
            <a:xfrm>
              <a:off x="178540" y="5784834"/>
              <a:ext cx="10515600" cy="1051707"/>
            </a:xfrm>
            <a:prstGeom prst="rect">
              <a:avLst/>
            </a:prstGeom>
          </p:spPr>
          <p:txBody>
            <a:bodyPr vert="horz" lIns="91440" tIns="45720" rIns="91440" bIns="45720" rtlCol="0" anchor="b">
              <a:normAutofit fontScale="97500"/>
              <a:scene3d>
                <a:camera prst="orthographicFront"/>
                <a:lightRig rig="threePt" dir="t"/>
              </a:scene3d>
              <a:sp3d extrusionH="57150">
                <a:bevelT w="38100" h="38100"/>
              </a:sp3d>
            </a:bodyPr>
            <a:lstStyle>
              <a:lvl1pPr algn="ctr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6000" kern="1200">
                  <a:solidFill>
                    <a:schemeClr val="tx1"/>
                  </a:solidFill>
                  <a:latin typeface="+mj-lt"/>
                  <a:ea typeface="+mj-ea"/>
                  <a:cs typeface="+mj-cs"/>
                </a:defRPr>
              </a:lvl1pPr>
            </a:lstStyle>
            <a:p>
              <a:pPr>
                <a:lnSpc>
                  <a:spcPct val="80000"/>
                </a:lnSpc>
              </a:pPr>
              <a:endParaRPr lang="es-EC" i="1" dirty="0">
                <a:solidFill>
                  <a:schemeClr val="accent2">
                    <a:lumMod val="50000"/>
                  </a:schemeClr>
                </a:solidFill>
                <a:latin typeface="Bookman Old Style" panose="02050604050505020204" pitchFamily="18" charset="0"/>
              </a:endParaRPr>
            </a:p>
          </p:txBody>
        </p:sp>
        <p:sp>
          <p:nvSpPr>
            <p:cNvPr id="40" name="Subtítulo 2">
              <a:extLst>
                <a:ext uri="{FF2B5EF4-FFF2-40B4-BE49-F238E27FC236}">
                  <a16:creationId xmlns:a16="http://schemas.microsoft.com/office/drawing/2014/main" id="{E5DEA4B0-F943-46F1-AA47-87C5C59DFFB5}"/>
                </a:ext>
              </a:extLst>
            </p:cNvPr>
            <p:cNvSpPr txBox="1">
              <a:spLocks/>
            </p:cNvSpPr>
            <p:nvPr/>
          </p:nvSpPr>
          <p:spPr>
            <a:xfrm>
              <a:off x="7561" y="6310459"/>
              <a:ext cx="2341939" cy="508045"/>
            </a:xfrm>
            <a:prstGeom prst="rect">
              <a:avLst/>
            </a:prstGeom>
          </p:spPr>
          <p:txBody>
            <a:bodyPr vert="horz" lIns="91440" tIns="45720" rIns="91440" bIns="45720" rtlCol="0" anchor="ctr">
              <a:normAutofit lnSpcReduction="10000"/>
              <a:scene3d>
                <a:camera prst="orthographicFront"/>
                <a:lightRig rig="threePt" dir="t"/>
              </a:scene3d>
              <a:sp3d extrusionH="57150">
                <a:bevelT w="38100" h="38100"/>
              </a:sp3d>
            </a:bodyPr>
            <a:lstStyle>
              <a:lvl1pPr marL="0" indent="0" algn="ctr" defTabSz="914400" rtl="0" eaLnBrk="1" latinLnBrk="0" hangingPunct="1"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None/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/>
              <a:r>
                <a:rPr lang="es-MX" sz="3200" dirty="0">
                  <a:solidFill>
                    <a:schemeClr val="accent2">
                      <a:lumMod val="75000"/>
                    </a:schemeClr>
                  </a:solidFill>
                  <a:latin typeface="Segoe UI Black" panose="020B0A02040204020203" pitchFamily="34" charset="0"/>
                  <a:ea typeface="Segoe UI Black" panose="020B0A02040204020203" pitchFamily="34" charset="0"/>
                </a:rPr>
                <a:t>Lunes</a:t>
              </a:r>
            </a:p>
          </p:txBody>
        </p:sp>
        <p:sp>
          <p:nvSpPr>
            <p:cNvPr id="41" name="Título 1">
              <a:extLst>
                <a:ext uri="{FF2B5EF4-FFF2-40B4-BE49-F238E27FC236}">
                  <a16:creationId xmlns:a16="http://schemas.microsoft.com/office/drawing/2014/main" id="{FA6F52AB-AAC8-437E-A4EF-C4E3306B9132}"/>
                </a:ext>
              </a:extLst>
            </p:cNvPr>
            <p:cNvSpPr txBox="1">
              <a:spLocks/>
            </p:cNvSpPr>
            <p:nvPr/>
          </p:nvSpPr>
          <p:spPr>
            <a:xfrm>
              <a:off x="3064526" y="5817982"/>
              <a:ext cx="6842711" cy="595140"/>
            </a:xfrm>
            <a:prstGeom prst="rect">
              <a:avLst/>
            </a:prstGeom>
          </p:spPr>
          <p:txBody>
            <a:bodyPr vert="horz" lIns="91440" tIns="45720" rIns="91440" bIns="45720" rtlCol="0" anchor="b">
              <a:normAutofit fontScale="92500"/>
            </a:bodyPr>
            <a:lstStyle>
              <a:lvl1pPr algn="ctr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6000" kern="1200">
                  <a:solidFill>
                    <a:schemeClr val="tx1"/>
                  </a:solidFill>
                  <a:latin typeface="+mj-lt"/>
                  <a:ea typeface="+mj-ea"/>
                  <a:cs typeface="+mj-cs"/>
                </a:defRPr>
              </a:lvl1pPr>
            </a:lstStyle>
            <a:p>
              <a:pPr algn="l"/>
              <a:r>
                <a:rPr lang="es-MX" sz="2800" dirty="0">
                  <a:solidFill>
                    <a:schemeClr val="bg1"/>
                  </a:solidFill>
                  <a:effectLst>
                    <a:outerShdw blurRad="50800" dist="38100" dir="2700000" algn="tl" rotWithShape="0">
                      <a:prstClr val="black">
                        <a:alpha val="40000"/>
                      </a:prstClr>
                    </a:outerShdw>
                  </a:effectLst>
                  <a:latin typeface="Segoe UI Semibold" panose="020B0702040204020203" pitchFamily="34" charset="0"/>
                  <a:cs typeface="Segoe UI Semibold" panose="020B0702040204020203" pitchFamily="34" charset="0"/>
                </a:rPr>
                <a:t>Se reanuda el interrogatorio (continuación)</a:t>
              </a:r>
              <a:endParaRPr lang="es-EC" sz="2800" dirty="0">
                <a:solidFill>
                  <a:schemeClr val="bg1"/>
                </a:solidFill>
                <a:latin typeface="Segoe UI Semibold" panose="020B0702040204020203" pitchFamily="34" charset="0"/>
                <a:cs typeface="Segoe UI Semibold" panose="020B0702040204020203" pitchFamily="34" charset="0"/>
              </a:endParaRPr>
            </a:p>
          </p:txBody>
        </p:sp>
      </p:grpSp>
      <p:pic>
        <p:nvPicPr>
          <p:cNvPr id="3" name="Imagen 2">
            <a:extLst>
              <a:ext uri="{FF2B5EF4-FFF2-40B4-BE49-F238E27FC236}">
                <a16:creationId xmlns:a16="http://schemas.microsoft.com/office/drawing/2014/main" id="{6C4B6808-C68F-868B-B540-9F62AE0ADE52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20036" y="5946548"/>
            <a:ext cx="2341940" cy="796950"/>
          </a:xfrm>
          <a:prstGeom prst="rect">
            <a:avLst/>
          </a:prstGeom>
        </p:spPr>
      </p:pic>
      <p:sp>
        <p:nvSpPr>
          <p:cNvPr id="9" name="CuadroTexto 8">
            <a:extLst>
              <a:ext uri="{FF2B5EF4-FFF2-40B4-BE49-F238E27FC236}">
                <a16:creationId xmlns:a16="http://schemas.microsoft.com/office/drawing/2014/main" id="{816CB22F-2E30-5476-9004-19CAFE5B21A5}"/>
              </a:ext>
            </a:extLst>
          </p:cNvPr>
          <p:cNvSpPr txBox="1"/>
          <p:nvPr/>
        </p:nvSpPr>
        <p:spPr>
          <a:xfrm>
            <a:off x="13352" y="4190803"/>
            <a:ext cx="12033921" cy="15696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>
              <a:tabLst>
                <a:tab pos="1435100" algn="l"/>
                <a:tab pos="3771900" algn="l"/>
              </a:tabLst>
            </a:pPr>
            <a:r>
              <a:rPr lang="es-ES" sz="3200" b="1" dirty="0">
                <a:ln w="0"/>
                <a:latin typeface="Noto Sans ExtBd" panose="020B0902040504020204"/>
                <a:ea typeface="Noto Sans ExtBd" panose="020B0902040504020204" pitchFamily="34"/>
                <a:cs typeface="Noto Sans ExtBd" panose="020B0902040504020204" pitchFamily="34"/>
              </a:rPr>
              <a:t>¿Qué volvieron a preguntar los fariseos al joven al que se le había devuelto la vista, y cuál era su verdadero objetivo?</a:t>
            </a:r>
            <a:endParaRPr lang="es-MX" sz="3200" b="1" dirty="0">
              <a:ln w="0"/>
              <a:effectLst/>
              <a:latin typeface="Noto Sans ExtBd" panose="020B0902040504020204"/>
              <a:ea typeface="Noto Sans ExtBd" panose="020B0902040504020204" pitchFamily="34"/>
              <a:cs typeface="Noto Sans ExtBd" panose="020B0902040504020204" pitchFamily="34"/>
            </a:endParaRPr>
          </a:p>
        </p:txBody>
      </p:sp>
      <p:sp>
        <p:nvSpPr>
          <p:cNvPr id="4" name="Bocadillo: rectángulo con esquinas redondeadas 3">
            <a:extLst>
              <a:ext uri="{FF2B5EF4-FFF2-40B4-BE49-F238E27FC236}">
                <a16:creationId xmlns:a16="http://schemas.microsoft.com/office/drawing/2014/main" id="{325C06D2-5BDE-FE97-C9DE-7812D24C3AD1}"/>
              </a:ext>
            </a:extLst>
          </p:cNvPr>
          <p:cNvSpPr/>
          <p:nvPr/>
        </p:nvSpPr>
        <p:spPr>
          <a:xfrm>
            <a:off x="2342494" y="549552"/>
            <a:ext cx="2393504" cy="547985"/>
          </a:xfrm>
          <a:prstGeom prst="wedgeRoundRectCallout">
            <a:avLst>
              <a:gd name="adj1" fmla="val -41625"/>
              <a:gd name="adj2" fmla="val 197249"/>
              <a:gd name="adj3" fmla="val 16667"/>
            </a:avLst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sz="1600" dirty="0">
                <a:solidFill>
                  <a:schemeClr val="tx1"/>
                </a:solidFill>
                <a:latin typeface="Bw Modelica" panose="00000600000000000000" pitchFamily="50" charset="0"/>
              </a:rPr>
              <a:t>¿Qué te hizo? ¿Cómo te abrió los ojos?</a:t>
            </a:r>
            <a:endParaRPr lang="es-EC" sz="1600" dirty="0">
              <a:solidFill>
                <a:schemeClr val="tx1"/>
              </a:solidFill>
              <a:latin typeface="Bw Modelica" panose="00000600000000000000" pitchFamily="50" charset="0"/>
            </a:endParaRPr>
          </a:p>
        </p:txBody>
      </p:sp>
      <p:graphicFrame>
        <p:nvGraphicFramePr>
          <p:cNvPr id="6" name="Diagrama 5">
            <a:extLst>
              <a:ext uri="{FF2B5EF4-FFF2-40B4-BE49-F238E27FC236}">
                <a16:creationId xmlns:a16="http://schemas.microsoft.com/office/drawing/2014/main" id="{9B8247EB-21A8-C427-E81B-8AD128271F85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1087444717"/>
              </p:ext>
            </p:extLst>
          </p:nvPr>
        </p:nvGraphicFramePr>
        <p:xfrm>
          <a:off x="7419109" y="136518"/>
          <a:ext cx="4642867" cy="4121605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6" r:lo="rId7" r:qs="rId8" r:cs="rId9"/>
          </a:graphicData>
        </a:graphic>
      </p:graphicFrame>
    </p:spTree>
    <p:extLst>
      <p:ext uri="{BB962C8B-B14F-4D97-AF65-F5344CB8AC3E}">
        <p14:creationId xmlns:p14="http://schemas.microsoft.com/office/powerpoint/2010/main" val="332727765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graphicEl>
                                              <a:dgm id="{EB05ED16-170E-4ABA-A9FC-1E534D3C8009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graphicEl>
                                              <a:dgm id="{812116EE-53DE-498E-8E86-AA93E94C6B97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  <p:bldP spid="4" grpId="0" animBg="1"/>
      <p:bldGraphic spid="6" grpId="0">
        <p:bldSub>
          <a:bldDgm bld="one"/>
        </p:bldSub>
      </p:bldGraphic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n 4">
            <a:extLst>
              <a:ext uri="{FF2B5EF4-FFF2-40B4-BE49-F238E27FC236}">
                <a16:creationId xmlns:a16="http://schemas.microsoft.com/office/drawing/2014/main" id="{30378557-5AD1-F68F-2E12-DCA77CD686E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433411" y="0"/>
            <a:ext cx="7758588" cy="5818941"/>
          </a:xfrm>
          <a:prstGeom prst="rect">
            <a:avLst/>
          </a:prstGeom>
        </p:spPr>
      </p:pic>
      <p:grpSp>
        <p:nvGrpSpPr>
          <p:cNvPr id="27" name="Grupo 26">
            <a:extLst>
              <a:ext uri="{FF2B5EF4-FFF2-40B4-BE49-F238E27FC236}">
                <a16:creationId xmlns:a16="http://schemas.microsoft.com/office/drawing/2014/main" id="{11E997E7-FD82-40DA-83AF-AFA6E752047C}"/>
              </a:ext>
            </a:extLst>
          </p:cNvPr>
          <p:cNvGrpSpPr/>
          <p:nvPr/>
        </p:nvGrpSpPr>
        <p:grpSpPr>
          <a:xfrm>
            <a:off x="-35849" y="5671366"/>
            <a:ext cx="12227849" cy="1347314"/>
            <a:chOff x="-48550" y="5636802"/>
            <a:chExt cx="12227849" cy="1347314"/>
          </a:xfrm>
        </p:grpSpPr>
        <p:sp>
          <p:nvSpPr>
            <p:cNvPr id="28" name="Rectángulo 27">
              <a:extLst>
                <a:ext uri="{FF2B5EF4-FFF2-40B4-BE49-F238E27FC236}">
                  <a16:creationId xmlns:a16="http://schemas.microsoft.com/office/drawing/2014/main" id="{C3148789-4C42-4132-A802-88780983F1B4}"/>
                </a:ext>
              </a:extLst>
            </p:cNvPr>
            <p:cNvSpPr/>
            <p:nvPr/>
          </p:nvSpPr>
          <p:spPr>
            <a:xfrm>
              <a:off x="-12700" y="5748819"/>
              <a:ext cx="12191999" cy="1087722"/>
            </a:xfrm>
            <a:prstGeom prst="rect">
              <a:avLst/>
            </a:prstGeom>
            <a:solidFill>
              <a:schemeClr val="accent3">
                <a:lumMod val="40000"/>
                <a:lumOff val="60000"/>
              </a:schemeClr>
            </a:solidFill>
            <a:ln>
              <a:noFill/>
            </a:ln>
            <a:effectLst>
              <a:outerShdw blurRad="57785" dist="33020" dir="3180000" algn="ctr">
                <a:srgbClr val="000000">
                  <a:alpha val="30000"/>
                </a:srgbClr>
              </a:outerShdw>
            </a:effectLst>
            <a:scene3d>
              <a:camera prst="orthographicFront">
                <a:rot lat="0" lon="0" rev="0"/>
              </a:camera>
              <a:lightRig rig="brightRoom" dir="t">
                <a:rot lat="0" lon="0" rev="600000"/>
              </a:lightRig>
            </a:scene3d>
            <a:sp3d prstMaterial="metal">
              <a:bevelT w="38100" h="57150" prst="angle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EC" dirty="0"/>
            </a:p>
          </p:txBody>
        </p:sp>
        <p:pic>
          <p:nvPicPr>
            <p:cNvPr id="29" name="Picture 16" descr="Imagen relacionada">
              <a:extLst>
                <a:ext uri="{FF2B5EF4-FFF2-40B4-BE49-F238E27FC236}">
                  <a16:creationId xmlns:a16="http://schemas.microsoft.com/office/drawing/2014/main" id="{3232C1EF-CCC1-465D-BF92-B2AACDD4FE0E}"/>
                </a:ext>
              </a:extLst>
            </p:cNvPr>
            <p:cNvPicPr>
              <a:picLocks noChangeAspect="1" noChangeArrowheads="1"/>
            </p:cNvPicPr>
            <p:nvPr/>
          </p:nvPicPr>
          <p:blipFill rotWithShape="1">
            <a:blip r:embed="rId4">
              <a:clrChange>
                <a:clrFrom>
                  <a:srgbClr val="FEFEFE"/>
                </a:clrFrom>
                <a:clrTo>
                  <a:srgbClr val="FEFEFE">
                    <a:alpha val="0"/>
                  </a:srgbClr>
                </a:clrTo>
              </a:clrChange>
              <a:duotone>
                <a:prstClr val="black"/>
                <a:schemeClr val="accent1">
                  <a:tint val="45000"/>
                  <a:satMod val="400000"/>
                </a:schemeClr>
              </a:duoton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6213" r="7296"/>
            <a:stretch/>
          </p:blipFill>
          <p:spPr bwMode="auto">
            <a:xfrm>
              <a:off x="-48550" y="5636802"/>
              <a:ext cx="12171739" cy="1347314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30" name="Título 1">
              <a:extLst>
                <a:ext uri="{FF2B5EF4-FFF2-40B4-BE49-F238E27FC236}">
                  <a16:creationId xmlns:a16="http://schemas.microsoft.com/office/drawing/2014/main" id="{D0A57CD8-EAC6-4ABC-A712-DA9DA8534445}"/>
                </a:ext>
              </a:extLst>
            </p:cNvPr>
            <p:cNvSpPr txBox="1">
              <a:spLocks/>
            </p:cNvSpPr>
            <p:nvPr/>
          </p:nvSpPr>
          <p:spPr>
            <a:xfrm>
              <a:off x="178540" y="5784834"/>
              <a:ext cx="10515600" cy="1051707"/>
            </a:xfrm>
            <a:prstGeom prst="rect">
              <a:avLst/>
            </a:prstGeom>
          </p:spPr>
          <p:txBody>
            <a:bodyPr vert="horz" lIns="91440" tIns="45720" rIns="91440" bIns="45720" rtlCol="0" anchor="b">
              <a:normAutofit fontScale="97500"/>
              <a:scene3d>
                <a:camera prst="orthographicFront"/>
                <a:lightRig rig="threePt" dir="t"/>
              </a:scene3d>
              <a:sp3d extrusionH="57150">
                <a:bevelT w="38100" h="38100"/>
              </a:sp3d>
            </a:bodyPr>
            <a:lstStyle>
              <a:lvl1pPr algn="ctr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6000" kern="1200">
                  <a:solidFill>
                    <a:schemeClr val="tx1"/>
                  </a:solidFill>
                  <a:latin typeface="+mj-lt"/>
                  <a:ea typeface="+mj-ea"/>
                  <a:cs typeface="+mj-cs"/>
                </a:defRPr>
              </a:lvl1pPr>
            </a:lstStyle>
            <a:p>
              <a:pPr>
                <a:lnSpc>
                  <a:spcPct val="80000"/>
                </a:lnSpc>
              </a:pPr>
              <a:endParaRPr lang="es-EC" i="1" dirty="0">
                <a:solidFill>
                  <a:schemeClr val="accent2">
                    <a:lumMod val="50000"/>
                  </a:schemeClr>
                </a:solidFill>
                <a:latin typeface="Bookman Old Style" panose="02050604050505020204" pitchFamily="18" charset="0"/>
              </a:endParaRPr>
            </a:p>
          </p:txBody>
        </p:sp>
        <p:sp>
          <p:nvSpPr>
            <p:cNvPr id="31" name="Título 1">
              <a:extLst>
                <a:ext uri="{FF2B5EF4-FFF2-40B4-BE49-F238E27FC236}">
                  <a16:creationId xmlns:a16="http://schemas.microsoft.com/office/drawing/2014/main" id="{067F6188-BF83-4F01-876A-152E0A3D2FBD}"/>
                </a:ext>
              </a:extLst>
            </p:cNvPr>
            <p:cNvSpPr txBox="1">
              <a:spLocks/>
            </p:cNvSpPr>
            <p:nvPr/>
          </p:nvSpPr>
          <p:spPr>
            <a:xfrm>
              <a:off x="178540" y="5784834"/>
              <a:ext cx="10515600" cy="1051707"/>
            </a:xfrm>
            <a:prstGeom prst="rect">
              <a:avLst/>
            </a:prstGeom>
          </p:spPr>
          <p:txBody>
            <a:bodyPr vert="horz" lIns="91440" tIns="45720" rIns="91440" bIns="45720" rtlCol="0" anchor="b">
              <a:normAutofit fontScale="97500"/>
              <a:scene3d>
                <a:camera prst="orthographicFront"/>
                <a:lightRig rig="threePt" dir="t"/>
              </a:scene3d>
              <a:sp3d extrusionH="57150">
                <a:bevelT w="38100" h="38100"/>
              </a:sp3d>
            </a:bodyPr>
            <a:lstStyle>
              <a:lvl1pPr algn="ctr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6000" kern="1200">
                  <a:solidFill>
                    <a:schemeClr val="tx1"/>
                  </a:solidFill>
                  <a:latin typeface="+mj-lt"/>
                  <a:ea typeface="+mj-ea"/>
                  <a:cs typeface="+mj-cs"/>
                </a:defRPr>
              </a:lvl1pPr>
            </a:lstStyle>
            <a:p>
              <a:pPr>
                <a:lnSpc>
                  <a:spcPct val="80000"/>
                </a:lnSpc>
              </a:pPr>
              <a:endParaRPr lang="es-EC" i="1" dirty="0">
                <a:solidFill>
                  <a:schemeClr val="accent2">
                    <a:lumMod val="50000"/>
                  </a:schemeClr>
                </a:solidFill>
                <a:latin typeface="Bookman Old Style" panose="02050604050505020204" pitchFamily="18" charset="0"/>
              </a:endParaRPr>
            </a:p>
          </p:txBody>
        </p:sp>
        <p:sp>
          <p:nvSpPr>
            <p:cNvPr id="40" name="Subtítulo 2">
              <a:extLst>
                <a:ext uri="{FF2B5EF4-FFF2-40B4-BE49-F238E27FC236}">
                  <a16:creationId xmlns:a16="http://schemas.microsoft.com/office/drawing/2014/main" id="{E5DEA4B0-F943-46F1-AA47-87C5C59DFFB5}"/>
                </a:ext>
              </a:extLst>
            </p:cNvPr>
            <p:cNvSpPr txBox="1">
              <a:spLocks/>
            </p:cNvSpPr>
            <p:nvPr/>
          </p:nvSpPr>
          <p:spPr>
            <a:xfrm>
              <a:off x="7561" y="6310459"/>
              <a:ext cx="2341939" cy="508045"/>
            </a:xfrm>
            <a:prstGeom prst="rect">
              <a:avLst/>
            </a:prstGeom>
          </p:spPr>
          <p:txBody>
            <a:bodyPr vert="horz" lIns="91440" tIns="45720" rIns="91440" bIns="45720" rtlCol="0" anchor="ctr">
              <a:normAutofit lnSpcReduction="10000"/>
              <a:scene3d>
                <a:camera prst="orthographicFront"/>
                <a:lightRig rig="threePt" dir="t"/>
              </a:scene3d>
              <a:sp3d extrusionH="57150">
                <a:bevelT w="38100" h="38100"/>
              </a:sp3d>
            </a:bodyPr>
            <a:lstStyle>
              <a:lvl1pPr marL="0" indent="0" algn="ctr" defTabSz="914400" rtl="0" eaLnBrk="1" latinLnBrk="0" hangingPunct="1"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None/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/>
              <a:r>
                <a:rPr lang="es-MX" sz="3200" dirty="0">
                  <a:solidFill>
                    <a:schemeClr val="accent2">
                      <a:lumMod val="75000"/>
                    </a:schemeClr>
                  </a:solidFill>
                  <a:latin typeface="Segoe UI Black" panose="020B0A02040204020203" pitchFamily="34" charset="0"/>
                  <a:ea typeface="Segoe UI Black" panose="020B0A02040204020203" pitchFamily="34" charset="0"/>
                </a:rPr>
                <a:t>Lunes</a:t>
              </a:r>
            </a:p>
          </p:txBody>
        </p:sp>
        <p:sp>
          <p:nvSpPr>
            <p:cNvPr id="41" name="Título 1">
              <a:extLst>
                <a:ext uri="{FF2B5EF4-FFF2-40B4-BE49-F238E27FC236}">
                  <a16:creationId xmlns:a16="http://schemas.microsoft.com/office/drawing/2014/main" id="{FA6F52AB-AAC8-437E-A4EF-C4E3306B9132}"/>
                </a:ext>
              </a:extLst>
            </p:cNvPr>
            <p:cNvSpPr txBox="1">
              <a:spLocks/>
            </p:cNvSpPr>
            <p:nvPr/>
          </p:nvSpPr>
          <p:spPr>
            <a:xfrm>
              <a:off x="2349500" y="5745343"/>
              <a:ext cx="7793676" cy="595140"/>
            </a:xfrm>
            <a:prstGeom prst="rect">
              <a:avLst/>
            </a:prstGeom>
          </p:spPr>
          <p:txBody>
            <a:bodyPr vert="horz" lIns="91440" tIns="45720" rIns="91440" bIns="45720" rtlCol="0" anchor="b">
              <a:normAutofit/>
            </a:bodyPr>
            <a:lstStyle>
              <a:lvl1pPr algn="ctr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6000" kern="1200">
                  <a:solidFill>
                    <a:schemeClr val="tx1"/>
                  </a:solidFill>
                  <a:latin typeface="+mj-lt"/>
                  <a:ea typeface="+mj-ea"/>
                  <a:cs typeface="+mj-cs"/>
                </a:defRPr>
              </a:lvl1pPr>
            </a:lstStyle>
            <a:p>
              <a:pPr algn="l"/>
              <a:r>
                <a:rPr lang="es-MX" sz="2800" dirty="0">
                  <a:solidFill>
                    <a:schemeClr val="bg1"/>
                  </a:solidFill>
                  <a:effectLst>
                    <a:outerShdw blurRad="50800" dist="38100" dir="2700000" algn="tl" rotWithShape="0">
                      <a:prstClr val="black">
                        <a:alpha val="40000"/>
                      </a:prstClr>
                    </a:outerShdw>
                  </a:effectLst>
                  <a:latin typeface="Segoe UI Semibold" panose="020B0702040204020203" pitchFamily="34" charset="0"/>
                  <a:cs typeface="Segoe UI Semibold" panose="020B0702040204020203" pitchFamily="34" charset="0"/>
                </a:rPr>
                <a:t>Se reanuda el interrogatorio (continuación)</a:t>
              </a:r>
              <a:endParaRPr lang="es-EC" sz="2800" dirty="0">
                <a:solidFill>
                  <a:schemeClr val="bg1"/>
                </a:solidFill>
                <a:latin typeface="Segoe UI Semibold" panose="020B0702040204020203" pitchFamily="34" charset="0"/>
                <a:cs typeface="Segoe UI Semibold" panose="020B0702040204020203" pitchFamily="34" charset="0"/>
              </a:endParaRPr>
            </a:p>
          </p:txBody>
        </p:sp>
      </p:grpSp>
      <p:sp>
        <p:nvSpPr>
          <p:cNvPr id="3" name="CuadroTexto 2">
            <a:extLst>
              <a:ext uri="{FF2B5EF4-FFF2-40B4-BE49-F238E27FC236}">
                <a16:creationId xmlns:a16="http://schemas.microsoft.com/office/drawing/2014/main" id="{BA153987-FF1E-182E-8994-71D7A5F8B14E}"/>
              </a:ext>
            </a:extLst>
          </p:cNvPr>
          <p:cNvSpPr txBox="1"/>
          <p:nvPr/>
        </p:nvSpPr>
        <p:spPr>
          <a:xfrm>
            <a:off x="56111" y="36228"/>
            <a:ext cx="4377300" cy="206210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>
              <a:tabLst>
                <a:tab pos="1435100" algn="l"/>
                <a:tab pos="3771900" algn="l"/>
              </a:tabLst>
            </a:pPr>
            <a:r>
              <a:rPr lang="es-ES" sz="3200" b="1" dirty="0">
                <a:ln w="0"/>
                <a:latin typeface="Noto Sans ExtBd" panose="020B0902040504020204"/>
                <a:ea typeface="Noto Sans ExtBd" panose="020B0902040504020204" pitchFamily="34"/>
                <a:cs typeface="Noto Sans ExtBd" panose="020B0902040504020204" pitchFamily="34"/>
              </a:rPr>
              <a:t>¿Cómo les contestó el joven, y quién estaba a su lado para inspirarle? </a:t>
            </a:r>
            <a:endParaRPr lang="es-MX" sz="3200" b="1" dirty="0">
              <a:ln w="0"/>
              <a:effectLst/>
              <a:latin typeface="Noto Sans ExtBd" panose="020B0902040504020204"/>
              <a:ea typeface="Noto Sans ExtBd" panose="020B0902040504020204" pitchFamily="34"/>
              <a:cs typeface="Noto Sans ExtBd" panose="020B0902040504020204" pitchFamily="34"/>
            </a:endParaRPr>
          </a:p>
        </p:txBody>
      </p:sp>
      <p:pic>
        <p:nvPicPr>
          <p:cNvPr id="2" name="Imagen 1">
            <a:extLst>
              <a:ext uri="{FF2B5EF4-FFF2-40B4-BE49-F238E27FC236}">
                <a16:creationId xmlns:a16="http://schemas.microsoft.com/office/drawing/2014/main" id="{BCF3A261-504C-1C35-E3B3-D9F3825A6357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20036" y="5946548"/>
            <a:ext cx="2341940" cy="796950"/>
          </a:xfrm>
          <a:prstGeom prst="rect">
            <a:avLst/>
          </a:prstGeom>
        </p:spPr>
      </p:pic>
      <p:sp>
        <p:nvSpPr>
          <p:cNvPr id="10" name="Bocadillo: rectángulo con esquinas redondeadas 9">
            <a:extLst>
              <a:ext uri="{FF2B5EF4-FFF2-40B4-BE49-F238E27FC236}">
                <a16:creationId xmlns:a16="http://schemas.microsoft.com/office/drawing/2014/main" id="{182D3683-E164-5F12-DCE6-F0767B2DE91E}"/>
              </a:ext>
            </a:extLst>
          </p:cNvPr>
          <p:cNvSpPr/>
          <p:nvPr/>
        </p:nvSpPr>
        <p:spPr>
          <a:xfrm>
            <a:off x="6259039" y="789709"/>
            <a:ext cx="3861129" cy="1092494"/>
          </a:xfrm>
          <a:prstGeom prst="wedgeRoundRectCallout">
            <a:avLst>
              <a:gd name="adj1" fmla="val -66459"/>
              <a:gd name="adj2" fmla="val 58521"/>
              <a:gd name="adj3" fmla="val 16667"/>
            </a:avLst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sz="1600" dirty="0">
                <a:solidFill>
                  <a:schemeClr val="tx1"/>
                </a:solidFill>
                <a:latin typeface="Bw Modelica" panose="00000600000000000000" pitchFamily="50" charset="0"/>
              </a:rPr>
              <a:t>Ya os lo he dicho, y no habéis querido oír; ¿por qué lo queréis oír otra vez? ¿Queréis también vosotros haceros sus discípulos?</a:t>
            </a:r>
            <a:endParaRPr lang="es-EC" sz="1600" dirty="0">
              <a:solidFill>
                <a:schemeClr val="tx1"/>
              </a:solidFill>
              <a:latin typeface="Bw Modelica" panose="00000600000000000000" pitchFamily="50" charset="0"/>
            </a:endParaRPr>
          </a:p>
        </p:txBody>
      </p:sp>
      <p:graphicFrame>
        <p:nvGraphicFramePr>
          <p:cNvPr id="7" name="Diagrama 6">
            <a:extLst>
              <a:ext uri="{FF2B5EF4-FFF2-40B4-BE49-F238E27FC236}">
                <a16:creationId xmlns:a16="http://schemas.microsoft.com/office/drawing/2014/main" id="{9CBB62DA-B5BA-C519-19EA-8CB6FFBE74CC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3468485918"/>
              </p:ext>
            </p:extLst>
          </p:nvPr>
        </p:nvGraphicFramePr>
        <p:xfrm>
          <a:off x="107747" y="2116291"/>
          <a:ext cx="4269554" cy="3555075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6" r:lo="rId7" r:qs="rId8" r:cs="rId9"/>
          </a:graphicData>
        </a:graphic>
      </p:graphicFrame>
    </p:spTree>
    <p:extLst>
      <p:ext uri="{BB962C8B-B14F-4D97-AF65-F5344CB8AC3E}">
        <p14:creationId xmlns:p14="http://schemas.microsoft.com/office/powerpoint/2010/main" val="297673933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graphicEl>
                                              <a:dgm id="{B5B979D6-9A95-4334-8192-27D4B6821665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graphicEl>
                                              <a:dgm id="{9D041828-6AD9-46A5-9720-92B6CDC6F09B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10" grpId="0" animBg="1"/>
      <p:bldGraphic spid="7" grpId="0">
        <p:bldSub>
          <a:bldDgm bld="one"/>
        </p:bldSub>
      </p:bldGraphic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n 2">
            <a:extLst>
              <a:ext uri="{FF2B5EF4-FFF2-40B4-BE49-F238E27FC236}">
                <a16:creationId xmlns:a16="http://schemas.microsoft.com/office/drawing/2014/main" id="{A0994F5D-A5B9-A8C6-D56E-D48218A8242E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7272" r="19542"/>
          <a:stretch/>
        </p:blipFill>
        <p:spPr>
          <a:xfrm>
            <a:off x="1" y="0"/>
            <a:ext cx="6587836" cy="6001043"/>
          </a:xfrm>
          <a:prstGeom prst="rect">
            <a:avLst/>
          </a:prstGeom>
        </p:spPr>
      </p:pic>
      <p:grpSp>
        <p:nvGrpSpPr>
          <p:cNvPr id="27" name="Grupo 26">
            <a:extLst>
              <a:ext uri="{FF2B5EF4-FFF2-40B4-BE49-F238E27FC236}">
                <a16:creationId xmlns:a16="http://schemas.microsoft.com/office/drawing/2014/main" id="{11E997E7-FD82-40DA-83AF-AFA6E752047C}"/>
              </a:ext>
            </a:extLst>
          </p:cNvPr>
          <p:cNvGrpSpPr/>
          <p:nvPr/>
        </p:nvGrpSpPr>
        <p:grpSpPr>
          <a:xfrm>
            <a:off x="-35849" y="5671366"/>
            <a:ext cx="12227849" cy="1347314"/>
            <a:chOff x="-48550" y="5636802"/>
            <a:chExt cx="12227849" cy="1347314"/>
          </a:xfrm>
        </p:grpSpPr>
        <p:sp>
          <p:nvSpPr>
            <p:cNvPr id="28" name="Rectángulo 27">
              <a:extLst>
                <a:ext uri="{FF2B5EF4-FFF2-40B4-BE49-F238E27FC236}">
                  <a16:creationId xmlns:a16="http://schemas.microsoft.com/office/drawing/2014/main" id="{C3148789-4C42-4132-A802-88780983F1B4}"/>
                </a:ext>
              </a:extLst>
            </p:cNvPr>
            <p:cNvSpPr/>
            <p:nvPr/>
          </p:nvSpPr>
          <p:spPr>
            <a:xfrm>
              <a:off x="-12700" y="5748819"/>
              <a:ext cx="12191999" cy="1087722"/>
            </a:xfrm>
            <a:prstGeom prst="rect">
              <a:avLst/>
            </a:prstGeom>
            <a:solidFill>
              <a:schemeClr val="accent3">
                <a:lumMod val="40000"/>
                <a:lumOff val="60000"/>
              </a:schemeClr>
            </a:solidFill>
            <a:ln>
              <a:noFill/>
            </a:ln>
            <a:effectLst>
              <a:outerShdw blurRad="57785" dist="33020" dir="3180000" algn="ctr">
                <a:srgbClr val="000000">
                  <a:alpha val="30000"/>
                </a:srgbClr>
              </a:outerShdw>
            </a:effectLst>
            <a:scene3d>
              <a:camera prst="orthographicFront">
                <a:rot lat="0" lon="0" rev="0"/>
              </a:camera>
              <a:lightRig rig="brightRoom" dir="t">
                <a:rot lat="0" lon="0" rev="600000"/>
              </a:lightRig>
            </a:scene3d>
            <a:sp3d prstMaterial="metal">
              <a:bevelT w="38100" h="57150" prst="angle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EC" dirty="0"/>
            </a:p>
          </p:txBody>
        </p:sp>
        <p:pic>
          <p:nvPicPr>
            <p:cNvPr id="29" name="Picture 16" descr="Imagen relacionada">
              <a:extLst>
                <a:ext uri="{FF2B5EF4-FFF2-40B4-BE49-F238E27FC236}">
                  <a16:creationId xmlns:a16="http://schemas.microsoft.com/office/drawing/2014/main" id="{3232C1EF-CCC1-465D-BF92-B2AACDD4FE0E}"/>
                </a:ext>
              </a:extLst>
            </p:cNvPr>
            <p:cNvPicPr>
              <a:picLocks noChangeAspect="1" noChangeArrowheads="1"/>
            </p:cNvPicPr>
            <p:nvPr/>
          </p:nvPicPr>
          <p:blipFill rotWithShape="1">
            <a:blip r:embed="rId4">
              <a:clrChange>
                <a:clrFrom>
                  <a:srgbClr val="FEFEFE"/>
                </a:clrFrom>
                <a:clrTo>
                  <a:srgbClr val="FEFEFE">
                    <a:alpha val="0"/>
                  </a:srgbClr>
                </a:clrTo>
              </a:clrChange>
              <a:duotone>
                <a:prstClr val="black"/>
                <a:schemeClr val="accent1">
                  <a:tint val="45000"/>
                  <a:satMod val="400000"/>
                </a:schemeClr>
              </a:duoton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6213" r="7296"/>
            <a:stretch/>
          </p:blipFill>
          <p:spPr bwMode="auto">
            <a:xfrm>
              <a:off x="-48550" y="5636802"/>
              <a:ext cx="12171739" cy="1347314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30" name="Título 1">
              <a:extLst>
                <a:ext uri="{FF2B5EF4-FFF2-40B4-BE49-F238E27FC236}">
                  <a16:creationId xmlns:a16="http://schemas.microsoft.com/office/drawing/2014/main" id="{D0A57CD8-EAC6-4ABC-A712-DA9DA8534445}"/>
                </a:ext>
              </a:extLst>
            </p:cNvPr>
            <p:cNvSpPr txBox="1">
              <a:spLocks/>
            </p:cNvSpPr>
            <p:nvPr/>
          </p:nvSpPr>
          <p:spPr>
            <a:xfrm>
              <a:off x="178540" y="5784834"/>
              <a:ext cx="10515600" cy="1051707"/>
            </a:xfrm>
            <a:prstGeom prst="rect">
              <a:avLst/>
            </a:prstGeom>
          </p:spPr>
          <p:txBody>
            <a:bodyPr vert="horz" lIns="91440" tIns="45720" rIns="91440" bIns="45720" rtlCol="0" anchor="b">
              <a:normAutofit fontScale="97500"/>
              <a:scene3d>
                <a:camera prst="orthographicFront"/>
                <a:lightRig rig="threePt" dir="t"/>
              </a:scene3d>
              <a:sp3d extrusionH="57150">
                <a:bevelT w="38100" h="38100"/>
              </a:sp3d>
            </a:bodyPr>
            <a:lstStyle>
              <a:lvl1pPr algn="ctr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6000" kern="1200">
                  <a:solidFill>
                    <a:schemeClr val="tx1"/>
                  </a:solidFill>
                  <a:latin typeface="+mj-lt"/>
                  <a:ea typeface="+mj-ea"/>
                  <a:cs typeface="+mj-cs"/>
                </a:defRPr>
              </a:lvl1pPr>
            </a:lstStyle>
            <a:p>
              <a:pPr>
                <a:lnSpc>
                  <a:spcPct val="80000"/>
                </a:lnSpc>
              </a:pPr>
              <a:endParaRPr lang="es-EC" i="1" dirty="0">
                <a:solidFill>
                  <a:schemeClr val="accent2">
                    <a:lumMod val="50000"/>
                  </a:schemeClr>
                </a:solidFill>
                <a:latin typeface="Bookman Old Style" panose="02050604050505020204" pitchFamily="18" charset="0"/>
              </a:endParaRPr>
            </a:p>
          </p:txBody>
        </p:sp>
        <p:sp>
          <p:nvSpPr>
            <p:cNvPr id="31" name="Título 1">
              <a:extLst>
                <a:ext uri="{FF2B5EF4-FFF2-40B4-BE49-F238E27FC236}">
                  <a16:creationId xmlns:a16="http://schemas.microsoft.com/office/drawing/2014/main" id="{067F6188-BF83-4F01-876A-152E0A3D2FBD}"/>
                </a:ext>
              </a:extLst>
            </p:cNvPr>
            <p:cNvSpPr txBox="1">
              <a:spLocks/>
            </p:cNvSpPr>
            <p:nvPr/>
          </p:nvSpPr>
          <p:spPr>
            <a:xfrm>
              <a:off x="178540" y="5784834"/>
              <a:ext cx="10515600" cy="1051707"/>
            </a:xfrm>
            <a:prstGeom prst="rect">
              <a:avLst/>
            </a:prstGeom>
          </p:spPr>
          <p:txBody>
            <a:bodyPr vert="horz" lIns="91440" tIns="45720" rIns="91440" bIns="45720" rtlCol="0" anchor="b">
              <a:normAutofit fontScale="97500"/>
              <a:scene3d>
                <a:camera prst="orthographicFront"/>
                <a:lightRig rig="threePt" dir="t"/>
              </a:scene3d>
              <a:sp3d extrusionH="57150">
                <a:bevelT w="38100" h="38100"/>
              </a:sp3d>
            </a:bodyPr>
            <a:lstStyle>
              <a:lvl1pPr algn="ctr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6000" kern="1200">
                  <a:solidFill>
                    <a:schemeClr val="tx1"/>
                  </a:solidFill>
                  <a:latin typeface="+mj-lt"/>
                  <a:ea typeface="+mj-ea"/>
                  <a:cs typeface="+mj-cs"/>
                </a:defRPr>
              </a:lvl1pPr>
            </a:lstStyle>
            <a:p>
              <a:pPr>
                <a:lnSpc>
                  <a:spcPct val="80000"/>
                </a:lnSpc>
              </a:pPr>
              <a:endParaRPr lang="es-EC" i="1" dirty="0">
                <a:solidFill>
                  <a:schemeClr val="accent2">
                    <a:lumMod val="50000"/>
                  </a:schemeClr>
                </a:solidFill>
                <a:latin typeface="Bookman Old Style" panose="02050604050505020204" pitchFamily="18" charset="0"/>
              </a:endParaRPr>
            </a:p>
          </p:txBody>
        </p:sp>
        <p:sp>
          <p:nvSpPr>
            <p:cNvPr id="40" name="Subtítulo 2">
              <a:extLst>
                <a:ext uri="{FF2B5EF4-FFF2-40B4-BE49-F238E27FC236}">
                  <a16:creationId xmlns:a16="http://schemas.microsoft.com/office/drawing/2014/main" id="{E5DEA4B0-F943-46F1-AA47-87C5C59DFFB5}"/>
                </a:ext>
              </a:extLst>
            </p:cNvPr>
            <p:cNvSpPr txBox="1">
              <a:spLocks/>
            </p:cNvSpPr>
            <p:nvPr/>
          </p:nvSpPr>
          <p:spPr>
            <a:xfrm>
              <a:off x="7561" y="6310459"/>
              <a:ext cx="2341939" cy="508045"/>
            </a:xfrm>
            <a:prstGeom prst="rect">
              <a:avLst/>
            </a:prstGeom>
          </p:spPr>
          <p:txBody>
            <a:bodyPr vert="horz" lIns="91440" tIns="45720" rIns="91440" bIns="45720" rtlCol="0" anchor="ctr">
              <a:normAutofit lnSpcReduction="10000"/>
              <a:scene3d>
                <a:camera prst="orthographicFront"/>
                <a:lightRig rig="threePt" dir="t"/>
              </a:scene3d>
              <a:sp3d extrusionH="57150">
                <a:bevelT w="38100" h="38100"/>
              </a:sp3d>
            </a:bodyPr>
            <a:lstStyle>
              <a:lvl1pPr marL="0" indent="0" algn="ctr" defTabSz="914400" rtl="0" eaLnBrk="1" latinLnBrk="0" hangingPunct="1"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None/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/>
              <a:r>
                <a:rPr lang="es-MX" sz="3200" dirty="0">
                  <a:solidFill>
                    <a:schemeClr val="accent2">
                      <a:lumMod val="75000"/>
                    </a:schemeClr>
                  </a:solidFill>
                  <a:latin typeface="Segoe UI Black" panose="020B0A02040204020203" pitchFamily="34" charset="0"/>
                  <a:ea typeface="Segoe UI Black" panose="020B0A02040204020203" pitchFamily="34" charset="0"/>
                </a:rPr>
                <a:t>Lunes</a:t>
              </a:r>
            </a:p>
          </p:txBody>
        </p:sp>
        <p:sp>
          <p:nvSpPr>
            <p:cNvPr id="41" name="Título 1">
              <a:extLst>
                <a:ext uri="{FF2B5EF4-FFF2-40B4-BE49-F238E27FC236}">
                  <a16:creationId xmlns:a16="http://schemas.microsoft.com/office/drawing/2014/main" id="{FA6F52AB-AAC8-437E-A4EF-C4E3306B9132}"/>
                </a:ext>
              </a:extLst>
            </p:cNvPr>
            <p:cNvSpPr txBox="1">
              <a:spLocks/>
            </p:cNvSpPr>
            <p:nvPr/>
          </p:nvSpPr>
          <p:spPr>
            <a:xfrm>
              <a:off x="3062505" y="5764882"/>
              <a:ext cx="7143368" cy="595140"/>
            </a:xfrm>
            <a:prstGeom prst="rect">
              <a:avLst/>
            </a:prstGeom>
          </p:spPr>
          <p:txBody>
            <a:bodyPr vert="horz" lIns="91440" tIns="45720" rIns="91440" bIns="45720" rtlCol="0" anchor="b">
              <a:normAutofit fontScale="92500"/>
            </a:bodyPr>
            <a:lstStyle>
              <a:lvl1pPr algn="ctr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6000" kern="1200">
                  <a:solidFill>
                    <a:schemeClr val="tx1"/>
                  </a:solidFill>
                  <a:latin typeface="+mj-lt"/>
                  <a:ea typeface="+mj-ea"/>
                  <a:cs typeface="+mj-cs"/>
                </a:defRPr>
              </a:lvl1pPr>
            </a:lstStyle>
            <a:p>
              <a:pPr algn="l"/>
              <a:r>
                <a:rPr lang="es-MX" sz="2800" dirty="0">
                  <a:solidFill>
                    <a:schemeClr val="bg1"/>
                  </a:solidFill>
                  <a:effectLst>
                    <a:outerShdw blurRad="50800" dist="38100" dir="2700000" algn="tl" rotWithShape="0">
                      <a:prstClr val="black">
                        <a:alpha val="40000"/>
                      </a:prstClr>
                    </a:outerShdw>
                  </a:effectLst>
                  <a:latin typeface="Segoe UI Semibold" panose="020B0702040204020203" pitchFamily="34" charset="0"/>
                  <a:cs typeface="Segoe UI Semibold" panose="020B0702040204020203" pitchFamily="34" charset="0"/>
                </a:rPr>
                <a:t>Se reanuda el interrogatorio (continuación)</a:t>
              </a:r>
              <a:endParaRPr lang="es-EC" sz="2800" dirty="0">
                <a:solidFill>
                  <a:schemeClr val="bg1"/>
                </a:solidFill>
                <a:latin typeface="Segoe UI Semibold" panose="020B0702040204020203" pitchFamily="34" charset="0"/>
                <a:cs typeface="Segoe UI Semibold" panose="020B0702040204020203" pitchFamily="34" charset="0"/>
              </a:endParaRPr>
            </a:p>
          </p:txBody>
        </p:sp>
      </p:grpSp>
      <p:sp>
        <p:nvSpPr>
          <p:cNvPr id="5" name="CuadroTexto 4">
            <a:extLst>
              <a:ext uri="{FF2B5EF4-FFF2-40B4-BE49-F238E27FC236}">
                <a16:creationId xmlns:a16="http://schemas.microsoft.com/office/drawing/2014/main" id="{CC340734-8A6C-0E82-C1CE-ACFFB5AB9E20}"/>
              </a:ext>
            </a:extLst>
          </p:cNvPr>
          <p:cNvSpPr txBox="1"/>
          <p:nvPr/>
        </p:nvSpPr>
        <p:spPr>
          <a:xfrm>
            <a:off x="6623687" y="114502"/>
            <a:ext cx="5568313" cy="107721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 algn="r">
              <a:tabLst>
                <a:tab pos="1435100" algn="l"/>
                <a:tab pos="3771900" algn="l"/>
              </a:tabLst>
            </a:pPr>
            <a:r>
              <a:rPr lang="es-ES" sz="3200" b="1" dirty="0">
                <a:ln w="0"/>
                <a:latin typeface="Noto Sans ExtBd" panose="020B0902040504020204"/>
                <a:ea typeface="Noto Sans ExtBd" panose="020B0902040504020204" pitchFamily="34"/>
                <a:cs typeface="Noto Sans ExtBd" panose="020B0902040504020204" pitchFamily="34"/>
              </a:rPr>
              <a:t>¿Cómo se nos asegura hoy esta misma ayuda? </a:t>
            </a:r>
            <a:endParaRPr lang="es-MX" sz="3200" b="1" dirty="0">
              <a:ln w="0"/>
              <a:latin typeface="Noto Sans ExtBd" panose="020B0902040504020204"/>
              <a:ea typeface="Noto Sans ExtBd" panose="020B0902040504020204" pitchFamily="34"/>
              <a:cs typeface="Noto Sans ExtBd" panose="020B0902040504020204" pitchFamily="34"/>
            </a:endParaRPr>
          </a:p>
        </p:txBody>
      </p:sp>
      <p:pic>
        <p:nvPicPr>
          <p:cNvPr id="2" name="Imagen 1">
            <a:extLst>
              <a:ext uri="{FF2B5EF4-FFF2-40B4-BE49-F238E27FC236}">
                <a16:creationId xmlns:a16="http://schemas.microsoft.com/office/drawing/2014/main" id="{474EBD61-9C67-D09D-95C5-28D68495B008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20036" y="5946548"/>
            <a:ext cx="2341940" cy="796950"/>
          </a:xfrm>
          <a:prstGeom prst="rect">
            <a:avLst/>
          </a:prstGeom>
        </p:spPr>
      </p:pic>
      <p:graphicFrame>
        <p:nvGraphicFramePr>
          <p:cNvPr id="4" name="Diagrama 3">
            <a:extLst>
              <a:ext uri="{FF2B5EF4-FFF2-40B4-BE49-F238E27FC236}">
                <a16:creationId xmlns:a16="http://schemas.microsoft.com/office/drawing/2014/main" id="{6B036756-379B-FB84-A972-490F1773E641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1370338514"/>
              </p:ext>
            </p:extLst>
          </p:nvPr>
        </p:nvGraphicFramePr>
        <p:xfrm>
          <a:off x="6743700" y="1354885"/>
          <a:ext cx="5356220" cy="4260473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6" r:lo="rId7" r:qs="rId8" r:cs="rId9"/>
          </a:graphicData>
        </a:graphic>
      </p:graphicFrame>
    </p:spTree>
    <p:extLst>
      <p:ext uri="{BB962C8B-B14F-4D97-AF65-F5344CB8AC3E}">
        <p14:creationId xmlns:p14="http://schemas.microsoft.com/office/powerpoint/2010/main" val="71282697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dgm id="{B5B979D6-9A95-4334-8192-27D4B6821665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dgm id="{9D041828-6AD9-46A5-9720-92B6CDC6F09B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Graphic spid="4" grpId="0">
        <p:bldSub>
          <a:bldDgm bld="one"/>
        </p:bldSub>
      </p:bldGraphic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n 3">
            <a:extLst>
              <a:ext uri="{FF2B5EF4-FFF2-40B4-BE49-F238E27FC236}">
                <a16:creationId xmlns:a16="http://schemas.microsoft.com/office/drawing/2014/main" id="{8C1BE518-82F3-BDC9-4918-4C3C94BEB6A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1635816"/>
            <a:ext cx="6255327" cy="4691495"/>
          </a:xfrm>
          <a:prstGeom prst="rect">
            <a:avLst/>
          </a:prstGeom>
        </p:spPr>
      </p:pic>
      <p:grpSp>
        <p:nvGrpSpPr>
          <p:cNvPr id="27" name="Grupo 26">
            <a:extLst>
              <a:ext uri="{FF2B5EF4-FFF2-40B4-BE49-F238E27FC236}">
                <a16:creationId xmlns:a16="http://schemas.microsoft.com/office/drawing/2014/main" id="{11E997E7-FD82-40DA-83AF-AFA6E752047C}"/>
              </a:ext>
            </a:extLst>
          </p:cNvPr>
          <p:cNvGrpSpPr/>
          <p:nvPr/>
        </p:nvGrpSpPr>
        <p:grpSpPr>
          <a:xfrm>
            <a:off x="-32356" y="5650106"/>
            <a:ext cx="12227849" cy="1347314"/>
            <a:chOff x="-48550" y="5636802"/>
            <a:chExt cx="12227849" cy="1347314"/>
          </a:xfrm>
        </p:grpSpPr>
        <p:sp>
          <p:nvSpPr>
            <p:cNvPr id="28" name="Rectángulo 27">
              <a:extLst>
                <a:ext uri="{FF2B5EF4-FFF2-40B4-BE49-F238E27FC236}">
                  <a16:creationId xmlns:a16="http://schemas.microsoft.com/office/drawing/2014/main" id="{C3148789-4C42-4132-A802-88780983F1B4}"/>
                </a:ext>
              </a:extLst>
            </p:cNvPr>
            <p:cNvSpPr/>
            <p:nvPr/>
          </p:nvSpPr>
          <p:spPr>
            <a:xfrm>
              <a:off x="-12700" y="5748819"/>
              <a:ext cx="12191999" cy="1087722"/>
            </a:xfrm>
            <a:prstGeom prst="rect">
              <a:avLst/>
            </a:prstGeom>
            <a:solidFill>
              <a:schemeClr val="accent3">
                <a:lumMod val="40000"/>
                <a:lumOff val="60000"/>
              </a:schemeClr>
            </a:solidFill>
            <a:ln>
              <a:noFill/>
            </a:ln>
            <a:effectLst>
              <a:outerShdw blurRad="57785" dist="33020" dir="3180000" algn="ctr">
                <a:srgbClr val="000000">
                  <a:alpha val="30000"/>
                </a:srgbClr>
              </a:outerShdw>
            </a:effectLst>
            <a:scene3d>
              <a:camera prst="orthographicFront">
                <a:rot lat="0" lon="0" rev="0"/>
              </a:camera>
              <a:lightRig rig="brightRoom" dir="t">
                <a:rot lat="0" lon="0" rev="600000"/>
              </a:lightRig>
            </a:scene3d>
            <a:sp3d prstMaterial="metal">
              <a:bevelT w="38100" h="57150" prst="angle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EC" dirty="0"/>
            </a:p>
          </p:txBody>
        </p:sp>
        <p:pic>
          <p:nvPicPr>
            <p:cNvPr id="29" name="Picture 16" descr="Imagen relacionada">
              <a:extLst>
                <a:ext uri="{FF2B5EF4-FFF2-40B4-BE49-F238E27FC236}">
                  <a16:creationId xmlns:a16="http://schemas.microsoft.com/office/drawing/2014/main" id="{3232C1EF-CCC1-465D-BF92-B2AACDD4FE0E}"/>
                </a:ext>
              </a:extLst>
            </p:cNvPr>
            <p:cNvPicPr>
              <a:picLocks noChangeAspect="1" noChangeArrowheads="1"/>
            </p:cNvPicPr>
            <p:nvPr/>
          </p:nvPicPr>
          <p:blipFill rotWithShape="1">
            <a:blip r:embed="rId4">
              <a:clrChange>
                <a:clrFrom>
                  <a:srgbClr val="FEFEFE"/>
                </a:clrFrom>
                <a:clrTo>
                  <a:srgbClr val="FEFEFE">
                    <a:alpha val="0"/>
                  </a:srgbClr>
                </a:clrTo>
              </a:clrChange>
              <a:duotone>
                <a:prstClr val="black"/>
                <a:schemeClr val="accent1">
                  <a:tint val="45000"/>
                  <a:satMod val="400000"/>
                </a:schemeClr>
              </a:duoton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6213" r="7296"/>
            <a:stretch/>
          </p:blipFill>
          <p:spPr bwMode="auto">
            <a:xfrm>
              <a:off x="-48550" y="5636802"/>
              <a:ext cx="12171739" cy="1347314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30" name="Título 1">
              <a:extLst>
                <a:ext uri="{FF2B5EF4-FFF2-40B4-BE49-F238E27FC236}">
                  <a16:creationId xmlns:a16="http://schemas.microsoft.com/office/drawing/2014/main" id="{D0A57CD8-EAC6-4ABC-A712-DA9DA8534445}"/>
                </a:ext>
              </a:extLst>
            </p:cNvPr>
            <p:cNvSpPr txBox="1">
              <a:spLocks/>
            </p:cNvSpPr>
            <p:nvPr/>
          </p:nvSpPr>
          <p:spPr>
            <a:xfrm>
              <a:off x="178540" y="5784834"/>
              <a:ext cx="10515600" cy="1051707"/>
            </a:xfrm>
            <a:prstGeom prst="rect">
              <a:avLst/>
            </a:prstGeom>
          </p:spPr>
          <p:txBody>
            <a:bodyPr vert="horz" lIns="91440" tIns="45720" rIns="91440" bIns="45720" rtlCol="0" anchor="b">
              <a:normAutofit fontScale="97500"/>
              <a:scene3d>
                <a:camera prst="orthographicFront"/>
                <a:lightRig rig="threePt" dir="t"/>
              </a:scene3d>
              <a:sp3d extrusionH="57150">
                <a:bevelT w="38100" h="38100"/>
              </a:sp3d>
            </a:bodyPr>
            <a:lstStyle>
              <a:lvl1pPr algn="ctr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6000" kern="1200">
                  <a:solidFill>
                    <a:schemeClr val="tx1"/>
                  </a:solidFill>
                  <a:latin typeface="+mj-lt"/>
                  <a:ea typeface="+mj-ea"/>
                  <a:cs typeface="+mj-cs"/>
                </a:defRPr>
              </a:lvl1pPr>
            </a:lstStyle>
            <a:p>
              <a:pPr>
                <a:lnSpc>
                  <a:spcPct val="80000"/>
                </a:lnSpc>
              </a:pPr>
              <a:endParaRPr lang="es-EC" i="1" dirty="0">
                <a:solidFill>
                  <a:schemeClr val="accent2">
                    <a:lumMod val="50000"/>
                  </a:schemeClr>
                </a:solidFill>
                <a:latin typeface="Bookman Old Style" panose="02050604050505020204" pitchFamily="18" charset="0"/>
              </a:endParaRPr>
            </a:p>
          </p:txBody>
        </p:sp>
        <p:sp>
          <p:nvSpPr>
            <p:cNvPr id="31" name="Título 1">
              <a:extLst>
                <a:ext uri="{FF2B5EF4-FFF2-40B4-BE49-F238E27FC236}">
                  <a16:creationId xmlns:a16="http://schemas.microsoft.com/office/drawing/2014/main" id="{067F6188-BF83-4F01-876A-152E0A3D2FBD}"/>
                </a:ext>
              </a:extLst>
            </p:cNvPr>
            <p:cNvSpPr txBox="1">
              <a:spLocks/>
            </p:cNvSpPr>
            <p:nvPr/>
          </p:nvSpPr>
          <p:spPr>
            <a:xfrm>
              <a:off x="178540" y="5784834"/>
              <a:ext cx="10515600" cy="1051707"/>
            </a:xfrm>
            <a:prstGeom prst="rect">
              <a:avLst/>
            </a:prstGeom>
          </p:spPr>
          <p:txBody>
            <a:bodyPr vert="horz" lIns="91440" tIns="45720" rIns="91440" bIns="45720" rtlCol="0" anchor="b">
              <a:normAutofit fontScale="97500"/>
              <a:scene3d>
                <a:camera prst="orthographicFront"/>
                <a:lightRig rig="threePt" dir="t"/>
              </a:scene3d>
              <a:sp3d extrusionH="57150">
                <a:bevelT w="38100" h="38100"/>
              </a:sp3d>
            </a:bodyPr>
            <a:lstStyle>
              <a:lvl1pPr algn="ctr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6000" kern="1200">
                  <a:solidFill>
                    <a:schemeClr val="tx1"/>
                  </a:solidFill>
                  <a:latin typeface="+mj-lt"/>
                  <a:ea typeface="+mj-ea"/>
                  <a:cs typeface="+mj-cs"/>
                </a:defRPr>
              </a:lvl1pPr>
            </a:lstStyle>
            <a:p>
              <a:pPr>
                <a:lnSpc>
                  <a:spcPct val="80000"/>
                </a:lnSpc>
              </a:pPr>
              <a:endParaRPr lang="es-EC" i="1" dirty="0">
                <a:solidFill>
                  <a:schemeClr val="accent2">
                    <a:lumMod val="50000"/>
                  </a:schemeClr>
                </a:solidFill>
                <a:latin typeface="Bookman Old Style" panose="02050604050505020204" pitchFamily="18" charset="0"/>
              </a:endParaRPr>
            </a:p>
          </p:txBody>
        </p:sp>
        <p:sp>
          <p:nvSpPr>
            <p:cNvPr id="40" name="Subtítulo 2">
              <a:extLst>
                <a:ext uri="{FF2B5EF4-FFF2-40B4-BE49-F238E27FC236}">
                  <a16:creationId xmlns:a16="http://schemas.microsoft.com/office/drawing/2014/main" id="{E5DEA4B0-F943-46F1-AA47-87C5C59DFFB5}"/>
                </a:ext>
              </a:extLst>
            </p:cNvPr>
            <p:cNvSpPr txBox="1">
              <a:spLocks/>
            </p:cNvSpPr>
            <p:nvPr/>
          </p:nvSpPr>
          <p:spPr>
            <a:xfrm>
              <a:off x="7561" y="6310459"/>
              <a:ext cx="2341939" cy="508045"/>
            </a:xfrm>
            <a:prstGeom prst="rect">
              <a:avLst/>
            </a:prstGeom>
          </p:spPr>
          <p:txBody>
            <a:bodyPr vert="horz" lIns="91440" tIns="45720" rIns="91440" bIns="45720" rtlCol="0" anchor="ctr">
              <a:normAutofit lnSpcReduction="10000"/>
              <a:scene3d>
                <a:camera prst="orthographicFront"/>
                <a:lightRig rig="threePt" dir="t"/>
              </a:scene3d>
              <a:sp3d extrusionH="57150">
                <a:bevelT w="38100" h="38100"/>
              </a:sp3d>
            </a:bodyPr>
            <a:lstStyle>
              <a:lvl1pPr marL="0" indent="0" algn="ctr" defTabSz="914400" rtl="0" eaLnBrk="1" latinLnBrk="0" hangingPunct="1"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None/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/>
              <a:r>
                <a:rPr lang="es-MX" sz="3200" dirty="0">
                  <a:solidFill>
                    <a:schemeClr val="accent2">
                      <a:lumMod val="75000"/>
                    </a:schemeClr>
                  </a:solidFill>
                  <a:latin typeface="Segoe UI Black" panose="020B0A02040204020203" pitchFamily="34" charset="0"/>
                  <a:ea typeface="Segoe UI Black" panose="020B0A02040204020203" pitchFamily="34" charset="0"/>
                </a:rPr>
                <a:t>Martes</a:t>
              </a:r>
            </a:p>
          </p:txBody>
        </p:sp>
        <p:sp>
          <p:nvSpPr>
            <p:cNvPr id="41" name="Título 1">
              <a:extLst>
                <a:ext uri="{FF2B5EF4-FFF2-40B4-BE49-F238E27FC236}">
                  <a16:creationId xmlns:a16="http://schemas.microsoft.com/office/drawing/2014/main" id="{FA6F52AB-AAC8-437E-A4EF-C4E3306B9132}"/>
                </a:ext>
              </a:extLst>
            </p:cNvPr>
            <p:cNvSpPr txBox="1">
              <a:spLocks/>
            </p:cNvSpPr>
            <p:nvPr/>
          </p:nvSpPr>
          <p:spPr>
            <a:xfrm>
              <a:off x="3128940" y="5817982"/>
              <a:ext cx="6830379" cy="595140"/>
            </a:xfrm>
            <a:prstGeom prst="rect">
              <a:avLst/>
            </a:prstGeom>
          </p:spPr>
          <p:txBody>
            <a:bodyPr vert="horz" lIns="91440" tIns="45720" rIns="91440" bIns="45720" rtlCol="0" anchor="b">
              <a:normAutofit/>
            </a:bodyPr>
            <a:lstStyle>
              <a:lvl1pPr algn="ctr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6000" kern="1200">
                  <a:solidFill>
                    <a:schemeClr val="tx1"/>
                  </a:solidFill>
                  <a:latin typeface="+mj-lt"/>
                  <a:ea typeface="+mj-ea"/>
                  <a:cs typeface="+mj-cs"/>
                </a:defRPr>
              </a:lvl1pPr>
            </a:lstStyle>
            <a:p>
              <a:pPr algn="l"/>
              <a:r>
                <a:rPr lang="es-MX" sz="2800" dirty="0">
                  <a:solidFill>
                    <a:schemeClr val="bg1"/>
                  </a:solidFill>
                  <a:effectLst>
                    <a:outerShdw blurRad="50800" dist="38100" dir="2700000" algn="tl" rotWithShape="0">
                      <a:prstClr val="black">
                        <a:alpha val="40000"/>
                      </a:prstClr>
                    </a:outerShdw>
                  </a:effectLst>
                  <a:latin typeface="Segoe UI Semibold" panose="020B0702040204020203" pitchFamily="34" charset="0"/>
                  <a:cs typeface="Segoe UI Semibold" panose="020B0702040204020203" pitchFamily="34" charset="0"/>
                </a:rPr>
                <a:t>Valor ante los ciegos voluntarios</a:t>
              </a:r>
              <a:endParaRPr lang="es-EC" sz="2800" dirty="0">
                <a:solidFill>
                  <a:schemeClr val="bg1"/>
                </a:solidFill>
                <a:latin typeface="Segoe UI Semibold" panose="020B0702040204020203" pitchFamily="34" charset="0"/>
                <a:cs typeface="Segoe UI Semibold" panose="020B0702040204020203" pitchFamily="34" charset="0"/>
              </a:endParaRPr>
            </a:p>
          </p:txBody>
        </p:sp>
      </p:grpSp>
      <p:sp>
        <p:nvSpPr>
          <p:cNvPr id="2" name="CuadroTexto 1">
            <a:extLst>
              <a:ext uri="{FF2B5EF4-FFF2-40B4-BE49-F238E27FC236}">
                <a16:creationId xmlns:a16="http://schemas.microsoft.com/office/drawing/2014/main" id="{67B2C686-658D-FA1F-D695-7FDA23AA8129}"/>
              </a:ext>
            </a:extLst>
          </p:cNvPr>
          <p:cNvSpPr txBox="1"/>
          <p:nvPr/>
        </p:nvSpPr>
        <p:spPr>
          <a:xfrm>
            <a:off x="0" y="80716"/>
            <a:ext cx="12035475" cy="138499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>
              <a:tabLst>
                <a:tab pos="1435100" algn="l"/>
                <a:tab pos="3771900" algn="l"/>
              </a:tabLst>
            </a:pPr>
            <a:r>
              <a:rPr lang="es-ES" sz="2800" dirty="0">
                <a:ln w="0"/>
                <a:latin typeface="Noto Sans ExtBd" panose="020B0902040504020204"/>
              </a:rPr>
              <a:t>Incapaces de engañar al joven restaurado, ¿cómo le menospreciaron los fariseos, y cómo se ha manifestado tal ignorancia a lo largo de la historia? </a:t>
            </a:r>
            <a:endParaRPr lang="es-EC" sz="2800" dirty="0">
              <a:ln w="0"/>
              <a:latin typeface="Noto Sans ExtBd" panose="020B0902040504020204"/>
              <a:ea typeface="Noto Sans ExtBd" panose="020B0902040504020204" pitchFamily="34"/>
              <a:cs typeface="Noto Sans ExtBd" panose="020B0902040504020204" pitchFamily="34"/>
            </a:endParaRPr>
          </a:p>
        </p:txBody>
      </p:sp>
      <p:pic>
        <p:nvPicPr>
          <p:cNvPr id="3" name="Imagen 2">
            <a:extLst>
              <a:ext uri="{FF2B5EF4-FFF2-40B4-BE49-F238E27FC236}">
                <a16:creationId xmlns:a16="http://schemas.microsoft.com/office/drawing/2014/main" id="{75C72C0F-ABA5-9E38-F256-9A67823C1030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20036" y="5946548"/>
            <a:ext cx="2341940" cy="796950"/>
          </a:xfrm>
          <a:prstGeom prst="rect">
            <a:avLst/>
          </a:prstGeom>
        </p:spPr>
      </p:pic>
      <p:sp>
        <p:nvSpPr>
          <p:cNvPr id="5" name="Bocadillo: rectángulo con esquinas redondeadas 4">
            <a:extLst>
              <a:ext uri="{FF2B5EF4-FFF2-40B4-BE49-F238E27FC236}">
                <a16:creationId xmlns:a16="http://schemas.microsoft.com/office/drawing/2014/main" id="{1C63D97F-69E1-A571-345C-BF4B7883D3E5}"/>
              </a:ext>
            </a:extLst>
          </p:cNvPr>
          <p:cNvSpPr/>
          <p:nvPr/>
        </p:nvSpPr>
        <p:spPr>
          <a:xfrm>
            <a:off x="1401387" y="1728524"/>
            <a:ext cx="4765964" cy="987136"/>
          </a:xfrm>
          <a:prstGeom prst="wedgeRoundRectCallout">
            <a:avLst>
              <a:gd name="adj1" fmla="val 23585"/>
              <a:gd name="adj2" fmla="val 132205"/>
              <a:gd name="adj3" fmla="val 16667"/>
            </a:avLst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sz="1600" dirty="0">
                <a:solidFill>
                  <a:schemeClr val="tx1"/>
                </a:solidFill>
                <a:latin typeface="Bw Modelica" panose="00000600000000000000" pitchFamily="50" charset="0"/>
              </a:rPr>
              <a:t>Tú eres su discípulo; pero nosotros, discípulos de Moisés somos. Nosotros sabemos que Dios ha hablado a Moisés; pero respecto a ése, no sabemos de dónde sea.</a:t>
            </a:r>
            <a:endParaRPr lang="es-EC" sz="1600" dirty="0">
              <a:solidFill>
                <a:schemeClr val="tx1"/>
              </a:solidFill>
              <a:latin typeface="Bw Modelica" panose="00000600000000000000" pitchFamily="50" charset="0"/>
            </a:endParaRPr>
          </a:p>
        </p:txBody>
      </p:sp>
      <p:graphicFrame>
        <p:nvGraphicFramePr>
          <p:cNvPr id="13" name="Diagrama 12">
            <a:extLst>
              <a:ext uri="{FF2B5EF4-FFF2-40B4-BE49-F238E27FC236}">
                <a16:creationId xmlns:a16="http://schemas.microsoft.com/office/drawing/2014/main" id="{C4011EA7-09A5-8221-299D-4CBCE7D6BE1A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674622504"/>
              </p:ext>
            </p:extLst>
          </p:nvPr>
        </p:nvGraphicFramePr>
        <p:xfrm>
          <a:off x="6452755" y="1080655"/>
          <a:ext cx="5609221" cy="4611136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6" r:lo="rId7" r:qs="rId8" r:cs="rId9"/>
          </a:graphicData>
        </a:graphic>
      </p:graphicFrame>
    </p:spTree>
    <p:extLst>
      <p:ext uri="{BB962C8B-B14F-4D97-AF65-F5344CB8AC3E}">
        <p14:creationId xmlns:p14="http://schemas.microsoft.com/office/powerpoint/2010/main" val="195943563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graphicEl>
                                              <a:dgm id="{B5B979D6-9A95-4334-8192-27D4B6821665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graphicEl>
                                              <a:dgm id="{9D041828-6AD9-46A5-9720-92B6CDC6F09B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graphicEl>
                                              <a:dgm id="{E38E7B7E-2AEB-4920-8383-230BB3971EB7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5" grpId="0" animBg="1"/>
      <p:bldGraphic spid="13" grpId="0">
        <p:bldSub>
          <a:bldDgm bld="one"/>
        </p:bldSub>
      </p:bldGraphic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n 1">
            <a:extLst>
              <a:ext uri="{FF2B5EF4-FFF2-40B4-BE49-F238E27FC236}">
                <a16:creationId xmlns:a16="http://schemas.microsoft.com/office/drawing/2014/main" id="{546484A0-7A79-2006-0015-3C96181B7B29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23924"/>
          <a:stretch/>
        </p:blipFill>
        <p:spPr>
          <a:xfrm>
            <a:off x="8260773" y="-26192"/>
            <a:ext cx="3954981" cy="6858000"/>
          </a:xfrm>
          <a:prstGeom prst="rect">
            <a:avLst/>
          </a:prstGeom>
        </p:spPr>
      </p:pic>
      <p:grpSp>
        <p:nvGrpSpPr>
          <p:cNvPr id="27" name="Grupo 26">
            <a:extLst>
              <a:ext uri="{FF2B5EF4-FFF2-40B4-BE49-F238E27FC236}">
                <a16:creationId xmlns:a16="http://schemas.microsoft.com/office/drawing/2014/main" id="{11E997E7-FD82-40DA-83AF-AFA6E752047C}"/>
              </a:ext>
            </a:extLst>
          </p:cNvPr>
          <p:cNvGrpSpPr/>
          <p:nvPr/>
        </p:nvGrpSpPr>
        <p:grpSpPr>
          <a:xfrm>
            <a:off x="-55556" y="5671366"/>
            <a:ext cx="12227849" cy="1347314"/>
            <a:chOff x="-48550" y="5636802"/>
            <a:chExt cx="12227849" cy="1347314"/>
          </a:xfrm>
        </p:grpSpPr>
        <p:sp>
          <p:nvSpPr>
            <p:cNvPr id="28" name="Rectángulo 27">
              <a:extLst>
                <a:ext uri="{FF2B5EF4-FFF2-40B4-BE49-F238E27FC236}">
                  <a16:creationId xmlns:a16="http://schemas.microsoft.com/office/drawing/2014/main" id="{C3148789-4C42-4132-A802-88780983F1B4}"/>
                </a:ext>
              </a:extLst>
            </p:cNvPr>
            <p:cNvSpPr/>
            <p:nvPr/>
          </p:nvSpPr>
          <p:spPr>
            <a:xfrm>
              <a:off x="-12700" y="5748819"/>
              <a:ext cx="12191999" cy="1087722"/>
            </a:xfrm>
            <a:prstGeom prst="rect">
              <a:avLst/>
            </a:prstGeom>
            <a:solidFill>
              <a:schemeClr val="accent3">
                <a:lumMod val="40000"/>
                <a:lumOff val="60000"/>
              </a:schemeClr>
            </a:solidFill>
            <a:ln>
              <a:noFill/>
            </a:ln>
            <a:effectLst>
              <a:outerShdw blurRad="57785" dist="33020" dir="3180000" algn="ctr">
                <a:srgbClr val="000000">
                  <a:alpha val="30000"/>
                </a:srgbClr>
              </a:outerShdw>
            </a:effectLst>
            <a:scene3d>
              <a:camera prst="orthographicFront">
                <a:rot lat="0" lon="0" rev="0"/>
              </a:camera>
              <a:lightRig rig="brightRoom" dir="t">
                <a:rot lat="0" lon="0" rev="600000"/>
              </a:lightRig>
            </a:scene3d>
            <a:sp3d prstMaterial="metal">
              <a:bevelT w="38100" h="57150" prst="angle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EC" dirty="0"/>
            </a:p>
          </p:txBody>
        </p:sp>
        <p:pic>
          <p:nvPicPr>
            <p:cNvPr id="29" name="Picture 16" descr="Imagen relacionada">
              <a:extLst>
                <a:ext uri="{FF2B5EF4-FFF2-40B4-BE49-F238E27FC236}">
                  <a16:creationId xmlns:a16="http://schemas.microsoft.com/office/drawing/2014/main" id="{3232C1EF-CCC1-465D-BF92-B2AACDD4FE0E}"/>
                </a:ext>
              </a:extLst>
            </p:cNvPr>
            <p:cNvPicPr>
              <a:picLocks noChangeAspect="1" noChangeArrowheads="1"/>
            </p:cNvPicPr>
            <p:nvPr/>
          </p:nvPicPr>
          <p:blipFill rotWithShape="1">
            <a:blip r:embed="rId4">
              <a:clrChange>
                <a:clrFrom>
                  <a:srgbClr val="FEFEFE"/>
                </a:clrFrom>
                <a:clrTo>
                  <a:srgbClr val="FEFEFE">
                    <a:alpha val="0"/>
                  </a:srgbClr>
                </a:clrTo>
              </a:clrChange>
              <a:duotone>
                <a:prstClr val="black"/>
                <a:schemeClr val="accent1">
                  <a:tint val="45000"/>
                  <a:satMod val="400000"/>
                </a:schemeClr>
              </a:duoton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6213" r="7296"/>
            <a:stretch/>
          </p:blipFill>
          <p:spPr bwMode="auto">
            <a:xfrm>
              <a:off x="-48550" y="5636802"/>
              <a:ext cx="12171739" cy="1347314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30" name="Título 1">
              <a:extLst>
                <a:ext uri="{FF2B5EF4-FFF2-40B4-BE49-F238E27FC236}">
                  <a16:creationId xmlns:a16="http://schemas.microsoft.com/office/drawing/2014/main" id="{D0A57CD8-EAC6-4ABC-A712-DA9DA8534445}"/>
                </a:ext>
              </a:extLst>
            </p:cNvPr>
            <p:cNvSpPr txBox="1">
              <a:spLocks/>
            </p:cNvSpPr>
            <p:nvPr/>
          </p:nvSpPr>
          <p:spPr>
            <a:xfrm>
              <a:off x="178540" y="5784834"/>
              <a:ext cx="10515600" cy="1051707"/>
            </a:xfrm>
            <a:prstGeom prst="rect">
              <a:avLst/>
            </a:prstGeom>
          </p:spPr>
          <p:txBody>
            <a:bodyPr vert="horz" lIns="91440" tIns="45720" rIns="91440" bIns="45720" rtlCol="0" anchor="b">
              <a:normAutofit fontScale="97500"/>
              <a:scene3d>
                <a:camera prst="orthographicFront"/>
                <a:lightRig rig="threePt" dir="t"/>
              </a:scene3d>
              <a:sp3d extrusionH="57150">
                <a:bevelT w="38100" h="38100"/>
              </a:sp3d>
            </a:bodyPr>
            <a:lstStyle>
              <a:lvl1pPr algn="ctr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6000" kern="1200">
                  <a:solidFill>
                    <a:schemeClr val="tx1"/>
                  </a:solidFill>
                  <a:latin typeface="+mj-lt"/>
                  <a:ea typeface="+mj-ea"/>
                  <a:cs typeface="+mj-cs"/>
                </a:defRPr>
              </a:lvl1pPr>
            </a:lstStyle>
            <a:p>
              <a:pPr>
                <a:lnSpc>
                  <a:spcPct val="80000"/>
                </a:lnSpc>
              </a:pPr>
              <a:endParaRPr lang="es-EC" i="1" dirty="0">
                <a:solidFill>
                  <a:schemeClr val="accent2">
                    <a:lumMod val="50000"/>
                  </a:schemeClr>
                </a:solidFill>
                <a:latin typeface="Bookman Old Style" panose="02050604050505020204" pitchFamily="18" charset="0"/>
              </a:endParaRPr>
            </a:p>
          </p:txBody>
        </p:sp>
        <p:sp>
          <p:nvSpPr>
            <p:cNvPr id="31" name="Título 1">
              <a:extLst>
                <a:ext uri="{FF2B5EF4-FFF2-40B4-BE49-F238E27FC236}">
                  <a16:creationId xmlns:a16="http://schemas.microsoft.com/office/drawing/2014/main" id="{067F6188-BF83-4F01-876A-152E0A3D2FBD}"/>
                </a:ext>
              </a:extLst>
            </p:cNvPr>
            <p:cNvSpPr txBox="1">
              <a:spLocks/>
            </p:cNvSpPr>
            <p:nvPr/>
          </p:nvSpPr>
          <p:spPr>
            <a:xfrm>
              <a:off x="178540" y="5784834"/>
              <a:ext cx="10515600" cy="1051707"/>
            </a:xfrm>
            <a:prstGeom prst="rect">
              <a:avLst/>
            </a:prstGeom>
          </p:spPr>
          <p:txBody>
            <a:bodyPr vert="horz" lIns="91440" tIns="45720" rIns="91440" bIns="45720" rtlCol="0" anchor="b">
              <a:normAutofit fontScale="97500"/>
              <a:scene3d>
                <a:camera prst="orthographicFront"/>
                <a:lightRig rig="threePt" dir="t"/>
              </a:scene3d>
              <a:sp3d extrusionH="57150">
                <a:bevelT w="38100" h="38100"/>
              </a:sp3d>
            </a:bodyPr>
            <a:lstStyle>
              <a:lvl1pPr algn="ctr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6000" kern="1200">
                  <a:solidFill>
                    <a:schemeClr val="tx1"/>
                  </a:solidFill>
                  <a:latin typeface="+mj-lt"/>
                  <a:ea typeface="+mj-ea"/>
                  <a:cs typeface="+mj-cs"/>
                </a:defRPr>
              </a:lvl1pPr>
            </a:lstStyle>
            <a:p>
              <a:pPr>
                <a:lnSpc>
                  <a:spcPct val="80000"/>
                </a:lnSpc>
              </a:pPr>
              <a:endParaRPr lang="es-EC" i="1" dirty="0">
                <a:solidFill>
                  <a:schemeClr val="accent2">
                    <a:lumMod val="50000"/>
                  </a:schemeClr>
                </a:solidFill>
                <a:latin typeface="Bookman Old Style" panose="02050604050505020204" pitchFamily="18" charset="0"/>
              </a:endParaRPr>
            </a:p>
          </p:txBody>
        </p:sp>
        <p:sp>
          <p:nvSpPr>
            <p:cNvPr id="40" name="Subtítulo 2">
              <a:extLst>
                <a:ext uri="{FF2B5EF4-FFF2-40B4-BE49-F238E27FC236}">
                  <a16:creationId xmlns:a16="http://schemas.microsoft.com/office/drawing/2014/main" id="{E5DEA4B0-F943-46F1-AA47-87C5C59DFFB5}"/>
                </a:ext>
              </a:extLst>
            </p:cNvPr>
            <p:cNvSpPr txBox="1">
              <a:spLocks/>
            </p:cNvSpPr>
            <p:nvPr/>
          </p:nvSpPr>
          <p:spPr>
            <a:xfrm>
              <a:off x="7561" y="6310459"/>
              <a:ext cx="2341939" cy="508045"/>
            </a:xfrm>
            <a:prstGeom prst="rect">
              <a:avLst/>
            </a:prstGeom>
          </p:spPr>
          <p:txBody>
            <a:bodyPr vert="horz" lIns="91440" tIns="45720" rIns="91440" bIns="45720" rtlCol="0" anchor="ctr">
              <a:normAutofit lnSpcReduction="10000"/>
              <a:scene3d>
                <a:camera prst="orthographicFront"/>
                <a:lightRig rig="threePt" dir="t"/>
              </a:scene3d>
              <a:sp3d extrusionH="57150">
                <a:bevelT w="38100" h="38100"/>
              </a:sp3d>
            </a:bodyPr>
            <a:lstStyle>
              <a:lvl1pPr marL="0" indent="0" algn="ctr" defTabSz="914400" rtl="0" eaLnBrk="1" latinLnBrk="0" hangingPunct="1"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None/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/>
              <a:r>
                <a:rPr lang="es-MX" sz="3200" dirty="0">
                  <a:solidFill>
                    <a:schemeClr val="accent2">
                      <a:lumMod val="75000"/>
                    </a:schemeClr>
                  </a:solidFill>
                  <a:latin typeface="Segoe UI Black" panose="020B0A02040204020203" pitchFamily="34" charset="0"/>
                  <a:ea typeface="Segoe UI Black" panose="020B0A02040204020203" pitchFamily="34" charset="0"/>
                </a:rPr>
                <a:t>Martes</a:t>
              </a:r>
            </a:p>
          </p:txBody>
        </p:sp>
        <p:sp>
          <p:nvSpPr>
            <p:cNvPr id="41" name="Título 1">
              <a:extLst>
                <a:ext uri="{FF2B5EF4-FFF2-40B4-BE49-F238E27FC236}">
                  <a16:creationId xmlns:a16="http://schemas.microsoft.com/office/drawing/2014/main" id="{FA6F52AB-AAC8-437E-A4EF-C4E3306B9132}"/>
                </a:ext>
              </a:extLst>
            </p:cNvPr>
            <p:cNvSpPr txBox="1">
              <a:spLocks/>
            </p:cNvSpPr>
            <p:nvPr/>
          </p:nvSpPr>
          <p:spPr>
            <a:xfrm>
              <a:off x="3064526" y="5817982"/>
              <a:ext cx="6842711" cy="595140"/>
            </a:xfrm>
            <a:prstGeom prst="rect">
              <a:avLst/>
            </a:prstGeom>
          </p:spPr>
          <p:txBody>
            <a:bodyPr vert="horz" lIns="91440" tIns="45720" rIns="91440" bIns="45720" rtlCol="0" anchor="b">
              <a:normAutofit/>
            </a:bodyPr>
            <a:lstStyle>
              <a:lvl1pPr algn="ctr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6000" kern="1200">
                  <a:solidFill>
                    <a:schemeClr val="tx1"/>
                  </a:solidFill>
                  <a:latin typeface="+mj-lt"/>
                  <a:ea typeface="+mj-ea"/>
                  <a:cs typeface="+mj-cs"/>
                </a:defRPr>
              </a:lvl1pPr>
            </a:lstStyle>
            <a:p>
              <a:pPr algn="l"/>
              <a:r>
                <a:rPr lang="es-MX" sz="2800" dirty="0">
                  <a:solidFill>
                    <a:schemeClr val="bg1"/>
                  </a:solidFill>
                  <a:effectLst>
                    <a:outerShdw blurRad="50800" dist="38100" dir="2700000" algn="tl" rotWithShape="0">
                      <a:prstClr val="black">
                        <a:alpha val="40000"/>
                      </a:prstClr>
                    </a:outerShdw>
                  </a:effectLst>
                  <a:latin typeface="Segoe UI Semibold" panose="020B0702040204020203" pitchFamily="34" charset="0"/>
                  <a:cs typeface="Segoe UI Semibold" panose="020B0702040204020203" pitchFamily="34" charset="0"/>
                </a:rPr>
                <a:t>La cuestión se intensifica</a:t>
              </a:r>
              <a:endParaRPr lang="es-EC" sz="2800" dirty="0">
                <a:solidFill>
                  <a:schemeClr val="bg1"/>
                </a:solidFill>
                <a:latin typeface="Segoe UI Semibold" panose="020B0702040204020203" pitchFamily="34" charset="0"/>
                <a:cs typeface="Segoe UI Semibold" panose="020B0702040204020203" pitchFamily="34" charset="0"/>
              </a:endParaRPr>
            </a:p>
          </p:txBody>
        </p:sp>
      </p:grpSp>
      <p:pic>
        <p:nvPicPr>
          <p:cNvPr id="4" name="Imagen 3">
            <a:extLst>
              <a:ext uri="{FF2B5EF4-FFF2-40B4-BE49-F238E27FC236}">
                <a16:creationId xmlns:a16="http://schemas.microsoft.com/office/drawing/2014/main" id="{03F77AFD-C31C-0885-8834-8CE3F3865996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20036" y="5946548"/>
            <a:ext cx="2341940" cy="796950"/>
          </a:xfrm>
          <a:prstGeom prst="rect">
            <a:avLst/>
          </a:prstGeom>
        </p:spPr>
      </p:pic>
      <p:sp>
        <p:nvSpPr>
          <p:cNvPr id="10" name="CuadroTexto 9">
            <a:extLst>
              <a:ext uri="{FF2B5EF4-FFF2-40B4-BE49-F238E27FC236}">
                <a16:creationId xmlns:a16="http://schemas.microsoft.com/office/drawing/2014/main" id="{B4EF2989-0A9A-281E-0523-3F43A5039A60}"/>
              </a:ext>
            </a:extLst>
          </p:cNvPr>
          <p:cNvSpPr txBox="1"/>
          <p:nvPr/>
        </p:nvSpPr>
        <p:spPr>
          <a:xfrm>
            <a:off x="75818" y="4131850"/>
            <a:ext cx="8184956" cy="15696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>
              <a:tabLst>
                <a:tab pos="1435100" algn="l"/>
                <a:tab pos="3771900" algn="l"/>
              </a:tabLst>
            </a:pPr>
            <a:r>
              <a:rPr lang="es-ES" sz="3200" dirty="0">
                <a:latin typeface="Noto Sans ExtBd" panose="020B0902040504020204" pitchFamily="34"/>
                <a:ea typeface="Noto Sans ExtBd" panose="020B0902040504020204" pitchFamily="34"/>
                <a:cs typeface="Noto Sans ExtBd" panose="020B0902040504020204" pitchFamily="34"/>
              </a:rPr>
              <a:t>¿Qué ejemplo podemos aprender del testimonio sincero del joven, así como de otros creyentes honestos en Cristo? </a:t>
            </a:r>
            <a:endParaRPr lang="es-EC" sz="3200" dirty="0">
              <a:ln w="0"/>
              <a:latin typeface="Noto Sans ExtBd" panose="020B0902040504020204" pitchFamily="34"/>
              <a:ea typeface="Noto Sans ExtBd" panose="020B0902040504020204" pitchFamily="34"/>
              <a:cs typeface="Noto Sans ExtBd" panose="020B0902040504020204" pitchFamily="34"/>
            </a:endParaRPr>
          </a:p>
        </p:txBody>
      </p:sp>
      <p:sp>
        <p:nvSpPr>
          <p:cNvPr id="8" name="Bocadillo: rectángulo con esquinas redondeadas 7">
            <a:extLst>
              <a:ext uri="{FF2B5EF4-FFF2-40B4-BE49-F238E27FC236}">
                <a16:creationId xmlns:a16="http://schemas.microsoft.com/office/drawing/2014/main" id="{3F14C219-90B9-CDD0-794C-ABA326C2A84A}"/>
              </a:ext>
            </a:extLst>
          </p:cNvPr>
          <p:cNvSpPr/>
          <p:nvPr/>
        </p:nvSpPr>
        <p:spPr>
          <a:xfrm>
            <a:off x="9040091" y="26192"/>
            <a:ext cx="3076092" cy="721953"/>
          </a:xfrm>
          <a:prstGeom prst="wedgeRoundRectCallout">
            <a:avLst>
              <a:gd name="adj1" fmla="val 9758"/>
              <a:gd name="adj2" fmla="val 148138"/>
              <a:gd name="adj3" fmla="val 16667"/>
            </a:avLst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sz="1400" dirty="0">
                <a:solidFill>
                  <a:schemeClr val="tx1"/>
                </a:solidFill>
                <a:latin typeface="Bw Modelica" panose="00000600000000000000" pitchFamily="50" charset="0"/>
              </a:rPr>
              <a:t>…Y sabemos que Dios no oye a los pecadores…Si éste no viniera de Dios, nada podría hacer.</a:t>
            </a:r>
            <a:endParaRPr lang="es-EC" sz="1400" dirty="0">
              <a:solidFill>
                <a:schemeClr val="tx1"/>
              </a:solidFill>
              <a:latin typeface="Bw Modelica" panose="00000600000000000000" pitchFamily="50" charset="0"/>
            </a:endParaRPr>
          </a:p>
        </p:txBody>
      </p:sp>
      <p:graphicFrame>
        <p:nvGraphicFramePr>
          <p:cNvPr id="11" name="Diagrama 10">
            <a:extLst>
              <a:ext uri="{FF2B5EF4-FFF2-40B4-BE49-F238E27FC236}">
                <a16:creationId xmlns:a16="http://schemas.microsoft.com/office/drawing/2014/main" id="{DA924F6C-B01F-0C93-5E32-1F1724ED0BA9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1724901505"/>
              </p:ext>
            </p:extLst>
          </p:nvPr>
        </p:nvGraphicFramePr>
        <p:xfrm>
          <a:off x="448735" y="137919"/>
          <a:ext cx="7541874" cy="3975894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6" r:lo="rId7" r:qs="rId8" r:cs="rId9"/>
          </a:graphicData>
        </a:graphic>
      </p:graphicFrame>
    </p:spTree>
    <p:extLst>
      <p:ext uri="{BB962C8B-B14F-4D97-AF65-F5344CB8AC3E}">
        <p14:creationId xmlns:p14="http://schemas.microsoft.com/office/powerpoint/2010/main" val="134470135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graphicEl>
                                              <a:dgm id="{9281C726-944D-483E-8AE8-CB58923C175B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graphicEl>
                                              <a:dgm id="{E9391944-25AF-46C4-B1AF-05FE159529E1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graphicEl>
                                              <a:dgm id="{E468CAB8-F90F-41CE-B051-EA9FA18EC7C3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graphicEl>
                                              <a:dgm id="{8DEFFA9F-E8A6-4AFA-806E-EF21D79CF252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/>
      <p:bldP spid="8" grpId="0" animBg="1"/>
      <p:bldGraphic spid="11" grpId="0">
        <p:bldSub>
          <a:bldDgm bld="one"/>
        </p:bldSub>
      </p:bldGraphic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n 1">
            <a:extLst>
              <a:ext uri="{FF2B5EF4-FFF2-40B4-BE49-F238E27FC236}">
                <a16:creationId xmlns:a16="http://schemas.microsoft.com/office/drawing/2014/main" id="{1D522A52-5178-5D69-9565-465F946E8AF4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b="13588"/>
          <a:stretch/>
        </p:blipFill>
        <p:spPr>
          <a:xfrm>
            <a:off x="-22702" y="0"/>
            <a:ext cx="6555915" cy="4248824"/>
          </a:xfrm>
          <a:prstGeom prst="rect">
            <a:avLst/>
          </a:prstGeom>
        </p:spPr>
      </p:pic>
      <p:grpSp>
        <p:nvGrpSpPr>
          <p:cNvPr id="27" name="Grupo 26">
            <a:extLst>
              <a:ext uri="{FF2B5EF4-FFF2-40B4-BE49-F238E27FC236}">
                <a16:creationId xmlns:a16="http://schemas.microsoft.com/office/drawing/2014/main" id="{11E997E7-FD82-40DA-83AF-AFA6E752047C}"/>
              </a:ext>
            </a:extLst>
          </p:cNvPr>
          <p:cNvGrpSpPr/>
          <p:nvPr/>
        </p:nvGrpSpPr>
        <p:grpSpPr>
          <a:xfrm>
            <a:off x="-55556" y="5671366"/>
            <a:ext cx="12227849" cy="1347314"/>
            <a:chOff x="-48550" y="5636802"/>
            <a:chExt cx="12227849" cy="1347314"/>
          </a:xfrm>
        </p:grpSpPr>
        <p:sp>
          <p:nvSpPr>
            <p:cNvPr id="28" name="Rectángulo 27">
              <a:extLst>
                <a:ext uri="{FF2B5EF4-FFF2-40B4-BE49-F238E27FC236}">
                  <a16:creationId xmlns:a16="http://schemas.microsoft.com/office/drawing/2014/main" id="{C3148789-4C42-4132-A802-88780983F1B4}"/>
                </a:ext>
              </a:extLst>
            </p:cNvPr>
            <p:cNvSpPr/>
            <p:nvPr/>
          </p:nvSpPr>
          <p:spPr>
            <a:xfrm>
              <a:off x="-12700" y="5748819"/>
              <a:ext cx="12191999" cy="1087722"/>
            </a:xfrm>
            <a:prstGeom prst="rect">
              <a:avLst/>
            </a:prstGeom>
            <a:solidFill>
              <a:schemeClr val="accent3">
                <a:lumMod val="40000"/>
                <a:lumOff val="60000"/>
              </a:schemeClr>
            </a:solidFill>
            <a:ln>
              <a:noFill/>
            </a:ln>
            <a:effectLst>
              <a:outerShdw blurRad="57785" dist="33020" dir="3180000" algn="ctr">
                <a:srgbClr val="000000">
                  <a:alpha val="30000"/>
                </a:srgbClr>
              </a:outerShdw>
            </a:effectLst>
            <a:scene3d>
              <a:camera prst="orthographicFront">
                <a:rot lat="0" lon="0" rev="0"/>
              </a:camera>
              <a:lightRig rig="brightRoom" dir="t">
                <a:rot lat="0" lon="0" rev="600000"/>
              </a:lightRig>
            </a:scene3d>
            <a:sp3d prstMaterial="metal">
              <a:bevelT w="38100" h="57150" prst="angle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EC" dirty="0"/>
            </a:p>
          </p:txBody>
        </p:sp>
        <p:pic>
          <p:nvPicPr>
            <p:cNvPr id="29" name="Picture 16" descr="Imagen relacionada">
              <a:extLst>
                <a:ext uri="{FF2B5EF4-FFF2-40B4-BE49-F238E27FC236}">
                  <a16:creationId xmlns:a16="http://schemas.microsoft.com/office/drawing/2014/main" id="{3232C1EF-CCC1-465D-BF92-B2AACDD4FE0E}"/>
                </a:ext>
              </a:extLst>
            </p:cNvPr>
            <p:cNvPicPr>
              <a:picLocks noChangeAspect="1" noChangeArrowheads="1"/>
            </p:cNvPicPr>
            <p:nvPr/>
          </p:nvPicPr>
          <p:blipFill rotWithShape="1">
            <a:blip r:embed="rId4">
              <a:clrChange>
                <a:clrFrom>
                  <a:srgbClr val="FEFEFE"/>
                </a:clrFrom>
                <a:clrTo>
                  <a:srgbClr val="FEFEFE">
                    <a:alpha val="0"/>
                  </a:srgbClr>
                </a:clrTo>
              </a:clrChange>
              <a:duotone>
                <a:prstClr val="black"/>
                <a:schemeClr val="accent1">
                  <a:tint val="45000"/>
                  <a:satMod val="400000"/>
                </a:schemeClr>
              </a:duoton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6213" r="7296"/>
            <a:stretch/>
          </p:blipFill>
          <p:spPr bwMode="auto">
            <a:xfrm>
              <a:off x="-48550" y="5636802"/>
              <a:ext cx="12171739" cy="1347314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30" name="Título 1">
              <a:extLst>
                <a:ext uri="{FF2B5EF4-FFF2-40B4-BE49-F238E27FC236}">
                  <a16:creationId xmlns:a16="http://schemas.microsoft.com/office/drawing/2014/main" id="{D0A57CD8-EAC6-4ABC-A712-DA9DA8534445}"/>
                </a:ext>
              </a:extLst>
            </p:cNvPr>
            <p:cNvSpPr txBox="1">
              <a:spLocks/>
            </p:cNvSpPr>
            <p:nvPr/>
          </p:nvSpPr>
          <p:spPr>
            <a:xfrm>
              <a:off x="178540" y="5784834"/>
              <a:ext cx="10515600" cy="1051707"/>
            </a:xfrm>
            <a:prstGeom prst="rect">
              <a:avLst/>
            </a:prstGeom>
          </p:spPr>
          <p:txBody>
            <a:bodyPr vert="horz" lIns="91440" tIns="45720" rIns="91440" bIns="45720" rtlCol="0" anchor="b">
              <a:normAutofit fontScale="97500"/>
              <a:scene3d>
                <a:camera prst="orthographicFront"/>
                <a:lightRig rig="threePt" dir="t"/>
              </a:scene3d>
              <a:sp3d extrusionH="57150">
                <a:bevelT w="38100" h="38100"/>
              </a:sp3d>
            </a:bodyPr>
            <a:lstStyle>
              <a:lvl1pPr algn="ctr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6000" kern="1200">
                  <a:solidFill>
                    <a:schemeClr val="tx1"/>
                  </a:solidFill>
                  <a:latin typeface="+mj-lt"/>
                  <a:ea typeface="+mj-ea"/>
                  <a:cs typeface="+mj-cs"/>
                </a:defRPr>
              </a:lvl1pPr>
            </a:lstStyle>
            <a:p>
              <a:pPr>
                <a:lnSpc>
                  <a:spcPct val="80000"/>
                </a:lnSpc>
              </a:pPr>
              <a:endParaRPr lang="es-EC" i="1" dirty="0">
                <a:solidFill>
                  <a:schemeClr val="accent2">
                    <a:lumMod val="50000"/>
                  </a:schemeClr>
                </a:solidFill>
                <a:latin typeface="Bookman Old Style" panose="02050604050505020204" pitchFamily="18" charset="0"/>
              </a:endParaRPr>
            </a:p>
          </p:txBody>
        </p:sp>
        <p:sp>
          <p:nvSpPr>
            <p:cNvPr id="31" name="Título 1">
              <a:extLst>
                <a:ext uri="{FF2B5EF4-FFF2-40B4-BE49-F238E27FC236}">
                  <a16:creationId xmlns:a16="http://schemas.microsoft.com/office/drawing/2014/main" id="{067F6188-BF83-4F01-876A-152E0A3D2FBD}"/>
                </a:ext>
              </a:extLst>
            </p:cNvPr>
            <p:cNvSpPr txBox="1">
              <a:spLocks/>
            </p:cNvSpPr>
            <p:nvPr/>
          </p:nvSpPr>
          <p:spPr>
            <a:xfrm>
              <a:off x="178540" y="5784834"/>
              <a:ext cx="10515600" cy="1051707"/>
            </a:xfrm>
            <a:prstGeom prst="rect">
              <a:avLst/>
            </a:prstGeom>
          </p:spPr>
          <p:txBody>
            <a:bodyPr vert="horz" lIns="91440" tIns="45720" rIns="91440" bIns="45720" rtlCol="0" anchor="b">
              <a:normAutofit fontScale="97500"/>
              <a:scene3d>
                <a:camera prst="orthographicFront"/>
                <a:lightRig rig="threePt" dir="t"/>
              </a:scene3d>
              <a:sp3d extrusionH="57150">
                <a:bevelT w="38100" h="38100"/>
              </a:sp3d>
            </a:bodyPr>
            <a:lstStyle>
              <a:lvl1pPr algn="ctr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6000" kern="1200">
                  <a:solidFill>
                    <a:schemeClr val="tx1"/>
                  </a:solidFill>
                  <a:latin typeface="+mj-lt"/>
                  <a:ea typeface="+mj-ea"/>
                  <a:cs typeface="+mj-cs"/>
                </a:defRPr>
              </a:lvl1pPr>
            </a:lstStyle>
            <a:p>
              <a:pPr>
                <a:lnSpc>
                  <a:spcPct val="80000"/>
                </a:lnSpc>
              </a:pPr>
              <a:endParaRPr lang="es-EC" i="1" dirty="0">
                <a:solidFill>
                  <a:schemeClr val="accent2">
                    <a:lumMod val="50000"/>
                  </a:schemeClr>
                </a:solidFill>
                <a:latin typeface="Bookman Old Style" panose="02050604050505020204" pitchFamily="18" charset="0"/>
              </a:endParaRPr>
            </a:p>
          </p:txBody>
        </p:sp>
        <p:sp>
          <p:nvSpPr>
            <p:cNvPr id="40" name="Subtítulo 2">
              <a:extLst>
                <a:ext uri="{FF2B5EF4-FFF2-40B4-BE49-F238E27FC236}">
                  <a16:creationId xmlns:a16="http://schemas.microsoft.com/office/drawing/2014/main" id="{E5DEA4B0-F943-46F1-AA47-87C5C59DFFB5}"/>
                </a:ext>
              </a:extLst>
            </p:cNvPr>
            <p:cNvSpPr txBox="1">
              <a:spLocks/>
            </p:cNvSpPr>
            <p:nvPr/>
          </p:nvSpPr>
          <p:spPr>
            <a:xfrm>
              <a:off x="7561" y="6310459"/>
              <a:ext cx="2341939" cy="508045"/>
            </a:xfrm>
            <a:prstGeom prst="rect">
              <a:avLst/>
            </a:prstGeom>
          </p:spPr>
          <p:txBody>
            <a:bodyPr vert="horz" lIns="91440" tIns="45720" rIns="91440" bIns="45720" rtlCol="0" anchor="ctr">
              <a:normAutofit lnSpcReduction="10000"/>
              <a:scene3d>
                <a:camera prst="orthographicFront"/>
                <a:lightRig rig="threePt" dir="t"/>
              </a:scene3d>
              <a:sp3d extrusionH="57150">
                <a:bevelT w="38100" h="38100"/>
              </a:sp3d>
            </a:bodyPr>
            <a:lstStyle>
              <a:lvl1pPr marL="0" indent="0" algn="ctr" defTabSz="914400" rtl="0" eaLnBrk="1" latinLnBrk="0" hangingPunct="1"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None/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/>
              <a:r>
                <a:rPr lang="es-MX" sz="3200" dirty="0">
                  <a:solidFill>
                    <a:schemeClr val="accent2">
                      <a:lumMod val="75000"/>
                    </a:schemeClr>
                  </a:solidFill>
                  <a:latin typeface="Segoe UI Black" panose="020B0A02040204020203" pitchFamily="34" charset="0"/>
                  <a:ea typeface="Segoe UI Black" panose="020B0A02040204020203" pitchFamily="34" charset="0"/>
                </a:rPr>
                <a:t>Miércoles</a:t>
              </a:r>
            </a:p>
          </p:txBody>
        </p:sp>
        <p:sp>
          <p:nvSpPr>
            <p:cNvPr id="41" name="Título 1">
              <a:extLst>
                <a:ext uri="{FF2B5EF4-FFF2-40B4-BE49-F238E27FC236}">
                  <a16:creationId xmlns:a16="http://schemas.microsoft.com/office/drawing/2014/main" id="{FA6F52AB-AAC8-437E-A4EF-C4E3306B9132}"/>
                </a:ext>
              </a:extLst>
            </p:cNvPr>
            <p:cNvSpPr txBox="1">
              <a:spLocks/>
            </p:cNvSpPr>
            <p:nvPr/>
          </p:nvSpPr>
          <p:spPr>
            <a:xfrm>
              <a:off x="3064526" y="5817982"/>
              <a:ext cx="6842711" cy="595140"/>
            </a:xfrm>
            <a:prstGeom prst="rect">
              <a:avLst/>
            </a:prstGeom>
          </p:spPr>
          <p:txBody>
            <a:bodyPr vert="horz" lIns="91440" tIns="45720" rIns="91440" bIns="45720" rtlCol="0" anchor="b">
              <a:normAutofit/>
            </a:bodyPr>
            <a:lstStyle>
              <a:lvl1pPr algn="ctr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6000" kern="1200">
                  <a:solidFill>
                    <a:schemeClr val="tx1"/>
                  </a:solidFill>
                  <a:latin typeface="+mj-lt"/>
                  <a:ea typeface="+mj-ea"/>
                  <a:cs typeface="+mj-cs"/>
                </a:defRPr>
              </a:lvl1pPr>
            </a:lstStyle>
            <a:p>
              <a:pPr algn="l"/>
              <a:r>
                <a:rPr lang="es-MX" sz="2800" dirty="0">
                  <a:solidFill>
                    <a:schemeClr val="bg1"/>
                  </a:solidFill>
                  <a:effectLst>
                    <a:outerShdw blurRad="50800" dist="38100" dir="2700000" algn="tl" rotWithShape="0">
                      <a:prstClr val="black">
                        <a:alpha val="40000"/>
                      </a:prstClr>
                    </a:outerShdw>
                  </a:effectLst>
                  <a:latin typeface="Segoe UI Semibold" panose="020B0702040204020203" pitchFamily="34" charset="0"/>
                  <a:cs typeface="Segoe UI Semibold" panose="020B0702040204020203" pitchFamily="34" charset="0"/>
                </a:rPr>
                <a:t>Actitudes siniestras, acciones siniestras</a:t>
              </a:r>
              <a:endParaRPr lang="es-EC" sz="2800" dirty="0">
                <a:solidFill>
                  <a:schemeClr val="bg1"/>
                </a:solidFill>
                <a:latin typeface="Segoe UI Semibold" panose="020B0702040204020203" pitchFamily="34" charset="0"/>
                <a:cs typeface="Segoe UI Semibold" panose="020B0702040204020203" pitchFamily="34" charset="0"/>
              </a:endParaRPr>
            </a:p>
          </p:txBody>
        </p:sp>
      </p:grpSp>
      <p:pic>
        <p:nvPicPr>
          <p:cNvPr id="4" name="Imagen 3">
            <a:extLst>
              <a:ext uri="{FF2B5EF4-FFF2-40B4-BE49-F238E27FC236}">
                <a16:creationId xmlns:a16="http://schemas.microsoft.com/office/drawing/2014/main" id="{03F77AFD-C31C-0885-8834-8CE3F3865996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20036" y="5946548"/>
            <a:ext cx="2341940" cy="796950"/>
          </a:xfrm>
          <a:prstGeom prst="rect">
            <a:avLst/>
          </a:prstGeom>
        </p:spPr>
      </p:pic>
      <p:sp>
        <p:nvSpPr>
          <p:cNvPr id="6" name="CuadroTexto 5">
            <a:extLst>
              <a:ext uri="{FF2B5EF4-FFF2-40B4-BE49-F238E27FC236}">
                <a16:creationId xmlns:a16="http://schemas.microsoft.com/office/drawing/2014/main" id="{1FC25D7D-3F00-548C-7914-8BFFD5B2BD48}"/>
              </a:ext>
            </a:extLst>
          </p:cNvPr>
          <p:cNvSpPr txBox="1"/>
          <p:nvPr/>
        </p:nvSpPr>
        <p:spPr>
          <a:xfrm>
            <a:off x="92063" y="4249281"/>
            <a:ext cx="11968459" cy="15696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>
              <a:tabLst>
                <a:tab pos="1435100" algn="l"/>
                <a:tab pos="3771900" algn="l"/>
              </a:tabLst>
            </a:pPr>
            <a:r>
              <a:rPr lang="es-ES" sz="3200" dirty="0">
                <a:latin typeface="Noto Sans ExtBd" panose="020B0902040504020204" pitchFamily="34"/>
                <a:ea typeface="Noto Sans ExtBd" panose="020B0902040504020204" pitchFamily="34"/>
                <a:cs typeface="Noto Sans ExtBd" panose="020B0902040504020204" pitchFamily="34"/>
              </a:rPr>
              <a:t>Dado que los airados fariseos no estaban dispuestos a aceptar la evidencia, ¿qué hicieron con el joven que dio testimonio de su curación? </a:t>
            </a:r>
            <a:endParaRPr lang="es-EC" sz="3200" dirty="0">
              <a:ln w="0"/>
              <a:latin typeface="Noto Sans ExtBd" panose="020B0902040504020204" pitchFamily="34"/>
              <a:ea typeface="Noto Sans ExtBd" panose="020B0902040504020204" pitchFamily="34"/>
              <a:cs typeface="Noto Sans ExtBd" panose="020B0902040504020204" pitchFamily="34"/>
            </a:endParaRPr>
          </a:p>
        </p:txBody>
      </p:sp>
      <p:sp>
        <p:nvSpPr>
          <p:cNvPr id="7" name="Bocadillo: rectángulo con esquinas redondeadas 6">
            <a:extLst>
              <a:ext uri="{FF2B5EF4-FFF2-40B4-BE49-F238E27FC236}">
                <a16:creationId xmlns:a16="http://schemas.microsoft.com/office/drawing/2014/main" id="{C776C11C-37A5-1ED9-56EF-13ADCD8A36B6}"/>
              </a:ext>
            </a:extLst>
          </p:cNvPr>
          <p:cNvSpPr/>
          <p:nvPr/>
        </p:nvSpPr>
        <p:spPr>
          <a:xfrm>
            <a:off x="2342494" y="38279"/>
            <a:ext cx="2489279" cy="744069"/>
          </a:xfrm>
          <a:prstGeom prst="wedgeRoundRectCallout">
            <a:avLst>
              <a:gd name="adj1" fmla="val -81214"/>
              <a:gd name="adj2" fmla="val 33995"/>
              <a:gd name="adj3" fmla="val 16667"/>
            </a:avLst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sz="1600" dirty="0">
                <a:solidFill>
                  <a:schemeClr val="tx1"/>
                </a:solidFill>
                <a:latin typeface="Bw Modelica" panose="00000600000000000000" pitchFamily="50" charset="0"/>
              </a:rPr>
              <a:t>Tú naciste del todo en pecado, ¿y nos enseñas a nosotros? </a:t>
            </a:r>
            <a:endParaRPr lang="es-EC" sz="1600" dirty="0">
              <a:solidFill>
                <a:schemeClr val="tx1"/>
              </a:solidFill>
              <a:latin typeface="Bw Modelica" panose="00000600000000000000" pitchFamily="50" charset="0"/>
            </a:endParaRPr>
          </a:p>
        </p:txBody>
      </p:sp>
      <p:graphicFrame>
        <p:nvGraphicFramePr>
          <p:cNvPr id="5" name="Diagrama 4">
            <a:extLst>
              <a:ext uri="{FF2B5EF4-FFF2-40B4-BE49-F238E27FC236}">
                <a16:creationId xmlns:a16="http://schemas.microsoft.com/office/drawing/2014/main" id="{A8FD253F-68DD-BA60-F173-968D1ADA08F9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4154991968"/>
              </p:ext>
            </p:extLst>
          </p:nvPr>
        </p:nvGraphicFramePr>
        <p:xfrm>
          <a:off x="6764483" y="69135"/>
          <a:ext cx="5296040" cy="417968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6" r:lo="rId7" r:qs="rId8" r:cs="rId9"/>
          </a:graphicData>
        </a:graphic>
      </p:graphicFrame>
    </p:spTree>
    <p:extLst>
      <p:ext uri="{BB962C8B-B14F-4D97-AF65-F5344CB8AC3E}">
        <p14:creationId xmlns:p14="http://schemas.microsoft.com/office/powerpoint/2010/main" val="162781932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graphicEl>
                                              <a:dgm id="{57B7B6AC-5F5D-47F9-BC9A-F299917F9C9D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graphicEl>
                                              <a:dgm id="{453817D1-3B94-47AE-A879-A8732AC96949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graphicEl>
                                              <a:dgm id="{70437E02-45D0-47C9-80E5-FE6E70D5D88D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7" grpId="0" animBg="1"/>
      <p:bldGraphic spid="5" grpId="0">
        <p:bldSub>
          <a:bldDgm bld="one"/>
        </p:bldSub>
      </p:bldGraphic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n 4">
            <a:extLst>
              <a:ext uri="{FF2B5EF4-FFF2-40B4-BE49-F238E27FC236}">
                <a16:creationId xmlns:a16="http://schemas.microsoft.com/office/drawing/2014/main" id="{44A7B8DB-73B7-5D2D-5696-7FBB6A7F3F56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2975"/>
          <a:stretch/>
        </p:blipFill>
        <p:spPr>
          <a:xfrm>
            <a:off x="4492267" y="-4932"/>
            <a:ext cx="7699177" cy="5951480"/>
          </a:xfrm>
          <a:prstGeom prst="rect">
            <a:avLst/>
          </a:prstGeom>
        </p:spPr>
      </p:pic>
      <p:grpSp>
        <p:nvGrpSpPr>
          <p:cNvPr id="27" name="Grupo 26">
            <a:extLst>
              <a:ext uri="{FF2B5EF4-FFF2-40B4-BE49-F238E27FC236}">
                <a16:creationId xmlns:a16="http://schemas.microsoft.com/office/drawing/2014/main" id="{11E997E7-FD82-40DA-83AF-AFA6E752047C}"/>
              </a:ext>
            </a:extLst>
          </p:cNvPr>
          <p:cNvGrpSpPr/>
          <p:nvPr/>
        </p:nvGrpSpPr>
        <p:grpSpPr>
          <a:xfrm>
            <a:off x="-55556" y="5671366"/>
            <a:ext cx="12227849" cy="1347314"/>
            <a:chOff x="-48550" y="5636802"/>
            <a:chExt cx="12227849" cy="1347314"/>
          </a:xfrm>
        </p:grpSpPr>
        <p:sp>
          <p:nvSpPr>
            <p:cNvPr id="28" name="Rectángulo 27">
              <a:extLst>
                <a:ext uri="{FF2B5EF4-FFF2-40B4-BE49-F238E27FC236}">
                  <a16:creationId xmlns:a16="http://schemas.microsoft.com/office/drawing/2014/main" id="{C3148789-4C42-4132-A802-88780983F1B4}"/>
                </a:ext>
              </a:extLst>
            </p:cNvPr>
            <p:cNvSpPr/>
            <p:nvPr/>
          </p:nvSpPr>
          <p:spPr>
            <a:xfrm>
              <a:off x="-12700" y="5748819"/>
              <a:ext cx="12191999" cy="1087722"/>
            </a:xfrm>
            <a:prstGeom prst="rect">
              <a:avLst/>
            </a:prstGeom>
            <a:solidFill>
              <a:schemeClr val="accent3">
                <a:lumMod val="40000"/>
                <a:lumOff val="60000"/>
              </a:schemeClr>
            </a:solidFill>
            <a:ln>
              <a:noFill/>
            </a:ln>
            <a:effectLst>
              <a:outerShdw blurRad="57785" dist="33020" dir="3180000" algn="ctr">
                <a:srgbClr val="000000">
                  <a:alpha val="30000"/>
                </a:srgbClr>
              </a:outerShdw>
            </a:effectLst>
            <a:scene3d>
              <a:camera prst="orthographicFront">
                <a:rot lat="0" lon="0" rev="0"/>
              </a:camera>
              <a:lightRig rig="brightRoom" dir="t">
                <a:rot lat="0" lon="0" rev="600000"/>
              </a:lightRig>
            </a:scene3d>
            <a:sp3d prstMaterial="metal">
              <a:bevelT w="38100" h="57150" prst="angle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EC" dirty="0"/>
            </a:p>
          </p:txBody>
        </p:sp>
        <p:pic>
          <p:nvPicPr>
            <p:cNvPr id="29" name="Picture 16" descr="Imagen relacionada">
              <a:extLst>
                <a:ext uri="{FF2B5EF4-FFF2-40B4-BE49-F238E27FC236}">
                  <a16:creationId xmlns:a16="http://schemas.microsoft.com/office/drawing/2014/main" id="{3232C1EF-CCC1-465D-BF92-B2AACDD4FE0E}"/>
                </a:ext>
              </a:extLst>
            </p:cNvPr>
            <p:cNvPicPr>
              <a:picLocks noChangeAspect="1" noChangeArrowheads="1"/>
            </p:cNvPicPr>
            <p:nvPr/>
          </p:nvPicPr>
          <p:blipFill rotWithShape="1">
            <a:blip r:embed="rId4">
              <a:clrChange>
                <a:clrFrom>
                  <a:srgbClr val="FEFEFE"/>
                </a:clrFrom>
                <a:clrTo>
                  <a:srgbClr val="FEFEFE">
                    <a:alpha val="0"/>
                  </a:srgbClr>
                </a:clrTo>
              </a:clrChange>
              <a:duotone>
                <a:prstClr val="black"/>
                <a:schemeClr val="accent1">
                  <a:tint val="45000"/>
                  <a:satMod val="400000"/>
                </a:schemeClr>
              </a:duoton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6213" r="7296"/>
            <a:stretch/>
          </p:blipFill>
          <p:spPr bwMode="auto">
            <a:xfrm>
              <a:off x="-48550" y="5636802"/>
              <a:ext cx="12171739" cy="1347314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30" name="Título 1">
              <a:extLst>
                <a:ext uri="{FF2B5EF4-FFF2-40B4-BE49-F238E27FC236}">
                  <a16:creationId xmlns:a16="http://schemas.microsoft.com/office/drawing/2014/main" id="{D0A57CD8-EAC6-4ABC-A712-DA9DA8534445}"/>
                </a:ext>
              </a:extLst>
            </p:cNvPr>
            <p:cNvSpPr txBox="1">
              <a:spLocks/>
            </p:cNvSpPr>
            <p:nvPr/>
          </p:nvSpPr>
          <p:spPr>
            <a:xfrm>
              <a:off x="178540" y="5784834"/>
              <a:ext cx="10515600" cy="1051707"/>
            </a:xfrm>
            <a:prstGeom prst="rect">
              <a:avLst/>
            </a:prstGeom>
          </p:spPr>
          <p:txBody>
            <a:bodyPr vert="horz" lIns="91440" tIns="45720" rIns="91440" bIns="45720" rtlCol="0" anchor="b">
              <a:normAutofit fontScale="97500"/>
              <a:scene3d>
                <a:camera prst="orthographicFront"/>
                <a:lightRig rig="threePt" dir="t"/>
              </a:scene3d>
              <a:sp3d extrusionH="57150">
                <a:bevelT w="38100" h="38100"/>
              </a:sp3d>
            </a:bodyPr>
            <a:lstStyle>
              <a:lvl1pPr algn="ctr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6000" kern="1200">
                  <a:solidFill>
                    <a:schemeClr val="tx1"/>
                  </a:solidFill>
                  <a:latin typeface="+mj-lt"/>
                  <a:ea typeface="+mj-ea"/>
                  <a:cs typeface="+mj-cs"/>
                </a:defRPr>
              </a:lvl1pPr>
            </a:lstStyle>
            <a:p>
              <a:pPr>
                <a:lnSpc>
                  <a:spcPct val="80000"/>
                </a:lnSpc>
              </a:pPr>
              <a:endParaRPr lang="es-EC" i="1" dirty="0">
                <a:solidFill>
                  <a:schemeClr val="accent2">
                    <a:lumMod val="50000"/>
                  </a:schemeClr>
                </a:solidFill>
                <a:latin typeface="Bookman Old Style" panose="02050604050505020204" pitchFamily="18" charset="0"/>
              </a:endParaRPr>
            </a:p>
          </p:txBody>
        </p:sp>
        <p:sp>
          <p:nvSpPr>
            <p:cNvPr id="31" name="Título 1">
              <a:extLst>
                <a:ext uri="{FF2B5EF4-FFF2-40B4-BE49-F238E27FC236}">
                  <a16:creationId xmlns:a16="http://schemas.microsoft.com/office/drawing/2014/main" id="{067F6188-BF83-4F01-876A-152E0A3D2FBD}"/>
                </a:ext>
              </a:extLst>
            </p:cNvPr>
            <p:cNvSpPr txBox="1">
              <a:spLocks/>
            </p:cNvSpPr>
            <p:nvPr/>
          </p:nvSpPr>
          <p:spPr>
            <a:xfrm>
              <a:off x="178540" y="5784834"/>
              <a:ext cx="10515600" cy="1051707"/>
            </a:xfrm>
            <a:prstGeom prst="rect">
              <a:avLst/>
            </a:prstGeom>
          </p:spPr>
          <p:txBody>
            <a:bodyPr vert="horz" lIns="91440" tIns="45720" rIns="91440" bIns="45720" rtlCol="0" anchor="b">
              <a:normAutofit fontScale="97500"/>
              <a:scene3d>
                <a:camera prst="orthographicFront"/>
                <a:lightRig rig="threePt" dir="t"/>
              </a:scene3d>
              <a:sp3d extrusionH="57150">
                <a:bevelT w="38100" h="38100"/>
              </a:sp3d>
            </a:bodyPr>
            <a:lstStyle>
              <a:lvl1pPr algn="ctr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6000" kern="1200">
                  <a:solidFill>
                    <a:schemeClr val="tx1"/>
                  </a:solidFill>
                  <a:latin typeface="+mj-lt"/>
                  <a:ea typeface="+mj-ea"/>
                  <a:cs typeface="+mj-cs"/>
                </a:defRPr>
              </a:lvl1pPr>
            </a:lstStyle>
            <a:p>
              <a:pPr>
                <a:lnSpc>
                  <a:spcPct val="80000"/>
                </a:lnSpc>
              </a:pPr>
              <a:endParaRPr lang="es-EC" i="1" dirty="0">
                <a:solidFill>
                  <a:schemeClr val="accent2">
                    <a:lumMod val="50000"/>
                  </a:schemeClr>
                </a:solidFill>
                <a:latin typeface="Bookman Old Style" panose="02050604050505020204" pitchFamily="18" charset="0"/>
              </a:endParaRPr>
            </a:p>
          </p:txBody>
        </p:sp>
        <p:sp>
          <p:nvSpPr>
            <p:cNvPr id="40" name="Subtítulo 2">
              <a:extLst>
                <a:ext uri="{FF2B5EF4-FFF2-40B4-BE49-F238E27FC236}">
                  <a16:creationId xmlns:a16="http://schemas.microsoft.com/office/drawing/2014/main" id="{E5DEA4B0-F943-46F1-AA47-87C5C59DFFB5}"/>
                </a:ext>
              </a:extLst>
            </p:cNvPr>
            <p:cNvSpPr txBox="1">
              <a:spLocks/>
            </p:cNvSpPr>
            <p:nvPr/>
          </p:nvSpPr>
          <p:spPr>
            <a:xfrm>
              <a:off x="7561" y="6310459"/>
              <a:ext cx="2341939" cy="508045"/>
            </a:xfrm>
            <a:prstGeom prst="rect">
              <a:avLst/>
            </a:prstGeom>
          </p:spPr>
          <p:txBody>
            <a:bodyPr vert="horz" lIns="91440" tIns="45720" rIns="91440" bIns="45720" rtlCol="0" anchor="ctr">
              <a:normAutofit lnSpcReduction="10000"/>
              <a:scene3d>
                <a:camera prst="orthographicFront"/>
                <a:lightRig rig="threePt" dir="t"/>
              </a:scene3d>
              <a:sp3d extrusionH="57150">
                <a:bevelT w="38100" h="38100"/>
              </a:sp3d>
            </a:bodyPr>
            <a:lstStyle>
              <a:lvl1pPr marL="0" indent="0" algn="ctr" defTabSz="914400" rtl="0" eaLnBrk="1" latinLnBrk="0" hangingPunct="1"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None/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/>
              <a:r>
                <a:rPr lang="es-MX" sz="3200" dirty="0">
                  <a:solidFill>
                    <a:schemeClr val="accent2">
                      <a:lumMod val="75000"/>
                    </a:schemeClr>
                  </a:solidFill>
                  <a:latin typeface="Segoe UI Black" panose="020B0A02040204020203" pitchFamily="34" charset="0"/>
                  <a:ea typeface="Segoe UI Black" panose="020B0A02040204020203" pitchFamily="34" charset="0"/>
                </a:rPr>
                <a:t>Miércoles</a:t>
              </a:r>
            </a:p>
          </p:txBody>
        </p:sp>
        <p:sp>
          <p:nvSpPr>
            <p:cNvPr id="41" name="Título 1">
              <a:extLst>
                <a:ext uri="{FF2B5EF4-FFF2-40B4-BE49-F238E27FC236}">
                  <a16:creationId xmlns:a16="http://schemas.microsoft.com/office/drawing/2014/main" id="{FA6F52AB-AAC8-437E-A4EF-C4E3306B9132}"/>
                </a:ext>
              </a:extLst>
            </p:cNvPr>
            <p:cNvSpPr txBox="1">
              <a:spLocks/>
            </p:cNvSpPr>
            <p:nvPr/>
          </p:nvSpPr>
          <p:spPr>
            <a:xfrm>
              <a:off x="3064526" y="5817982"/>
              <a:ext cx="6842711" cy="595140"/>
            </a:xfrm>
            <a:prstGeom prst="rect">
              <a:avLst/>
            </a:prstGeom>
          </p:spPr>
          <p:txBody>
            <a:bodyPr vert="horz" lIns="91440" tIns="45720" rIns="91440" bIns="45720" rtlCol="0" anchor="b">
              <a:normAutofit/>
            </a:bodyPr>
            <a:lstStyle>
              <a:lvl1pPr algn="ctr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6000" kern="1200">
                  <a:solidFill>
                    <a:schemeClr val="tx1"/>
                  </a:solidFill>
                  <a:latin typeface="+mj-lt"/>
                  <a:ea typeface="+mj-ea"/>
                  <a:cs typeface="+mj-cs"/>
                </a:defRPr>
              </a:lvl1pPr>
            </a:lstStyle>
            <a:p>
              <a:pPr algn="l"/>
              <a:r>
                <a:rPr lang="es-MX" sz="2800" dirty="0">
                  <a:solidFill>
                    <a:schemeClr val="bg1"/>
                  </a:solidFill>
                  <a:effectLst>
                    <a:outerShdw blurRad="50800" dist="38100" dir="2700000" algn="tl" rotWithShape="0">
                      <a:prstClr val="black">
                        <a:alpha val="40000"/>
                      </a:prstClr>
                    </a:outerShdw>
                  </a:effectLst>
                  <a:latin typeface="Segoe UI Semibold" panose="020B0702040204020203" pitchFamily="34" charset="0"/>
                  <a:cs typeface="Segoe UI Semibold" panose="020B0702040204020203" pitchFamily="34" charset="0"/>
                </a:rPr>
                <a:t>Actitudes siniestras, acciones siniestras</a:t>
              </a:r>
              <a:endParaRPr lang="es-EC" sz="2800" dirty="0">
                <a:solidFill>
                  <a:schemeClr val="bg1"/>
                </a:solidFill>
                <a:latin typeface="Segoe UI Semibold" panose="020B0702040204020203" pitchFamily="34" charset="0"/>
                <a:cs typeface="Segoe UI Semibold" panose="020B0702040204020203" pitchFamily="34" charset="0"/>
              </a:endParaRPr>
            </a:p>
          </p:txBody>
        </p:sp>
      </p:grpSp>
      <p:pic>
        <p:nvPicPr>
          <p:cNvPr id="4" name="Imagen 3">
            <a:extLst>
              <a:ext uri="{FF2B5EF4-FFF2-40B4-BE49-F238E27FC236}">
                <a16:creationId xmlns:a16="http://schemas.microsoft.com/office/drawing/2014/main" id="{03F77AFD-C31C-0885-8834-8CE3F3865996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20036" y="5946548"/>
            <a:ext cx="2341940" cy="796950"/>
          </a:xfrm>
          <a:prstGeom prst="rect">
            <a:avLst/>
          </a:prstGeom>
        </p:spPr>
      </p:pic>
      <p:sp>
        <p:nvSpPr>
          <p:cNvPr id="6" name="CuadroTexto 5">
            <a:extLst>
              <a:ext uri="{FF2B5EF4-FFF2-40B4-BE49-F238E27FC236}">
                <a16:creationId xmlns:a16="http://schemas.microsoft.com/office/drawing/2014/main" id="{1FC25D7D-3F00-548C-7914-8BFFD5B2BD48}"/>
              </a:ext>
            </a:extLst>
          </p:cNvPr>
          <p:cNvSpPr txBox="1"/>
          <p:nvPr/>
        </p:nvSpPr>
        <p:spPr>
          <a:xfrm>
            <a:off x="115650" y="4650157"/>
            <a:ext cx="4376618" cy="107721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>
              <a:tabLst>
                <a:tab pos="1435100" algn="l"/>
                <a:tab pos="3771900" algn="l"/>
              </a:tabLst>
            </a:pPr>
            <a:r>
              <a:rPr lang="es-ES" sz="3200" dirty="0">
                <a:latin typeface="Noto Sans ExtBd" panose="020B0902040504020204" pitchFamily="34"/>
                <a:ea typeface="Noto Sans ExtBd" panose="020B0902040504020204" pitchFamily="34"/>
                <a:cs typeface="Noto Sans ExtBd" panose="020B0902040504020204" pitchFamily="34"/>
              </a:rPr>
              <a:t>En cambio, ¿cómo trató Jesús al joven? </a:t>
            </a:r>
            <a:endParaRPr lang="es-EC" sz="3200" dirty="0">
              <a:ln w="0"/>
              <a:latin typeface="Noto Sans ExtBd" panose="020B0902040504020204" pitchFamily="34"/>
              <a:ea typeface="Noto Sans ExtBd" panose="020B0902040504020204" pitchFamily="34"/>
              <a:cs typeface="Noto Sans ExtBd" panose="020B0902040504020204" pitchFamily="34"/>
            </a:endParaRPr>
          </a:p>
        </p:txBody>
      </p:sp>
      <p:sp>
        <p:nvSpPr>
          <p:cNvPr id="8" name="Bocadillo: rectángulo con esquinas redondeadas 7">
            <a:extLst>
              <a:ext uri="{FF2B5EF4-FFF2-40B4-BE49-F238E27FC236}">
                <a16:creationId xmlns:a16="http://schemas.microsoft.com/office/drawing/2014/main" id="{7952BD76-6242-F98B-C0F8-AF99B74596F9}"/>
              </a:ext>
            </a:extLst>
          </p:cNvPr>
          <p:cNvSpPr/>
          <p:nvPr/>
        </p:nvSpPr>
        <p:spPr>
          <a:xfrm>
            <a:off x="4492267" y="49338"/>
            <a:ext cx="1950097" cy="511772"/>
          </a:xfrm>
          <a:prstGeom prst="wedgeRoundRectCallout">
            <a:avLst>
              <a:gd name="adj1" fmla="val 55582"/>
              <a:gd name="adj2" fmla="val 81136"/>
              <a:gd name="adj3" fmla="val 16667"/>
            </a:avLst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sz="1600" b="1" dirty="0">
                <a:solidFill>
                  <a:schemeClr val="tx1"/>
                </a:solidFill>
                <a:latin typeface="Bw Modelica" panose="00000600000000000000" pitchFamily="50" charset="0"/>
              </a:rPr>
              <a:t>1. </a:t>
            </a:r>
            <a:r>
              <a:rPr lang="es-ES" sz="1600" dirty="0">
                <a:solidFill>
                  <a:schemeClr val="tx1"/>
                </a:solidFill>
                <a:latin typeface="Bw Modelica" panose="00000600000000000000" pitchFamily="50" charset="0"/>
              </a:rPr>
              <a:t>¿Crees tú en el Hijo de Dios?</a:t>
            </a:r>
            <a:endParaRPr lang="es-EC" sz="1600" dirty="0">
              <a:solidFill>
                <a:schemeClr val="tx1"/>
              </a:solidFill>
              <a:latin typeface="Bw Modelica" panose="00000600000000000000" pitchFamily="50" charset="0"/>
            </a:endParaRPr>
          </a:p>
        </p:txBody>
      </p:sp>
      <p:sp>
        <p:nvSpPr>
          <p:cNvPr id="9" name="Bocadillo: rectángulo con esquinas redondeadas 8">
            <a:extLst>
              <a:ext uri="{FF2B5EF4-FFF2-40B4-BE49-F238E27FC236}">
                <a16:creationId xmlns:a16="http://schemas.microsoft.com/office/drawing/2014/main" id="{EFDC9520-C592-1229-1E15-4AC90E4D30C1}"/>
              </a:ext>
            </a:extLst>
          </p:cNvPr>
          <p:cNvSpPr/>
          <p:nvPr/>
        </p:nvSpPr>
        <p:spPr>
          <a:xfrm>
            <a:off x="7815923" y="2774267"/>
            <a:ext cx="2312908" cy="584774"/>
          </a:xfrm>
          <a:prstGeom prst="wedgeRoundRectCallout">
            <a:avLst>
              <a:gd name="adj1" fmla="val 35365"/>
              <a:gd name="adj2" fmla="val -190732"/>
              <a:gd name="adj3" fmla="val 16667"/>
            </a:avLst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sz="1600" b="1" dirty="0">
                <a:solidFill>
                  <a:schemeClr val="tx1"/>
                </a:solidFill>
                <a:latin typeface="Bw Modelica" panose="00000600000000000000" pitchFamily="50" charset="0"/>
              </a:rPr>
              <a:t>2. </a:t>
            </a:r>
            <a:r>
              <a:rPr lang="es-ES" sz="1600" dirty="0">
                <a:solidFill>
                  <a:schemeClr val="tx1"/>
                </a:solidFill>
                <a:latin typeface="Bw Modelica" panose="00000600000000000000" pitchFamily="50" charset="0"/>
              </a:rPr>
              <a:t>¿Quién es, Señor, para que crea en él?</a:t>
            </a:r>
            <a:endParaRPr lang="es-EC" sz="1600" dirty="0">
              <a:solidFill>
                <a:schemeClr val="tx1"/>
              </a:solidFill>
              <a:latin typeface="Bw Modelica" panose="00000600000000000000" pitchFamily="50" charset="0"/>
            </a:endParaRPr>
          </a:p>
        </p:txBody>
      </p:sp>
      <p:sp>
        <p:nvSpPr>
          <p:cNvPr id="10" name="Bocadillo: rectángulo con esquinas redondeadas 9">
            <a:extLst>
              <a:ext uri="{FF2B5EF4-FFF2-40B4-BE49-F238E27FC236}">
                <a16:creationId xmlns:a16="http://schemas.microsoft.com/office/drawing/2014/main" id="{0865AE87-9023-56D3-1073-488D15C8BB94}"/>
              </a:ext>
            </a:extLst>
          </p:cNvPr>
          <p:cNvSpPr/>
          <p:nvPr/>
        </p:nvSpPr>
        <p:spPr>
          <a:xfrm>
            <a:off x="4492267" y="2501326"/>
            <a:ext cx="2635897" cy="604771"/>
          </a:xfrm>
          <a:prstGeom prst="wedgeRoundRectCallout">
            <a:avLst>
              <a:gd name="adj1" fmla="val 49926"/>
              <a:gd name="adj2" fmla="val -136646"/>
              <a:gd name="adj3" fmla="val 16667"/>
            </a:avLst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sz="1600" b="1" dirty="0">
                <a:solidFill>
                  <a:schemeClr val="tx1"/>
                </a:solidFill>
                <a:latin typeface="Bw Modelica" panose="00000600000000000000" pitchFamily="50" charset="0"/>
              </a:rPr>
              <a:t>3. </a:t>
            </a:r>
            <a:r>
              <a:rPr lang="es-ES" sz="1600" dirty="0">
                <a:solidFill>
                  <a:schemeClr val="tx1"/>
                </a:solidFill>
                <a:latin typeface="Bw Modelica" panose="00000600000000000000" pitchFamily="50" charset="0"/>
              </a:rPr>
              <a:t>Pues le has visto, y el que habla contigo, él es.</a:t>
            </a:r>
            <a:endParaRPr lang="es-EC" sz="1600" dirty="0">
              <a:solidFill>
                <a:schemeClr val="tx1"/>
              </a:solidFill>
              <a:latin typeface="Bw Modelica" panose="00000600000000000000" pitchFamily="50" charset="0"/>
            </a:endParaRPr>
          </a:p>
        </p:txBody>
      </p:sp>
      <p:sp>
        <p:nvSpPr>
          <p:cNvPr id="12" name="Bocadillo: rectángulo con esquinas redondeadas 11">
            <a:extLst>
              <a:ext uri="{FF2B5EF4-FFF2-40B4-BE49-F238E27FC236}">
                <a16:creationId xmlns:a16="http://schemas.microsoft.com/office/drawing/2014/main" id="{A3CF5818-A2EE-03F7-C334-E473F1289F34}"/>
              </a:ext>
            </a:extLst>
          </p:cNvPr>
          <p:cNvSpPr/>
          <p:nvPr/>
        </p:nvSpPr>
        <p:spPr>
          <a:xfrm>
            <a:off x="10411692" y="2145949"/>
            <a:ext cx="1745672" cy="354436"/>
          </a:xfrm>
          <a:prstGeom prst="wedgeRoundRectCallout">
            <a:avLst>
              <a:gd name="adj1" fmla="val -77284"/>
              <a:gd name="adj2" fmla="val -133607"/>
              <a:gd name="adj3" fmla="val 16667"/>
            </a:avLst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sz="1600" b="1" dirty="0">
                <a:solidFill>
                  <a:schemeClr val="tx1"/>
                </a:solidFill>
                <a:latin typeface="Bw Modelica" panose="00000600000000000000" pitchFamily="50" charset="0"/>
              </a:rPr>
              <a:t>4. </a:t>
            </a:r>
            <a:r>
              <a:rPr lang="es-ES" sz="1600" dirty="0">
                <a:solidFill>
                  <a:schemeClr val="tx1"/>
                </a:solidFill>
                <a:latin typeface="Bw Modelica" panose="00000600000000000000" pitchFamily="50" charset="0"/>
              </a:rPr>
              <a:t>Creo, Señor.</a:t>
            </a:r>
            <a:endParaRPr lang="es-EC" sz="1600" dirty="0">
              <a:solidFill>
                <a:schemeClr val="tx1"/>
              </a:solidFill>
              <a:latin typeface="Bw Modelica" panose="00000600000000000000" pitchFamily="50" charset="0"/>
            </a:endParaRPr>
          </a:p>
        </p:txBody>
      </p:sp>
      <p:graphicFrame>
        <p:nvGraphicFramePr>
          <p:cNvPr id="13" name="Diagrama 12">
            <a:extLst>
              <a:ext uri="{FF2B5EF4-FFF2-40B4-BE49-F238E27FC236}">
                <a16:creationId xmlns:a16="http://schemas.microsoft.com/office/drawing/2014/main" id="{97484437-ADFE-C414-693F-C9155AEF0EF7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613455468"/>
              </p:ext>
            </p:extLst>
          </p:nvPr>
        </p:nvGraphicFramePr>
        <p:xfrm>
          <a:off x="81569" y="4932"/>
          <a:ext cx="4376618" cy="4894404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6" r:lo="rId7" r:qs="rId8" r:cs="rId9"/>
          </a:graphicData>
        </a:graphic>
      </p:graphicFrame>
      <p:sp>
        <p:nvSpPr>
          <p:cNvPr id="14" name="CuadroTexto 13">
            <a:extLst>
              <a:ext uri="{FF2B5EF4-FFF2-40B4-BE49-F238E27FC236}">
                <a16:creationId xmlns:a16="http://schemas.microsoft.com/office/drawing/2014/main" id="{7C91187B-976A-4839-2A84-FCB4360E9B36}"/>
              </a:ext>
            </a:extLst>
          </p:cNvPr>
          <p:cNvSpPr txBox="1"/>
          <p:nvPr/>
        </p:nvSpPr>
        <p:spPr>
          <a:xfrm>
            <a:off x="4492267" y="5101936"/>
            <a:ext cx="7699733" cy="707886"/>
          </a:xfrm>
          <a:prstGeom prst="rect">
            <a:avLst/>
          </a:prstGeom>
          <a:solidFill>
            <a:schemeClr val="dk1">
              <a:alpha val="50000"/>
            </a:schemeClr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r>
              <a:rPr lang="es-ES" sz="2000" dirty="0">
                <a:latin typeface="Bw Modelica" panose="00000600000000000000" pitchFamily="50" charset="0"/>
              </a:rPr>
              <a:t>Jesús se reveló ante él como el Hijo de Dios, y el joven lo recibió reconociéndolo como su Salvador.</a:t>
            </a:r>
            <a:endParaRPr lang="es-EC" sz="2000" dirty="0">
              <a:latin typeface="Bw Modelica" panose="00000600000000000000" pitchFamily="50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81425167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graphicEl>
                                              <a:dgm id="{69CB3537-3962-4F1A-A099-3BAC22EEA96A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graphicEl>
                                              <a:dgm id="{8D044741-25DB-4DE0-8341-A6CE7CF03541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8" grpId="0" animBg="1"/>
      <p:bldP spid="9" grpId="0" animBg="1"/>
      <p:bldP spid="10" grpId="0" animBg="1"/>
      <p:bldP spid="12" grpId="0" animBg="1"/>
      <p:bldGraphic spid="13" grpId="0">
        <p:bldSub>
          <a:bldDgm bld="one"/>
        </p:bldSub>
      </p:bldGraphic>
      <p:bldP spid="14" grpId="0" animBg="1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B91388F-0523-9F2D-7B55-1CC496E2837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7" name="Grupo 26">
            <a:extLst>
              <a:ext uri="{FF2B5EF4-FFF2-40B4-BE49-F238E27FC236}">
                <a16:creationId xmlns:a16="http://schemas.microsoft.com/office/drawing/2014/main" id="{4DDE3278-36F9-4B3F-4750-517DA6D7E015}"/>
              </a:ext>
            </a:extLst>
          </p:cNvPr>
          <p:cNvGrpSpPr/>
          <p:nvPr/>
        </p:nvGrpSpPr>
        <p:grpSpPr>
          <a:xfrm>
            <a:off x="-55556" y="5671366"/>
            <a:ext cx="12227849" cy="1347314"/>
            <a:chOff x="-48550" y="5636802"/>
            <a:chExt cx="12227849" cy="1347314"/>
          </a:xfrm>
        </p:grpSpPr>
        <p:sp>
          <p:nvSpPr>
            <p:cNvPr id="28" name="Rectángulo 27">
              <a:extLst>
                <a:ext uri="{FF2B5EF4-FFF2-40B4-BE49-F238E27FC236}">
                  <a16:creationId xmlns:a16="http://schemas.microsoft.com/office/drawing/2014/main" id="{A2BACAD7-B64D-1605-D76C-D31B92D0C978}"/>
                </a:ext>
              </a:extLst>
            </p:cNvPr>
            <p:cNvSpPr/>
            <p:nvPr/>
          </p:nvSpPr>
          <p:spPr>
            <a:xfrm>
              <a:off x="-12700" y="5748819"/>
              <a:ext cx="12191999" cy="1087722"/>
            </a:xfrm>
            <a:prstGeom prst="rect">
              <a:avLst/>
            </a:prstGeom>
            <a:solidFill>
              <a:schemeClr val="accent3">
                <a:lumMod val="40000"/>
                <a:lumOff val="60000"/>
              </a:schemeClr>
            </a:solidFill>
            <a:ln>
              <a:noFill/>
            </a:ln>
            <a:effectLst>
              <a:outerShdw blurRad="57785" dist="33020" dir="3180000" algn="ctr">
                <a:srgbClr val="000000">
                  <a:alpha val="30000"/>
                </a:srgbClr>
              </a:outerShdw>
            </a:effectLst>
            <a:scene3d>
              <a:camera prst="orthographicFront">
                <a:rot lat="0" lon="0" rev="0"/>
              </a:camera>
              <a:lightRig rig="brightRoom" dir="t">
                <a:rot lat="0" lon="0" rev="600000"/>
              </a:lightRig>
            </a:scene3d>
            <a:sp3d prstMaterial="metal">
              <a:bevelT w="38100" h="57150" prst="angle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EC" dirty="0"/>
            </a:p>
          </p:txBody>
        </p:sp>
        <p:pic>
          <p:nvPicPr>
            <p:cNvPr id="29" name="Picture 16" descr="Imagen relacionada">
              <a:extLst>
                <a:ext uri="{FF2B5EF4-FFF2-40B4-BE49-F238E27FC236}">
                  <a16:creationId xmlns:a16="http://schemas.microsoft.com/office/drawing/2014/main" id="{DE15C390-3D8C-AFAD-B612-5DF2EA825C56}"/>
                </a:ext>
              </a:extLst>
            </p:cNvPr>
            <p:cNvPicPr>
              <a:picLocks noChangeAspect="1" noChangeArrowheads="1"/>
            </p:cNvPicPr>
            <p:nvPr/>
          </p:nvPicPr>
          <p:blipFill rotWithShape="1">
            <a:blip r:embed="rId3">
              <a:clrChange>
                <a:clrFrom>
                  <a:srgbClr val="FEFEFE"/>
                </a:clrFrom>
                <a:clrTo>
                  <a:srgbClr val="FEFEFE">
                    <a:alpha val="0"/>
                  </a:srgbClr>
                </a:clrTo>
              </a:clrChange>
              <a:duotone>
                <a:prstClr val="black"/>
                <a:schemeClr val="accent1">
                  <a:tint val="45000"/>
                  <a:satMod val="400000"/>
                </a:schemeClr>
              </a:duoton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6213" r="7296"/>
            <a:stretch/>
          </p:blipFill>
          <p:spPr bwMode="auto">
            <a:xfrm>
              <a:off x="-48550" y="5636802"/>
              <a:ext cx="12171739" cy="1347314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30" name="Título 1">
              <a:extLst>
                <a:ext uri="{FF2B5EF4-FFF2-40B4-BE49-F238E27FC236}">
                  <a16:creationId xmlns:a16="http://schemas.microsoft.com/office/drawing/2014/main" id="{10214866-A4D3-93CA-D3F6-F6CDB171D237}"/>
                </a:ext>
              </a:extLst>
            </p:cNvPr>
            <p:cNvSpPr txBox="1">
              <a:spLocks/>
            </p:cNvSpPr>
            <p:nvPr/>
          </p:nvSpPr>
          <p:spPr>
            <a:xfrm>
              <a:off x="178540" y="5784834"/>
              <a:ext cx="10515600" cy="1051707"/>
            </a:xfrm>
            <a:prstGeom prst="rect">
              <a:avLst/>
            </a:prstGeom>
          </p:spPr>
          <p:txBody>
            <a:bodyPr vert="horz" lIns="91440" tIns="45720" rIns="91440" bIns="45720" rtlCol="0" anchor="b">
              <a:normAutofit fontScale="97500"/>
              <a:scene3d>
                <a:camera prst="orthographicFront"/>
                <a:lightRig rig="threePt" dir="t"/>
              </a:scene3d>
              <a:sp3d extrusionH="57150">
                <a:bevelT w="38100" h="38100"/>
              </a:sp3d>
            </a:bodyPr>
            <a:lstStyle>
              <a:lvl1pPr algn="ctr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6000" kern="1200">
                  <a:solidFill>
                    <a:schemeClr val="tx1"/>
                  </a:solidFill>
                  <a:latin typeface="+mj-lt"/>
                  <a:ea typeface="+mj-ea"/>
                  <a:cs typeface="+mj-cs"/>
                </a:defRPr>
              </a:lvl1pPr>
            </a:lstStyle>
            <a:p>
              <a:pPr>
                <a:lnSpc>
                  <a:spcPct val="80000"/>
                </a:lnSpc>
              </a:pPr>
              <a:endParaRPr lang="es-EC" i="1" dirty="0">
                <a:solidFill>
                  <a:schemeClr val="accent2">
                    <a:lumMod val="50000"/>
                  </a:schemeClr>
                </a:solidFill>
                <a:latin typeface="Bookman Old Style" panose="02050604050505020204" pitchFamily="18" charset="0"/>
              </a:endParaRPr>
            </a:p>
          </p:txBody>
        </p:sp>
        <p:sp>
          <p:nvSpPr>
            <p:cNvPr id="31" name="Título 1">
              <a:extLst>
                <a:ext uri="{FF2B5EF4-FFF2-40B4-BE49-F238E27FC236}">
                  <a16:creationId xmlns:a16="http://schemas.microsoft.com/office/drawing/2014/main" id="{7822FED7-871C-1B6E-D981-54BBCEFB622E}"/>
                </a:ext>
              </a:extLst>
            </p:cNvPr>
            <p:cNvSpPr txBox="1">
              <a:spLocks/>
            </p:cNvSpPr>
            <p:nvPr/>
          </p:nvSpPr>
          <p:spPr>
            <a:xfrm>
              <a:off x="178540" y="5784834"/>
              <a:ext cx="10515600" cy="1051707"/>
            </a:xfrm>
            <a:prstGeom prst="rect">
              <a:avLst/>
            </a:prstGeom>
          </p:spPr>
          <p:txBody>
            <a:bodyPr vert="horz" lIns="91440" tIns="45720" rIns="91440" bIns="45720" rtlCol="0" anchor="b">
              <a:normAutofit fontScale="97500"/>
              <a:scene3d>
                <a:camera prst="orthographicFront"/>
                <a:lightRig rig="threePt" dir="t"/>
              </a:scene3d>
              <a:sp3d extrusionH="57150">
                <a:bevelT w="38100" h="38100"/>
              </a:sp3d>
            </a:bodyPr>
            <a:lstStyle>
              <a:lvl1pPr algn="ctr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6000" kern="1200">
                  <a:solidFill>
                    <a:schemeClr val="tx1"/>
                  </a:solidFill>
                  <a:latin typeface="+mj-lt"/>
                  <a:ea typeface="+mj-ea"/>
                  <a:cs typeface="+mj-cs"/>
                </a:defRPr>
              </a:lvl1pPr>
            </a:lstStyle>
            <a:p>
              <a:pPr>
                <a:lnSpc>
                  <a:spcPct val="80000"/>
                </a:lnSpc>
              </a:pPr>
              <a:endParaRPr lang="es-EC" i="1" dirty="0">
                <a:solidFill>
                  <a:schemeClr val="accent2">
                    <a:lumMod val="50000"/>
                  </a:schemeClr>
                </a:solidFill>
                <a:latin typeface="Bookman Old Style" panose="02050604050505020204" pitchFamily="18" charset="0"/>
              </a:endParaRPr>
            </a:p>
          </p:txBody>
        </p:sp>
        <p:sp>
          <p:nvSpPr>
            <p:cNvPr id="40" name="Subtítulo 2">
              <a:extLst>
                <a:ext uri="{FF2B5EF4-FFF2-40B4-BE49-F238E27FC236}">
                  <a16:creationId xmlns:a16="http://schemas.microsoft.com/office/drawing/2014/main" id="{D1F90646-CECE-2AE0-9547-A2A7AD050147}"/>
                </a:ext>
              </a:extLst>
            </p:cNvPr>
            <p:cNvSpPr txBox="1">
              <a:spLocks/>
            </p:cNvSpPr>
            <p:nvPr/>
          </p:nvSpPr>
          <p:spPr>
            <a:xfrm>
              <a:off x="7561" y="6310459"/>
              <a:ext cx="2341939" cy="508045"/>
            </a:xfrm>
            <a:prstGeom prst="rect">
              <a:avLst/>
            </a:prstGeom>
          </p:spPr>
          <p:txBody>
            <a:bodyPr vert="horz" lIns="91440" tIns="45720" rIns="91440" bIns="45720" rtlCol="0" anchor="ctr">
              <a:normAutofit lnSpcReduction="10000"/>
              <a:scene3d>
                <a:camera prst="orthographicFront"/>
                <a:lightRig rig="threePt" dir="t"/>
              </a:scene3d>
              <a:sp3d extrusionH="57150">
                <a:bevelT w="38100" h="38100"/>
              </a:sp3d>
            </a:bodyPr>
            <a:lstStyle>
              <a:lvl1pPr marL="0" indent="0" algn="ctr" defTabSz="914400" rtl="0" eaLnBrk="1" latinLnBrk="0" hangingPunct="1"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None/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/>
              <a:r>
                <a:rPr lang="es-MX" sz="3200" dirty="0">
                  <a:solidFill>
                    <a:schemeClr val="accent2">
                      <a:lumMod val="75000"/>
                    </a:schemeClr>
                  </a:solidFill>
                  <a:latin typeface="Segoe UI Black" panose="020B0A02040204020203" pitchFamily="34" charset="0"/>
                  <a:ea typeface="Segoe UI Black" panose="020B0A02040204020203" pitchFamily="34" charset="0"/>
                </a:rPr>
                <a:t>Miércoles</a:t>
              </a:r>
            </a:p>
          </p:txBody>
        </p:sp>
        <p:sp>
          <p:nvSpPr>
            <p:cNvPr id="41" name="Título 1">
              <a:extLst>
                <a:ext uri="{FF2B5EF4-FFF2-40B4-BE49-F238E27FC236}">
                  <a16:creationId xmlns:a16="http://schemas.microsoft.com/office/drawing/2014/main" id="{56F5A7E7-C129-35B2-5B74-642BD10D1F94}"/>
                </a:ext>
              </a:extLst>
            </p:cNvPr>
            <p:cNvSpPr txBox="1">
              <a:spLocks/>
            </p:cNvSpPr>
            <p:nvPr/>
          </p:nvSpPr>
          <p:spPr>
            <a:xfrm>
              <a:off x="3064526" y="5817982"/>
              <a:ext cx="6842711" cy="595140"/>
            </a:xfrm>
            <a:prstGeom prst="rect">
              <a:avLst/>
            </a:prstGeom>
          </p:spPr>
          <p:txBody>
            <a:bodyPr vert="horz" lIns="91440" tIns="45720" rIns="91440" bIns="45720" rtlCol="0" anchor="b">
              <a:normAutofit/>
            </a:bodyPr>
            <a:lstStyle>
              <a:lvl1pPr algn="ctr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6000" kern="1200">
                  <a:solidFill>
                    <a:schemeClr val="tx1"/>
                  </a:solidFill>
                  <a:latin typeface="+mj-lt"/>
                  <a:ea typeface="+mj-ea"/>
                  <a:cs typeface="+mj-cs"/>
                </a:defRPr>
              </a:lvl1pPr>
            </a:lstStyle>
            <a:p>
              <a:pPr algn="l"/>
              <a:r>
                <a:rPr lang="es-MX" sz="2800" dirty="0">
                  <a:solidFill>
                    <a:schemeClr val="bg1"/>
                  </a:solidFill>
                  <a:effectLst>
                    <a:outerShdw blurRad="50800" dist="38100" dir="2700000" algn="tl" rotWithShape="0">
                      <a:prstClr val="black">
                        <a:alpha val="40000"/>
                      </a:prstClr>
                    </a:outerShdw>
                  </a:effectLst>
                  <a:latin typeface="Segoe UI Semibold" panose="020B0702040204020203" pitchFamily="34" charset="0"/>
                  <a:cs typeface="Segoe UI Semibold" panose="020B0702040204020203" pitchFamily="34" charset="0"/>
                </a:rPr>
                <a:t>Actitudes siniestras, acciones siniestras</a:t>
              </a:r>
              <a:endParaRPr lang="es-EC" sz="2800" dirty="0">
                <a:solidFill>
                  <a:schemeClr val="bg1"/>
                </a:solidFill>
                <a:latin typeface="Segoe UI Semibold" panose="020B0702040204020203" pitchFamily="34" charset="0"/>
                <a:cs typeface="Segoe UI Semibold" panose="020B0702040204020203" pitchFamily="34" charset="0"/>
              </a:endParaRPr>
            </a:p>
          </p:txBody>
        </p:sp>
      </p:grpSp>
      <p:pic>
        <p:nvPicPr>
          <p:cNvPr id="4" name="Imagen 3">
            <a:extLst>
              <a:ext uri="{FF2B5EF4-FFF2-40B4-BE49-F238E27FC236}">
                <a16:creationId xmlns:a16="http://schemas.microsoft.com/office/drawing/2014/main" id="{EA8C48A6-CAAF-50D0-41DF-420CC3DA8DE4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20036" y="5946548"/>
            <a:ext cx="2341940" cy="796950"/>
          </a:xfrm>
          <a:prstGeom prst="rect">
            <a:avLst/>
          </a:prstGeom>
        </p:spPr>
      </p:pic>
      <p:sp>
        <p:nvSpPr>
          <p:cNvPr id="6" name="CuadroTexto 5">
            <a:extLst>
              <a:ext uri="{FF2B5EF4-FFF2-40B4-BE49-F238E27FC236}">
                <a16:creationId xmlns:a16="http://schemas.microsoft.com/office/drawing/2014/main" id="{F8C49A54-E5C4-8B9A-AEDD-5BE3A849C035}"/>
              </a:ext>
            </a:extLst>
          </p:cNvPr>
          <p:cNvSpPr txBox="1"/>
          <p:nvPr/>
        </p:nvSpPr>
        <p:spPr>
          <a:xfrm>
            <a:off x="75817" y="4432136"/>
            <a:ext cx="12171739" cy="133882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>
              <a:tabLst>
                <a:tab pos="1435100" algn="l"/>
                <a:tab pos="3771900" algn="l"/>
              </a:tabLst>
            </a:pPr>
            <a:r>
              <a:rPr lang="es-ES" sz="2700" dirty="0">
                <a:latin typeface="Noto Sans ExtBd" panose="020B0902040504020204" pitchFamily="34"/>
                <a:ea typeface="Noto Sans ExtBd" panose="020B0902040504020204" pitchFamily="34"/>
                <a:cs typeface="Noto Sans ExtBd" panose="020B0902040504020204" pitchFamily="34"/>
              </a:rPr>
              <a:t>Explica la gran diferencia entre la expulsión de rebeldes desafiantes en contraste con los ciegos obstinados que rechazan a Cristo y que excomulgan a las almas que obedecen amorosamente a Dios</a:t>
            </a:r>
            <a:endParaRPr lang="es-EC" sz="2700" dirty="0">
              <a:ln w="0"/>
              <a:latin typeface="Noto Sans ExtBd" panose="020B0902040504020204" pitchFamily="34"/>
              <a:ea typeface="Noto Sans ExtBd" panose="020B0902040504020204" pitchFamily="34"/>
              <a:cs typeface="Noto Sans ExtBd" panose="020B0902040504020204" pitchFamily="34"/>
            </a:endParaRPr>
          </a:p>
        </p:txBody>
      </p:sp>
      <p:graphicFrame>
        <p:nvGraphicFramePr>
          <p:cNvPr id="12" name="Diagrama 11">
            <a:extLst>
              <a:ext uri="{FF2B5EF4-FFF2-40B4-BE49-F238E27FC236}">
                <a16:creationId xmlns:a16="http://schemas.microsoft.com/office/drawing/2014/main" id="{185F2526-484A-17C5-4461-3FB4FCBD2225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743259341"/>
              </p:ext>
            </p:extLst>
          </p:nvPr>
        </p:nvGraphicFramePr>
        <p:xfrm>
          <a:off x="144816" y="-528040"/>
          <a:ext cx="4395355" cy="5596733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5" r:lo="rId6" r:qs="rId7" r:cs="rId8"/>
          </a:graphicData>
        </a:graphic>
      </p:graphicFrame>
      <p:graphicFrame>
        <p:nvGraphicFramePr>
          <p:cNvPr id="13" name="Diagrama 12">
            <a:extLst>
              <a:ext uri="{FF2B5EF4-FFF2-40B4-BE49-F238E27FC236}">
                <a16:creationId xmlns:a16="http://schemas.microsoft.com/office/drawing/2014/main" id="{F06F5B65-97A9-7793-B785-9CB277279436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3726035005"/>
              </p:ext>
            </p:extLst>
          </p:nvPr>
        </p:nvGraphicFramePr>
        <p:xfrm>
          <a:off x="4609170" y="-326366"/>
          <a:ext cx="4721866" cy="5193383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10" r:lo="rId11" r:qs="rId12" r:cs="rId13"/>
          </a:graphicData>
        </a:graphic>
      </p:graphicFrame>
      <p:pic>
        <p:nvPicPr>
          <p:cNvPr id="1026" name="Picture 2" descr="Diferencia - Iconos gratis de diverso">
            <a:extLst>
              <a:ext uri="{FF2B5EF4-FFF2-40B4-BE49-F238E27FC236}">
                <a16:creationId xmlns:a16="http://schemas.microsoft.com/office/drawing/2014/main" id="{DB7DB579-EF61-EFC3-1364-34055B84E8F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433091" y="1087036"/>
            <a:ext cx="2725485" cy="272548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24321933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graphicEl>
                                              <a:dgm id="{9719A823-3E54-40EF-95DD-A34A87B574EC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graphicEl>
                                              <a:dgm id="{F63E26FC-C42F-431F-ABFF-9C27CD9F0210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graphicEl>
                                              <a:dgm id="{3AE289E0-7616-4570-A662-8A4F7ED04522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graphicEl>
                                              <a:dgm id="{3D46CF70-3F95-441B-AE41-C3C7A2EC146C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graphicEl>
                                              <a:dgm id="{EB5EAE8B-2103-4607-9D3B-02741F0A29E6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graphicEl>
                                              <a:dgm id="{E4B41360-8EC7-4622-BAD4-69CEDF9A645A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graphicEl>
                                              <a:dgm id="{2560EAFF-19B8-4510-A8B8-1CAD320479CA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graphicEl>
                                              <a:dgm id="{79813966-7BFC-4175-96D8-207AF1A1341D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graphicEl>
                                              <a:dgm id="{466F6466-568E-4D4F-A83F-0431AE84EBA0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graphicEl>
                                              <a:dgm id="{9719A823-3E54-40EF-95DD-A34A87B574EC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graphicEl>
                                              <a:dgm id="{F63E26FC-C42F-431F-ABFF-9C27CD9F0210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graphicEl>
                                              <a:dgm id="{3AE289E0-7616-4570-A662-8A4F7ED04522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graphicEl>
                                              <a:dgm id="{3D46CF70-3F95-441B-AE41-C3C7A2EC146C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graphicEl>
                                              <a:dgm id="{EB5EAE8B-2103-4607-9D3B-02741F0A29E6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graphicEl>
                                              <a:dgm id="{E4B41360-8EC7-4622-BAD4-69CEDF9A645A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graphicEl>
                                              <a:dgm id="{2560EAFF-19B8-4510-A8B8-1CAD320479CA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>
                      <p:stCondLst>
                        <p:cond delay="indefinite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graphicEl>
                                              <a:dgm id="{79813966-7BFC-4175-96D8-207AF1A1341D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graphicEl>
                                              <a:dgm id="{466F6466-568E-4D4F-A83F-0431AE84EBA0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Graphic spid="12" grpId="0">
        <p:bldSub>
          <a:bldDgm bld="one"/>
        </p:bldSub>
      </p:bldGraphic>
      <p:bldGraphic spid="13" grpId="0">
        <p:bldSub>
          <a:bldDgm bld="one"/>
        </p:bldSub>
      </p:bldGraphic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B91388F-0523-9F2D-7B55-1CC496E2837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n 4">
            <a:extLst>
              <a:ext uri="{FF2B5EF4-FFF2-40B4-BE49-F238E27FC236}">
                <a16:creationId xmlns:a16="http://schemas.microsoft.com/office/drawing/2014/main" id="{3EE09C47-917E-9728-6AEA-9B73F994395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-30016"/>
            <a:ext cx="6381084" cy="5882562"/>
          </a:xfrm>
          <a:prstGeom prst="rect">
            <a:avLst/>
          </a:prstGeom>
        </p:spPr>
      </p:pic>
      <p:grpSp>
        <p:nvGrpSpPr>
          <p:cNvPr id="27" name="Grupo 26">
            <a:extLst>
              <a:ext uri="{FF2B5EF4-FFF2-40B4-BE49-F238E27FC236}">
                <a16:creationId xmlns:a16="http://schemas.microsoft.com/office/drawing/2014/main" id="{4DDE3278-36F9-4B3F-4750-517DA6D7E015}"/>
              </a:ext>
            </a:extLst>
          </p:cNvPr>
          <p:cNvGrpSpPr/>
          <p:nvPr/>
        </p:nvGrpSpPr>
        <p:grpSpPr>
          <a:xfrm>
            <a:off x="-55556" y="5671366"/>
            <a:ext cx="12227849" cy="1347314"/>
            <a:chOff x="-48550" y="5636802"/>
            <a:chExt cx="12227849" cy="1347314"/>
          </a:xfrm>
        </p:grpSpPr>
        <p:sp>
          <p:nvSpPr>
            <p:cNvPr id="28" name="Rectángulo 27">
              <a:extLst>
                <a:ext uri="{FF2B5EF4-FFF2-40B4-BE49-F238E27FC236}">
                  <a16:creationId xmlns:a16="http://schemas.microsoft.com/office/drawing/2014/main" id="{A2BACAD7-B64D-1605-D76C-D31B92D0C978}"/>
                </a:ext>
              </a:extLst>
            </p:cNvPr>
            <p:cNvSpPr/>
            <p:nvPr/>
          </p:nvSpPr>
          <p:spPr>
            <a:xfrm>
              <a:off x="-12700" y="5748819"/>
              <a:ext cx="12191999" cy="1087722"/>
            </a:xfrm>
            <a:prstGeom prst="rect">
              <a:avLst/>
            </a:prstGeom>
            <a:solidFill>
              <a:schemeClr val="accent3">
                <a:lumMod val="40000"/>
                <a:lumOff val="60000"/>
              </a:schemeClr>
            </a:solidFill>
            <a:ln>
              <a:noFill/>
            </a:ln>
            <a:effectLst>
              <a:outerShdw blurRad="57785" dist="33020" dir="3180000" algn="ctr">
                <a:srgbClr val="000000">
                  <a:alpha val="30000"/>
                </a:srgbClr>
              </a:outerShdw>
            </a:effectLst>
            <a:scene3d>
              <a:camera prst="orthographicFront">
                <a:rot lat="0" lon="0" rev="0"/>
              </a:camera>
              <a:lightRig rig="brightRoom" dir="t">
                <a:rot lat="0" lon="0" rev="600000"/>
              </a:lightRig>
            </a:scene3d>
            <a:sp3d prstMaterial="metal">
              <a:bevelT w="38100" h="57150" prst="angle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EC" dirty="0"/>
            </a:p>
          </p:txBody>
        </p:sp>
        <p:pic>
          <p:nvPicPr>
            <p:cNvPr id="29" name="Picture 16" descr="Imagen relacionada">
              <a:extLst>
                <a:ext uri="{FF2B5EF4-FFF2-40B4-BE49-F238E27FC236}">
                  <a16:creationId xmlns:a16="http://schemas.microsoft.com/office/drawing/2014/main" id="{DE15C390-3D8C-AFAD-B612-5DF2EA825C56}"/>
                </a:ext>
              </a:extLst>
            </p:cNvPr>
            <p:cNvPicPr>
              <a:picLocks noChangeAspect="1" noChangeArrowheads="1"/>
            </p:cNvPicPr>
            <p:nvPr/>
          </p:nvPicPr>
          <p:blipFill rotWithShape="1">
            <a:blip r:embed="rId4">
              <a:clrChange>
                <a:clrFrom>
                  <a:srgbClr val="FEFEFE"/>
                </a:clrFrom>
                <a:clrTo>
                  <a:srgbClr val="FEFEFE">
                    <a:alpha val="0"/>
                  </a:srgbClr>
                </a:clrTo>
              </a:clrChange>
              <a:duotone>
                <a:prstClr val="black"/>
                <a:schemeClr val="accent1">
                  <a:tint val="45000"/>
                  <a:satMod val="400000"/>
                </a:schemeClr>
              </a:duoton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6213" r="7296"/>
            <a:stretch/>
          </p:blipFill>
          <p:spPr bwMode="auto">
            <a:xfrm>
              <a:off x="-48550" y="5636802"/>
              <a:ext cx="12171739" cy="1347314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30" name="Título 1">
              <a:extLst>
                <a:ext uri="{FF2B5EF4-FFF2-40B4-BE49-F238E27FC236}">
                  <a16:creationId xmlns:a16="http://schemas.microsoft.com/office/drawing/2014/main" id="{10214866-A4D3-93CA-D3F6-F6CDB171D237}"/>
                </a:ext>
              </a:extLst>
            </p:cNvPr>
            <p:cNvSpPr txBox="1">
              <a:spLocks/>
            </p:cNvSpPr>
            <p:nvPr/>
          </p:nvSpPr>
          <p:spPr>
            <a:xfrm>
              <a:off x="178540" y="5784834"/>
              <a:ext cx="10515600" cy="1051707"/>
            </a:xfrm>
            <a:prstGeom prst="rect">
              <a:avLst/>
            </a:prstGeom>
          </p:spPr>
          <p:txBody>
            <a:bodyPr vert="horz" lIns="91440" tIns="45720" rIns="91440" bIns="45720" rtlCol="0" anchor="b">
              <a:normAutofit fontScale="97500"/>
              <a:scene3d>
                <a:camera prst="orthographicFront"/>
                <a:lightRig rig="threePt" dir="t"/>
              </a:scene3d>
              <a:sp3d extrusionH="57150">
                <a:bevelT w="38100" h="38100"/>
              </a:sp3d>
            </a:bodyPr>
            <a:lstStyle>
              <a:lvl1pPr algn="ctr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6000" kern="1200">
                  <a:solidFill>
                    <a:schemeClr val="tx1"/>
                  </a:solidFill>
                  <a:latin typeface="+mj-lt"/>
                  <a:ea typeface="+mj-ea"/>
                  <a:cs typeface="+mj-cs"/>
                </a:defRPr>
              </a:lvl1pPr>
            </a:lstStyle>
            <a:p>
              <a:pPr>
                <a:lnSpc>
                  <a:spcPct val="80000"/>
                </a:lnSpc>
              </a:pPr>
              <a:endParaRPr lang="es-EC" i="1" dirty="0">
                <a:solidFill>
                  <a:schemeClr val="accent2">
                    <a:lumMod val="50000"/>
                  </a:schemeClr>
                </a:solidFill>
                <a:latin typeface="Bookman Old Style" panose="02050604050505020204" pitchFamily="18" charset="0"/>
              </a:endParaRPr>
            </a:p>
          </p:txBody>
        </p:sp>
        <p:sp>
          <p:nvSpPr>
            <p:cNvPr id="31" name="Título 1">
              <a:extLst>
                <a:ext uri="{FF2B5EF4-FFF2-40B4-BE49-F238E27FC236}">
                  <a16:creationId xmlns:a16="http://schemas.microsoft.com/office/drawing/2014/main" id="{7822FED7-871C-1B6E-D981-54BBCEFB622E}"/>
                </a:ext>
              </a:extLst>
            </p:cNvPr>
            <p:cNvSpPr txBox="1">
              <a:spLocks/>
            </p:cNvSpPr>
            <p:nvPr/>
          </p:nvSpPr>
          <p:spPr>
            <a:xfrm>
              <a:off x="178540" y="5784834"/>
              <a:ext cx="10515600" cy="1051707"/>
            </a:xfrm>
            <a:prstGeom prst="rect">
              <a:avLst/>
            </a:prstGeom>
          </p:spPr>
          <p:txBody>
            <a:bodyPr vert="horz" lIns="91440" tIns="45720" rIns="91440" bIns="45720" rtlCol="0" anchor="b">
              <a:normAutofit fontScale="97500"/>
              <a:scene3d>
                <a:camera prst="orthographicFront"/>
                <a:lightRig rig="threePt" dir="t"/>
              </a:scene3d>
              <a:sp3d extrusionH="57150">
                <a:bevelT w="38100" h="38100"/>
              </a:sp3d>
            </a:bodyPr>
            <a:lstStyle>
              <a:lvl1pPr algn="ctr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6000" kern="1200">
                  <a:solidFill>
                    <a:schemeClr val="tx1"/>
                  </a:solidFill>
                  <a:latin typeface="+mj-lt"/>
                  <a:ea typeface="+mj-ea"/>
                  <a:cs typeface="+mj-cs"/>
                </a:defRPr>
              </a:lvl1pPr>
            </a:lstStyle>
            <a:p>
              <a:pPr>
                <a:lnSpc>
                  <a:spcPct val="80000"/>
                </a:lnSpc>
              </a:pPr>
              <a:endParaRPr lang="es-EC" i="1" dirty="0">
                <a:solidFill>
                  <a:schemeClr val="accent2">
                    <a:lumMod val="50000"/>
                  </a:schemeClr>
                </a:solidFill>
                <a:latin typeface="Bookman Old Style" panose="02050604050505020204" pitchFamily="18" charset="0"/>
              </a:endParaRPr>
            </a:p>
          </p:txBody>
        </p:sp>
        <p:sp>
          <p:nvSpPr>
            <p:cNvPr id="40" name="Subtítulo 2">
              <a:extLst>
                <a:ext uri="{FF2B5EF4-FFF2-40B4-BE49-F238E27FC236}">
                  <a16:creationId xmlns:a16="http://schemas.microsoft.com/office/drawing/2014/main" id="{D1F90646-CECE-2AE0-9547-A2A7AD050147}"/>
                </a:ext>
              </a:extLst>
            </p:cNvPr>
            <p:cNvSpPr txBox="1">
              <a:spLocks/>
            </p:cNvSpPr>
            <p:nvPr/>
          </p:nvSpPr>
          <p:spPr>
            <a:xfrm>
              <a:off x="7561" y="6310459"/>
              <a:ext cx="2341939" cy="508045"/>
            </a:xfrm>
            <a:prstGeom prst="rect">
              <a:avLst/>
            </a:prstGeom>
          </p:spPr>
          <p:txBody>
            <a:bodyPr vert="horz" lIns="91440" tIns="45720" rIns="91440" bIns="45720" rtlCol="0" anchor="ctr">
              <a:normAutofit lnSpcReduction="10000"/>
              <a:scene3d>
                <a:camera prst="orthographicFront"/>
                <a:lightRig rig="threePt" dir="t"/>
              </a:scene3d>
              <a:sp3d extrusionH="57150">
                <a:bevelT w="38100" h="38100"/>
              </a:sp3d>
            </a:bodyPr>
            <a:lstStyle>
              <a:lvl1pPr marL="0" indent="0" algn="ctr" defTabSz="914400" rtl="0" eaLnBrk="1" latinLnBrk="0" hangingPunct="1"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None/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/>
              <a:r>
                <a:rPr lang="es-MX" sz="3200" dirty="0">
                  <a:solidFill>
                    <a:schemeClr val="accent2">
                      <a:lumMod val="75000"/>
                    </a:schemeClr>
                  </a:solidFill>
                  <a:latin typeface="Segoe UI Black" panose="020B0A02040204020203" pitchFamily="34" charset="0"/>
                  <a:ea typeface="Segoe UI Black" panose="020B0A02040204020203" pitchFamily="34" charset="0"/>
                </a:rPr>
                <a:t>Jueves</a:t>
              </a:r>
            </a:p>
          </p:txBody>
        </p:sp>
        <p:sp>
          <p:nvSpPr>
            <p:cNvPr id="41" name="Título 1">
              <a:extLst>
                <a:ext uri="{FF2B5EF4-FFF2-40B4-BE49-F238E27FC236}">
                  <a16:creationId xmlns:a16="http://schemas.microsoft.com/office/drawing/2014/main" id="{56F5A7E7-C129-35B2-5B74-642BD10D1F94}"/>
                </a:ext>
              </a:extLst>
            </p:cNvPr>
            <p:cNvSpPr txBox="1">
              <a:spLocks/>
            </p:cNvSpPr>
            <p:nvPr/>
          </p:nvSpPr>
          <p:spPr>
            <a:xfrm>
              <a:off x="3064526" y="5817982"/>
              <a:ext cx="6842711" cy="595140"/>
            </a:xfrm>
            <a:prstGeom prst="rect">
              <a:avLst/>
            </a:prstGeom>
          </p:spPr>
          <p:txBody>
            <a:bodyPr vert="horz" lIns="91440" tIns="45720" rIns="91440" bIns="45720" rtlCol="0" anchor="b">
              <a:normAutofit/>
            </a:bodyPr>
            <a:lstStyle>
              <a:lvl1pPr algn="ctr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6000" kern="1200">
                  <a:solidFill>
                    <a:schemeClr val="tx1"/>
                  </a:solidFill>
                  <a:latin typeface="+mj-lt"/>
                  <a:ea typeface="+mj-ea"/>
                  <a:cs typeface="+mj-cs"/>
                </a:defRPr>
              </a:lvl1pPr>
            </a:lstStyle>
            <a:p>
              <a:pPr algn="l"/>
              <a:r>
                <a:rPr lang="es-MX" sz="2800" dirty="0">
                  <a:solidFill>
                    <a:schemeClr val="bg1"/>
                  </a:solidFill>
                  <a:effectLst>
                    <a:outerShdw blurRad="50800" dist="38100" dir="2700000" algn="tl" rotWithShape="0">
                      <a:prstClr val="black">
                        <a:alpha val="40000"/>
                      </a:prstClr>
                    </a:outerShdw>
                  </a:effectLst>
                  <a:latin typeface="Segoe UI Semibold" panose="020B0702040204020203" pitchFamily="34" charset="0"/>
                  <a:cs typeface="Segoe UI Semibold" panose="020B0702040204020203" pitchFamily="34" charset="0"/>
                </a:rPr>
                <a:t>Bendecidos vs. Juzgados por la luz</a:t>
              </a:r>
              <a:endParaRPr lang="es-EC" sz="2800" dirty="0">
                <a:solidFill>
                  <a:schemeClr val="bg1"/>
                </a:solidFill>
                <a:latin typeface="Segoe UI Semibold" panose="020B0702040204020203" pitchFamily="34" charset="0"/>
                <a:cs typeface="Segoe UI Semibold" panose="020B0702040204020203" pitchFamily="34" charset="0"/>
              </a:endParaRPr>
            </a:p>
          </p:txBody>
        </p:sp>
      </p:grpSp>
      <p:pic>
        <p:nvPicPr>
          <p:cNvPr id="4" name="Imagen 3">
            <a:extLst>
              <a:ext uri="{FF2B5EF4-FFF2-40B4-BE49-F238E27FC236}">
                <a16:creationId xmlns:a16="http://schemas.microsoft.com/office/drawing/2014/main" id="{EA8C48A6-CAAF-50D0-41DF-420CC3DA8DE4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20036" y="5946548"/>
            <a:ext cx="2341940" cy="796950"/>
          </a:xfrm>
          <a:prstGeom prst="rect">
            <a:avLst/>
          </a:prstGeom>
        </p:spPr>
      </p:pic>
      <p:sp>
        <p:nvSpPr>
          <p:cNvPr id="6" name="CuadroTexto 5">
            <a:extLst>
              <a:ext uri="{FF2B5EF4-FFF2-40B4-BE49-F238E27FC236}">
                <a16:creationId xmlns:a16="http://schemas.microsoft.com/office/drawing/2014/main" id="{F8C49A54-E5C4-8B9A-AEDD-5BE3A849C035}"/>
              </a:ext>
            </a:extLst>
          </p:cNvPr>
          <p:cNvSpPr txBox="1"/>
          <p:nvPr/>
        </p:nvSpPr>
        <p:spPr>
          <a:xfrm>
            <a:off x="6371231" y="4659164"/>
            <a:ext cx="5754805" cy="107721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 algn="ctr">
              <a:tabLst>
                <a:tab pos="1435100" algn="l"/>
                <a:tab pos="3771900" algn="l"/>
              </a:tabLst>
            </a:pPr>
            <a:r>
              <a:rPr lang="es-ES" sz="3200" dirty="0">
                <a:latin typeface="Noto Sans ExtBd" panose="020B0902040504020204" pitchFamily="34"/>
                <a:ea typeface="Noto Sans ExtBd" panose="020B0902040504020204" pitchFamily="34"/>
                <a:cs typeface="Noto Sans ExtBd" panose="020B0902040504020204" pitchFamily="34"/>
              </a:rPr>
              <a:t>¿Qué dijo Jesús respecto a los resultados de su obra? </a:t>
            </a:r>
            <a:endParaRPr lang="es-EC" sz="3200" dirty="0">
              <a:ln w="0"/>
              <a:latin typeface="Noto Sans ExtBd" panose="020B0902040504020204" pitchFamily="34"/>
              <a:ea typeface="Noto Sans ExtBd" panose="020B0902040504020204" pitchFamily="34"/>
              <a:cs typeface="Noto Sans ExtBd" panose="020B0902040504020204" pitchFamily="34"/>
            </a:endParaRPr>
          </a:p>
        </p:txBody>
      </p:sp>
      <p:sp>
        <p:nvSpPr>
          <p:cNvPr id="7" name="Bocadillo: rectángulo con esquinas redondeadas 6">
            <a:extLst>
              <a:ext uri="{FF2B5EF4-FFF2-40B4-BE49-F238E27FC236}">
                <a16:creationId xmlns:a16="http://schemas.microsoft.com/office/drawing/2014/main" id="{4DC03009-8B5A-D81A-DBFD-C8F19AEBE4E1}"/>
              </a:ext>
            </a:extLst>
          </p:cNvPr>
          <p:cNvSpPr/>
          <p:nvPr/>
        </p:nvSpPr>
        <p:spPr>
          <a:xfrm>
            <a:off x="2868885" y="0"/>
            <a:ext cx="3303316" cy="744069"/>
          </a:xfrm>
          <a:prstGeom prst="wedgeRoundRectCallout">
            <a:avLst>
              <a:gd name="adj1" fmla="val -38258"/>
              <a:gd name="adj2" fmla="val 109406"/>
              <a:gd name="adj3" fmla="val 16667"/>
            </a:avLst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tabLst>
                <a:tab pos="269875" algn="l"/>
              </a:tabLst>
            </a:pPr>
            <a:r>
              <a:rPr lang="es-ES" sz="1400" dirty="0">
                <a:solidFill>
                  <a:schemeClr val="tx1"/>
                </a:solidFill>
                <a:latin typeface="Bw Modelica" panose="00000600000000000000" pitchFamily="50" charset="0"/>
              </a:rPr>
              <a:t>Para juicio he venido yo a este mundo; para que los que no ven, vean, y los que ven, sean cegados.</a:t>
            </a:r>
            <a:endParaRPr lang="es-EC" sz="1400" dirty="0">
              <a:solidFill>
                <a:schemeClr val="tx1"/>
              </a:solidFill>
              <a:latin typeface="Bw Modelica" panose="00000600000000000000" pitchFamily="50" charset="0"/>
            </a:endParaRPr>
          </a:p>
        </p:txBody>
      </p:sp>
      <p:graphicFrame>
        <p:nvGraphicFramePr>
          <p:cNvPr id="8" name="Diagrama 7">
            <a:extLst>
              <a:ext uri="{FF2B5EF4-FFF2-40B4-BE49-F238E27FC236}">
                <a16:creationId xmlns:a16="http://schemas.microsoft.com/office/drawing/2014/main" id="{03E7915D-F701-04F6-902C-C1F7D2851737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2668757073"/>
              </p:ext>
            </p:extLst>
          </p:nvPr>
        </p:nvGraphicFramePr>
        <p:xfrm>
          <a:off x="6436641" y="114502"/>
          <a:ext cx="5625336" cy="4544663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6" r:lo="rId7" r:qs="rId8" r:cs="rId9"/>
          </a:graphicData>
        </a:graphic>
      </p:graphicFrame>
    </p:spTree>
    <p:extLst>
      <p:ext uri="{BB962C8B-B14F-4D97-AF65-F5344CB8AC3E}">
        <p14:creationId xmlns:p14="http://schemas.microsoft.com/office/powerpoint/2010/main" val="40904545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graphicEl>
                                              <a:dgm id="{69CB3537-3962-4F1A-A099-3BAC22EEA96A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graphicEl>
                                              <a:dgm id="{8D044741-25DB-4DE0-8341-A6CE7CF03541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7" grpId="0" animBg="1"/>
      <p:bldGraphic spid="8" grpId="0">
        <p:bldSub>
          <a:bldDgm bld="one"/>
        </p:bldSub>
      </p:bldGraphic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B91388F-0523-9F2D-7B55-1CC496E2837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7" name="Grupo 26">
            <a:extLst>
              <a:ext uri="{FF2B5EF4-FFF2-40B4-BE49-F238E27FC236}">
                <a16:creationId xmlns:a16="http://schemas.microsoft.com/office/drawing/2014/main" id="{4DDE3278-36F9-4B3F-4750-517DA6D7E015}"/>
              </a:ext>
            </a:extLst>
          </p:cNvPr>
          <p:cNvGrpSpPr/>
          <p:nvPr/>
        </p:nvGrpSpPr>
        <p:grpSpPr>
          <a:xfrm>
            <a:off x="-55556" y="5671366"/>
            <a:ext cx="12227849" cy="1347314"/>
            <a:chOff x="-48550" y="5636802"/>
            <a:chExt cx="12227849" cy="1347314"/>
          </a:xfrm>
        </p:grpSpPr>
        <p:sp>
          <p:nvSpPr>
            <p:cNvPr id="28" name="Rectángulo 27">
              <a:extLst>
                <a:ext uri="{FF2B5EF4-FFF2-40B4-BE49-F238E27FC236}">
                  <a16:creationId xmlns:a16="http://schemas.microsoft.com/office/drawing/2014/main" id="{A2BACAD7-B64D-1605-D76C-D31B92D0C978}"/>
                </a:ext>
              </a:extLst>
            </p:cNvPr>
            <p:cNvSpPr/>
            <p:nvPr/>
          </p:nvSpPr>
          <p:spPr>
            <a:xfrm>
              <a:off x="-12700" y="5748819"/>
              <a:ext cx="12191999" cy="1087722"/>
            </a:xfrm>
            <a:prstGeom prst="rect">
              <a:avLst/>
            </a:prstGeom>
            <a:solidFill>
              <a:schemeClr val="accent3">
                <a:lumMod val="40000"/>
                <a:lumOff val="60000"/>
              </a:schemeClr>
            </a:solidFill>
            <a:ln>
              <a:noFill/>
            </a:ln>
            <a:effectLst>
              <a:outerShdw blurRad="57785" dist="33020" dir="3180000" algn="ctr">
                <a:srgbClr val="000000">
                  <a:alpha val="30000"/>
                </a:srgbClr>
              </a:outerShdw>
            </a:effectLst>
            <a:scene3d>
              <a:camera prst="orthographicFront">
                <a:rot lat="0" lon="0" rev="0"/>
              </a:camera>
              <a:lightRig rig="brightRoom" dir="t">
                <a:rot lat="0" lon="0" rev="600000"/>
              </a:lightRig>
            </a:scene3d>
            <a:sp3d prstMaterial="metal">
              <a:bevelT w="38100" h="57150" prst="angle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EC" dirty="0"/>
            </a:p>
          </p:txBody>
        </p:sp>
        <p:pic>
          <p:nvPicPr>
            <p:cNvPr id="29" name="Picture 16" descr="Imagen relacionada">
              <a:extLst>
                <a:ext uri="{FF2B5EF4-FFF2-40B4-BE49-F238E27FC236}">
                  <a16:creationId xmlns:a16="http://schemas.microsoft.com/office/drawing/2014/main" id="{DE15C390-3D8C-AFAD-B612-5DF2EA825C56}"/>
                </a:ext>
              </a:extLst>
            </p:cNvPr>
            <p:cNvPicPr>
              <a:picLocks noChangeAspect="1" noChangeArrowheads="1"/>
            </p:cNvPicPr>
            <p:nvPr/>
          </p:nvPicPr>
          <p:blipFill rotWithShape="1">
            <a:blip r:embed="rId3">
              <a:clrChange>
                <a:clrFrom>
                  <a:srgbClr val="FEFEFE"/>
                </a:clrFrom>
                <a:clrTo>
                  <a:srgbClr val="FEFEFE">
                    <a:alpha val="0"/>
                  </a:srgbClr>
                </a:clrTo>
              </a:clrChange>
              <a:duotone>
                <a:prstClr val="black"/>
                <a:schemeClr val="accent1">
                  <a:tint val="45000"/>
                  <a:satMod val="400000"/>
                </a:schemeClr>
              </a:duoton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6213" r="7296"/>
            <a:stretch/>
          </p:blipFill>
          <p:spPr bwMode="auto">
            <a:xfrm>
              <a:off x="-48550" y="5636802"/>
              <a:ext cx="12171739" cy="1347314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30" name="Título 1">
              <a:extLst>
                <a:ext uri="{FF2B5EF4-FFF2-40B4-BE49-F238E27FC236}">
                  <a16:creationId xmlns:a16="http://schemas.microsoft.com/office/drawing/2014/main" id="{10214866-A4D3-93CA-D3F6-F6CDB171D237}"/>
                </a:ext>
              </a:extLst>
            </p:cNvPr>
            <p:cNvSpPr txBox="1">
              <a:spLocks/>
            </p:cNvSpPr>
            <p:nvPr/>
          </p:nvSpPr>
          <p:spPr>
            <a:xfrm>
              <a:off x="178540" y="5784834"/>
              <a:ext cx="10515600" cy="1051707"/>
            </a:xfrm>
            <a:prstGeom prst="rect">
              <a:avLst/>
            </a:prstGeom>
          </p:spPr>
          <p:txBody>
            <a:bodyPr vert="horz" lIns="91440" tIns="45720" rIns="91440" bIns="45720" rtlCol="0" anchor="b">
              <a:normAutofit fontScale="97500"/>
              <a:scene3d>
                <a:camera prst="orthographicFront"/>
                <a:lightRig rig="threePt" dir="t"/>
              </a:scene3d>
              <a:sp3d extrusionH="57150">
                <a:bevelT w="38100" h="38100"/>
              </a:sp3d>
            </a:bodyPr>
            <a:lstStyle>
              <a:lvl1pPr algn="ctr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6000" kern="1200">
                  <a:solidFill>
                    <a:schemeClr val="tx1"/>
                  </a:solidFill>
                  <a:latin typeface="+mj-lt"/>
                  <a:ea typeface="+mj-ea"/>
                  <a:cs typeface="+mj-cs"/>
                </a:defRPr>
              </a:lvl1pPr>
            </a:lstStyle>
            <a:p>
              <a:pPr>
                <a:lnSpc>
                  <a:spcPct val="80000"/>
                </a:lnSpc>
              </a:pPr>
              <a:endParaRPr lang="es-EC" i="1" dirty="0">
                <a:solidFill>
                  <a:schemeClr val="accent2">
                    <a:lumMod val="50000"/>
                  </a:schemeClr>
                </a:solidFill>
                <a:latin typeface="Bookman Old Style" panose="02050604050505020204" pitchFamily="18" charset="0"/>
              </a:endParaRPr>
            </a:p>
          </p:txBody>
        </p:sp>
        <p:sp>
          <p:nvSpPr>
            <p:cNvPr id="31" name="Título 1">
              <a:extLst>
                <a:ext uri="{FF2B5EF4-FFF2-40B4-BE49-F238E27FC236}">
                  <a16:creationId xmlns:a16="http://schemas.microsoft.com/office/drawing/2014/main" id="{7822FED7-871C-1B6E-D981-54BBCEFB622E}"/>
                </a:ext>
              </a:extLst>
            </p:cNvPr>
            <p:cNvSpPr txBox="1">
              <a:spLocks/>
            </p:cNvSpPr>
            <p:nvPr/>
          </p:nvSpPr>
          <p:spPr>
            <a:xfrm>
              <a:off x="178540" y="5784834"/>
              <a:ext cx="10515600" cy="1051707"/>
            </a:xfrm>
            <a:prstGeom prst="rect">
              <a:avLst/>
            </a:prstGeom>
          </p:spPr>
          <p:txBody>
            <a:bodyPr vert="horz" lIns="91440" tIns="45720" rIns="91440" bIns="45720" rtlCol="0" anchor="b">
              <a:normAutofit fontScale="97500"/>
              <a:scene3d>
                <a:camera prst="orthographicFront"/>
                <a:lightRig rig="threePt" dir="t"/>
              </a:scene3d>
              <a:sp3d extrusionH="57150">
                <a:bevelT w="38100" h="38100"/>
              </a:sp3d>
            </a:bodyPr>
            <a:lstStyle>
              <a:lvl1pPr algn="ctr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6000" kern="1200">
                  <a:solidFill>
                    <a:schemeClr val="tx1"/>
                  </a:solidFill>
                  <a:latin typeface="+mj-lt"/>
                  <a:ea typeface="+mj-ea"/>
                  <a:cs typeface="+mj-cs"/>
                </a:defRPr>
              </a:lvl1pPr>
            </a:lstStyle>
            <a:p>
              <a:pPr>
                <a:lnSpc>
                  <a:spcPct val="80000"/>
                </a:lnSpc>
              </a:pPr>
              <a:endParaRPr lang="es-EC" i="1" dirty="0">
                <a:solidFill>
                  <a:schemeClr val="accent2">
                    <a:lumMod val="50000"/>
                  </a:schemeClr>
                </a:solidFill>
                <a:latin typeface="Bookman Old Style" panose="02050604050505020204" pitchFamily="18" charset="0"/>
              </a:endParaRPr>
            </a:p>
          </p:txBody>
        </p:sp>
        <p:sp>
          <p:nvSpPr>
            <p:cNvPr id="40" name="Subtítulo 2">
              <a:extLst>
                <a:ext uri="{FF2B5EF4-FFF2-40B4-BE49-F238E27FC236}">
                  <a16:creationId xmlns:a16="http://schemas.microsoft.com/office/drawing/2014/main" id="{D1F90646-CECE-2AE0-9547-A2A7AD050147}"/>
                </a:ext>
              </a:extLst>
            </p:cNvPr>
            <p:cNvSpPr txBox="1">
              <a:spLocks/>
            </p:cNvSpPr>
            <p:nvPr/>
          </p:nvSpPr>
          <p:spPr>
            <a:xfrm>
              <a:off x="7561" y="6310459"/>
              <a:ext cx="2341939" cy="508045"/>
            </a:xfrm>
            <a:prstGeom prst="rect">
              <a:avLst/>
            </a:prstGeom>
          </p:spPr>
          <p:txBody>
            <a:bodyPr vert="horz" lIns="91440" tIns="45720" rIns="91440" bIns="45720" rtlCol="0" anchor="ctr">
              <a:normAutofit lnSpcReduction="10000"/>
              <a:scene3d>
                <a:camera prst="orthographicFront"/>
                <a:lightRig rig="threePt" dir="t"/>
              </a:scene3d>
              <a:sp3d extrusionH="57150">
                <a:bevelT w="38100" h="38100"/>
              </a:sp3d>
            </a:bodyPr>
            <a:lstStyle>
              <a:lvl1pPr marL="0" indent="0" algn="ctr" defTabSz="914400" rtl="0" eaLnBrk="1" latinLnBrk="0" hangingPunct="1"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None/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/>
              <a:r>
                <a:rPr lang="es-MX" sz="3200" dirty="0">
                  <a:solidFill>
                    <a:schemeClr val="accent2">
                      <a:lumMod val="75000"/>
                    </a:schemeClr>
                  </a:solidFill>
                  <a:latin typeface="Segoe UI Black" panose="020B0A02040204020203" pitchFamily="34" charset="0"/>
                  <a:ea typeface="Segoe UI Black" panose="020B0A02040204020203" pitchFamily="34" charset="0"/>
                </a:rPr>
                <a:t>Jueves</a:t>
              </a:r>
            </a:p>
          </p:txBody>
        </p:sp>
        <p:sp>
          <p:nvSpPr>
            <p:cNvPr id="41" name="Título 1">
              <a:extLst>
                <a:ext uri="{FF2B5EF4-FFF2-40B4-BE49-F238E27FC236}">
                  <a16:creationId xmlns:a16="http://schemas.microsoft.com/office/drawing/2014/main" id="{56F5A7E7-C129-35B2-5B74-642BD10D1F94}"/>
                </a:ext>
              </a:extLst>
            </p:cNvPr>
            <p:cNvSpPr txBox="1">
              <a:spLocks/>
            </p:cNvSpPr>
            <p:nvPr/>
          </p:nvSpPr>
          <p:spPr>
            <a:xfrm>
              <a:off x="3064526" y="5817982"/>
              <a:ext cx="6842711" cy="595140"/>
            </a:xfrm>
            <a:prstGeom prst="rect">
              <a:avLst/>
            </a:prstGeom>
          </p:spPr>
          <p:txBody>
            <a:bodyPr vert="horz" lIns="91440" tIns="45720" rIns="91440" bIns="45720" rtlCol="0" anchor="b">
              <a:normAutofit/>
            </a:bodyPr>
            <a:lstStyle>
              <a:lvl1pPr algn="ctr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6000" kern="1200">
                  <a:solidFill>
                    <a:schemeClr val="tx1"/>
                  </a:solidFill>
                  <a:latin typeface="+mj-lt"/>
                  <a:ea typeface="+mj-ea"/>
                  <a:cs typeface="+mj-cs"/>
                </a:defRPr>
              </a:lvl1pPr>
            </a:lstStyle>
            <a:p>
              <a:pPr algn="l"/>
              <a:r>
                <a:rPr lang="es-MX" sz="2800" dirty="0">
                  <a:solidFill>
                    <a:schemeClr val="bg1"/>
                  </a:solidFill>
                  <a:effectLst>
                    <a:outerShdw blurRad="50800" dist="38100" dir="2700000" algn="tl" rotWithShape="0">
                      <a:prstClr val="black">
                        <a:alpha val="40000"/>
                      </a:prstClr>
                    </a:outerShdw>
                  </a:effectLst>
                  <a:latin typeface="Segoe UI Semibold" panose="020B0702040204020203" pitchFamily="34" charset="0"/>
                  <a:cs typeface="Segoe UI Semibold" panose="020B0702040204020203" pitchFamily="34" charset="0"/>
                </a:rPr>
                <a:t>Bendecidos vs. Juzgados por la luz</a:t>
              </a:r>
              <a:endParaRPr lang="es-EC" sz="2800" dirty="0">
                <a:solidFill>
                  <a:schemeClr val="bg1"/>
                </a:solidFill>
                <a:latin typeface="Segoe UI Semibold" panose="020B0702040204020203" pitchFamily="34" charset="0"/>
                <a:cs typeface="Segoe UI Semibold" panose="020B0702040204020203" pitchFamily="34" charset="0"/>
              </a:endParaRPr>
            </a:p>
          </p:txBody>
        </p:sp>
      </p:grpSp>
      <p:pic>
        <p:nvPicPr>
          <p:cNvPr id="4" name="Imagen 3">
            <a:extLst>
              <a:ext uri="{FF2B5EF4-FFF2-40B4-BE49-F238E27FC236}">
                <a16:creationId xmlns:a16="http://schemas.microsoft.com/office/drawing/2014/main" id="{EA8C48A6-CAAF-50D0-41DF-420CC3DA8DE4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20036" y="5946548"/>
            <a:ext cx="2341940" cy="796950"/>
          </a:xfrm>
          <a:prstGeom prst="rect">
            <a:avLst/>
          </a:prstGeom>
        </p:spPr>
      </p:pic>
      <p:sp>
        <p:nvSpPr>
          <p:cNvPr id="6" name="CuadroTexto 5">
            <a:extLst>
              <a:ext uri="{FF2B5EF4-FFF2-40B4-BE49-F238E27FC236}">
                <a16:creationId xmlns:a16="http://schemas.microsoft.com/office/drawing/2014/main" id="{F8C49A54-E5C4-8B9A-AEDD-5BE3A849C035}"/>
              </a:ext>
            </a:extLst>
          </p:cNvPr>
          <p:cNvSpPr txBox="1"/>
          <p:nvPr/>
        </p:nvSpPr>
        <p:spPr>
          <a:xfrm>
            <a:off x="171534" y="111431"/>
            <a:ext cx="5335648" cy="15696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>
              <a:tabLst>
                <a:tab pos="1435100" algn="l"/>
                <a:tab pos="3771900" algn="l"/>
              </a:tabLst>
            </a:pPr>
            <a:r>
              <a:rPr lang="es-ES" sz="3200" dirty="0">
                <a:latin typeface="Noto Sans ExtBd" panose="020B0902040504020204" pitchFamily="34"/>
                <a:ea typeface="Noto Sans ExtBd" panose="020B0902040504020204" pitchFamily="34"/>
                <a:cs typeface="Noto Sans ExtBd" panose="020B0902040504020204" pitchFamily="34"/>
              </a:rPr>
              <a:t>¿Cómo reaccionaron los fariseos ante las palabras de Cristo? </a:t>
            </a:r>
            <a:endParaRPr lang="es-EC" sz="3200" dirty="0">
              <a:ln w="0"/>
              <a:latin typeface="Noto Sans ExtBd" panose="020B0902040504020204" pitchFamily="34"/>
              <a:ea typeface="Noto Sans ExtBd" panose="020B0902040504020204" pitchFamily="34"/>
              <a:cs typeface="Noto Sans ExtBd" panose="020B0902040504020204" pitchFamily="34"/>
            </a:endParaRPr>
          </a:p>
        </p:txBody>
      </p:sp>
      <p:sp>
        <p:nvSpPr>
          <p:cNvPr id="2" name="CuadroTexto 1">
            <a:extLst>
              <a:ext uri="{FF2B5EF4-FFF2-40B4-BE49-F238E27FC236}">
                <a16:creationId xmlns:a16="http://schemas.microsoft.com/office/drawing/2014/main" id="{BCDCD8B5-1CFB-20AF-EAB0-A81C62AAE6A3}"/>
              </a:ext>
            </a:extLst>
          </p:cNvPr>
          <p:cNvSpPr txBox="1"/>
          <p:nvPr/>
        </p:nvSpPr>
        <p:spPr>
          <a:xfrm>
            <a:off x="75817" y="3970705"/>
            <a:ext cx="4883809" cy="181588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>
              <a:tabLst>
                <a:tab pos="1435100" algn="l"/>
                <a:tab pos="3771900" algn="l"/>
              </a:tabLst>
            </a:pPr>
            <a:r>
              <a:rPr lang="es-ES" sz="2800" dirty="0">
                <a:latin typeface="Noto Sans ExtBd" panose="020B0902040504020204" pitchFamily="34"/>
                <a:ea typeface="Noto Sans ExtBd" panose="020B0902040504020204" pitchFamily="34"/>
                <a:cs typeface="Noto Sans ExtBd" panose="020B0902040504020204" pitchFamily="34"/>
              </a:rPr>
              <a:t>Al dirigirse a ellos, ¿cómo desveló Jesús su culpabilidad a causa de su propia ceguera? </a:t>
            </a:r>
            <a:endParaRPr lang="es-EC" sz="2800" dirty="0">
              <a:ln w="0"/>
              <a:latin typeface="Noto Sans ExtBd" panose="020B0902040504020204" pitchFamily="34"/>
              <a:ea typeface="Noto Sans ExtBd" panose="020B0902040504020204" pitchFamily="34"/>
              <a:cs typeface="Noto Sans ExtBd" panose="020B0902040504020204" pitchFamily="34"/>
            </a:endParaRPr>
          </a:p>
        </p:txBody>
      </p:sp>
      <p:pic>
        <p:nvPicPr>
          <p:cNvPr id="8" name="Imagen 7">
            <a:extLst>
              <a:ext uri="{FF2B5EF4-FFF2-40B4-BE49-F238E27FC236}">
                <a16:creationId xmlns:a16="http://schemas.microsoft.com/office/drawing/2014/main" id="{6D9DF3C6-3144-E5AD-5A15-EBB46350C6F9}"/>
              </a:ext>
            </a:extLst>
          </p:cNvPr>
          <p:cNvPicPr>
            <a:picLocks noChangeAspect="1"/>
          </p:cNvPicPr>
          <p:nvPr/>
        </p:nvPicPr>
        <p:blipFill rotWithShape="1">
          <a:blip r:embed="rId5"/>
          <a:srcRect l="27328"/>
          <a:stretch/>
        </p:blipFill>
        <p:spPr>
          <a:xfrm>
            <a:off x="6856352" y="-28935"/>
            <a:ext cx="5335648" cy="4130641"/>
          </a:xfrm>
          <a:prstGeom prst="rect">
            <a:avLst/>
          </a:prstGeom>
        </p:spPr>
      </p:pic>
      <p:sp>
        <p:nvSpPr>
          <p:cNvPr id="9" name="Bocadillo: rectángulo con esquinas redondeadas 8">
            <a:extLst>
              <a:ext uri="{FF2B5EF4-FFF2-40B4-BE49-F238E27FC236}">
                <a16:creationId xmlns:a16="http://schemas.microsoft.com/office/drawing/2014/main" id="{1EF766B4-DD3F-4401-C4DC-4DEF430B3A34}"/>
              </a:ext>
            </a:extLst>
          </p:cNvPr>
          <p:cNvSpPr/>
          <p:nvPr/>
        </p:nvSpPr>
        <p:spPr>
          <a:xfrm>
            <a:off x="8248573" y="0"/>
            <a:ext cx="2298200" cy="488373"/>
          </a:xfrm>
          <a:prstGeom prst="wedgeRoundRectCallout">
            <a:avLst>
              <a:gd name="adj1" fmla="val 44030"/>
              <a:gd name="adj2" fmla="val 162597"/>
              <a:gd name="adj3" fmla="val 16667"/>
            </a:avLst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tabLst>
                <a:tab pos="269875" algn="l"/>
              </a:tabLst>
            </a:pPr>
            <a:r>
              <a:rPr lang="es-ES" sz="1400" b="1" dirty="0">
                <a:solidFill>
                  <a:schemeClr val="tx1"/>
                </a:solidFill>
                <a:latin typeface="Bw Modelica" panose="00000600000000000000" pitchFamily="50" charset="0"/>
              </a:rPr>
              <a:t>1. </a:t>
            </a:r>
            <a:r>
              <a:rPr lang="es-ES" sz="1400" dirty="0">
                <a:solidFill>
                  <a:schemeClr val="tx1"/>
                </a:solidFill>
                <a:latin typeface="Bw Modelica" panose="00000600000000000000" pitchFamily="50" charset="0"/>
              </a:rPr>
              <a:t>¿Acaso nosotros también somos ciegos?</a:t>
            </a:r>
            <a:endParaRPr lang="es-EC" sz="1400" dirty="0">
              <a:solidFill>
                <a:schemeClr val="tx1"/>
              </a:solidFill>
              <a:latin typeface="Bw Modelica" panose="00000600000000000000" pitchFamily="50" charset="0"/>
            </a:endParaRPr>
          </a:p>
        </p:txBody>
      </p:sp>
      <p:sp>
        <p:nvSpPr>
          <p:cNvPr id="10" name="Bocadillo: rectángulo con esquinas redondeadas 9">
            <a:extLst>
              <a:ext uri="{FF2B5EF4-FFF2-40B4-BE49-F238E27FC236}">
                <a16:creationId xmlns:a16="http://schemas.microsoft.com/office/drawing/2014/main" id="{9DE28E0D-6FBB-2CD7-39AC-71B5B91D4F4E}"/>
              </a:ext>
            </a:extLst>
          </p:cNvPr>
          <p:cNvSpPr/>
          <p:nvPr/>
        </p:nvSpPr>
        <p:spPr>
          <a:xfrm>
            <a:off x="7081329" y="2649683"/>
            <a:ext cx="3465444" cy="685799"/>
          </a:xfrm>
          <a:prstGeom prst="wedgeRoundRectCallout">
            <a:avLst>
              <a:gd name="adj1" fmla="val -33738"/>
              <a:gd name="adj2" fmla="val -174739"/>
              <a:gd name="adj3" fmla="val 16667"/>
            </a:avLst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tabLst>
                <a:tab pos="269875" algn="l"/>
              </a:tabLst>
            </a:pPr>
            <a:r>
              <a:rPr lang="es-ES" sz="1400" b="1" dirty="0">
                <a:solidFill>
                  <a:schemeClr val="tx1"/>
                </a:solidFill>
                <a:latin typeface="Bw Modelica" panose="00000600000000000000" pitchFamily="50" charset="0"/>
              </a:rPr>
              <a:t>2. </a:t>
            </a:r>
            <a:r>
              <a:rPr lang="es-ES" sz="1400" dirty="0">
                <a:solidFill>
                  <a:schemeClr val="tx1"/>
                </a:solidFill>
                <a:latin typeface="Bw Modelica" panose="00000600000000000000" pitchFamily="50" charset="0"/>
              </a:rPr>
              <a:t>Si fuerais ciegos, no tendríais pecado; pero ahora, porque decís: ‘Vemos’, vuestro pecado permanece.</a:t>
            </a:r>
            <a:endParaRPr lang="es-EC" sz="1400" dirty="0">
              <a:solidFill>
                <a:schemeClr val="tx1"/>
              </a:solidFill>
              <a:latin typeface="Bw Modelica" panose="00000600000000000000" pitchFamily="50" charset="0"/>
            </a:endParaRPr>
          </a:p>
        </p:txBody>
      </p:sp>
      <p:graphicFrame>
        <p:nvGraphicFramePr>
          <p:cNvPr id="3" name="Diagrama 2">
            <a:extLst>
              <a:ext uri="{FF2B5EF4-FFF2-40B4-BE49-F238E27FC236}">
                <a16:creationId xmlns:a16="http://schemas.microsoft.com/office/drawing/2014/main" id="{3F727FB3-4DC4-E3B9-856F-091B5E8ED06C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4272236499"/>
              </p:ext>
            </p:extLst>
          </p:nvPr>
        </p:nvGraphicFramePr>
        <p:xfrm>
          <a:off x="171534" y="1714239"/>
          <a:ext cx="6588774" cy="2256466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6" r:lo="rId7" r:qs="rId8" r:cs="rId9"/>
          </a:graphicData>
        </a:graphic>
      </p:graphicFrame>
      <p:graphicFrame>
        <p:nvGraphicFramePr>
          <p:cNvPr id="5" name="Diagrama 4">
            <a:extLst>
              <a:ext uri="{FF2B5EF4-FFF2-40B4-BE49-F238E27FC236}">
                <a16:creationId xmlns:a16="http://schemas.microsoft.com/office/drawing/2014/main" id="{E99A5B83-1FC5-B306-6985-51EEF0E78996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252584821"/>
              </p:ext>
            </p:extLst>
          </p:nvPr>
        </p:nvGraphicFramePr>
        <p:xfrm>
          <a:off x="4959626" y="3711408"/>
          <a:ext cx="7136330" cy="2387467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11" r:lo="rId12" r:qs="rId13" r:cs="rId14"/>
          </a:graphicData>
        </a:graphic>
      </p:graphicFrame>
    </p:spTree>
    <p:extLst>
      <p:ext uri="{BB962C8B-B14F-4D97-AF65-F5344CB8AC3E}">
        <p14:creationId xmlns:p14="http://schemas.microsoft.com/office/powerpoint/2010/main" val="168341021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graphicEl>
                                              <a:dgm id="{B5B979D6-9A95-4334-8192-27D4B6821665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graphicEl>
                                              <a:dgm id="{9D041828-6AD9-46A5-9720-92B6CDC6F09B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2" grpId="0"/>
      <p:bldP spid="9" grpId="0" animBg="1"/>
      <p:bldP spid="10" grpId="0" animBg="1"/>
      <p:bldGraphic spid="3" grpId="0">
        <p:bldSub>
          <a:bldDgm bld="one"/>
        </p:bldSub>
      </p:bldGraphic>
      <p:bldGraphic spid="5" grpId="0">
        <p:bldAsOne/>
      </p:bldGraphic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Rectángulo: esquinas superiores redondeadas 25"/>
          <p:cNvSpPr/>
          <p:nvPr/>
        </p:nvSpPr>
        <p:spPr>
          <a:xfrm>
            <a:off x="9758463" y="381783"/>
            <a:ext cx="2375865" cy="5345450"/>
          </a:xfrm>
          <a:prstGeom prst="round2SameRect">
            <a:avLst/>
          </a:prstGeom>
          <a:solidFill>
            <a:srgbClr val="D8DEC4">
              <a:alpha val="50000"/>
            </a:srgbClr>
          </a:solidFill>
          <a:ln>
            <a:solidFill>
              <a:schemeClr val="accent3">
                <a:lumMod val="60000"/>
                <a:lumOff val="40000"/>
              </a:schemeClr>
            </a:solidFill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t" anchorCtr="0"/>
          <a:lstStyle/>
          <a:p>
            <a:pPr algn="ctr"/>
            <a:r>
              <a:rPr lang="es-ES" sz="2000" dirty="0">
                <a:solidFill>
                  <a:schemeClr val="tx1"/>
                </a:solidFill>
                <a:latin typeface="Eras Demi ITC" panose="020B0805030504020804" pitchFamily="34" charset="0"/>
              </a:rPr>
              <a:t>La ceguera espiritual voluntaria endurece el corazón y cierra la mente a la verdad. Es peligrosa porque, creyéndose sabia y justa, resiste al Espíritu Santo y permanece en pecado.</a:t>
            </a:r>
            <a:endParaRPr lang="es-EC" sz="2000" dirty="0">
              <a:solidFill>
                <a:schemeClr val="tx1"/>
              </a:solidFill>
              <a:latin typeface="Eras Demi ITC" panose="020B0805030504020804" pitchFamily="34" charset="0"/>
            </a:endParaRPr>
          </a:p>
        </p:txBody>
      </p:sp>
      <p:grpSp>
        <p:nvGrpSpPr>
          <p:cNvPr id="2" name="Grupo 1">
            <a:extLst>
              <a:ext uri="{FF2B5EF4-FFF2-40B4-BE49-F238E27FC236}">
                <a16:creationId xmlns:a16="http://schemas.microsoft.com/office/drawing/2014/main" id="{2BD3CF51-8C1E-4873-A20E-00D0D9FAA8C6}"/>
              </a:ext>
            </a:extLst>
          </p:cNvPr>
          <p:cNvGrpSpPr/>
          <p:nvPr/>
        </p:nvGrpSpPr>
        <p:grpSpPr>
          <a:xfrm>
            <a:off x="-1816" y="5660240"/>
            <a:ext cx="12192001" cy="1347314"/>
            <a:chOff x="-1816" y="5642313"/>
            <a:chExt cx="12192001" cy="1347314"/>
          </a:xfrm>
        </p:grpSpPr>
        <p:sp>
          <p:nvSpPr>
            <p:cNvPr id="46" name="Rectángulo 45">
              <a:extLst>
                <a:ext uri="{FF2B5EF4-FFF2-40B4-BE49-F238E27FC236}">
                  <a16:creationId xmlns:a16="http://schemas.microsoft.com/office/drawing/2014/main" id="{E5CF74C4-621F-4EC9-9E15-F25023C55FBD}"/>
                </a:ext>
              </a:extLst>
            </p:cNvPr>
            <p:cNvSpPr/>
            <p:nvPr/>
          </p:nvSpPr>
          <p:spPr>
            <a:xfrm>
              <a:off x="-1814" y="5759705"/>
              <a:ext cx="12191999" cy="1087722"/>
            </a:xfrm>
            <a:prstGeom prst="rect">
              <a:avLst/>
            </a:prstGeom>
            <a:solidFill>
              <a:schemeClr val="accent4">
                <a:lumMod val="40000"/>
                <a:lumOff val="60000"/>
              </a:schemeClr>
            </a:solidFill>
            <a:ln>
              <a:noFill/>
            </a:ln>
            <a:effectLst>
              <a:outerShdw blurRad="57785" dist="33020" dir="3180000" algn="ctr">
                <a:srgbClr val="000000">
                  <a:alpha val="30000"/>
                </a:srgbClr>
              </a:outerShdw>
            </a:effectLst>
            <a:scene3d>
              <a:camera prst="orthographicFront">
                <a:rot lat="0" lon="0" rev="0"/>
              </a:camera>
              <a:lightRig rig="brightRoom" dir="t">
                <a:rot lat="0" lon="0" rev="600000"/>
              </a:lightRig>
            </a:scene3d>
            <a:sp3d prstMaterial="metal">
              <a:bevelT w="38100" h="57150" prst="angle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EC" dirty="0"/>
            </a:p>
          </p:txBody>
        </p:sp>
        <p:pic>
          <p:nvPicPr>
            <p:cNvPr id="47" name="Picture 16" descr="Imagen relacionada">
              <a:extLst>
                <a:ext uri="{FF2B5EF4-FFF2-40B4-BE49-F238E27FC236}">
                  <a16:creationId xmlns:a16="http://schemas.microsoft.com/office/drawing/2014/main" id="{CC51E78B-04A5-40E3-8417-19814891C038}"/>
                </a:ext>
              </a:extLst>
            </p:cNvPr>
            <p:cNvPicPr>
              <a:picLocks noChangeAspect="1" noChangeArrowheads="1"/>
            </p:cNvPicPr>
            <p:nvPr/>
          </p:nvPicPr>
          <p:blipFill rotWithShape="1">
            <a:blip r:embed="rId2">
              <a:clrChange>
                <a:clrFrom>
                  <a:srgbClr val="FEFEFE"/>
                </a:clrFrom>
                <a:clrTo>
                  <a:srgbClr val="FEFEFE">
                    <a:alpha val="0"/>
                  </a:srgbClr>
                </a:clrTo>
              </a:clrChange>
              <a:duotone>
                <a:prstClr val="black"/>
                <a:schemeClr val="accent2">
                  <a:tint val="45000"/>
                  <a:satMod val="400000"/>
                </a:schemeClr>
              </a:duoton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6213" r="7296"/>
            <a:stretch/>
          </p:blipFill>
          <p:spPr bwMode="auto">
            <a:xfrm>
              <a:off x="-1816" y="5642313"/>
              <a:ext cx="12171739" cy="1347314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48" name="Título 1">
              <a:extLst>
                <a:ext uri="{FF2B5EF4-FFF2-40B4-BE49-F238E27FC236}">
                  <a16:creationId xmlns:a16="http://schemas.microsoft.com/office/drawing/2014/main" id="{5AF542C3-3206-4B1E-BBEF-41A5DD3E21B4}"/>
                </a:ext>
              </a:extLst>
            </p:cNvPr>
            <p:cNvSpPr txBox="1">
              <a:spLocks/>
            </p:cNvSpPr>
            <p:nvPr/>
          </p:nvSpPr>
          <p:spPr>
            <a:xfrm>
              <a:off x="189426" y="5795720"/>
              <a:ext cx="10515600" cy="1051707"/>
            </a:xfrm>
            <a:prstGeom prst="rect">
              <a:avLst/>
            </a:prstGeom>
          </p:spPr>
          <p:txBody>
            <a:bodyPr vert="horz" lIns="91440" tIns="45720" rIns="91440" bIns="45720" rtlCol="0" anchor="b">
              <a:normAutofit fontScale="97500"/>
              <a:scene3d>
                <a:camera prst="orthographicFront"/>
                <a:lightRig rig="threePt" dir="t"/>
              </a:scene3d>
              <a:sp3d extrusionH="57150">
                <a:bevelT w="38100" h="38100"/>
              </a:sp3d>
            </a:bodyPr>
            <a:lstStyle>
              <a:lvl1pPr algn="ctr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6000" kern="1200">
                  <a:solidFill>
                    <a:schemeClr val="tx1"/>
                  </a:solidFill>
                  <a:latin typeface="+mj-lt"/>
                  <a:ea typeface="+mj-ea"/>
                  <a:cs typeface="+mj-cs"/>
                </a:defRPr>
              </a:lvl1pPr>
            </a:lstStyle>
            <a:p>
              <a:pPr>
                <a:lnSpc>
                  <a:spcPct val="80000"/>
                </a:lnSpc>
              </a:pPr>
              <a:endParaRPr lang="es-EC" i="1" dirty="0">
                <a:solidFill>
                  <a:schemeClr val="accent2">
                    <a:lumMod val="50000"/>
                  </a:schemeClr>
                </a:solidFill>
                <a:latin typeface="Bookman Old Style" panose="02050604050505020204" pitchFamily="18" charset="0"/>
              </a:endParaRPr>
            </a:p>
          </p:txBody>
        </p:sp>
        <p:sp>
          <p:nvSpPr>
            <p:cNvPr id="49" name="Título 1">
              <a:extLst>
                <a:ext uri="{FF2B5EF4-FFF2-40B4-BE49-F238E27FC236}">
                  <a16:creationId xmlns:a16="http://schemas.microsoft.com/office/drawing/2014/main" id="{CC04741F-3776-4F12-978D-BFEB15AFEF67}"/>
                </a:ext>
              </a:extLst>
            </p:cNvPr>
            <p:cNvSpPr txBox="1">
              <a:spLocks/>
            </p:cNvSpPr>
            <p:nvPr/>
          </p:nvSpPr>
          <p:spPr>
            <a:xfrm>
              <a:off x="189426" y="5795720"/>
              <a:ext cx="10515600" cy="1051707"/>
            </a:xfrm>
            <a:prstGeom prst="rect">
              <a:avLst/>
            </a:prstGeom>
          </p:spPr>
          <p:txBody>
            <a:bodyPr vert="horz" lIns="91440" tIns="45720" rIns="91440" bIns="45720" rtlCol="0" anchor="b">
              <a:normAutofit fontScale="97500"/>
              <a:scene3d>
                <a:camera prst="orthographicFront"/>
                <a:lightRig rig="threePt" dir="t"/>
              </a:scene3d>
              <a:sp3d extrusionH="57150">
                <a:bevelT w="38100" h="38100"/>
              </a:sp3d>
            </a:bodyPr>
            <a:lstStyle>
              <a:lvl1pPr algn="ctr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6000" kern="1200">
                  <a:solidFill>
                    <a:schemeClr val="tx1"/>
                  </a:solidFill>
                  <a:latin typeface="+mj-lt"/>
                  <a:ea typeface="+mj-ea"/>
                  <a:cs typeface="+mj-cs"/>
                </a:defRPr>
              </a:lvl1pPr>
            </a:lstStyle>
            <a:p>
              <a:pPr>
                <a:lnSpc>
                  <a:spcPct val="80000"/>
                </a:lnSpc>
              </a:pPr>
              <a:endParaRPr lang="es-EC" i="1" dirty="0">
                <a:solidFill>
                  <a:schemeClr val="accent2">
                    <a:lumMod val="50000"/>
                  </a:schemeClr>
                </a:solidFill>
                <a:latin typeface="Bookman Old Style" panose="02050604050505020204" pitchFamily="18" charset="0"/>
              </a:endParaRPr>
            </a:p>
          </p:txBody>
        </p:sp>
        <p:sp>
          <p:nvSpPr>
            <p:cNvPr id="51" name="Subtítulo 2">
              <a:extLst>
                <a:ext uri="{FF2B5EF4-FFF2-40B4-BE49-F238E27FC236}">
                  <a16:creationId xmlns:a16="http://schemas.microsoft.com/office/drawing/2014/main" id="{6EC99F9D-BE1B-4BD8-961F-9D71948BA5F8}"/>
                </a:ext>
              </a:extLst>
            </p:cNvPr>
            <p:cNvSpPr txBox="1">
              <a:spLocks/>
            </p:cNvSpPr>
            <p:nvPr/>
          </p:nvSpPr>
          <p:spPr>
            <a:xfrm>
              <a:off x="18447" y="6354003"/>
              <a:ext cx="2341939" cy="508045"/>
            </a:xfrm>
            <a:prstGeom prst="rect">
              <a:avLst/>
            </a:prstGeom>
          </p:spPr>
          <p:txBody>
            <a:bodyPr vert="horz" lIns="91440" tIns="45720" rIns="91440" bIns="45720" rtlCol="0" anchor="ctr">
              <a:normAutofit lnSpcReduction="10000"/>
              <a:scene3d>
                <a:camera prst="orthographicFront"/>
                <a:lightRig rig="threePt" dir="t"/>
              </a:scene3d>
              <a:sp3d extrusionH="57150">
                <a:bevelT w="38100" h="38100"/>
              </a:sp3d>
            </a:bodyPr>
            <a:lstStyle>
              <a:lvl1pPr marL="0" indent="0" algn="ctr" defTabSz="914400" rtl="0" eaLnBrk="1" latinLnBrk="0" hangingPunct="1"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None/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/>
              <a:r>
                <a:rPr lang="es-MX" sz="3200" dirty="0">
                  <a:solidFill>
                    <a:schemeClr val="accent2">
                      <a:lumMod val="75000"/>
                    </a:schemeClr>
                  </a:solidFill>
                  <a:latin typeface="Segoe UI Black" panose="020B0A02040204020203" pitchFamily="34" charset="0"/>
                  <a:ea typeface="Segoe UI Black" panose="020B0A02040204020203" pitchFamily="34" charset="0"/>
                </a:rPr>
                <a:t>Resumen</a:t>
              </a:r>
            </a:p>
          </p:txBody>
        </p:sp>
        <p:sp>
          <p:nvSpPr>
            <p:cNvPr id="52" name="Título 1">
              <a:extLst>
                <a:ext uri="{FF2B5EF4-FFF2-40B4-BE49-F238E27FC236}">
                  <a16:creationId xmlns:a16="http://schemas.microsoft.com/office/drawing/2014/main" id="{F3FE0463-C07D-42C9-9ACE-00AB8072F3E6}"/>
                </a:ext>
              </a:extLst>
            </p:cNvPr>
            <p:cNvSpPr txBox="1">
              <a:spLocks/>
            </p:cNvSpPr>
            <p:nvPr/>
          </p:nvSpPr>
          <p:spPr>
            <a:xfrm>
              <a:off x="2858869" y="5829513"/>
              <a:ext cx="4733918" cy="493554"/>
            </a:xfrm>
            <a:prstGeom prst="rect">
              <a:avLst/>
            </a:prstGeom>
          </p:spPr>
          <p:txBody>
            <a:bodyPr vert="horz" lIns="91440" tIns="45720" rIns="91440" bIns="45720" rtlCol="0" anchor="b">
              <a:normAutofit lnSpcReduction="10000"/>
            </a:bodyPr>
            <a:lstStyle>
              <a:lvl1pPr algn="ctr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6000" kern="1200">
                  <a:solidFill>
                    <a:schemeClr val="tx1"/>
                  </a:solidFill>
                  <a:latin typeface="+mj-lt"/>
                  <a:ea typeface="+mj-ea"/>
                  <a:cs typeface="+mj-cs"/>
                </a:defRPr>
              </a:lvl1pPr>
            </a:lstStyle>
            <a:p>
              <a:pPr algn="l"/>
              <a:r>
                <a:rPr lang="es-MX" sz="3200" b="1" dirty="0">
                  <a:solidFill>
                    <a:schemeClr val="bg1"/>
                  </a:solidFill>
                  <a:effectLst>
                    <a:outerShdw blurRad="50800" dist="38100" dir="2700000" algn="tl" rotWithShape="0">
                      <a:prstClr val="black">
                        <a:alpha val="40000"/>
                      </a:prstClr>
                    </a:outerShdw>
                  </a:effectLst>
                  <a:latin typeface="Segoe UI Semibold" panose="020B0702040204020203" pitchFamily="34" charset="0"/>
                  <a:cs typeface="Segoe UI Semibold" panose="020B0702040204020203" pitchFamily="34" charset="0"/>
                </a:rPr>
                <a:t>Afirmo lo que aprendí</a:t>
              </a:r>
              <a:endParaRPr lang="es-EC" sz="3200" b="1" dirty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Segoe UI Semibold" panose="020B0702040204020203" pitchFamily="34" charset="0"/>
                <a:cs typeface="Segoe UI Semibold" panose="020B0702040204020203" pitchFamily="34" charset="0"/>
              </a:endParaRPr>
            </a:p>
          </p:txBody>
        </p:sp>
      </p:grpSp>
      <p:pic>
        <p:nvPicPr>
          <p:cNvPr id="8" name="Imagen 7">
            <a:extLst>
              <a:ext uri="{FF2B5EF4-FFF2-40B4-BE49-F238E27FC236}">
                <a16:creationId xmlns:a16="http://schemas.microsoft.com/office/drawing/2014/main" id="{C163A991-6D6E-408B-A9AE-030EB9CC6C4D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-8239" t="24530" r="8151" b="15233"/>
          <a:stretch/>
        </p:blipFill>
        <p:spPr>
          <a:xfrm>
            <a:off x="57672" y="-485"/>
            <a:ext cx="396628" cy="609600"/>
          </a:xfrm>
          <a:prstGeom prst="rect">
            <a:avLst/>
          </a:prstGeom>
        </p:spPr>
      </p:pic>
      <p:pic>
        <p:nvPicPr>
          <p:cNvPr id="11" name="Imagen 10">
            <a:extLst>
              <a:ext uri="{FF2B5EF4-FFF2-40B4-BE49-F238E27FC236}">
                <a16:creationId xmlns:a16="http://schemas.microsoft.com/office/drawing/2014/main" id="{CEB28050-36EC-44F3-A4D1-0E627033228F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t="22283" r="3992" b="11085"/>
          <a:stretch/>
        </p:blipFill>
        <p:spPr>
          <a:xfrm>
            <a:off x="9632584" y="-37104"/>
            <a:ext cx="550196" cy="674323"/>
          </a:xfrm>
          <a:prstGeom prst="rect">
            <a:avLst/>
          </a:prstGeom>
        </p:spPr>
      </p:pic>
      <p:sp>
        <p:nvSpPr>
          <p:cNvPr id="20" name="Rectángulo: esquinas superiores redondeadas 19">
            <a:extLst>
              <a:ext uri="{FF2B5EF4-FFF2-40B4-BE49-F238E27FC236}">
                <a16:creationId xmlns:a16="http://schemas.microsoft.com/office/drawing/2014/main" id="{A6EE38D9-0B38-43AB-A969-BB8536421FBA}"/>
              </a:ext>
            </a:extLst>
          </p:cNvPr>
          <p:cNvSpPr/>
          <p:nvPr/>
        </p:nvSpPr>
        <p:spPr>
          <a:xfrm>
            <a:off x="2437452" y="381783"/>
            <a:ext cx="2313843" cy="5344639"/>
          </a:xfrm>
          <a:prstGeom prst="round2SameRect">
            <a:avLst/>
          </a:prstGeom>
          <a:solidFill>
            <a:srgbClr val="D8DEC4">
              <a:alpha val="49804"/>
            </a:srgbClr>
          </a:solidFill>
          <a:ln>
            <a:solidFill>
              <a:schemeClr val="accent3">
                <a:lumMod val="60000"/>
                <a:lumOff val="40000"/>
              </a:schemeClr>
            </a:solidFill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t" anchorCtr="0"/>
          <a:lstStyle/>
          <a:p>
            <a:pPr algn="ctr"/>
            <a:r>
              <a:rPr lang="es-ES" sz="2000" dirty="0">
                <a:solidFill>
                  <a:schemeClr val="tx1"/>
                </a:solidFill>
                <a:latin typeface="Eras Demi ITC" panose="020B0805030504020804" pitchFamily="34" charset="0"/>
              </a:rPr>
              <a:t>Los fariseos al persistir en su incredulidad y buscar confundir y silenciar a quienes testificaban de Jesús  demostraban que no actuaban movidos por el Espíritu de Dios, sino por el espíritu de Satanás.</a:t>
            </a:r>
          </a:p>
        </p:txBody>
      </p:sp>
      <p:pic>
        <p:nvPicPr>
          <p:cNvPr id="7" name="Imagen 6">
            <a:extLst>
              <a:ext uri="{FF2B5EF4-FFF2-40B4-BE49-F238E27FC236}">
                <a16:creationId xmlns:a16="http://schemas.microsoft.com/office/drawing/2014/main" id="{7C4017FD-D3A6-44A1-95DF-EEBF18D05CDA}"/>
              </a:ext>
            </a:extLst>
          </p:cNvPr>
          <p:cNvPicPr>
            <a:picLocks noChangeAspect="1"/>
          </p:cNvPicPr>
          <p:nvPr/>
        </p:nvPicPr>
        <p:blipFill rotWithShape="1">
          <a:blip r:embed="rId5"/>
          <a:srcRect t="28617" r="29360" b="12577"/>
          <a:stretch/>
        </p:blipFill>
        <p:spPr>
          <a:xfrm>
            <a:off x="2393376" y="6224"/>
            <a:ext cx="521095" cy="598715"/>
          </a:xfrm>
          <a:prstGeom prst="rect">
            <a:avLst/>
          </a:prstGeom>
        </p:spPr>
      </p:pic>
      <p:sp>
        <p:nvSpPr>
          <p:cNvPr id="24" name="Rectángulo: esquinas superiores redondeadas 23"/>
          <p:cNvSpPr/>
          <p:nvPr/>
        </p:nvSpPr>
        <p:spPr>
          <a:xfrm>
            <a:off x="4799274" y="381783"/>
            <a:ext cx="2416655" cy="5344639"/>
          </a:xfrm>
          <a:prstGeom prst="round2SameRect">
            <a:avLst/>
          </a:prstGeom>
          <a:solidFill>
            <a:srgbClr val="D8DEC4">
              <a:alpha val="50000"/>
            </a:srgbClr>
          </a:solidFill>
          <a:ln>
            <a:solidFill>
              <a:schemeClr val="accent3">
                <a:lumMod val="60000"/>
                <a:lumOff val="40000"/>
              </a:schemeClr>
            </a:solidFill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t" anchorCtr="0"/>
          <a:lstStyle/>
          <a:p>
            <a:pPr algn="ctr"/>
            <a:r>
              <a:rPr lang="es-ES" sz="2000" dirty="0">
                <a:solidFill>
                  <a:schemeClr val="tx1"/>
                </a:solidFill>
                <a:latin typeface="Eras Demi ITC" panose="020B0805030504020804" pitchFamily="34" charset="0"/>
              </a:rPr>
              <a:t>El Espíritu de Dios fue quien ayudó al joven a dar respuestas explícitas y convincentes frente a los fariseos, él no hablaba por su propia capacidad, sino inspirado por el cielo, Dios mismo estaba con Él.</a:t>
            </a:r>
            <a:endParaRPr lang="es-EC" sz="2000" dirty="0">
              <a:solidFill>
                <a:schemeClr val="tx1"/>
              </a:solidFill>
              <a:latin typeface="Eras Demi ITC" panose="020B0805030504020804" pitchFamily="34" charset="0"/>
            </a:endParaRPr>
          </a:p>
        </p:txBody>
      </p:sp>
      <p:pic>
        <p:nvPicPr>
          <p:cNvPr id="9" name="Imagen 8">
            <a:extLst>
              <a:ext uri="{FF2B5EF4-FFF2-40B4-BE49-F238E27FC236}">
                <a16:creationId xmlns:a16="http://schemas.microsoft.com/office/drawing/2014/main" id="{20CCDE86-9C52-431D-857B-13A37D22E98F}"/>
              </a:ext>
            </a:extLst>
          </p:cNvPr>
          <p:cNvPicPr>
            <a:picLocks noChangeAspect="1"/>
          </p:cNvPicPr>
          <p:nvPr/>
        </p:nvPicPr>
        <p:blipFill rotWithShape="1">
          <a:blip r:embed="rId6"/>
          <a:srcRect t="26439" r="396" b="13325"/>
          <a:stretch/>
        </p:blipFill>
        <p:spPr>
          <a:xfrm>
            <a:off x="4799276" y="-486"/>
            <a:ext cx="570800" cy="609601"/>
          </a:xfrm>
          <a:prstGeom prst="rect">
            <a:avLst/>
          </a:prstGeom>
        </p:spPr>
      </p:pic>
      <p:sp>
        <p:nvSpPr>
          <p:cNvPr id="25" name="Rectángulo: esquinas superiores redondeadas 24"/>
          <p:cNvSpPr/>
          <p:nvPr/>
        </p:nvSpPr>
        <p:spPr>
          <a:xfrm>
            <a:off x="7254880" y="381783"/>
            <a:ext cx="2455604" cy="5345449"/>
          </a:xfrm>
          <a:prstGeom prst="round2SameRect">
            <a:avLst/>
          </a:prstGeom>
          <a:solidFill>
            <a:srgbClr val="D8DEC4">
              <a:alpha val="50000"/>
            </a:srgbClr>
          </a:solidFill>
          <a:ln>
            <a:solidFill>
              <a:schemeClr val="accent3">
                <a:lumMod val="60000"/>
                <a:lumOff val="40000"/>
              </a:schemeClr>
            </a:solidFill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t" anchorCtr="0"/>
          <a:lstStyle/>
          <a:p>
            <a:pPr algn="ctr"/>
            <a:r>
              <a:rPr lang="es-ES" sz="2000" dirty="0">
                <a:solidFill>
                  <a:schemeClr val="tx1"/>
                </a:solidFill>
                <a:latin typeface="Eras Demi ITC" panose="020B0805030504020804" pitchFamily="34" charset="0"/>
              </a:rPr>
              <a:t>Cuando el joven confesó valiente y abiertamente a Cristo, fue rechazado y expulsado por los líderes religiosos, pero al mismo tiempo fue honrado por el mismo Salvador, quien se reveló a él como el Hijo de Dios. </a:t>
            </a:r>
            <a:endParaRPr lang="es-EC" sz="2000" dirty="0">
              <a:solidFill>
                <a:schemeClr val="tx1"/>
              </a:solidFill>
              <a:latin typeface="Eras Demi ITC" panose="020B0805030504020804" pitchFamily="34" charset="0"/>
            </a:endParaRPr>
          </a:p>
        </p:txBody>
      </p:sp>
      <p:pic>
        <p:nvPicPr>
          <p:cNvPr id="10" name="Imagen 9">
            <a:extLst>
              <a:ext uri="{FF2B5EF4-FFF2-40B4-BE49-F238E27FC236}">
                <a16:creationId xmlns:a16="http://schemas.microsoft.com/office/drawing/2014/main" id="{2E452A1F-0CC6-4530-B84E-18AA030ECD8D}"/>
              </a:ext>
            </a:extLst>
          </p:cNvPr>
          <p:cNvPicPr>
            <a:picLocks noChangeAspect="1"/>
          </p:cNvPicPr>
          <p:nvPr/>
        </p:nvPicPr>
        <p:blipFill rotWithShape="1">
          <a:blip r:embed="rId7"/>
          <a:srcRect t="24349" r="396" b="15415"/>
          <a:stretch/>
        </p:blipFill>
        <p:spPr>
          <a:xfrm>
            <a:off x="7215930" y="-486"/>
            <a:ext cx="570800" cy="609601"/>
          </a:xfrm>
          <a:prstGeom prst="rect">
            <a:avLst/>
          </a:prstGeom>
        </p:spPr>
      </p:pic>
      <p:pic>
        <p:nvPicPr>
          <p:cNvPr id="4" name="Imagen 3">
            <a:extLst>
              <a:ext uri="{FF2B5EF4-FFF2-40B4-BE49-F238E27FC236}">
                <a16:creationId xmlns:a16="http://schemas.microsoft.com/office/drawing/2014/main" id="{020E69A3-309C-764C-0104-3B9CE23F7E76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20036" y="5946548"/>
            <a:ext cx="2341940" cy="796950"/>
          </a:xfrm>
          <a:prstGeom prst="rect">
            <a:avLst/>
          </a:prstGeom>
        </p:spPr>
      </p:pic>
      <p:sp>
        <p:nvSpPr>
          <p:cNvPr id="22" name="Rectángulo: esquinas superiores redondeadas 21"/>
          <p:cNvSpPr/>
          <p:nvPr/>
        </p:nvSpPr>
        <p:spPr>
          <a:xfrm>
            <a:off x="96531" y="381783"/>
            <a:ext cx="2301970" cy="5344639"/>
          </a:xfrm>
          <a:prstGeom prst="round2SameRect">
            <a:avLst/>
          </a:prstGeom>
          <a:solidFill>
            <a:srgbClr val="D8DEC4">
              <a:alpha val="49804"/>
            </a:srgbClr>
          </a:solidFill>
          <a:ln>
            <a:solidFill>
              <a:schemeClr val="accent3">
                <a:lumMod val="60000"/>
                <a:lumOff val="40000"/>
              </a:schemeClr>
            </a:solidFill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t" anchorCtr="0"/>
          <a:lstStyle/>
          <a:p>
            <a:pPr algn="ctr"/>
            <a:r>
              <a:rPr lang="es-ES" sz="2000" dirty="0">
                <a:solidFill>
                  <a:schemeClr val="tx1"/>
                </a:solidFill>
                <a:latin typeface="Eras Demi ITC" panose="020B0805030504020804" pitchFamily="34" charset="0"/>
              </a:rPr>
              <a:t>Los fariseos intentaron convencer al joven de que Jesús era un pecador, a pesar de la evidencia. Con insistencia lo presionaron para que negara el poder divino de Cristo, y rechazara al Autor del milagro.</a:t>
            </a:r>
            <a:endParaRPr lang="es-EC" sz="2000" dirty="0">
              <a:solidFill>
                <a:schemeClr val="tx1"/>
              </a:solidFill>
              <a:latin typeface="Eras Demi ITC" panose="020B08050305040208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56293006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6" grpId="0" animBg="1"/>
      <p:bldP spid="20" grpId="0" animBg="1"/>
      <p:bldP spid="24" grpId="0" animBg="1"/>
      <p:bldP spid="25" grpId="0" animBg="1"/>
      <p:bldP spid="22" grpId="0" animBg="1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9" name="Grupo 18">
            <a:extLst>
              <a:ext uri="{FF2B5EF4-FFF2-40B4-BE49-F238E27FC236}">
                <a16:creationId xmlns:a16="http://schemas.microsoft.com/office/drawing/2014/main" id="{3613F8BA-6AF7-438A-AB08-9E748FFDE8FA}"/>
              </a:ext>
            </a:extLst>
          </p:cNvPr>
          <p:cNvGrpSpPr/>
          <p:nvPr/>
        </p:nvGrpSpPr>
        <p:grpSpPr>
          <a:xfrm>
            <a:off x="906" y="5642313"/>
            <a:ext cx="12192001" cy="1347314"/>
            <a:chOff x="-1816" y="5642313"/>
            <a:chExt cx="12192001" cy="1347314"/>
          </a:xfrm>
        </p:grpSpPr>
        <p:sp>
          <p:nvSpPr>
            <p:cNvPr id="20" name="Rectángulo 19">
              <a:extLst>
                <a:ext uri="{FF2B5EF4-FFF2-40B4-BE49-F238E27FC236}">
                  <a16:creationId xmlns:a16="http://schemas.microsoft.com/office/drawing/2014/main" id="{64BC90CF-CA08-4E61-B9A7-F9AAFD56DB2D}"/>
                </a:ext>
              </a:extLst>
            </p:cNvPr>
            <p:cNvSpPr/>
            <p:nvPr/>
          </p:nvSpPr>
          <p:spPr>
            <a:xfrm>
              <a:off x="-1814" y="5759705"/>
              <a:ext cx="12191999" cy="1087722"/>
            </a:xfrm>
            <a:prstGeom prst="rect">
              <a:avLst/>
            </a:prstGeom>
            <a:solidFill>
              <a:schemeClr val="accent4">
                <a:lumMod val="40000"/>
                <a:lumOff val="60000"/>
              </a:schemeClr>
            </a:solidFill>
            <a:ln>
              <a:noFill/>
            </a:ln>
            <a:effectLst>
              <a:outerShdw blurRad="57785" dist="33020" dir="3180000" algn="ctr">
                <a:srgbClr val="000000">
                  <a:alpha val="30000"/>
                </a:srgbClr>
              </a:outerShdw>
            </a:effectLst>
            <a:scene3d>
              <a:camera prst="orthographicFront">
                <a:rot lat="0" lon="0" rev="0"/>
              </a:camera>
              <a:lightRig rig="brightRoom" dir="t">
                <a:rot lat="0" lon="0" rev="600000"/>
              </a:lightRig>
            </a:scene3d>
            <a:sp3d prstMaterial="metal">
              <a:bevelT w="38100" h="57150" prst="angle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EC" dirty="0"/>
            </a:p>
          </p:txBody>
        </p:sp>
        <p:pic>
          <p:nvPicPr>
            <p:cNvPr id="21" name="Picture 16" descr="Imagen relacionada">
              <a:extLst>
                <a:ext uri="{FF2B5EF4-FFF2-40B4-BE49-F238E27FC236}">
                  <a16:creationId xmlns:a16="http://schemas.microsoft.com/office/drawing/2014/main" id="{425E27F4-8B43-44D2-9A07-5F9B1BC345AF}"/>
                </a:ext>
              </a:extLst>
            </p:cNvPr>
            <p:cNvPicPr>
              <a:picLocks noChangeAspect="1" noChangeArrowheads="1"/>
            </p:cNvPicPr>
            <p:nvPr/>
          </p:nvPicPr>
          <p:blipFill rotWithShape="1">
            <a:blip r:embed="rId2">
              <a:clrChange>
                <a:clrFrom>
                  <a:srgbClr val="FEFEFE"/>
                </a:clrFrom>
                <a:clrTo>
                  <a:srgbClr val="FEFEFE">
                    <a:alpha val="0"/>
                  </a:srgbClr>
                </a:clrTo>
              </a:clrChange>
              <a:duotone>
                <a:prstClr val="black"/>
                <a:schemeClr val="accent2">
                  <a:tint val="45000"/>
                  <a:satMod val="400000"/>
                </a:schemeClr>
              </a:duoton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6213" r="7296"/>
            <a:stretch/>
          </p:blipFill>
          <p:spPr bwMode="auto">
            <a:xfrm>
              <a:off x="-1816" y="5642313"/>
              <a:ext cx="12171739" cy="1347314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22" name="Título 1">
              <a:extLst>
                <a:ext uri="{FF2B5EF4-FFF2-40B4-BE49-F238E27FC236}">
                  <a16:creationId xmlns:a16="http://schemas.microsoft.com/office/drawing/2014/main" id="{1C545321-8678-466E-9636-007442E3C33A}"/>
                </a:ext>
              </a:extLst>
            </p:cNvPr>
            <p:cNvSpPr txBox="1">
              <a:spLocks/>
            </p:cNvSpPr>
            <p:nvPr/>
          </p:nvSpPr>
          <p:spPr>
            <a:xfrm>
              <a:off x="189426" y="5795720"/>
              <a:ext cx="10515600" cy="1051707"/>
            </a:xfrm>
            <a:prstGeom prst="rect">
              <a:avLst/>
            </a:prstGeom>
          </p:spPr>
          <p:txBody>
            <a:bodyPr vert="horz" lIns="91440" tIns="45720" rIns="91440" bIns="45720" rtlCol="0" anchor="b">
              <a:normAutofit fontScale="97500"/>
              <a:scene3d>
                <a:camera prst="orthographicFront"/>
                <a:lightRig rig="threePt" dir="t"/>
              </a:scene3d>
              <a:sp3d extrusionH="57150">
                <a:bevelT w="38100" h="38100"/>
              </a:sp3d>
            </a:bodyPr>
            <a:lstStyle>
              <a:lvl1pPr algn="ctr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6000" kern="1200">
                  <a:solidFill>
                    <a:schemeClr val="tx1"/>
                  </a:solidFill>
                  <a:latin typeface="+mj-lt"/>
                  <a:ea typeface="+mj-ea"/>
                  <a:cs typeface="+mj-cs"/>
                </a:defRPr>
              </a:lvl1pPr>
            </a:lstStyle>
            <a:p>
              <a:pPr>
                <a:lnSpc>
                  <a:spcPct val="80000"/>
                </a:lnSpc>
              </a:pPr>
              <a:endParaRPr lang="es-EC" i="1" dirty="0">
                <a:solidFill>
                  <a:schemeClr val="accent2">
                    <a:lumMod val="50000"/>
                  </a:schemeClr>
                </a:solidFill>
                <a:latin typeface="Bookman Old Style" panose="02050604050505020204" pitchFamily="18" charset="0"/>
              </a:endParaRPr>
            </a:p>
          </p:txBody>
        </p:sp>
        <p:sp>
          <p:nvSpPr>
            <p:cNvPr id="23" name="Título 1">
              <a:extLst>
                <a:ext uri="{FF2B5EF4-FFF2-40B4-BE49-F238E27FC236}">
                  <a16:creationId xmlns:a16="http://schemas.microsoft.com/office/drawing/2014/main" id="{703382EF-8C52-4199-B8C3-C8E289E51F6C}"/>
                </a:ext>
              </a:extLst>
            </p:cNvPr>
            <p:cNvSpPr txBox="1">
              <a:spLocks/>
            </p:cNvSpPr>
            <p:nvPr/>
          </p:nvSpPr>
          <p:spPr>
            <a:xfrm>
              <a:off x="189426" y="5795720"/>
              <a:ext cx="10515600" cy="1051707"/>
            </a:xfrm>
            <a:prstGeom prst="rect">
              <a:avLst/>
            </a:prstGeom>
          </p:spPr>
          <p:txBody>
            <a:bodyPr vert="horz" lIns="91440" tIns="45720" rIns="91440" bIns="45720" rtlCol="0" anchor="b">
              <a:normAutofit fontScale="97500"/>
              <a:scene3d>
                <a:camera prst="orthographicFront"/>
                <a:lightRig rig="threePt" dir="t"/>
              </a:scene3d>
              <a:sp3d extrusionH="57150">
                <a:bevelT w="38100" h="38100"/>
              </a:sp3d>
            </a:bodyPr>
            <a:lstStyle>
              <a:lvl1pPr algn="ctr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6000" kern="1200">
                  <a:solidFill>
                    <a:schemeClr val="tx1"/>
                  </a:solidFill>
                  <a:latin typeface="+mj-lt"/>
                  <a:ea typeface="+mj-ea"/>
                  <a:cs typeface="+mj-cs"/>
                </a:defRPr>
              </a:lvl1pPr>
            </a:lstStyle>
            <a:p>
              <a:pPr>
                <a:lnSpc>
                  <a:spcPct val="80000"/>
                </a:lnSpc>
              </a:pPr>
              <a:endParaRPr lang="es-EC" i="1" dirty="0">
                <a:solidFill>
                  <a:schemeClr val="accent2">
                    <a:lumMod val="50000"/>
                  </a:schemeClr>
                </a:solidFill>
                <a:latin typeface="Bookman Old Style" panose="02050604050505020204" pitchFamily="18" charset="0"/>
              </a:endParaRPr>
            </a:p>
          </p:txBody>
        </p:sp>
        <p:sp>
          <p:nvSpPr>
            <p:cNvPr id="38" name="Subtítulo 2">
              <a:extLst>
                <a:ext uri="{FF2B5EF4-FFF2-40B4-BE49-F238E27FC236}">
                  <a16:creationId xmlns:a16="http://schemas.microsoft.com/office/drawing/2014/main" id="{3F4D9C94-C642-4998-A6FC-C529A55E504D}"/>
                </a:ext>
              </a:extLst>
            </p:cNvPr>
            <p:cNvSpPr txBox="1">
              <a:spLocks/>
            </p:cNvSpPr>
            <p:nvPr/>
          </p:nvSpPr>
          <p:spPr>
            <a:xfrm>
              <a:off x="18447" y="6354003"/>
              <a:ext cx="2341939" cy="508045"/>
            </a:xfrm>
            <a:prstGeom prst="rect">
              <a:avLst/>
            </a:prstGeom>
          </p:spPr>
          <p:txBody>
            <a:bodyPr vert="horz" lIns="91440" tIns="45720" rIns="91440" bIns="45720" rtlCol="0" anchor="ctr">
              <a:normAutofit lnSpcReduction="10000"/>
              <a:scene3d>
                <a:camera prst="orthographicFront"/>
                <a:lightRig rig="threePt" dir="t"/>
              </a:scene3d>
              <a:sp3d extrusionH="57150">
                <a:bevelT w="38100" h="38100"/>
              </a:sp3d>
            </a:bodyPr>
            <a:lstStyle>
              <a:lvl1pPr marL="0" indent="0" algn="ctr" defTabSz="914400" rtl="0" eaLnBrk="1" latinLnBrk="0" hangingPunct="1"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None/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/>
              <a:r>
                <a:rPr lang="es-MX" sz="3200" dirty="0">
                  <a:solidFill>
                    <a:schemeClr val="accent2">
                      <a:lumMod val="75000"/>
                    </a:schemeClr>
                  </a:solidFill>
                  <a:latin typeface="Segoe UI Black" panose="020B0A02040204020203" pitchFamily="34" charset="0"/>
                  <a:ea typeface="Segoe UI Black" panose="020B0A02040204020203" pitchFamily="34" charset="0"/>
                </a:rPr>
                <a:t>Decisión</a:t>
              </a:r>
            </a:p>
          </p:txBody>
        </p:sp>
        <p:sp>
          <p:nvSpPr>
            <p:cNvPr id="39" name="Título 1">
              <a:extLst>
                <a:ext uri="{FF2B5EF4-FFF2-40B4-BE49-F238E27FC236}">
                  <a16:creationId xmlns:a16="http://schemas.microsoft.com/office/drawing/2014/main" id="{A0CFA0CE-7291-4984-B5B5-274BD390E74B}"/>
                </a:ext>
              </a:extLst>
            </p:cNvPr>
            <p:cNvSpPr txBox="1">
              <a:spLocks/>
            </p:cNvSpPr>
            <p:nvPr/>
          </p:nvSpPr>
          <p:spPr>
            <a:xfrm>
              <a:off x="2858868" y="5791672"/>
              <a:ext cx="7639725" cy="632979"/>
            </a:xfrm>
            <a:prstGeom prst="rect">
              <a:avLst/>
            </a:prstGeom>
          </p:spPr>
          <p:txBody>
            <a:bodyPr vert="horz" lIns="91440" tIns="45720" rIns="91440" bIns="45720" rtlCol="0" anchor="b">
              <a:normAutofit/>
            </a:bodyPr>
            <a:lstStyle>
              <a:lvl1pPr algn="ctr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6000" kern="1200">
                  <a:solidFill>
                    <a:schemeClr val="tx1"/>
                  </a:solidFill>
                  <a:latin typeface="+mj-lt"/>
                  <a:ea typeface="+mj-ea"/>
                  <a:cs typeface="+mj-cs"/>
                </a:defRPr>
              </a:lvl1pPr>
            </a:lstStyle>
            <a:p>
              <a:pPr algn="l"/>
              <a:r>
                <a:rPr lang="es-MX" sz="3200" b="1" dirty="0">
                  <a:solidFill>
                    <a:schemeClr val="bg1"/>
                  </a:solidFill>
                  <a:effectLst>
                    <a:outerShdw blurRad="50800" dist="38100" dir="2700000" algn="tl" rotWithShape="0">
                      <a:prstClr val="black">
                        <a:alpha val="40000"/>
                      </a:prstClr>
                    </a:outerShdw>
                  </a:effectLst>
                  <a:latin typeface="Segoe UI Semibold" panose="020B0702040204020203" pitchFamily="34" charset="0"/>
                  <a:cs typeface="Segoe UI Semibold" panose="020B0702040204020203" pitchFamily="34" charset="0"/>
                </a:rPr>
                <a:t>Aplico a mi vida lo que aprendí</a:t>
              </a:r>
              <a:endParaRPr lang="es-EC" sz="3200" b="1" dirty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Segoe UI Semibold" panose="020B0702040204020203" pitchFamily="34" charset="0"/>
                <a:cs typeface="Segoe UI Semibold" panose="020B0702040204020203" pitchFamily="34" charset="0"/>
              </a:endParaRPr>
            </a:p>
          </p:txBody>
        </p:sp>
      </p:grpSp>
      <p:pic>
        <p:nvPicPr>
          <p:cNvPr id="1026" name="Picture 2" descr="Pulgar arriba - Iconos gratis de manos y gestos">
            <a:extLst>
              <a:ext uri="{FF2B5EF4-FFF2-40B4-BE49-F238E27FC236}">
                <a16:creationId xmlns:a16="http://schemas.microsoft.com/office/drawing/2014/main" id="{39F72389-2AF6-25BC-CE19-11A7CF1AB9C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flipH="1">
            <a:off x="573148" y="824209"/>
            <a:ext cx="4876800" cy="4876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CuadroTexto 7">
            <a:extLst>
              <a:ext uri="{FF2B5EF4-FFF2-40B4-BE49-F238E27FC236}">
                <a16:creationId xmlns:a16="http://schemas.microsoft.com/office/drawing/2014/main" id="{CE8F2FC9-9613-E81F-00FE-D44F1E4D9F28}"/>
              </a:ext>
            </a:extLst>
          </p:cNvPr>
          <p:cNvSpPr txBox="1"/>
          <p:nvPr/>
        </p:nvSpPr>
        <p:spPr>
          <a:xfrm>
            <a:off x="192148" y="1364160"/>
            <a:ext cx="2769594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C" sz="3200" dirty="0">
                <a:solidFill>
                  <a:schemeClr val="accent1"/>
                </a:solidFill>
                <a:latin typeface="Avenir Next LT Pro Light" panose="020B0304020202020204" pitchFamily="34" charset="0"/>
                <a:cs typeface="Segoe UI Semibold" panose="020B0702040204020203" pitchFamily="34" charset="0"/>
              </a:rPr>
              <a:t>al tomar buenas    decisiones</a:t>
            </a:r>
          </a:p>
        </p:txBody>
      </p:sp>
      <p:sp>
        <p:nvSpPr>
          <p:cNvPr id="10" name="CuadroTexto 9">
            <a:extLst>
              <a:ext uri="{FF2B5EF4-FFF2-40B4-BE49-F238E27FC236}">
                <a16:creationId xmlns:a16="http://schemas.microsoft.com/office/drawing/2014/main" id="{8366348D-97DF-E479-4D72-E975E48F2549}"/>
              </a:ext>
            </a:extLst>
          </p:cNvPr>
          <p:cNvSpPr txBox="1"/>
          <p:nvPr/>
        </p:nvSpPr>
        <p:spPr>
          <a:xfrm>
            <a:off x="203696" y="92458"/>
            <a:ext cx="4131631" cy="132343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s-EC" sz="8000" dirty="0">
                <a:solidFill>
                  <a:schemeClr val="accent1"/>
                </a:solidFill>
                <a:latin typeface="ADLaM Display" panose="02010000000000000000" pitchFamily="2" charset="0"/>
                <a:ea typeface="ADLaM Display" panose="02010000000000000000" pitchFamily="2" charset="0"/>
                <a:cs typeface="ADLaM Display" panose="02010000000000000000" pitchFamily="2" charset="0"/>
              </a:rPr>
              <a:t>Avanzo</a:t>
            </a:r>
            <a:endParaRPr lang="es-MX" sz="8000" dirty="0">
              <a:latin typeface="ADLaM Display" panose="02010000000000000000" pitchFamily="2" charset="0"/>
              <a:ea typeface="ADLaM Display" panose="02010000000000000000" pitchFamily="2" charset="0"/>
              <a:cs typeface="ADLaM Display" panose="02010000000000000000" pitchFamily="2" charset="0"/>
            </a:endParaRPr>
          </a:p>
        </p:txBody>
      </p:sp>
      <p:sp>
        <p:nvSpPr>
          <p:cNvPr id="2" name="Rectángulo 1">
            <a:extLst>
              <a:ext uri="{FF2B5EF4-FFF2-40B4-BE49-F238E27FC236}">
                <a16:creationId xmlns:a16="http://schemas.microsoft.com/office/drawing/2014/main" id="{3ABDA65D-9139-48E5-D4B2-9888A11FF3CB}"/>
              </a:ext>
            </a:extLst>
          </p:cNvPr>
          <p:cNvSpPr/>
          <p:nvPr/>
        </p:nvSpPr>
        <p:spPr>
          <a:xfrm>
            <a:off x="5693285" y="3233494"/>
            <a:ext cx="6358318" cy="147732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ES" sz="3000" dirty="0">
                <a:solidFill>
                  <a:schemeClr val="accent4">
                    <a:lumMod val="75000"/>
                  </a:schemeClr>
                </a:solidFill>
                <a:latin typeface="Eras Demi ITC" panose="020B0805030504020804" pitchFamily="34" charset="0"/>
              </a:rPr>
              <a:t>¡Decido abrir mi corazón a la verdad de Dios y permitir que su Espíritu me guíe!</a:t>
            </a:r>
            <a:endParaRPr lang="es-MX" sz="3000" dirty="0">
              <a:solidFill>
                <a:schemeClr val="accent4">
                  <a:lumMod val="75000"/>
                </a:schemeClr>
              </a:solidFill>
              <a:latin typeface="Eras Demi ITC" panose="020B0805030504020804" pitchFamily="34" charset="0"/>
            </a:endParaRPr>
          </a:p>
        </p:txBody>
      </p:sp>
      <p:sp>
        <p:nvSpPr>
          <p:cNvPr id="4" name="Rectángulo 3">
            <a:extLst>
              <a:ext uri="{FF2B5EF4-FFF2-40B4-BE49-F238E27FC236}">
                <a16:creationId xmlns:a16="http://schemas.microsoft.com/office/drawing/2014/main" id="{91E601A8-B517-CAD5-E600-6DA954662F44}"/>
              </a:ext>
            </a:extLst>
          </p:cNvPr>
          <p:cNvSpPr/>
          <p:nvPr/>
        </p:nvSpPr>
        <p:spPr>
          <a:xfrm>
            <a:off x="5284546" y="682009"/>
            <a:ext cx="6777430" cy="240065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ES" sz="3000" dirty="0">
                <a:solidFill>
                  <a:schemeClr val="accent2">
                    <a:lumMod val="75000"/>
                  </a:schemeClr>
                </a:solidFill>
                <a:latin typeface="Eras Bold ITC" panose="020B0907030504020204" pitchFamily="34" charset="0"/>
              </a:rPr>
              <a:t>La ceguera espiritual es el resultado de rechazar la luz de Cristo. Dios siempre ofrece su verdad, pero somos responsables de aceptarla.</a:t>
            </a:r>
            <a:endParaRPr lang="es-MX" sz="3000" dirty="0">
              <a:solidFill>
                <a:schemeClr val="accent2">
                  <a:lumMod val="75000"/>
                </a:schemeClr>
              </a:solidFill>
              <a:latin typeface="Eras Bold ITC" panose="020B0907030504020204" pitchFamily="34" charset="0"/>
            </a:endParaRPr>
          </a:p>
        </p:txBody>
      </p:sp>
      <p:pic>
        <p:nvPicPr>
          <p:cNvPr id="3" name="Imagen 2">
            <a:extLst>
              <a:ext uri="{FF2B5EF4-FFF2-40B4-BE49-F238E27FC236}">
                <a16:creationId xmlns:a16="http://schemas.microsoft.com/office/drawing/2014/main" id="{099CB64E-DEDE-A06C-3A41-84E45BF394FF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20036" y="5946548"/>
            <a:ext cx="2341940" cy="7969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0734093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4" grpId="0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upo 3">
            <a:extLst>
              <a:ext uri="{FF2B5EF4-FFF2-40B4-BE49-F238E27FC236}">
                <a16:creationId xmlns:a16="http://schemas.microsoft.com/office/drawing/2014/main" id="{B9052193-FD8A-4AE4-B798-BDD1BE36CDC1}"/>
              </a:ext>
            </a:extLst>
          </p:cNvPr>
          <p:cNvGrpSpPr/>
          <p:nvPr/>
        </p:nvGrpSpPr>
        <p:grpSpPr>
          <a:xfrm>
            <a:off x="-2" y="0"/>
            <a:ext cx="6129777" cy="6194042"/>
            <a:chOff x="-1" y="0"/>
            <a:chExt cx="5962650" cy="5962650"/>
          </a:xfrm>
        </p:grpSpPr>
        <p:pic>
          <p:nvPicPr>
            <p:cNvPr id="19458" name="Picture 2" descr="Imagen relacionada">
              <a:extLst>
                <a:ext uri="{FF2B5EF4-FFF2-40B4-BE49-F238E27FC236}">
                  <a16:creationId xmlns:a16="http://schemas.microsoft.com/office/drawing/2014/main" id="{3843FCA9-DDAD-46D9-AB15-80CEF97BA904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-1" y="0"/>
              <a:ext cx="5962650" cy="596265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3" name="Rectángulo 2">
              <a:extLst>
                <a:ext uri="{FF2B5EF4-FFF2-40B4-BE49-F238E27FC236}">
                  <a16:creationId xmlns:a16="http://schemas.microsoft.com/office/drawing/2014/main" id="{A76C41F0-ECCB-446B-8232-776767D7F47E}"/>
                </a:ext>
              </a:extLst>
            </p:cNvPr>
            <p:cNvSpPr/>
            <p:nvPr/>
          </p:nvSpPr>
          <p:spPr>
            <a:xfrm>
              <a:off x="2198916" y="3494289"/>
              <a:ext cx="1382485" cy="589848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accent4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s-EC" dirty="0">
                  <a:solidFill>
                    <a:schemeClr val="tx1"/>
                  </a:solidFill>
                  <a:latin typeface="Segoe UI Semibold" panose="020B0702040204020203" pitchFamily="34" charset="0"/>
                  <a:cs typeface="Segoe UI Semibold" panose="020B0702040204020203" pitchFamily="34" charset="0"/>
                </a:rPr>
                <a:t>DIEZMOS</a:t>
              </a:r>
            </a:p>
            <a:p>
              <a:pPr algn="ctr"/>
              <a:r>
                <a:rPr lang="es-EC" dirty="0">
                  <a:solidFill>
                    <a:schemeClr val="tx1"/>
                  </a:solidFill>
                  <a:latin typeface="Segoe UI Semibold" panose="020B0702040204020203" pitchFamily="34" charset="0"/>
                  <a:cs typeface="Segoe UI Semibold" panose="020B0702040204020203" pitchFamily="34" charset="0"/>
                </a:rPr>
                <a:t>OFRENDAS</a:t>
              </a:r>
            </a:p>
          </p:txBody>
        </p:sp>
      </p:grpSp>
      <p:sp>
        <p:nvSpPr>
          <p:cNvPr id="2" name="Rectángulo 1">
            <a:extLst>
              <a:ext uri="{FF2B5EF4-FFF2-40B4-BE49-F238E27FC236}">
                <a16:creationId xmlns:a16="http://schemas.microsoft.com/office/drawing/2014/main" id="{4E85F43C-432B-41B9-85E4-75DD65EEDCAC}"/>
              </a:ext>
            </a:extLst>
          </p:cNvPr>
          <p:cNvSpPr/>
          <p:nvPr/>
        </p:nvSpPr>
        <p:spPr>
          <a:xfrm>
            <a:off x="6444343" y="779824"/>
            <a:ext cx="5648084" cy="1754326"/>
          </a:xfrm>
          <a:prstGeom prst="rect">
            <a:avLst/>
          </a:prstGeom>
          <a:ln>
            <a:solidFill>
              <a:schemeClr val="bg1"/>
            </a:solidFill>
          </a:ln>
        </p:spPr>
        <p:txBody>
          <a:bodyPr wrap="square">
            <a:spAutoFit/>
            <a:scene3d>
              <a:camera prst="orthographicFront"/>
              <a:lightRig rig="threePt" dir="t"/>
            </a:scene3d>
            <a:sp3d extrusionH="57150">
              <a:bevelT h="25400" prst="softRound"/>
            </a:sp3d>
          </a:bodyPr>
          <a:lstStyle/>
          <a:p>
            <a:pPr algn="r"/>
            <a:r>
              <a:rPr lang="es-MX" sz="5400" dirty="0">
                <a:solidFill>
                  <a:schemeClr val="accent2">
                    <a:lumMod val="75000"/>
                  </a:schemeClr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Segoe UI Black" panose="020B0A02040204020203" pitchFamily="34" charset="0"/>
                <a:ea typeface="Segoe UI Black" panose="020B0A02040204020203" pitchFamily="34" charset="0"/>
              </a:rPr>
              <a:t>Planifico mi ofrenda</a:t>
            </a:r>
            <a:endParaRPr lang="es-EC" sz="5400" dirty="0">
              <a:solidFill>
                <a:schemeClr val="accent2">
                  <a:lumMod val="75000"/>
                </a:schemeClr>
              </a:solidFill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a:endParaRPr>
          </a:p>
        </p:txBody>
      </p:sp>
      <p:grpSp>
        <p:nvGrpSpPr>
          <p:cNvPr id="18" name="Grupo 17">
            <a:extLst>
              <a:ext uri="{FF2B5EF4-FFF2-40B4-BE49-F238E27FC236}">
                <a16:creationId xmlns:a16="http://schemas.microsoft.com/office/drawing/2014/main" id="{A1BA99B4-04E6-4283-BB10-31A72CC2D73E}"/>
              </a:ext>
            </a:extLst>
          </p:cNvPr>
          <p:cNvGrpSpPr/>
          <p:nvPr/>
        </p:nvGrpSpPr>
        <p:grpSpPr>
          <a:xfrm>
            <a:off x="0" y="5665899"/>
            <a:ext cx="12166601" cy="1347314"/>
            <a:chOff x="0" y="5665899"/>
            <a:chExt cx="12166601" cy="1347314"/>
          </a:xfrm>
        </p:grpSpPr>
        <p:sp>
          <p:nvSpPr>
            <p:cNvPr id="8" name="Rectángulo 7"/>
            <p:cNvSpPr/>
            <p:nvPr/>
          </p:nvSpPr>
          <p:spPr>
            <a:xfrm>
              <a:off x="1" y="5761519"/>
              <a:ext cx="12166600" cy="1087722"/>
            </a:xfrm>
            <a:prstGeom prst="rect">
              <a:avLst/>
            </a:prstGeom>
            <a:solidFill>
              <a:schemeClr val="accent3">
                <a:lumMod val="40000"/>
                <a:lumOff val="60000"/>
              </a:schemeClr>
            </a:solidFill>
            <a:ln>
              <a:noFill/>
            </a:ln>
            <a:effectLst>
              <a:outerShdw blurRad="57785" dist="33020" dir="3180000" algn="ctr">
                <a:srgbClr val="000000">
                  <a:alpha val="30000"/>
                </a:srgbClr>
              </a:outerShdw>
            </a:effectLst>
            <a:scene3d>
              <a:camera prst="orthographicFront">
                <a:rot lat="0" lon="0" rev="0"/>
              </a:camera>
              <a:lightRig rig="brightRoom" dir="t">
                <a:rot lat="0" lon="0" rev="600000"/>
              </a:lightRig>
            </a:scene3d>
            <a:sp3d prstMaterial="metal">
              <a:bevelT w="38100" h="57150" prst="angle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EC" dirty="0"/>
            </a:p>
          </p:txBody>
        </p:sp>
        <p:pic>
          <p:nvPicPr>
            <p:cNvPr id="1040" name="Picture 16" descr="Imagen relacionada">
              <a:extLst>
                <a:ext uri="{FF2B5EF4-FFF2-40B4-BE49-F238E27FC236}">
                  <a16:creationId xmlns:a16="http://schemas.microsoft.com/office/drawing/2014/main" id="{FCEAB9AF-4E01-4849-B814-BD214A22604D}"/>
                </a:ext>
              </a:extLst>
            </p:cNvPr>
            <p:cNvPicPr>
              <a:picLocks noChangeAspect="1" noChangeArrowheads="1"/>
            </p:cNvPicPr>
            <p:nvPr/>
          </p:nvPicPr>
          <p:blipFill rotWithShape="1">
            <a:blip r:embed="rId3">
              <a:clrChange>
                <a:clrFrom>
                  <a:srgbClr val="FEFEFE"/>
                </a:clrFrom>
                <a:clrTo>
                  <a:srgbClr val="FEFEFE">
                    <a:alpha val="0"/>
                  </a:srgbClr>
                </a:clrTo>
              </a:clrChange>
              <a:duotone>
                <a:prstClr val="black"/>
                <a:schemeClr val="accent2">
                  <a:tint val="45000"/>
                  <a:satMod val="400000"/>
                </a:schemeClr>
              </a:duoton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6213" r="7296"/>
            <a:stretch/>
          </p:blipFill>
          <p:spPr bwMode="auto">
            <a:xfrm>
              <a:off x="0" y="5665899"/>
              <a:ext cx="12129489" cy="1347314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10" name="Título 1"/>
            <p:cNvSpPr txBox="1">
              <a:spLocks/>
            </p:cNvSpPr>
            <p:nvPr/>
          </p:nvSpPr>
          <p:spPr>
            <a:xfrm>
              <a:off x="191240" y="5797534"/>
              <a:ext cx="10515600" cy="1051707"/>
            </a:xfrm>
            <a:prstGeom prst="rect">
              <a:avLst/>
            </a:prstGeom>
          </p:spPr>
          <p:txBody>
            <a:bodyPr vert="horz" lIns="91440" tIns="45720" rIns="91440" bIns="45720" rtlCol="0" anchor="b">
              <a:normAutofit fontScale="97500"/>
              <a:scene3d>
                <a:camera prst="orthographicFront"/>
                <a:lightRig rig="threePt" dir="t"/>
              </a:scene3d>
              <a:sp3d extrusionH="57150">
                <a:bevelT w="38100" h="38100"/>
              </a:sp3d>
            </a:bodyPr>
            <a:lstStyle>
              <a:lvl1pPr algn="ctr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6000" kern="1200">
                  <a:solidFill>
                    <a:schemeClr val="tx1"/>
                  </a:solidFill>
                  <a:latin typeface="+mj-lt"/>
                  <a:ea typeface="+mj-ea"/>
                  <a:cs typeface="+mj-cs"/>
                </a:defRPr>
              </a:lvl1pPr>
            </a:lstStyle>
            <a:p>
              <a:pPr>
                <a:lnSpc>
                  <a:spcPct val="80000"/>
                </a:lnSpc>
              </a:pPr>
              <a:endParaRPr lang="es-EC" i="1" dirty="0">
                <a:solidFill>
                  <a:schemeClr val="accent2">
                    <a:lumMod val="50000"/>
                  </a:schemeClr>
                </a:solidFill>
                <a:latin typeface="Bookman Old Style" panose="02050604050505020204" pitchFamily="18" charset="0"/>
              </a:endParaRPr>
            </a:p>
          </p:txBody>
        </p:sp>
        <p:sp>
          <p:nvSpPr>
            <p:cNvPr id="24" name="Título 1"/>
            <p:cNvSpPr txBox="1">
              <a:spLocks/>
            </p:cNvSpPr>
            <p:nvPr/>
          </p:nvSpPr>
          <p:spPr>
            <a:xfrm>
              <a:off x="191240" y="5797534"/>
              <a:ext cx="10515600" cy="1051707"/>
            </a:xfrm>
            <a:prstGeom prst="rect">
              <a:avLst/>
            </a:prstGeom>
          </p:spPr>
          <p:txBody>
            <a:bodyPr vert="horz" lIns="91440" tIns="45720" rIns="91440" bIns="45720" rtlCol="0" anchor="b">
              <a:normAutofit fontScale="97500"/>
              <a:scene3d>
                <a:camera prst="orthographicFront"/>
                <a:lightRig rig="threePt" dir="t"/>
              </a:scene3d>
              <a:sp3d extrusionH="57150">
                <a:bevelT w="38100" h="38100"/>
              </a:sp3d>
            </a:bodyPr>
            <a:lstStyle>
              <a:lvl1pPr algn="ctr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6000" kern="1200">
                  <a:solidFill>
                    <a:schemeClr val="tx1"/>
                  </a:solidFill>
                  <a:latin typeface="+mj-lt"/>
                  <a:ea typeface="+mj-ea"/>
                  <a:cs typeface="+mj-cs"/>
                </a:defRPr>
              </a:lvl1pPr>
            </a:lstStyle>
            <a:p>
              <a:pPr>
                <a:lnSpc>
                  <a:spcPct val="80000"/>
                </a:lnSpc>
              </a:pPr>
              <a:endParaRPr lang="es-EC" i="1" dirty="0">
                <a:solidFill>
                  <a:schemeClr val="accent2">
                    <a:lumMod val="50000"/>
                  </a:schemeClr>
                </a:solidFill>
                <a:latin typeface="Bookman Old Style" panose="02050604050505020204" pitchFamily="18" charset="0"/>
              </a:endParaRPr>
            </a:p>
          </p:txBody>
        </p:sp>
        <p:sp>
          <p:nvSpPr>
            <p:cNvPr id="36" name="Rectángulo 35">
              <a:extLst>
                <a:ext uri="{FF2B5EF4-FFF2-40B4-BE49-F238E27FC236}">
                  <a16:creationId xmlns:a16="http://schemas.microsoft.com/office/drawing/2014/main" id="{0C840142-F805-4669-8964-5A51F4834119}"/>
                </a:ext>
              </a:extLst>
            </p:cNvPr>
            <p:cNvSpPr/>
            <p:nvPr/>
          </p:nvSpPr>
          <p:spPr>
            <a:xfrm>
              <a:off x="59279" y="6358014"/>
              <a:ext cx="2411778" cy="430887"/>
            </a:xfrm>
            <a:prstGeom prst="rect">
              <a:avLst/>
            </a:prstGeom>
          </p:spPr>
          <p:txBody>
            <a:bodyPr wrap="square">
              <a:spAutoFit/>
              <a:scene3d>
                <a:camera prst="orthographicFront"/>
                <a:lightRig rig="threePt" dir="t"/>
              </a:scene3d>
              <a:sp3d extrusionH="57150">
                <a:bevelT h="25400" prst="softRound"/>
              </a:sp3d>
            </a:bodyPr>
            <a:lstStyle/>
            <a:p>
              <a:r>
                <a:rPr lang="es-MX" sz="2200" dirty="0">
                  <a:solidFill>
                    <a:schemeClr val="accent4">
                      <a:lumMod val="50000"/>
                    </a:schemeClr>
                  </a:solidFill>
                  <a:latin typeface="Segoe UI Black" panose="020B0A02040204020203" pitchFamily="34" charset="0"/>
                  <a:ea typeface="Segoe UI Black" panose="020B0A02040204020203" pitchFamily="34" charset="0"/>
                </a:rPr>
                <a:t>Mayordomía</a:t>
              </a:r>
              <a:endParaRPr lang="es-EC" sz="2200" dirty="0">
                <a:solidFill>
                  <a:schemeClr val="accent4">
                    <a:lumMod val="50000"/>
                  </a:schemeClr>
                </a:solidFill>
              </a:endParaRPr>
            </a:p>
          </p:txBody>
        </p:sp>
      </p:grpSp>
      <p:sp>
        <p:nvSpPr>
          <p:cNvPr id="5" name="Rectángulo 4">
            <a:extLst>
              <a:ext uri="{FF2B5EF4-FFF2-40B4-BE49-F238E27FC236}">
                <a16:creationId xmlns:a16="http://schemas.microsoft.com/office/drawing/2014/main" id="{760F5EEA-0818-4E0E-8C11-4D5CE6A119DB}"/>
              </a:ext>
            </a:extLst>
          </p:cNvPr>
          <p:cNvSpPr/>
          <p:nvPr/>
        </p:nvSpPr>
        <p:spPr>
          <a:xfrm>
            <a:off x="6115053" y="8173"/>
            <a:ext cx="6051548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s-MX" sz="5400" dirty="0">
                <a:solidFill>
                  <a:srgbClr val="0070C0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Segoe UI Black" panose="020B0A02040204020203" pitchFamily="34" charset="0"/>
                <a:ea typeface="Segoe UI Black" panose="020B0A02040204020203" pitchFamily="34" charset="0"/>
              </a:rPr>
              <a:t>Soy Mayordomo:</a:t>
            </a:r>
          </a:p>
        </p:txBody>
      </p:sp>
      <p:sp>
        <p:nvSpPr>
          <p:cNvPr id="9" name="CuadroTexto 8">
            <a:extLst>
              <a:ext uri="{FF2B5EF4-FFF2-40B4-BE49-F238E27FC236}">
                <a16:creationId xmlns:a16="http://schemas.microsoft.com/office/drawing/2014/main" id="{FCF1959B-B268-4BA5-9C04-AB46D072A262}"/>
              </a:ext>
            </a:extLst>
          </p:cNvPr>
          <p:cNvSpPr txBox="1"/>
          <p:nvPr/>
        </p:nvSpPr>
        <p:spPr>
          <a:xfrm>
            <a:off x="6190899" y="2829028"/>
            <a:ext cx="5901528" cy="298543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C" sz="2800" b="1" dirty="0">
                <a:latin typeface="Eras Medium ITC" panose="020B0602030504020804" pitchFamily="34" charset="0"/>
              </a:rPr>
              <a:t>Para transferencias bancarias:</a:t>
            </a:r>
          </a:p>
          <a:p>
            <a:r>
              <a:rPr lang="es-EC" sz="2400" b="1" dirty="0">
                <a:latin typeface="Eras Medium ITC" panose="020B0602030504020804" pitchFamily="34" charset="0"/>
              </a:rPr>
              <a:t>Banco Pacífico</a:t>
            </a:r>
          </a:p>
          <a:p>
            <a:r>
              <a:rPr lang="es-EC" sz="2400" dirty="0">
                <a:latin typeface="Eras Medium ITC" panose="020B0602030504020804" pitchFamily="34" charset="0"/>
              </a:rPr>
              <a:t>Cuenta Corriente #637254</a:t>
            </a:r>
          </a:p>
          <a:p>
            <a:r>
              <a:rPr lang="es-EC" sz="2400" b="1" dirty="0">
                <a:latin typeface="Eras Medium ITC" panose="020B0602030504020804" pitchFamily="34" charset="0"/>
              </a:rPr>
              <a:t>Banco Pichincha</a:t>
            </a:r>
          </a:p>
          <a:p>
            <a:r>
              <a:rPr lang="es-EC" sz="2400" dirty="0">
                <a:latin typeface="Eras Medium ITC" panose="020B0602030504020804" pitchFamily="34" charset="0"/>
              </a:rPr>
              <a:t>Cuenta de Ahorros #3735728600</a:t>
            </a:r>
          </a:p>
          <a:p>
            <a:r>
              <a:rPr lang="es-EC" sz="2400" dirty="0">
                <a:latin typeface="Eras Medium ITC" panose="020B0602030504020804" pitchFamily="34" charset="0"/>
              </a:rPr>
              <a:t>RUC: 1790984362001</a:t>
            </a:r>
          </a:p>
          <a:p>
            <a:r>
              <a:rPr lang="es-EC" sz="2000" dirty="0">
                <a:latin typeface="Eras Medium ITC" panose="020B0602030504020804" pitchFamily="34" charset="0"/>
              </a:rPr>
              <a:t>ADVENTISTAS DEL SÉPTIMO DÍA MOVIMIENTO DE REFORMA UNION ECUATORIANA</a:t>
            </a:r>
          </a:p>
        </p:txBody>
      </p:sp>
      <p:pic>
        <p:nvPicPr>
          <p:cNvPr id="6" name="Imagen 5">
            <a:extLst>
              <a:ext uri="{FF2B5EF4-FFF2-40B4-BE49-F238E27FC236}">
                <a16:creationId xmlns:a16="http://schemas.microsoft.com/office/drawing/2014/main" id="{0665E47F-41EB-46E9-8567-5CAD473BB34E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191250" y="2363021"/>
            <a:ext cx="4005419" cy="652329"/>
          </a:xfrm>
          <a:prstGeom prst="rect">
            <a:avLst/>
          </a:prstGeom>
        </p:spPr>
      </p:pic>
      <p:pic>
        <p:nvPicPr>
          <p:cNvPr id="7" name="Imagen 6">
            <a:extLst>
              <a:ext uri="{FF2B5EF4-FFF2-40B4-BE49-F238E27FC236}">
                <a16:creationId xmlns:a16="http://schemas.microsoft.com/office/drawing/2014/main" id="{805CEB72-F41B-2F92-66C9-1CF7D3FBD182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20036" y="5946548"/>
            <a:ext cx="2341940" cy="7969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26752043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1247506</TotalTime>
  <Words>1779</Words>
  <Application>Microsoft Office PowerPoint</Application>
  <PresentationFormat>Panorámica</PresentationFormat>
  <Paragraphs>149</Paragraphs>
  <Slides>21</Slides>
  <Notes>15</Notes>
  <HiddenSlides>0</HiddenSlides>
  <MMClips>0</MMClips>
  <ScaleCrop>false</ScaleCrop>
  <HeadingPairs>
    <vt:vector size="6" baseType="variant">
      <vt:variant>
        <vt:lpstr>Fuentes usadas</vt:lpstr>
      </vt:variant>
      <vt:variant>
        <vt:i4>19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21</vt:i4>
      </vt:variant>
    </vt:vector>
  </HeadingPairs>
  <TitlesOfParts>
    <vt:vector size="41" baseType="lpstr">
      <vt:lpstr>Abadi</vt:lpstr>
      <vt:lpstr>ADLaM Display</vt:lpstr>
      <vt:lpstr>Arial</vt:lpstr>
      <vt:lpstr>Avenir Next LT Pro Light</vt:lpstr>
      <vt:lpstr>Bookman Old Style</vt:lpstr>
      <vt:lpstr>Bw Modelica</vt:lpstr>
      <vt:lpstr>Bw Modelica Black</vt:lpstr>
      <vt:lpstr>Bw Modelica ExtraBold</vt:lpstr>
      <vt:lpstr>BwModelica-Bold</vt:lpstr>
      <vt:lpstr>BwModelica-ExtraBold</vt:lpstr>
      <vt:lpstr>Calibri</vt:lpstr>
      <vt:lpstr>Calibri Light</vt:lpstr>
      <vt:lpstr>Candara</vt:lpstr>
      <vt:lpstr>Eras Bold ITC</vt:lpstr>
      <vt:lpstr>Eras Demi ITC</vt:lpstr>
      <vt:lpstr>Eras Medium ITC</vt:lpstr>
      <vt:lpstr>Noto Sans ExtBd</vt:lpstr>
      <vt:lpstr>Segoe UI Black</vt:lpstr>
      <vt:lpstr>Segoe UI Semibold</vt:lpstr>
      <vt:lpstr>Tema de Office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Verso bíblico de memoria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Presentación de PowerPoint</dc:title>
  <dc:creator>Joffre Castro Martinez</dc:creator>
  <cp:lastModifiedBy>user01</cp:lastModifiedBy>
  <cp:revision>9050</cp:revision>
  <dcterms:created xsi:type="dcterms:W3CDTF">2017-06-02T15:34:13Z</dcterms:created>
  <dcterms:modified xsi:type="dcterms:W3CDTF">2025-06-06T01:56:04Z</dcterms:modified>
</cp:coreProperties>
</file>