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395" r:id="rId2"/>
    <p:sldId id="256" r:id="rId3"/>
    <p:sldId id="340" r:id="rId4"/>
    <p:sldId id="544" r:id="rId5"/>
    <p:sldId id="392" r:id="rId6"/>
    <p:sldId id="274" r:id="rId7"/>
    <p:sldId id="557" r:id="rId8"/>
    <p:sldId id="551" r:id="rId9"/>
    <p:sldId id="565" r:id="rId10"/>
    <p:sldId id="550" r:id="rId11"/>
    <p:sldId id="558" r:id="rId12"/>
    <p:sldId id="538" r:id="rId13"/>
    <p:sldId id="566" r:id="rId14"/>
    <p:sldId id="567" r:id="rId15"/>
    <p:sldId id="570" r:id="rId16"/>
    <p:sldId id="572" r:id="rId17"/>
    <p:sldId id="574" r:id="rId18"/>
    <p:sldId id="276" r:id="rId19"/>
    <p:sldId id="265" r:id="rId20"/>
    <p:sldId id="393" r:id="rId2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621" autoAdjust="0"/>
  </p:normalViewPr>
  <p:slideViewPr>
    <p:cSldViewPr snapToGrid="0">
      <p:cViewPr varScale="1">
        <p:scale>
          <a:sx n="77" d="100"/>
          <a:sy n="77" d="100"/>
        </p:scale>
        <p:origin x="902" y="2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r"/>
          <a:r>
            <a:rPr lang="es-ES" sz="2200" dirty="0">
              <a:latin typeface="Bw Modelica" panose="00000600000000000000" pitchFamily="50" charset="0"/>
            </a:rPr>
            <a:t>Cuando Marta se enteró de que Jesús venía a Betania, salió inmediatamente a su encuentro con el corazón agitado por encontradas emociones…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r"/>
          <a:r>
            <a:rPr lang="es-ES" sz="2200" dirty="0">
              <a:latin typeface="Bw Modelica" panose="00000600000000000000" pitchFamily="50" charset="0"/>
            </a:rPr>
            <a:t>…en su conversación con Jesús, expresó una profunda convicción: aunque lamentaba que su hermano Lázaro hubiera muerto, creía firmemente que el poder intercesor de Cristo podría hacer algo para consolarlas.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1560952" custScaleY="124073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1552661" custScaleY="1276347"/>
      <dgm:spPr>
        <a:prstGeom prst="homePlate">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Jesús animó su fe asegurando </a:t>
          </a:r>
          <a:r>
            <a:rPr lang="es-EC" sz="2200" dirty="0">
              <a:latin typeface="Bw Modelica" panose="00000600000000000000" pitchFamily="50" charset="0"/>
            </a:rPr>
            <a:t>la resurrección de Lázaro…</a:t>
          </a: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…con este acto Jesús quería darles una garantía de la resurrección de los justos.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6685">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751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F27317-697D-4FC3-B7F5-801245AF821E}" type="doc">
      <dgm:prSet loTypeId="urn:microsoft.com/office/officeart/2005/8/layout/process1" loCatId="process" qsTypeId="urn:microsoft.com/office/officeart/2005/8/quickstyle/simple1" qsCatId="simple" csTypeId="urn:microsoft.com/office/officeart/2005/8/colors/accent0_3" csCatId="mainScheme" phldr="1"/>
      <dgm:spPr/>
    </dgm:pt>
    <dgm:pt modelId="{9D49C843-5797-474B-9278-F49A82B9E86D}">
      <dgm:prSet phldrT="[Texto]" custT="1"/>
      <dgm:spPr/>
      <dgm:t>
        <a:bodyPr/>
        <a:lstStyle/>
        <a:p>
          <a:r>
            <a:rPr lang="es-ES" sz="2200" dirty="0">
              <a:latin typeface="Bw Modelica" panose="00000600000000000000" pitchFamily="50" charset="0"/>
            </a:rPr>
            <a:t>Marta creyó que hablaba de la resurrección en el día postrero, y aunque no comprendió lo que Jesús haría… </a:t>
          </a:r>
          <a:endParaRPr lang="es-EC" sz="2200" dirty="0">
            <a:latin typeface="Bw Modelica" panose="00000600000000000000" pitchFamily="50" charset="0"/>
          </a:endParaRPr>
        </a:p>
      </dgm:t>
    </dgm:pt>
    <dgm:pt modelId="{770FD1EA-667E-4B58-B21C-4A8FA0A038D6}" type="parTrans" cxnId="{035377D8-262A-408A-A98C-AADDB2DB52B3}">
      <dgm:prSet/>
      <dgm:spPr/>
      <dgm:t>
        <a:bodyPr/>
        <a:lstStyle/>
        <a:p>
          <a:endParaRPr lang="es-EC" sz="2200">
            <a:latin typeface="Bw Modelica" panose="00000600000000000000" pitchFamily="50" charset="0"/>
          </a:endParaRPr>
        </a:p>
      </dgm:t>
    </dgm:pt>
    <dgm:pt modelId="{188CB343-5836-4209-83CF-5D0C5DCE441C}" type="sibTrans" cxnId="{035377D8-262A-408A-A98C-AADDB2DB52B3}">
      <dgm:prSet custT="1"/>
      <dgm:spPr/>
      <dgm:t>
        <a:bodyPr/>
        <a:lstStyle/>
        <a:p>
          <a:endParaRPr lang="es-EC" sz="2200">
            <a:latin typeface="Bw Modelica" panose="00000600000000000000" pitchFamily="50" charset="0"/>
          </a:endParaRPr>
        </a:p>
      </dgm:t>
    </dgm:pt>
    <dgm:pt modelId="{47DF0229-7554-4012-8858-6F3E5E273089}">
      <dgm:prSet phldrT="[Texto]" custT="1"/>
      <dgm:spPr/>
      <dgm:t>
        <a:bodyPr/>
        <a:lstStyle/>
        <a:p>
          <a:r>
            <a:rPr lang="es-ES" sz="2200" dirty="0">
              <a:latin typeface="Bw Modelica" panose="00000600000000000000" pitchFamily="50" charset="0"/>
            </a:rPr>
            <a:t>…expresó su fe en que los fieles que han muerto dormirán hasta la segunda venida de Jesús.</a:t>
          </a:r>
          <a:endParaRPr lang="es-EC" sz="2200" dirty="0">
            <a:latin typeface="Bw Modelica" panose="00000600000000000000" pitchFamily="50" charset="0"/>
          </a:endParaRPr>
        </a:p>
      </dgm:t>
    </dgm:pt>
    <dgm:pt modelId="{F6917FCD-1504-44C5-9EF8-CAE396715879}" type="parTrans" cxnId="{83D563DA-8B0A-4101-BB4A-7B7A0E67AD71}">
      <dgm:prSet/>
      <dgm:spPr/>
      <dgm:t>
        <a:bodyPr/>
        <a:lstStyle/>
        <a:p>
          <a:endParaRPr lang="es-EC" sz="2200">
            <a:latin typeface="Bw Modelica" panose="00000600000000000000" pitchFamily="50" charset="0"/>
          </a:endParaRPr>
        </a:p>
      </dgm:t>
    </dgm:pt>
    <dgm:pt modelId="{9AA91538-542C-4299-AD33-F192C2BF59F7}" type="sibTrans" cxnId="{83D563DA-8B0A-4101-BB4A-7B7A0E67AD71}">
      <dgm:prSet/>
      <dgm:spPr/>
      <dgm:t>
        <a:bodyPr/>
        <a:lstStyle/>
        <a:p>
          <a:endParaRPr lang="es-EC" sz="2200">
            <a:latin typeface="Bw Modelica" panose="00000600000000000000" pitchFamily="50" charset="0"/>
          </a:endParaRPr>
        </a:p>
      </dgm:t>
    </dgm:pt>
    <dgm:pt modelId="{DE6D135D-D44E-4A7E-BF3F-C2ECD43B54EF}" type="pres">
      <dgm:prSet presAssocID="{71F27317-697D-4FC3-B7F5-801245AF821E}" presName="Name0" presStyleCnt="0">
        <dgm:presLayoutVars>
          <dgm:dir/>
          <dgm:resizeHandles val="exact"/>
        </dgm:presLayoutVars>
      </dgm:prSet>
      <dgm:spPr/>
    </dgm:pt>
    <dgm:pt modelId="{E66165BC-FECE-4434-BDCE-F72E2DC76B5A}" type="pres">
      <dgm:prSet presAssocID="{9D49C843-5797-474B-9278-F49A82B9E86D}" presName="node" presStyleLbl="node1" presStyleIdx="0" presStyleCnt="2">
        <dgm:presLayoutVars>
          <dgm:bulletEnabled val="1"/>
        </dgm:presLayoutVars>
      </dgm:prSet>
      <dgm:spPr/>
    </dgm:pt>
    <dgm:pt modelId="{DDAFB74A-F432-49DF-880C-C91DCD119267}" type="pres">
      <dgm:prSet presAssocID="{188CB343-5836-4209-83CF-5D0C5DCE441C}" presName="sibTrans" presStyleLbl="sibTrans2D1" presStyleIdx="0" presStyleCnt="1"/>
      <dgm:spPr/>
    </dgm:pt>
    <dgm:pt modelId="{927124E1-8096-41BB-95CE-BF8A9A069E0C}" type="pres">
      <dgm:prSet presAssocID="{188CB343-5836-4209-83CF-5D0C5DCE441C}" presName="connectorText" presStyleLbl="sibTrans2D1" presStyleIdx="0" presStyleCnt="1"/>
      <dgm:spPr/>
    </dgm:pt>
    <dgm:pt modelId="{23A93253-30A0-4F7C-B831-637A5CD76ECC}" type="pres">
      <dgm:prSet presAssocID="{47DF0229-7554-4012-8858-6F3E5E273089}" presName="node" presStyleLbl="node1" presStyleIdx="1" presStyleCnt="2">
        <dgm:presLayoutVars>
          <dgm:bulletEnabled val="1"/>
        </dgm:presLayoutVars>
      </dgm:prSet>
      <dgm:spPr/>
    </dgm:pt>
  </dgm:ptLst>
  <dgm:cxnLst>
    <dgm:cxn modelId="{BFE9AC0C-8F3F-4AB8-A171-8DF8A621D3F9}" type="presOf" srcId="{9D49C843-5797-474B-9278-F49A82B9E86D}" destId="{E66165BC-FECE-4434-BDCE-F72E2DC76B5A}" srcOrd="0" destOrd="0" presId="urn:microsoft.com/office/officeart/2005/8/layout/process1"/>
    <dgm:cxn modelId="{31020614-FF26-4995-95CA-217FE267EFA1}" type="presOf" srcId="{188CB343-5836-4209-83CF-5D0C5DCE441C}" destId="{DDAFB74A-F432-49DF-880C-C91DCD119267}" srcOrd="0" destOrd="0" presId="urn:microsoft.com/office/officeart/2005/8/layout/process1"/>
    <dgm:cxn modelId="{BDA95219-3286-4A4B-9A28-70DC545FDC3A}" type="presOf" srcId="{188CB343-5836-4209-83CF-5D0C5DCE441C}" destId="{927124E1-8096-41BB-95CE-BF8A9A069E0C}" srcOrd="1" destOrd="0" presId="urn:microsoft.com/office/officeart/2005/8/layout/process1"/>
    <dgm:cxn modelId="{5A40566D-4424-4EB2-A6AD-52BB16CA6588}" type="presOf" srcId="{47DF0229-7554-4012-8858-6F3E5E273089}" destId="{23A93253-30A0-4F7C-B831-637A5CD76ECC}" srcOrd="0" destOrd="0" presId="urn:microsoft.com/office/officeart/2005/8/layout/process1"/>
    <dgm:cxn modelId="{035377D8-262A-408A-A98C-AADDB2DB52B3}" srcId="{71F27317-697D-4FC3-B7F5-801245AF821E}" destId="{9D49C843-5797-474B-9278-F49A82B9E86D}" srcOrd="0" destOrd="0" parTransId="{770FD1EA-667E-4B58-B21C-4A8FA0A038D6}" sibTransId="{188CB343-5836-4209-83CF-5D0C5DCE441C}"/>
    <dgm:cxn modelId="{83D563DA-8B0A-4101-BB4A-7B7A0E67AD71}" srcId="{71F27317-697D-4FC3-B7F5-801245AF821E}" destId="{47DF0229-7554-4012-8858-6F3E5E273089}" srcOrd="1" destOrd="0" parTransId="{F6917FCD-1504-44C5-9EF8-CAE396715879}" sibTransId="{9AA91538-542C-4299-AD33-F192C2BF59F7}"/>
    <dgm:cxn modelId="{608FFDE4-7E93-4347-92A0-8BCA8EF8CC56}" type="presOf" srcId="{71F27317-697D-4FC3-B7F5-801245AF821E}" destId="{DE6D135D-D44E-4A7E-BF3F-C2ECD43B54EF}" srcOrd="0" destOrd="0" presId="urn:microsoft.com/office/officeart/2005/8/layout/process1"/>
    <dgm:cxn modelId="{5ED26A51-3DEE-4A42-A8E7-70E4EFA3E3B6}" type="presParOf" srcId="{DE6D135D-D44E-4A7E-BF3F-C2ECD43B54EF}" destId="{E66165BC-FECE-4434-BDCE-F72E2DC76B5A}" srcOrd="0" destOrd="0" presId="urn:microsoft.com/office/officeart/2005/8/layout/process1"/>
    <dgm:cxn modelId="{8FACA380-82B0-4DEC-A749-0C7AC6B1691D}" type="presParOf" srcId="{DE6D135D-D44E-4A7E-BF3F-C2ECD43B54EF}" destId="{DDAFB74A-F432-49DF-880C-C91DCD119267}" srcOrd="1" destOrd="0" presId="urn:microsoft.com/office/officeart/2005/8/layout/process1"/>
    <dgm:cxn modelId="{7F349617-8FD2-43FC-B793-626468A7DACA}" type="presParOf" srcId="{DDAFB74A-F432-49DF-880C-C91DCD119267}" destId="{927124E1-8096-41BB-95CE-BF8A9A069E0C}" srcOrd="0" destOrd="0" presId="urn:microsoft.com/office/officeart/2005/8/layout/process1"/>
    <dgm:cxn modelId="{B851AC33-D56B-46FB-95A2-B9CD68094D5C}" type="presParOf" srcId="{DE6D135D-D44E-4A7E-BF3F-C2ECD43B54EF}" destId="{23A93253-30A0-4F7C-B831-637A5CD76ECC}" srcOrd="2"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Con esto Jesús afirmó que la vida eterna depende de tener al Hijo de Dios. Él es nuestra garantía.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1" custScaleX="275169" custScaleY="6740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582355A-B8CA-4F09-A8C2-2F84FB476FB5}" type="doc">
      <dgm:prSet loTypeId="urn:microsoft.com/office/officeart/2005/8/layout/hProcess9" loCatId="process" qsTypeId="urn:microsoft.com/office/officeart/2005/8/quickstyle/simple1" qsCatId="simple" csTypeId="urn:microsoft.com/office/officeart/2005/8/colors/accent0_3" csCatId="mainScheme" phldr="1"/>
      <dgm:spPr/>
    </dgm:pt>
    <dgm:pt modelId="{751E5ED0-BDEB-4CAD-9208-64DDF1128EB9}">
      <dgm:prSet phldrT="[Texto]" custT="1"/>
      <dgm:spPr/>
      <dgm:t>
        <a:bodyPr/>
        <a:lstStyle/>
        <a:p>
          <a:r>
            <a:rPr lang="es-ES" sz="2200" dirty="0">
              <a:latin typeface="Bw Modelica" panose="00000600000000000000" pitchFamily="50" charset="0"/>
            </a:rPr>
            <a:t>La promesa de que Jesús posee vida por naturaleza divina, y por lo tanto tiene autoridad y poder para dar vida a eterna…</a:t>
          </a:r>
          <a:endParaRPr lang="es-EC" sz="2200" dirty="0">
            <a:latin typeface="Bw Modelica" panose="00000600000000000000" pitchFamily="50" charset="0"/>
          </a:endParaRPr>
        </a:p>
      </dgm:t>
    </dgm:pt>
    <dgm:pt modelId="{56ECBDA9-2708-41AF-9C9F-2DF8BACD632C}" type="parTrans" cxnId="{363C92DE-FC04-41D3-B602-6DFD28EF524F}">
      <dgm:prSet/>
      <dgm:spPr/>
      <dgm:t>
        <a:bodyPr/>
        <a:lstStyle/>
        <a:p>
          <a:endParaRPr lang="es-EC" sz="2200">
            <a:latin typeface="Bw Modelica" panose="00000600000000000000" pitchFamily="50" charset="0"/>
          </a:endParaRPr>
        </a:p>
      </dgm:t>
    </dgm:pt>
    <dgm:pt modelId="{0CE2EB65-AFC8-4519-AE2F-BC0F1C0E0D7B}" type="sibTrans" cxnId="{363C92DE-FC04-41D3-B602-6DFD28EF524F}">
      <dgm:prSet/>
      <dgm:spPr/>
      <dgm:t>
        <a:bodyPr/>
        <a:lstStyle/>
        <a:p>
          <a:endParaRPr lang="es-EC" sz="2200">
            <a:latin typeface="Bw Modelica" panose="00000600000000000000" pitchFamily="50" charset="0"/>
          </a:endParaRPr>
        </a:p>
      </dgm:t>
    </dgm:pt>
    <dgm:pt modelId="{04919F1A-D1CF-4E9D-921D-595F51F3756A}">
      <dgm:prSet phldrT="[Texto]" custT="1"/>
      <dgm:spPr/>
      <dgm:t>
        <a:bodyPr/>
        <a:lstStyle/>
        <a:p>
          <a:r>
            <a:rPr lang="es-ES" sz="2200" dirty="0">
              <a:latin typeface="Bw Modelica" panose="00000600000000000000" pitchFamily="50" charset="0"/>
            </a:rPr>
            <a:t>…Marta creyó en esa verdad y esta convicción  preparó el terreno para que Jesús realizara el milagro de resurrección.</a:t>
          </a:r>
          <a:endParaRPr lang="es-EC" sz="2200" dirty="0">
            <a:latin typeface="Bw Modelica" panose="00000600000000000000" pitchFamily="50" charset="0"/>
          </a:endParaRPr>
        </a:p>
      </dgm:t>
    </dgm:pt>
    <dgm:pt modelId="{9E884461-062C-44DE-9C14-540E66F868CA}" type="parTrans" cxnId="{DDC6D98A-0C35-400E-A617-5E4EDB400865}">
      <dgm:prSet/>
      <dgm:spPr/>
      <dgm:t>
        <a:bodyPr/>
        <a:lstStyle/>
        <a:p>
          <a:endParaRPr lang="es-EC" sz="2200">
            <a:latin typeface="Bw Modelica" panose="00000600000000000000" pitchFamily="50" charset="0"/>
          </a:endParaRPr>
        </a:p>
      </dgm:t>
    </dgm:pt>
    <dgm:pt modelId="{0D2D2496-88E5-4E6F-9665-9396AC627608}" type="sibTrans" cxnId="{DDC6D98A-0C35-400E-A617-5E4EDB400865}">
      <dgm:prSet/>
      <dgm:spPr/>
      <dgm:t>
        <a:bodyPr/>
        <a:lstStyle/>
        <a:p>
          <a:endParaRPr lang="es-EC" sz="2200">
            <a:latin typeface="Bw Modelica" panose="00000600000000000000" pitchFamily="50" charset="0"/>
          </a:endParaRPr>
        </a:p>
      </dgm:t>
    </dgm:pt>
    <dgm:pt modelId="{DC39D85E-176C-4B85-A28A-98450099A507}" type="pres">
      <dgm:prSet presAssocID="{C582355A-B8CA-4F09-A8C2-2F84FB476FB5}" presName="CompostProcess" presStyleCnt="0">
        <dgm:presLayoutVars>
          <dgm:dir val="rev"/>
          <dgm:resizeHandles val="exact"/>
        </dgm:presLayoutVars>
      </dgm:prSet>
      <dgm:spPr/>
    </dgm:pt>
    <dgm:pt modelId="{983264C9-F66C-4694-BFBD-56F7B1BB4E22}" type="pres">
      <dgm:prSet presAssocID="{C582355A-B8CA-4F09-A8C2-2F84FB476FB5}" presName="arrow" presStyleLbl="bgShp" presStyleIdx="0" presStyleCnt="1"/>
      <dgm:spPr/>
    </dgm:pt>
    <dgm:pt modelId="{54A0E369-3F69-494A-AA69-C7904ECADD29}" type="pres">
      <dgm:prSet presAssocID="{C582355A-B8CA-4F09-A8C2-2F84FB476FB5}" presName="linearProcess" presStyleCnt="0"/>
      <dgm:spPr/>
    </dgm:pt>
    <dgm:pt modelId="{564C6354-BD57-4D68-9C21-19FA765961EA}" type="pres">
      <dgm:prSet presAssocID="{751E5ED0-BDEB-4CAD-9208-64DDF1128EB9}" presName="textNode" presStyleLbl="node1" presStyleIdx="0" presStyleCnt="2" custScaleX="144409">
        <dgm:presLayoutVars>
          <dgm:bulletEnabled val="1"/>
        </dgm:presLayoutVars>
      </dgm:prSet>
      <dgm:spPr/>
    </dgm:pt>
    <dgm:pt modelId="{EBB2BD6F-233D-4B36-A6B3-27BD544D9C2B}" type="pres">
      <dgm:prSet presAssocID="{0CE2EB65-AFC8-4519-AE2F-BC0F1C0E0D7B}" presName="sibTrans" presStyleCnt="0"/>
      <dgm:spPr/>
    </dgm:pt>
    <dgm:pt modelId="{7F15D2B4-04E4-4364-8CC0-ABC0407E9523}" type="pres">
      <dgm:prSet presAssocID="{04919F1A-D1CF-4E9D-921D-595F51F3756A}" presName="textNode" presStyleLbl="node1" presStyleIdx="1" presStyleCnt="2" custScaleX="144409">
        <dgm:presLayoutVars>
          <dgm:bulletEnabled val="1"/>
        </dgm:presLayoutVars>
      </dgm:prSet>
      <dgm:spPr/>
    </dgm:pt>
  </dgm:ptLst>
  <dgm:cxnLst>
    <dgm:cxn modelId="{5D30512E-D5B8-4294-A7C4-2E9F94F7D95C}" type="presOf" srcId="{C582355A-B8CA-4F09-A8C2-2F84FB476FB5}" destId="{DC39D85E-176C-4B85-A28A-98450099A507}" srcOrd="0" destOrd="0" presId="urn:microsoft.com/office/officeart/2005/8/layout/hProcess9"/>
    <dgm:cxn modelId="{1E5D3251-8FCA-4624-9099-EF9E21426633}" type="presOf" srcId="{04919F1A-D1CF-4E9D-921D-595F51F3756A}" destId="{7F15D2B4-04E4-4364-8CC0-ABC0407E9523}" srcOrd="0" destOrd="0" presId="urn:microsoft.com/office/officeart/2005/8/layout/hProcess9"/>
    <dgm:cxn modelId="{DDC6D98A-0C35-400E-A617-5E4EDB400865}" srcId="{C582355A-B8CA-4F09-A8C2-2F84FB476FB5}" destId="{04919F1A-D1CF-4E9D-921D-595F51F3756A}" srcOrd="1" destOrd="0" parTransId="{9E884461-062C-44DE-9C14-540E66F868CA}" sibTransId="{0D2D2496-88E5-4E6F-9665-9396AC627608}"/>
    <dgm:cxn modelId="{01BE73CD-BBEE-44C1-BD2C-F3853D899B57}" type="presOf" srcId="{751E5ED0-BDEB-4CAD-9208-64DDF1128EB9}" destId="{564C6354-BD57-4D68-9C21-19FA765961EA}" srcOrd="0" destOrd="0" presId="urn:microsoft.com/office/officeart/2005/8/layout/hProcess9"/>
    <dgm:cxn modelId="{363C92DE-FC04-41D3-B602-6DFD28EF524F}" srcId="{C582355A-B8CA-4F09-A8C2-2F84FB476FB5}" destId="{751E5ED0-BDEB-4CAD-9208-64DDF1128EB9}" srcOrd="0" destOrd="0" parTransId="{56ECBDA9-2708-41AF-9C9F-2DF8BACD632C}" sibTransId="{0CE2EB65-AFC8-4519-AE2F-BC0F1C0E0D7B}"/>
    <dgm:cxn modelId="{328620FD-098C-4CD9-AA67-996CD0EA243C}" type="presParOf" srcId="{DC39D85E-176C-4B85-A28A-98450099A507}" destId="{983264C9-F66C-4694-BFBD-56F7B1BB4E22}" srcOrd="0" destOrd="0" presId="urn:microsoft.com/office/officeart/2005/8/layout/hProcess9"/>
    <dgm:cxn modelId="{1C8ED132-F450-4AA6-91D2-1EF2E0165640}" type="presParOf" srcId="{DC39D85E-176C-4B85-A28A-98450099A507}" destId="{54A0E369-3F69-494A-AA69-C7904ECADD29}" srcOrd="1" destOrd="0" presId="urn:microsoft.com/office/officeart/2005/8/layout/hProcess9"/>
    <dgm:cxn modelId="{CC04AF32-27CD-4BFE-8E54-1640445370E5}" type="presParOf" srcId="{54A0E369-3F69-494A-AA69-C7904ECADD29}" destId="{564C6354-BD57-4D68-9C21-19FA765961EA}" srcOrd="0" destOrd="0" presId="urn:microsoft.com/office/officeart/2005/8/layout/hProcess9"/>
    <dgm:cxn modelId="{0457E280-9393-47BC-951B-A9CF35119AF1}" type="presParOf" srcId="{54A0E369-3F69-494A-AA69-C7904ECADD29}" destId="{EBB2BD6F-233D-4B36-A6B3-27BD544D9C2B}" srcOrd="1" destOrd="0" presId="urn:microsoft.com/office/officeart/2005/8/layout/hProcess9"/>
    <dgm:cxn modelId="{43C81363-DA8C-4896-9985-80AA60D1A3C3}" type="presParOf" srcId="{54A0E369-3F69-494A-AA69-C7904ECADD29}" destId="{7F15D2B4-04E4-4364-8CC0-ABC0407E9523}" srcOrd="2"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Al saber que Jesús estaba de regreso, María se levantó de inmediato y fue rápidamente al encuentro de Jesús, al llegar se postró ante Jesús, reconociéndolo como su Maestro y Señor…</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…María expresó las mismas palabras de Marta, esto revela que ambas hermanas creían firmemente en el poder de Jesús para sanar, por eso se aferraron al Salvador como única fuente de consuelo y esperanza.</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80614">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78631">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E85463C-2CC5-4D93-97AE-BD01D6BBFA82}">
      <dgm:prSet phldrT="[Texto]" custT="1"/>
      <dgm:spPr/>
      <dgm:t>
        <a:bodyPr/>
        <a:lstStyle/>
        <a:p>
          <a:r>
            <a:rPr lang="es-ES" sz="2200" dirty="0">
              <a:latin typeface="Bw Modelica" panose="00000600000000000000" pitchFamily="50" charset="0"/>
            </a:rPr>
            <a:t>Así hoy, su corazón compasivo y tierno se conmueve siempre de simpatía hacia los dolientes. Llora con los que lloran y se regocija con los que se regocijan.</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B015E88C-6AA3-4701-9B31-130313CB4595}">
      <dgm:prSet phldrT="[Texto]" custT="1"/>
      <dgm:spPr/>
      <dgm:t>
        <a:bodyPr/>
        <a:lstStyle/>
        <a:p>
          <a:r>
            <a:rPr lang="es-ES" sz="2200" dirty="0">
              <a:latin typeface="Bw Modelica" panose="00000600000000000000" pitchFamily="50" charset="0"/>
            </a:rPr>
            <a:t>Jesús fue movido por el dolor sincero de María y de los que lloraban con ella, sintió profundamente el sufrimiento de sus amigos y lloró.</a:t>
          </a:r>
          <a:endParaRPr lang="es-EC" sz="2200" dirty="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2920"/>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8023"/>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Su ejemplo nos enseña a ser empáticos y compasivos con los demás, compartiendo tanto las alegrías como las lágrimas del prójimo…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…debemos identificarnos con el sufrimiento ajeno, no como una obligación, sino como una manifestación del carácter de Cristo en nosotros.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3974">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6466">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Jesús, aunque tenía poder para hacer que la piedra se apartase, con su orden quiso enseñarnos que Dios no hace por nosotros lo que podemos hacer; la humanidad obedeciendo con fe ha de cooperar con la divinidad.</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 las palabras de Jesús, Marta reaccionó con preocupación y lógica humana, su fe no había asimilado el verdadero significado de su promesa.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5258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36015">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027933-FA7F-420E-A4E7-BB7357F9BF51}"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07B575B5-9BE8-44AD-B78E-272229813BC1}">
      <dgm:prSet phldrT="[Texto]" custT="1"/>
      <dgm:spPr/>
      <dgm:t>
        <a:bodyPr/>
        <a:lstStyle/>
        <a:p>
          <a:r>
            <a:rPr lang="es-ES" sz="2200" dirty="0">
              <a:latin typeface="Bw Modelica" panose="00000600000000000000" pitchFamily="50" charset="0"/>
            </a:rPr>
            <a:t>Jesús le recordó a Marta que ya le había dado una promesa, y que esa promesa exige confianza, no razonamientos humanos ni escepticismo.</a:t>
          </a:r>
          <a:endParaRPr lang="es-EC" sz="2200" dirty="0">
            <a:latin typeface="Bw Modelica" panose="00000600000000000000" pitchFamily="50" charset="0"/>
          </a:endParaRPr>
        </a:p>
      </dgm:t>
    </dgm:pt>
    <dgm:pt modelId="{5F4D141E-7FED-43A7-9A45-16DDDB73A28A}" type="parTrans" cxnId="{69794241-0726-4004-AF45-9BF0EA7423C7}">
      <dgm:prSet/>
      <dgm:spPr/>
      <dgm:t>
        <a:bodyPr/>
        <a:lstStyle/>
        <a:p>
          <a:endParaRPr lang="es-EC" sz="2200">
            <a:latin typeface="Bw Modelica" panose="00000600000000000000" pitchFamily="50" charset="0"/>
          </a:endParaRPr>
        </a:p>
      </dgm:t>
    </dgm:pt>
    <dgm:pt modelId="{D65DDAC1-4378-4925-A1C6-BB2B476EA391}" type="sibTrans" cxnId="{69794241-0726-4004-AF45-9BF0EA7423C7}">
      <dgm:prSet/>
      <dgm:spPr/>
      <dgm:t>
        <a:bodyPr/>
        <a:lstStyle/>
        <a:p>
          <a:endParaRPr lang="es-EC" sz="2200">
            <a:latin typeface="Bw Modelica" panose="00000600000000000000" pitchFamily="50" charset="0"/>
          </a:endParaRPr>
        </a:p>
      </dgm:t>
    </dgm:pt>
    <dgm:pt modelId="{5F360B60-8EF1-45D2-BC00-2B8358A9BB8F}">
      <dgm:prSet phldrT="[Texto]" custT="1"/>
      <dgm:spPr/>
      <dgm:t>
        <a:bodyPr/>
        <a:lstStyle/>
        <a:p>
          <a:r>
            <a:rPr lang="es-ES" sz="2200" dirty="0">
              <a:latin typeface="Bw Modelica" panose="00000600000000000000" pitchFamily="50" charset="0"/>
            </a:rPr>
            <a:t>Sus palabras hoy nos invitan a recordar sus promesas y a mantener una fe viva ante estas, si creemos y perseveramos en pedirle en oración, veremos su gloria en nuestra vida.</a:t>
          </a:r>
          <a:endParaRPr lang="es-EC" sz="2200" dirty="0">
            <a:latin typeface="Bw Modelica" panose="00000600000000000000" pitchFamily="50" charset="0"/>
          </a:endParaRPr>
        </a:p>
      </dgm:t>
    </dgm:pt>
    <dgm:pt modelId="{8862451F-2980-46DF-B2C7-0BA610364FC7}" type="parTrans" cxnId="{3F5E82E8-DC8C-44F4-A0D6-0438A2BDA04A}">
      <dgm:prSet/>
      <dgm:spPr/>
      <dgm:t>
        <a:bodyPr/>
        <a:lstStyle/>
        <a:p>
          <a:endParaRPr lang="es-EC" sz="2200">
            <a:latin typeface="Bw Modelica" panose="00000600000000000000" pitchFamily="50" charset="0"/>
          </a:endParaRPr>
        </a:p>
      </dgm:t>
    </dgm:pt>
    <dgm:pt modelId="{62A8DA07-059D-4106-A1A9-46ED8F7DB66E}" type="sibTrans" cxnId="{3F5E82E8-DC8C-44F4-A0D6-0438A2BDA04A}">
      <dgm:prSet/>
      <dgm:spPr/>
      <dgm:t>
        <a:bodyPr/>
        <a:lstStyle/>
        <a:p>
          <a:endParaRPr lang="es-EC" sz="2200">
            <a:latin typeface="Bw Modelica" panose="00000600000000000000" pitchFamily="50" charset="0"/>
          </a:endParaRPr>
        </a:p>
      </dgm:t>
    </dgm:pt>
    <dgm:pt modelId="{B6D3A632-B54F-472F-8688-35C75EFC725E}" type="pres">
      <dgm:prSet presAssocID="{58027933-FA7F-420E-A4E7-BB7357F9BF51}" presName="linear" presStyleCnt="0">
        <dgm:presLayoutVars>
          <dgm:dir/>
          <dgm:animLvl val="lvl"/>
          <dgm:resizeHandles val="exact"/>
        </dgm:presLayoutVars>
      </dgm:prSet>
      <dgm:spPr/>
    </dgm:pt>
    <dgm:pt modelId="{05E764A4-763F-49D0-9BE3-449BB905280A}" type="pres">
      <dgm:prSet presAssocID="{07B575B5-9BE8-44AD-B78E-272229813BC1}" presName="parentLin" presStyleCnt="0"/>
      <dgm:spPr/>
    </dgm:pt>
    <dgm:pt modelId="{D7631EAC-CBDA-47C8-A48A-A1645C41D0CB}" type="pres">
      <dgm:prSet presAssocID="{07B575B5-9BE8-44AD-B78E-272229813BC1}" presName="parentLeftMargin" presStyleLbl="node1" presStyleIdx="0" presStyleCnt="2"/>
      <dgm:spPr/>
    </dgm:pt>
    <dgm:pt modelId="{6357BC66-6094-4481-9146-CAC33516534B}" type="pres">
      <dgm:prSet presAssocID="{07B575B5-9BE8-44AD-B78E-272229813BC1}" presName="parentText" presStyleLbl="node1" presStyleIdx="0" presStyleCnt="2" custScaleX="123799" custLinFactNeighborX="65191">
        <dgm:presLayoutVars>
          <dgm:chMax val="0"/>
          <dgm:bulletEnabled val="1"/>
        </dgm:presLayoutVars>
      </dgm:prSet>
      <dgm:spPr/>
    </dgm:pt>
    <dgm:pt modelId="{2CA482FD-FBF8-4B77-8ED9-F0D1D854826E}" type="pres">
      <dgm:prSet presAssocID="{07B575B5-9BE8-44AD-B78E-272229813BC1}" presName="negativeSpace" presStyleCnt="0"/>
      <dgm:spPr/>
    </dgm:pt>
    <dgm:pt modelId="{43350230-4953-4100-A14B-7D6D2BA19BE6}" type="pres">
      <dgm:prSet presAssocID="{07B575B5-9BE8-44AD-B78E-272229813BC1}" presName="childText" presStyleLbl="conFgAcc1" presStyleIdx="0" presStyleCnt="2">
        <dgm:presLayoutVars>
          <dgm:bulletEnabled val="1"/>
        </dgm:presLayoutVars>
      </dgm:prSet>
      <dgm:spPr/>
    </dgm:pt>
    <dgm:pt modelId="{E89AD41F-72EA-4578-837B-4B76ADDC2279}" type="pres">
      <dgm:prSet presAssocID="{D65DDAC1-4378-4925-A1C6-BB2B476EA391}" presName="spaceBetweenRectangles" presStyleCnt="0"/>
      <dgm:spPr/>
    </dgm:pt>
    <dgm:pt modelId="{0CD168CF-6AA8-4D7F-A005-A96948945E47}" type="pres">
      <dgm:prSet presAssocID="{5F360B60-8EF1-45D2-BC00-2B8358A9BB8F}" presName="parentLin" presStyleCnt="0"/>
      <dgm:spPr/>
    </dgm:pt>
    <dgm:pt modelId="{786C143B-77D5-49AE-AEFE-442600F38742}" type="pres">
      <dgm:prSet presAssocID="{5F360B60-8EF1-45D2-BC00-2B8358A9BB8F}" presName="parentLeftMargin" presStyleLbl="node1" presStyleIdx="0" presStyleCnt="2"/>
      <dgm:spPr/>
    </dgm:pt>
    <dgm:pt modelId="{9911E235-4E19-4278-8DC7-06CCB113BD2D}" type="pres">
      <dgm:prSet presAssocID="{5F360B60-8EF1-45D2-BC00-2B8358A9BB8F}" presName="parentText" presStyleLbl="node1" presStyleIdx="1" presStyleCnt="2" custScaleX="123799" custLinFactNeighborX="65191">
        <dgm:presLayoutVars>
          <dgm:chMax val="0"/>
          <dgm:bulletEnabled val="1"/>
        </dgm:presLayoutVars>
      </dgm:prSet>
      <dgm:spPr/>
    </dgm:pt>
    <dgm:pt modelId="{D0A7748A-84E4-4671-B77A-26A6AD2F0843}" type="pres">
      <dgm:prSet presAssocID="{5F360B60-8EF1-45D2-BC00-2B8358A9BB8F}" presName="negativeSpace" presStyleCnt="0"/>
      <dgm:spPr/>
    </dgm:pt>
    <dgm:pt modelId="{232E68F0-6EEF-4CC5-A00C-DBD2A3A9F338}" type="pres">
      <dgm:prSet presAssocID="{5F360B60-8EF1-45D2-BC00-2B8358A9BB8F}" presName="childText" presStyleLbl="conFgAcc1" presStyleIdx="1" presStyleCnt="2">
        <dgm:presLayoutVars>
          <dgm:bulletEnabled val="1"/>
        </dgm:presLayoutVars>
      </dgm:prSet>
      <dgm:spPr/>
    </dgm:pt>
  </dgm:ptLst>
  <dgm:cxnLst>
    <dgm:cxn modelId="{4F73A51D-7784-4985-90B5-B63A91654D7D}" type="presOf" srcId="{5F360B60-8EF1-45D2-BC00-2B8358A9BB8F}" destId="{786C143B-77D5-49AE-AEFE-442600F38742}" srcOrd="0" destOrd="0" presId="urn:microsoft.com/office/officeart/2005/8/layout/list1"/>
    <dgm:cxn modelId="{469FB72C-B1C5-4658-AA99-37CDED8509AF}" type="presOf" srcId="{58027933-FA7F-420E-A4E7-BB7357F9BF51}" destId="{B6D3A632-B54F-472F-8688-35C75EFC725E}" srcOrd="0" destOrd="0" presId="urn:microsoft.com/office/officeart/2005/8/layout/list1"/>
    <dgm:cxn modelId="{4A16803F-4EC0-4E93-8A32-611A2086F345}" type="presOf" srcId="{07B575B5-9BE8-44AD-B78E-272229813BC1}" destId="{D7631EAC-CBDA-47C8-A48A-A1645C41D0CB}" srcOrd="0" destOrd="0" presId="urn:microsoft.com/office/officeart/2005/8/layout/list1"/>
    <dgm:cxn modelId="{69794241-0726-4004-AF45-9BF0EA7423C7}" srcId="{58027933-FA7F-420E-A4E7-BB7357F9BF51}" destId="{07B575B5-9BE8-44AD-B78E-272229813BC1}" srcOrd="0" destOrd="0" parTransId="{5F4D141E-7FED-43A7-9A45-16DDDB73A28A}" sibTransId="{D65DDAC1-4378-4925-A1C6-BB2B476EA391}"/>
    <dgm:cxn modelId="{4F55BEA2-C725-4F2D-A613-5C45E2495259}" type="presOf" srcId="{5F360B60-8EF1-45D2-BC00-2B8358A9BB8F}" destId="{9911E235-4E19-4278-8DC7-06CCB113BD2D}" srcOrd="1" destOrd="0" presId="urn:microsoft.com/office/officeart/2005/8/layout/list1"/>
    <dgm:cxn modelId="{6881F9D1-E8D0-4326-928D-DA144B1B572D}" type="presOf" srcId="{07B575B5-9BE8-44AD-B78E-272229813BC1}" destId="{6357BC66-6094-4481-9146-CAC33516534B}" srcOrd="1" destOrd="0" presId="urn:microsoft.com/office/officeart/2005/8/layout/list1"/>
    <dgm:cxn modelId="{3F5E82E8-DC8C-44F4-A0D6-0438A2BDA04A}" srcId="{58027933-FA7F-420E-A4E7-BB7357F9BF51}" destId="{5F360B60-8EF1-45D2-BC00-2B8358A9BB8F}" srcOrd="1" destOrd="0" parTransId="{8862451F-2980-46DF-B2C7-0BA610364FC7}" sibTransId="{62A8DA07-059D-4106-A1A9-46ED8F7DB66E}"/>
    <dgm:cxn modelId="{170E5C4D-CEC6-4466-B68A-FF1CB205B215}" type="presParOf" srcId="{B6D3A632-B54F-472F-8688-35C75EFC725E}" destId="{05E764A4-763F-49D0-9BE3-449BB905280A}" srcOrd="0" destOrd="0" presId="urn:microsoft.com/office/officeart/2005/8/layout/list1"/>
    <dgm:cxn modelId="{9F109417-B645-4C3F-B9F2-1C171F99C361}" type="presParOf" srcId="{05E764A4-763F-49D0-9BE3-449BB905280A}" destId="{D7631EAC-CBDA-47C8-A48A-A1645C41D0CB}" srcOrd="0" destOrd="0" presId="urn:microsoft.com/office/officeart/2005/8/layout/list1"/>
    <dgm:cxn modelId="{9EBE76BE-6133-4C62-93F4-A604B7F8E789}" type="presParOf" srcId="{05E764A4-763F-49D0-9BE3-449BB905280A}" destId="{6357BC66-6094-4481-9146-CAC33516534B}" srcOrd="1" destOrd="0" presId="urn:microsoft.com/office/officeart/2005/8/layout/list1"/>
    <dgm:cxn modelId="{158B5736-2306-42D0-8803-7F1FBA9462C6}" type="presParOf" srcId="{B6D3A632-B54F-472F-8688-35C75EFC725E}" destId="{2CA482FD-FBF8-4B77-8ED9-F0D1D854826E}" srcOrd="1" destOrd="0" presId="urn:microsoft.com/office/officeart/2005/8/layout/list1"/>
    <dgm:cxn modelId="{9024022E-11C5-4D07-92A9-659486A807CD}" type="presParOf" srcId="{B6D3A632-B54F-472F-8688-35C75EFC725E}" destId="{43350230-4953-4100-A14B-7D6D2BA19BE6}" srcOrd="2" destOrd="0" presId="urn:microsoft.com/office/officeart/2005/8/layout/list1"/>
    <dgm:cxn modelId="{E7C2885C-4E0B-4D24-B437-486EECFFD4D0}" type="presParOf" srcId="{B6D3A632-B54F-472F-8688-35C75EFC725E}" destId="{E89AD41F-72EA-4578-837B-4B76ADDC2279}" srcOrd="3" destOrd="0" presId="urn:microsoft.com/office/officeart/2005/8/layout/list1"/>
    <dgm:cxn modelId="{26836C93-DCC6-4E74-8F12-A0F758343337}" type="presParOf" srcId="{B6D3A632-B54F-472F-8688-35C75EFC725E}" destId="{0CD168CF-6AA8-4D7F-A005-A96948945E47}" srcOrd="4" destOrd="0" presId="urn:microsoft.com/office/officeart/2005/8/layout/list1"/>
    <dgm:cxn modelId="{6511143B-5A1D-42E8-95B6-CD5C14ECF49F}" type="presParOf" srcId="{0CD168CF-6AA8-4D7F-A005-A96948945E47}" destId="{786C143B-77D5-49AE-AEFE-442600F38742}" srcOrd="0" destOrd="0" presId="urn:microsoft.com/office/officeart/2005/8/layout/list1"/>
    <dgm:cxn modelId="{58FAAF6F-DC8A-407E-BE8D-E000B0AE7126}" type="presParOf" srcId="{0CD168CF-6AA8-4D7F-A005-A96948945E47}" destId="{9911E235-4E19-4278-8DC7-06CCB113BD2D}" srcOrd="1" destOrd="0" presId="urn:microsoft.com/office/officeart/2005/8/layout/list1"/>
    <dgm:cxn modelId="{48E21FA4-BC1C-4481-93F0-56F768A0C5DD}" type="presParOf" srcId="{B6D3A632-B54F-472F-8688-35C75EFC725E}" destId="{D0A7748A-84E4-4671-B77A-26A6AD2F0843}" srcOrd="5" destOrd="0" presId="urn:microsoft.com/office/officeart/2005/8/layout/list1"/>
    <dgm:cxn modelId="{9F2AD2C2-45E7-4834-8E73-D86E2BA64EEF}" type="presParOf" srcId="{B6D3A632-B54F-472F-8688-35C75EFC725E}" destId="{232E68F0-6EEF-4CC5-A00C-DBD2A3A9F338}"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En esta oración Jesús reveló su relación con Dios su Padre y su propósito en el milagro.</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Jesús oró con certeza de que el Padre ya ha escuchado su petición, y lo hizo con voz alta no solo para levantar a Lázaro, sino también para fortalecer la fe de los creyentes en Él como el Hijo de Dios.</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9525"/>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3436"/>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Con autoridad divina, simplemente llamó a Lázaro por su nombre…</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…y le ordenó salir de la tumba. </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3974">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39292">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1F27317-697D-4FC3-B7F5-801245AF821E}" type="doc">
      <dgm:prSet loTypeId="urn:microsoft.com/office/officeart/2005/8/layout/process1" loCatId="process" qsTypeId="urn:microsoft.com/office/officeart/2005/8/quickstyle/simple1" qsCatId="simple" csTypeId="urn:microsoft.com/office/officeart/2005/8/colors/accent0_3" csCatId="mainScheme" phldr="1"/>
      <dgm:spPr/>
    </dgm:pt>
    <dgm:pt modelId="{9D49C843-5797-474B-9278-F49A82B9E86D}">
      <dgm:prSet phldrT="[Texto]" custT="1"/>
      <dgm:spPr/>
      <dgm:t>
        <a:bodyPr/>
        <a:lstStyle/>
        <a:p>
          <a:r>
            <a:rPr lang="es-ES" sz="2200" dirty="0">
              <a:latin typeface="Bw Modelica" panose="00000600000000000000" pitchFamily="50" charset="0"/>
            </a:rPr>
            <a:t>Lázaro resucitó y aún envuelto en los lienzos funerarios salió vivo del sepulcro…</a:t>
          </a:r>
          <a:endParaRPr lang="es-EC" sz="2200" dirty="0">
            <a:latin typeface="Bw Modelica" panose="00000600000000000000" pitchFamily="50" charset="0"/>
          </a:endParaRPr>
        </a:p>
      </dgm:t>
    </dgm:pt>
    <dgm:pt modelId="{770FD1EA-667E-4B58-B21C-4A8FA0A038D6}" type="parTrans" cxnId="{035377D8-262A-408A-A98C-AADDB2DB52B3}">
      <dgm:prSet/>
      <dgm:spPr/>
      <dgm:t>
        <a:bodyPr/>
        <a:lstStyle/>
        <a:p>
          <a:endParaRPr lang="es-EC" sz="2200">
            <a:latin typeface="Bw Modelica" panose="00000600000000000000" pitchFamily="50" charset="0"/>
          </a:endParaRPr>
        </a:p>
      </dgm:t>
    </dgm:pt>
    <dgm:pt modelId="{188CB343-5836-4209-83CF-5D0C5DCE441C}" type="sibTrans" cxnId="{035377D8-262A-408A-A98C-AADDB2DB52B3}">
      <dgm:prSet custT="1"/>
      <dgm:spPr/>
      <dgm:t>
        <a:bodyPr/>
        <a:lstStyle/>
        <a:p>
          <a:endParaRPr lang="es-EC" sz="2200">
            <a:latin typeface="Bw Modelica" panose="00000600000000000000" pitchFamily="50" charset="0"/>
          </a:endParaRPr>
        </a:p>
      </dgm:t>
    </dgm:pt>
    <dgm:pt modelId="{47DF0229-7554-4012-8858-6F3E5E273089}">
      <dgm:prSet phldrT="[Texto]" custT="1"/>
      <dgm:spPr/>
      <dgm:t>
        <a:bodyPr/>
        <a:lstStyle/>
        <a:p>
          <a:r>
            <a:rPr lang="es-ES" sz="2200" dirty="0">
              <a:latin typeface="Bw Modelica" panose="00000600000000000000" pitchFamily="50" charset="0"/>
            </a:rPr>
            <a:t>…Jesús ordenó que le desataran mostrando que la humanidad ha de trabajar por la humanidad.</a:t>
          </a:r>
          <a:endParaRPr lang="es-EC" sz="2200" dirty="0">
            <a:latin typeface="Bw Modelica" panose="00000600000000000000" pitchFamily="50" charset="0"/>
          </a:endParaRPr>
        </a:p>
      </dgm:t>
    </dgm:pt>
    <dgm:pt modelId="{F6917FCD-1504-44C5-9EF8-CAE396715879}" type="parTrans" cxnId="{83D563DA-8B0A-4101-BB4A-7B7A0E67AD71}">
      <dgm:prSet/>
      <dgm:spPr/>
      <dgm:t>
        <a:bodyPr/>
        <a:lstStyle/>
        <a:p>
          <a:endParaRPr lang="es-EC" sz="2200">
            <a:latin typeface="Bw Modelica" panose="00000600000000000000" pitchFamily="50" charset="0"/>
          </a:endParaRPr>
        </a:p>
      </dgm:t>
    </dgm:pt>
    <dgm:pt modelId="{9AA91538-542C-4299-AD33-F192C2BF59F7}" type="sibTrans" cxnId="{83D563DA-8B0A-4101-BB4A-7B7A0E67AD71}">
      <dgm:prSet/>
      <dgm:spPr/>
      <dgm:t>
        <a:bodyPr/>
        <a:lstStyle/>
        <a:p>
          <a:endParaRPr lang="es-EC" sz="2200">
            <a:latin typeface="Bw Modelica" panose="00000600000000000000" pitchFamily="50" charset="0"/>
          </a:endParaRPr>
        </a:p>
      </dgm:t>
    </dgm:pt>
    <dgm:pt modelId="{DE6D135D-D44E-4A7E-BF3F-C2ECD43B54EF}" type="pres">
      <dgm:prSet presAssocID="{71F27317-697D-4FC3-B7F5-801245AF821E}" presName="Name0" presStyleCnt="0">
        <dgm:presLayoutVars>
          <dgm:dir/>
          <dgm:resizeHandles val="exact"/>
        </dgm:presLayoutVars>
      </dgm:prSet>
      <dgm:spPr/>
    </dgm:pt>
    <dgm:pt modelId="{E66165BC-FECE-4434-BDCE-F72E2DC76B5A}" type="pres">
      <dgm:prSet presAssocID="{9D49C843-5797-474B-9278-F49A82B9E86D}" presName="node" presStyleLbl="node1" presStyleIdx="0" presStyleCnt="2">
        <dgm:presLayoutVars>
          <dgm:bulletEnabled val="1"/>
        </dgm:presLayoutVars>
      </dgm:prSet>
      <dgm:spPr/>
    </dgm:pt>
    <dgm:pt modelId="{DDAFB74A-F432-49DF-880C-C91DCD119267}" type="pres">
      <dgm:prSet presAssocID="{188CB343-5836-4209-83CF-5D0C5DCE441C}" presName="sibTrans" presStyleLbl="sibTrans2D1" presStyleIdx="0" presStyleCnt="1"/>
      <dgm:spPr/>
    </dgm:pt>
    <dgm:pt modelId="{927124E1-8096-41BB-95CE-BF8A9A069E0C}" type="pres">
      <dgm:prSet presAssocID="{188CB343-5836-4209-83CF-5D0C5DCE441C}" presName="connectorText" presStyleLbl="sibTrans2D1" presStyleIdx="0" presStyleCnt="1"/>
      <dgm:spPr/>
    </dgm:pt>
    <dgm:pt modelId="{23A93253-30A0-4F7C-B831-637A5CD76ECC}" type="pres">
      <dgm:prSet presAssocID="{47DF0229-7554-4012-8858-6F3E5E273089}" presName="node" presStyleLbl="node1" presStyleIdx="1" presStyleCnt="2">
        <dgm:presLayoutVars>
          <dgm:bulletEnabled val="1"/>
        </dgm:presLayoutVars>
      </dgm:prSet>
      <dgm:spPr/>
    </dgm:pt>
  </dgm:ptLst>
  <dgm:cxnLst>
    <dgm:cxn modelId="{BFE9AC0C-8F3F-4AB8-A171-8DF8A621D3F9}" type="presOf" srcId="{9D49C843-5797-474B-9278-F49A82B9E86D}" destId="{E66165BC-FECE-4434-BDCE-F72E2DC76B5A}" srcOrd="0" destOrd="0" presId="urn:microsoft.com/office/officeart/2005/8/layout/process1"/>
    <dgm:cxn modelId="{31020614-FF26-4995-95CA-217FE267EFA1}" type="presOf" srcId="{188CB343-5836-4209-83CF-5D0C5DCE441C}" destId="{DDAFB74A-F432-49DF-880C-C91DCD119267}" srcOrd="0" destOrd="0" presId="urn:microsoft.com/office/officeart/2005/8/layout/process1"/>
    <dgm:cxn modelId="{BDA95219-3286-4A4B-9A28-70DC545FDC3A}" type="presOf" srcId="{188CB343-5836-4209-83CF-5D0C5DCE441C}" destId="{927124E1-8096-41BB-95CE-BF8A9A069E0C}" srcOrd="1" destOrd="0" presId="urn:microsoft.com/office/officeart/2005/8/layout/process1"/>
    <dgm:cxn modelId="{5A40566D-4424-4EB2-A6AD-52BB16CA6588}" type="presOf" srcId="{47DF0229-7554-4012-8858-6F3E5E273089}" destId="{23A93253-30A0-4F7C-B831-637A5CD76ECC}" srcOrd="0" destOrd="0" presId="urn:microsoft.com/office/officeart/2005/8/layout/process1"/>
    <dgm:cxn modelId="{035377D8-262A-408A-A98C-AADDB2DB52B3}" srcId="{71F27317-697D-4FC3-B7F5-801245AF821E}" destId="{9D49C843-5797-474B-9278-F49A82B9E86D}" srcOrd="0" destOrd="0" parTransId="{770FD1EA-667E-4B58-B21C-4A8FA0A038D6}" sibTransId="{188CB343-5836-4209-83CF-5D0C5DCE441C}"/>
    <dgm:cxn modelId="{83D563DA-8B0A-4101-BB4A-7B7A0E67AD71}" srcId="{71F27317-697D-4FC3-B7F5-801245AF821E}" destId="{47DF0229-7554-4012-8858-6F3E5E273089}" srcOrd="1" destOrd="0" parTransId="{F6917FCD-1504-44C5-9EF8-CAE396715879}" sibTransId="{9AA91538-542C-4299-AD33-F192C2BF59F7}"/>
    <dgm:cxn modelId="{608FFDE4-7E93-4347-92A0-8BCA8EF8CC56}" type="presOf" srcId="{71F27317-697D-4FC3-B7F5-801245AF821E}" destId="{DE6D135D-D44E-4A7E-BF3F-C2ECD43B54EF}" srcOrd="0" destOrd="0" presId="urn:microsoft.com/office/officeart/2005/8/layout/process1"/>
    <dgm:cxn modelId="{5ED26A51-3DEE-4A42-A8E7-70E4EFA3E3B6}" type="presParOf" srcId="{DE6D135D-D44E-4A7E-BF3F-C2ECD43B54EF}" destId="{E66165BC-FECE-4434-BDCE-F72E2DC76B5A}" srcOrd="0" destOrd="0" presId="urn:microsoft.com/office/officeart/2005/8/layout/process1"/>
    <dgm:cxn modelId="{8FACA380-82B0-4DEC-A749-0C7AC6B1691D}" type="presParOf" srcId="{DE6D135D-D44E-4A7E-BF3F-C2ECD43B54EF}" destId="{DDAFB74A-F432-49DF-880C-C91DCD119267}" srcOrd="1" destOrd="0" presId="urn:microsoft.com/office/officeart/2005/8/layout/process1"/>
    <dgm:cxn modelId="{7F349617-8FD2-43FC-B793-626468A7DACA}" type="presParOf" srcId="{DDAFB74A-F432-49DF-880C-C91DCD119267}" destId="{927124E1-8096-41BB-95CE-BF8A9A069E0C}" srcOrd="0" destOrd="0" presId="urn:microsoft.com/office/officeart/2005/8/layout/process1"/>
    <dgm:cxn modelId="{B851AC33-D56B-46FB-95A2-B9CD68094D5C}" type="presParOf" srcId="{DE6D135D-D44E-4A7E-BF3F-C2ECD43B54EF}" destId="{23A93253-30A0-4F7C-B831-637A5CD76ECC}" srcOrd="2"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138274" y="1838"/>
          <a:ext cx="6229452" cy="198061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Cuando Marta se enteró de que Jesús venía a Betania, salió inmediatamente a su encuentro con el corazón agitado por encontradas emociones…</a:t>
          </a:r>
          <a:endParaRPr lang="es-EC" sz="2200" kern="1200" dirty="0">
            <a:latin typeface="Bw Modelica" panose="00000600000000000000" pitchFamily="50" charset="0"/>
          </a:endParaRPr>
        </a:p>
      </dsp:txBody>
      <dsp:txXfrm rot="10800000">
        <a:off x="633428" y="1838"/>
        <a:ext cx="5734298" cy="1980616"/>
      </dsp:txXfrm>
    </dsp:sp>
    <dsp:sp modelId="{8D044741-25DB-4DE0-8341-A6CE7CF03541}">
      <dsp:nvSpPr>
        <dsp:cNvPr id="0" name=""/>
        <dsp:cNvSpPr/>
      </dsp:nvSpPr>
      <dsp:spPr>
        <a:xfrm rot="10800000">
          <a:off x="171362" y="2004803"/>
          <a:ext cx="6196364" cy="203745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…en su conversación con Jesús, expresó una profunda convicción: aunque lamentaba que su hermano Lázaro hubiera muerto, creía firmemente que el poder intercesor de Cristo podría hacer algo para consolarlas.</a:t>
          </a:r>
          <a:endParaRPr lang="es-EC" sz="2200" kern="1200" dirty="0">
            <a:latin typeface="Bw Modelica" panose="00000600000000000000" pitchFamily="50" charset="0"/>
          </a:endParaRPr>
        </a:p>
      </dsp:txBody>
      <dsp:txXfrm rot="10800000">
        <a:off x="680727" y="2004803"/>
        <a:ext cx="5686999" cy="20374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7349" y="12761"/>
          <a:ext cx="3660088" cy="132428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animó su fe asegurando </a:t>
          </a:r>
          <a:r>
            <a:rPr lang="es-EC" sz="2200" kern="1200" dirty="0">
              <a:latin typeface="Bw Modelica" panose="00000600000000000000" pitchFamily="50" charset="0"/>
            </a:rPr>
            <a:t>la resurrección de Lázaro…</a:t>
          </a:r>
        </a:p>
      </dsp:txBody>
      <dsp:txXfrm>
        <a:off x="17349" y="12761"/>
        <a:ext cx="3660088" cy="1324283"/>
      </dsp:txXfrm>
    </dsp:sp>
    <dsp:sp modelId="{9D041828-6AD9-46A5-9720-92B6CDC6F09B}">
      <dsp:nvSpPr>
        <dsp:cNvPr id="0" name=""/>
        <dsp:cNvSpPr/>
      </dsp:nvSpPr>
      <dsp:spPr>
        <a:xfrm>
          <a:off x="17349" y="1478876"/>
          <a:ext cx="3660088" cy="134777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…con este acto Jesús quería darles una garantía de la resurrección de los justos.</a:t>
          </a:r>
          <a:endParaRPr lang="es-EC" sz="2200" kern="1200" dirty="0">
            <a:latin typeface="Bw Modelica" panose="00000600000000000000" pitchFamily="50" charset="0"/>
          </a:endParaRPr>
        </a:p>
      </dsp:txBody>
      <dsp:txXfrm>
        <a:off x="17349" y="1478876"/>
        <a:ext cx="3660088" cy="13477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165BC-FECE-4434-BDCE-F72E2DC76B5A}">
      <dsp:nvSpPr>
        <dsp:cNvPr id="0" name=""/>
        <dsp:cNvSpPr/>
      </dsp:nvSpPr>
      <dsp:spPr>
        <a:xfrm>
          <a:off x="6197" y="0"/>
          <a:ext cx="3773109" cy="162084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Marta creyó que hablaba de la resurrección en el día postrero, y aunque no comprendió lo que Jesús haría… </a:t>
          </a:r>
          <a:endParaRPr lang="es-EC" sz="2200" kern="1200" dirty="0">
            <a:latin typeface="Bw Modelica" panose="00000600000000000000" pitchFamily="50" charset="0"/>
          </a:endParaRPr>
        </a:p>
      </dsp:txBody>
      <dsp:txXfrm>
        <a:off x="53670" y="47473"/>
        <a:ext cx="3678163" cy="1525899"/>
      </dsp:txXfrm>
    </dsp:sp>
    <dsp:sp modelId="{DDAFB74A-F432-49DF-880C-C91DCD119267}">
      <dsp:nvSpPr>
        <dsp:cNvPr id="0" name=""/>
        <dsp:cNvSpPr/>
      </dsp:nvSpPr>
      <dsp:spPr>
        <a:xfrm>
          <a:off x="4156618" y="342556"/>
          <a:ext cx="799899" cy="93573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156618" y="529702"/>
        <a:ext cx="559929" cy="561439"/>
      </dsp:txXfrm>
    </dsp:sp>
    <dsp:sp modelId="{23A93253-30A0-4F7C-B831-637A5CD76ECC}">
      <dsp:nvSpPr>
        <dsp:cNvPr id="0" name=""/>
        <dsp:cNvSpPr/>
      </dsp:nvSpPr>
      <dsp:spPr>
        <a:xfrm>
          <a:off x="5288550" y="0"/>
          <a:ext cx="3773109" cy="162084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…expresó su fe en que los fieles que han muerto dormirán hasta la segunda venida de Jesús.</a:t>
          </a:r>
          <a:endParaRPr lang="es-EC" sz="2200" kern="1200" dirty="0">
            <a:latin typeface="Bw Modelica" panose="00000600000000000000" pitchFamily="50" charset="0"/>
          </a:endParaRPr>
        </a:p>
      </dsp:txBody>
      <dsp:txXfrm>
        <a:off x="5336023" y="47473"/>
        <a:ext cx="3678163" cy="15258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108" y="237224"/>
          <a:ext cx="4874954" cy="97833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Con esto Jesús afirmó que la vida eterna depende de tener al Hijo de Dios. Él es nuestra garantía.</a:t>
          </a:r>
          <a:endParaRPr lang="es-EC" sz="2200" kern="1200" dirty="0">
            <a:latin typeface="Bw Modelica" panose="00000600000000000000" pitchFamily="50" charset="0"/>
          </a:endParaRPr>
        </a:p>
      </dsp:txBody>
      <dsp:txXfrm>
        <a:off x="70866" y="284982"/>
        <a:ext cx="4779438" cy="8828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264C9-F66C-4694-BFBD-56F7B1BB4E22}">
      <dsp:nvSpPr>
        <dsp:cNvPr id="0" name=""/>
        <dsp:cNvSpPr/>
      </dsp:nvSpPr>
      <dsp:spPr>
        <a:xfrm>
          <a:off x="604290" y="0"/>
          <a:ext cx="6848629" cy="4268437"/>
        </a:xfrm>
        <a:prstGeom prst="lef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4C6354-BD57-4D68-9C21-19FA765961EA}">
      <dsp:nvSpPr>
        <dsp:cNvPr id="0" name=""/>
        <dsp:cNvSpPr/>
      </dsp:nvSpPr>
      <dsp:spPr>
        <a:xfrm>
          <a:off x="4144467" y="1280531"/>
          <a:ext cx="3910983" cy="17073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promesa de que Jesús posee vida por naturaleza divina, y por lo tanto tiene autoridad y poder para dar vida a eterna…</a:t>
          </a:r>
          <a:endParaRPr lang="es-EC" sz="2200" kern="1200" dirty="0">
            <a:latin typeface="Bw Modelica" panose="00000600000000000000" pitchFamily="50" charset="0"/>
          </a:endParaRPr>
        </a:p>
      </dsp:txBody>
      <dsp:txXfrm>
        <a:off x="4227814" y="1363878"/>
        <a:ext cx="3744289" cy="1540680"/>
      </dsp:txXfrm>
    </dsp:sp>
    <dsp:sp modelId="{7F15D2B4-04E4-4364-8CC0-ABC0407E9523}">
      <dsp:nvSpPr>
        <dsp:cNvPr id="0" name=""/>
        <dsp:cNvSpPr/>
      </dsp:nvSpPr>
      <dsp:spPr>
        <a:xfrm>
          <a:off x="1760" y="1280531"/>
          <a:ext cx="3910983" cy="17073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…Marta creyó en esa verdad y esta convicción  preparó el terreno para que Jesús realizara el milagro de resurrección.</a:t>
          </a:r>
          <a:endParaRPr lang="es-EC" sz="2200" kern="1200" dirty="0">
            <a:latin typeface="Bw Modelica" panose="00000600000000000000" pitchFamily="50" charset="0"/>
          </a:endParaRPr>
        </a:p>
      </dsp:txBody>
      <dsp:txXfrm>
        <a:off x="85107" y="1363878"/>
        <a:ext cx="3744289" cy="15406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4561"/>
          <a:ext cx="5476461" cy="200588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saber que Jesús estaba de regreso, María se levantó de inmediato y fue rápidamente al encuentro de Jesús, al llegar se postró ante Jesús, reconociéndolo como su Maestro y Señor…</a:t>
          </a:r>
          <a:endParaRPr lang="es-EC" sz="2200" kern="1200" dirty="0">
            <a:latin typeface="Bw Modelica" panose="00000600000000000000" pitchFamily="50" charset="0"/>
          </a:endParaRPr>
        </a:p>
      </dsp:txBody>
      <dsp:txXfrm>
        <a:off x="58750" y="63311"/>
        <a:ext cx="5358961" cy="1888384"/>
      </dsp:txXfrm>
    </dsp:sp>
    <dsp:sp modelId="{453817D1-3B94-47AE-A879-A8732AC96949}">
      <dsp:nvSpPr>
        <dsp:cNvPr id="0" name=""/>
        <dsp:cNvSpPr/>
      </dsp:nvSpPr>
      <dsp:spPr>
        <a:xfrm rot="5400000">
          <a:off x="2271682" y="2072652"/>
          <a:ext cx="933096" cy="111971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402316" y="2165962"/>
        <a:ext cx="671830" cy="653167"/>
      </dsp:txXfrm>
    </dsp:sp>
    <dsp:sp modelId="{70437E02-45D0-47C9-80E5-FE6E70D5D88D}">
      <dsp:nvSpPr>
        <dsp:cNvPr id="0" name=""/>
        <dsp:cNvSpPr/>
      </dsp:nvSpPr>
      <dsp:spPr>
        <a:xfrm>
          <a:off x="0" y="3254575"/>
          <a:ext cx="5476461" cy="195654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…María expresó las mismas palabras de Marta, esto revela que ambas hermanas creían firmemente en el poder de Jesús para sanar, por eso se aferraron al Salvador como única fuente de consuelo y esperanza.</a:t>
          </a:r>
          <a:endParaRPr lang="es-EC" sz="2200" kern="1200" dirty="0">
            <a:latin typeface="Bw Modelica" panose="00000600000000000000" pitchFamily="50" charset="0"/>
          </a:endParaRPr>
        </a:p>
      </dsp:txBody>
      <dsp:txXfrm>
        <a:off x="57305" y="3311880"/>
        <a:ext cx="5361851" cy="18419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554535"/>
          <a:ext cx="4485819" cy="192087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hoy, su corazón compasivo y tierno se conmueve siempre de simpatía hacia los dolientes. Llora con los que lloran y se regocija con los que se regocijan.</a:t>
          </a:r>
          <a:endParaRPr lang="es-EC" sz="2200" kern="1200" dirty="0">
            <a:latin typeface="Bw Modelica" panose="00000600000000000000" pitchFamily="50" charset="0"/>
          </a:endParaRPr>
        </a:p>
      </dsp:txBody>
      <dsp:txXfrm>
        <a:off x="0" y="2554535"/>
        <a:ext cx="4485819" cy="1920873"/>
      </dsp:txXfrm>
    </dsp:sp>
    <dsp:sp modelId="{EB05ED16-170E-4ABA-A9FC-1E534D3C8009}">
      <dsp:nvSpPr>
        <dsp:cNvPr id="0" name=""/>
        <dsp:cNvSpPr/>
      </dsp:nvSpPr>
      <dsp:spPr>
        <a:xfrm rot="10800000">
          <a:off x="0" y="4439"/>
          <a:ext cx="4485819" cy="2617228"/>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fue movido por el dolor sincero de María y de los que lloraban con ella, sintió profundamente el sufrimiento de sus amigos y lloró.</a:t>
          </a:r>
          <a:endParaRPr lang="es-EC" sz="2200" kern="1200" dirty="0">
            <a:latin typeface="Bw Modelica" panose="00000600000000000000" pitchFamily="50" charset="0"/>
          </a:endParaRPr>
        </a:p>
      </dsp:txBody>
      <dsp:txXfrm rot="10800000">
        <a:off x="0" y="4439"/>
        <a:ext cx="4485819" cy="17005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562" y="91509"/>
          <a:ext cx="5392544" cy="17278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ejemplo nos enseña a ser empáticos y compasivos con los demás, compartiendo tanto las alegrías como las lágrimas del prójimo…</a:t>
          </a:r>
          <a:endParaRPr lang="es-EC" sz="2200" kern="1200" dirty="0">
            <a:latin typeface="Bw Modelica" panose="00000600000000000000" pitchFamily="50" charset="0"/>
          </a:endParaRPr>
        </a:p>
      </dsp:txBody>
      <dsp:txXfrm>
        <a:off x="109910" y="175857"/>
        <a:ext cx="5223848" cy="1559184"/>
      </dsp:txXfrm>
    </dsp:sp>
    <dsp:sp modelId="{9D041828-6AD9-46A5-9720-92B6CDC6F09B}">
      <dsp:nvSpPr>
        <dsp:cNvPr id="0" name=""/>
        <dsp:cNvSpPr/>
      </dsp:nvSpPr>
      <dsp:spPr>
        <a:xfrm>
          <a:off x="25562" y="2015855"/>
          <a:ext cx="5392544" cy="182579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…debemos identificarnos con el sufrimiento ajeno, no como una obligación, sino como una manifestación del carácter de Cristo en nosotros.</a:t>
          </a:r>
          <a:endParaRPr lang="es-EC" sz="2200" kern="1200" dirty="0">
            <a:latin typeface="Bw Modelica" panose="00000600000000000000" pitchFamily="50" charset="0"/>
          </a:endParaRPr>
        </a:p>
      </dsp:txBody>
      <dsp:txXfrm>
        <a:off x="114690" y="2104983"/>
        <a:ext cx="5214288" cy="164754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389" y="117820"/>
          <a:ext cx="5566946" cy="190666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aunque tenía poder para hacer que la piedra se apartase, con su orden quiso enseñarnos que Dios no hace por nosotros lo que podemos hacer; la humanidad obedeciendo con fe ha de cooperar con la divinidad.</a:t>
          </a:r>
          <a:endParaRPr lang="es-EC" sz="2200" kern="1200" dirty="0">
            <a:latin typeface="Bw Modelica" panose="00000600000000000000" pitchFamily="50" charset="0"/>
          </a:endParaRPr>
        </a:p>
      </dsp:txBody>
      <dsp:txXfrm>
        <a:off x="26389" y="117820"/>
        <a:ext cx="5566946" cy="1906666"/>
      </dsp:txXfrm>
    </dsp:sp>
    <dsp:sp modelId="{9D041828-6AD9-46A5-9720-92B6CDC6F09B}">
      <dsp:nvSpPr>
        <dsp:cNvPr id="0" name=""/>
        <dsp:cNvSpPr/>
      </dsp:nvSpPr>
      <dsp:spPr>
        <a:xfrm>
          <a:off x="26389" y="2205784"/>
          <a:ext cx="5566946" cy="130588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las palabras de Jesús, Marta reaccionó con preocupación y lógica humana, su fe no había asimilado el verdadero significado de su promesa.</a:t>
          </a:r>
          <a:endParaRPr lang="es-EC" sz="2200" kern="1200" dirty="0">
            <a:latin typeface="Bw Modelica" panose="00000600000000000000" pitchFamily="50" charset="0"/>
          </a:endParaRPr>
        </a:p>
      </dsp:txBody>
      <dsp:txXfrm>
        <a:off x="26389" y="2205784"/>
        <a:ext cx="5566946" cy="130588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350230-4953-4100-A14B-7D6D2BA19BE6}">
      <dsp:nvSpPr>
        <dsp:cNvPr id="0" name=""/>
        <dsp:cNvSpPr/>
      </dsp:nvSpPr>
      <dsp:spPr>
        <a:xfrm>
          <a:off x="0" y="799592"/>
          <a:ext cx="6360350" cy="1335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57BC66-6094-4481-9146-CAC33516534B}">
      <dsp:nvSpPr>
        <dsp:cNvPr id="0" name=""/>
        <dsp:cNvSpPr/>
      </dsp:nvSpPr>
      <dsp:spPr>
        <a:xfrm>
          <a:off x="525336" y="17312"/>
          <a:ext cx="5511834" cy="15645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284" tIns="0" rIns="168284"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Jesús le recordó a Marta que ya le había dado una promesa, y que esa promesa exige confianza, no razonamientos humanos ni escepticismo.</a:t>
          </a:r>
          <a:endParaRPr lang="es-EC" sz="2200" kern="1200" dirty="0">
            <a:latin typeface="Bw Modelica" panose="00000600000000000000" pitchFamily="50" charset="0"/>
          </a:endParaRPr>
        </a:p>
      </dsp:txBody>
      <dsp:txXfrm>
        <a:off x="601712" y="93688"/>
        <a:ext cx="5359082" cy="1411808"/>
      </dsp:txXfrm>
    </dsp:sp>
    <dsp:sp modelId="{232E68F0-6EEF-4CC5-A00C-DBD2A3A9F338}">
      <dsp:nvSpPr>
        <dsp:cNvPr id="0" name=""/>
        <dsp:cNvSpPr/>
      </dsp:nvSpPr>
      <dsp:spPr>
        <a:xfrm>
          <a:off x="0" y="3203673"/>
          <a:ext cx="6360350" cy="1335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11E235-4E19-4278-8DC7-06CCB113BD2D}">
      <dsp:nvSpPr>
        <dsp:cNvPr id="0" name=""/>
        <dsp:cNvSpPr/>
      </dsp:nvSpPr>
      <dsp:spPr>
        <a:xfrm>
          <a:off x="525336" y="2421392"/>
          <a:ext cx="5511834" cy="15645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284" tIns="0" rIns="168284"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Sus palabras hoy nos invitan a recordar sus promesas y a mantener una fe viva ante estas, si creemos y perseveramos en pedirle en oración, veremos su gloria en nuestra vida.</a:t>
          </a:r>
          <a:endParaRPr lang="es-EC" sz="2200" kern="1200" dirty="0">
            <a:latin typeface="Bw Modelica" panose="00000600000000000000" pitchFamily="50" charset="0"/>
          </a:endParaRPr>
        </a:p>
      </dsp:txBody>
      <dsp:txXfrm>
        <a:off x="601712" y="2497768"/>
        <a:ext cx="5359082" cy="14118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139474"/>
          <a:ext cx="5232494" cy="210866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oró con certeza de que el Padre ya ha escuchado su petición, y lo hizo con voz alta no solo para levantar a Lázaro, sino también para fortalecer la fe de los creyentes en Él como el Hijo de Dios.</a:t>
          </a:r>
          <a:endParaRPr lang="es-EC" sz="2200" kern="1200" dirty="0">
            <a:latin typeface="Bw Modelica" panose="00000600000000000000" pitchFamily="50" charset="0"/>
          </a:endParaRPr>
        </a:p>
      </dsp:txBody>
      <dsp:txXfrm>
        <a:off x="0" y="2139474"/>
        <a:ext cx="5232494" cy="2108662"/>
      </dsp:txXfrm>
    </dsp:sp>
    <dsp:sp modelId="{EB05ED16-170E-4ABA-A9FC-1E534D3C8009}">
      <dsp:nvSpPr>
        <dsp:cNvPr id="0" name=""/>
        <dsp:cNvSpPr/>
      </dsp:nvSpPr>
      <dsp:spPr>
        <a:xfrm rot="10800000">
          <a:off x="0" y="13799"/>
          <a:ext cx="5232494" cy="218954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esta oración Jesús reveló su relación con Dios su Padre y su propósito en el milagro.</a:t>
          </a:r>
          <a:endParaRPr lang="es-EC" sz="2200" kern="1200" dirty="0">
            <a:latin typeface="Bw Modelica" panose="00000600000000000000" pitchFamily="50" charset="0"/>
          </a:endParaRPr>
        </a:p>
      </dsp:txBody>
      <dsp:txXfrm rot="10800000">
        <a:off x="0" y="13799"/>
        <a:ext cx="5232494" cy="142269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7783" y="141645"/>
          <a:ext cx="3751624" cy="10528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Con autoridad divina, simplemente llamó a Lázaro por su nombre…</a:t>
          </a:r>
          <a:endParaRPr lang="es-EC" sz="2200" kern="1200" dirty="0">
            <a:latin typeface="Bw Modelica" panose="00000600000000000000" pitchFamily="50" charset="0"/>
          </a:endParaRPr>
        </a:p>
      </dsp:txBody>
      <dsp:txXfrm>
        <a:off x="69181" y="193043"/>
        <a:ext cx="3648828" cy="950087"/>
      </dsp:txXfrm>
    </dsp:sp>
    <dsp:sp modelId="{9D041828-6AD9-46A5-9720-92B6CDC6F09B}">
      <dsp:nvSpPr>
        <dsp:cNvPr id="0" name=""/>
        <dsp:cNvSpPr/>
      </dsp:nvSpPr>
      <dsp:spPr>
        <a:xfrm>
          <a:off x="17783" y="1314246"/>
          <a:ext cx="3751624" cy="94078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le ordenó salir de la tumba. </a:t>
          </a:r>
          <a:endParaRPr lang="es-EC" sz="2200" kern="1200" dirty="0">
            <a:latin typeface="Bw Modelica" panose="00000600000000000000" pitchFamily="50" charset="0"/>
          </a:endParaRPr>
        </a:p>
      </dsp:txBody>
      <dsp:txXfrm>
        <a:off x="63708" y="1360171"/>
        <a:ext cx="3659774" cy="84893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165BC-FECE-4434-BDCE-F72E2DC76B5A}">
      <dsp:nvSpPr>
        <dsp:cNvPr id="0" name=""/>
        <dsp:cNvSpPr/>
      </dsp:nvSpPr>
      <dsp:spPr>
        <a:xfrm>
          <a:off x="5581" y="0"/>
          <a:ext cx="3398618" cy="156966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Lázaro resucitó y aún envuelto en los lienzos funerarios salió vivo del sepulcro…</a:t>
          </a:r>
          <a:endParaRPr lang="es-EC" sz="2200" kern="1200" dirty="0">
            <a:latin typeface="Bw Modelica" panose="00000600000000000000" pitchFamily="50" charset="0"/>
          </a:endParaRPr>
        </a:p>
      </dsp:txBody>
      <dsp:txXfrm>
        <a:off x="51555" y="45974"/>
        <a:ext cx="3306670" cy="1477712"/>
      </dsp:txXfrm>
    </dsp:sp>
    <dsp:sp modelId="{DDAFB74A-F432-49DF-880C-C91DCD119267}">
      <dsp:nvSpPr>
        <dsp:cNvPr id="0" name=""/>
        <dsp:cNvSpPr/>
      </dsp:nvSpPr>
      <dsp:spPr>
        <a:xfrm>
          <a:off x="3744062" y="363401"/>
          <a:ext cx="720507" cy="84285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744062" y="531972"/>
        <a:ext cx="504355" cy="505715"/>
      </dsp:txXfrm>
    </dsp:sp>
    <dsp:sp modelId="{23A93253-30A0-4F7C-B831-637A5CD76ECC}">
      <dsp:nvSpPr>
        <dsp:cNvPr id="0" name=""/>
        <dsp:cNvSpPr/>
      </dsp:nvSpPr>
      <dsp:spPr>
        <a:xfrm>
          <a:off x="4763648" y="0"/>
          <a:ext cx="3398618" cy="156966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ordenó que le desataran mostrando que la humanidad ha de trabajar por la humanidad.</a:t>
          </a:r>
          <a:endParaRPr lang="es-EC" sz="2200" kern="1200" dirty="0">
            <a:latin typeface="Bw Modelica" panose="00000600000000000000" pitchFamily="50" charset="0"/>
          </a:endParaRPr>
        </a:p>
      </dsp:txBody>
      <dsp:txXfrm>
        <a:off x="4809622" y="45974"/>
        <a:ext cx="3306670" cy="147771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27/6/2025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88408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27/6/2025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27/6/2025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QuickStyle" Target="../diagrams/quickStyle3.xml"/><Relationship Id="rId3" Type="http://schemas.openxmlformats.org/officeDocument/2006/relationships/image" Target="../media/image15.jpeg"/><Relationship Id="rId7" Type="http://schemas.openxmlformats.org/officeDocument/2006/relationships/diagramLayout" Target="../diagrams/layout2.xml"/><Relationship Id="rId12" Type="http://schemas.openxmlformats.org/officeDocument/2006/relationships/diagramLayout" Target="../diagrams/layout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openxmlformats.org/officeDocument/2006/relationships/diagramData" Target="../diagrams/data3.xml"/><Relationship Id="rId5" Type="http://schemas.openxmlformats.org/officeDocument/2006/relationships/image" Target="../media/image28.png"/><Relationship Id="rId15" Type="http://schemas.microsoft.com/office/2007/relationships/diagramDrawing" Target="../diagrams/drawing3.xml"/><Relationship Id="rId10" Type="http://schemas.microsoft.com/office/2007/relationships/diagramDrawing" Target="../diagrams/drawing2.xml"/><Relationship Id="rId4" Type="http://schemas.openxmlformats.org/officeDocument/2006/relationships/image" Target="../media/image18.png"/><Relationship Id="rId9" Type="http://schemas.openxmlformats.org/officeDocument/2006/relationships/diagramColors" Target="../diagrams/colors2.xml"/><Relationship Id="rId14"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8.png"/><Relationship Id="rId7" Type="http://schemas.openxmlformats.org/officeDocument/2006/relationships/diagramLayout" Target="../diagrams/layout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29.png"/><Relationship Id="rId7" Type="http://schemas.openxmlformats.org/officeDocument/2006/relationships/diagramLayout" Target="../diagrams/layout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0.png"/><Relationship Id="rId7" Type="http://schemas.openxmlformats.org/officeDocument/2006/relationships/diagramLayout" Target="../diagrams/layout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1.jpeg"/><Relationship Id="rId7" Type="http://schemas.openxmlformats.org/officeDocument/2006/relationships/diagramLayout" Target="../diagrams/layout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2.png"/><Relationship Id="rId7" Type="http://schemas.openxmlformats.org/officeDocument/2006/relationships/diagramLayout" Target="../diagrams/layout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3.png"/><Relationship Id="rId7" Type="http://schemas.openxmlformats.org/officeDocument/2006/relationships/diagramLayout" Target="../diagrams/layout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4.png"/><Relationship Id="rId7" Type="http://schemas.openxmlformats.org/officeDocument/2006/relationships/diagramLayout" Target="../diagrams/layout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5.png"/><Relationship Id="rId7" Type="http://schemas.openxmlformats.org/officeDocument/2006/relationships/diagramLayout" Target="../diagrams/layout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2.xml"/><Relationship Id="rId13" Type="http://schemas.openxmlformats.org/officeDocument/2006/relationships/diagramQuickStyle" Target="../diagrams/quickStyle13.xml"/><Relationship Id="rId3" Type="http://schemas.openxmlformats.org/officeDocument/2006/relationships/image" Target="../media/image23.png"/><Relationship Id="rId7" Type="http://schemas.openxmlformats.org/officeDocument/2006/relationships/diagramLayout" Target="../diagrams/layout12.xml"/><Relationship Id="rId12" Type="http://schemas.openxmlformats.org/officeDocument/2006/relationships/diagramLayout" Target="../diagrams/layout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2.xml"/><Relationship Id="rId11" Type="http://schemas.openxmlformats.org/officeDocument/2006/relationships/diagramData" Target="../diagrams/data13.xml"/><Relationship Id="rId5" Type="http://schemas.openxmlformats.org/officeDocument/2006/relationships/image" Target="../media/image18.png"/><Relationship Id="rId15" Type="http://schemas.microsoft.com/office/2007/relationships/diagramDrawing" Target="../diagrams/drawing13.xml"/><Relationship Id="rId10" Type="http://schemas.microsoft.com/office/2007/relationships/diagramDrawing" Target="../diagrams/drawing12.xml"/><Relationship Id="rId4" Type="http://schemas.openxmlformats.org/officeDocument/2006/relationships/image" Target="../media/image15.jpeg"/><Relationship Id="rId9" Type="http://schemas.openxmlformats.org/officeDocument/2006/relationships/diagramColors" Target="../diagrams/colors12.xml"/><Relationship Id="rId14" Type="http://schemas.openxmlformats.org/officeDocument/2006/relationships/diagramColors" Target="../diagrams/colors13.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28 de junio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68372" y="4466604"/>
            <a:ext cx="9653228" cy="923330"/>
          </a:xfrm>
          <a:prstGeom prst="rect">
            <a:avLst/>
          </a:prstGeom>
          <a:noFill/>
        </p:spPr>
        <p:txBody>
          <a:bodyPr wrap="square">
            <a:spAutoFit/>
          </a:bodyPr>
          <a:lstStyle/>
          <a:p>
            <a:pPr lvl="0" algn="ctr"/>
            <a:r>
              <a:rPr lang="es-MX" sz="5400" b="1" dirty="0">
                <a:effectLst/>
                <a:latin typeface="Bw Modelica ExtraBold" panose="00000900000000000000" pitchFamily="50" charset="0"/>
                <a:ea typeface="Noto Sans ExtBd" panose="020B0902040504020204" pitchFamily="34"/>
                <a:cs typeface="Noto Sans ExtBd" panose="020B0902040504020204" pitchFamily="34"/>
              </a:rPr>
              <a:t>La Resurrección y la Vida</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846CD1B9-4957-2F6F-E929-2E06B8D2ACC7}"/>
              </a:ext>
            </a:extLst>
          </p:cNvPr>
          <p:cNvPicPr>
            <a:picLocks noChangeAspect="1"/>
          </p:cNvPicPr>
          <p:nvPr/>
        </p:nvPicPr>
        <p:blipFill>
          <a:blip r:embed="rId5"/>
          <a:stretch>
            <a:fillRect/>
          </a:stretch>
        </p:blipFill>
        <p:spPr>
          <a:xfrm>
            <a:off x="4565374" y="493034"/>
            <a:ext cx="6586330" cy="3293165"/>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24D1B66-E273-C737-A834-61AFE6B8A758}"/>
              </a:ext>
            </a:extLst>
          </p:cNvPr>
          <p:cNvPicPr>
            <a:picLocks noChangeAspect="1"/>
          </p:cNvPicPr>
          <p:nvPr/>
        </p:nvPicPr>
        <p:blipFill>
          <a:blip r:embed="rId3"/>
          <a:stretch>
            <a:fillRect/>
          </a:stretch>
        </p:blipFill>
        <p:spPr>
          <a:xfrm>
            <a:off x="0" y="0"/>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13</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28 de junio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91240" y="4401815"/>
            <a:ext cx="11768698" cy="1107996"/>
          </a:xfrm>
          <a:prstGeom prst="rect">
            <a:avLst/>
          </a:prstGeom>
          <a:noFill/>
        </p:spPr>
        <p:txBody>
          <a:bodyPr wrap="square">
            <a:spAutoFit/>
          </a:bodyPr>
          <a:lstStyle/>
          <a:p>
            <a:pPr lvl="0" algn="ctr"/>
            <a:r>
              <a:rPr lang="es-ES" sz="6600" b="1" dirty="0">
                <a:ln w="38100">
                  <a:noFill/>
                </a:ln>
                <a:solidFill>
                  <a:schemeClr val="bg1"/>
                </a:solidFill>
                <a:effectLst>
                  <a:glow rad="63500">
                    <a:schemeClr val="tx1">
                      <a:alpha val="40000"/>
                    </a:schemeClr>
                  </a:glow>
                  <a:outerShdw blurRad="38100" dist="38100" dir="2700000" algn="tl">
                    <a:srgbClr val="000000">
                      <a:alpha val="43137"/>
                    </a:srgbClr>
                  </a:outerShdw>
                </a:effectLst>
                <a:latin typeface="Bw Modelica" panose="00000600000000000000" pitchFamily="50" charset="0"/>
                <a:ea typeface="Noto Sans ExtBd" panose="020B0902040504020204" pitchFamily="34"/>
                <a:cs typeface="Noto Sans ExtBd" panose="020B0902040504020204" pitchFamily="34"/>
              </a:rPr>
              <a:t>La Resurrección y la Vida</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28 de junio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ES" sz="3200" b="1" dirty="0"/>
              <a:t>Para el creyente, la muerte es asunto trivial. Cristo habla de ella como si fuera de poca importancia… Para el cristiano, la muerte es tan sólo un sueño, un momento de silencio y tinieblas. La vida está oculta con Cristo en Dios.</a:t>
            </a:r>
            <a:r>
              <a:rPr lang="es-MX" sz="3200" b="1" dirty="0"/>
              <a:t>”</a:t>
            </a:r>
            <a:endParaRPr lang="es-EC" sz="3200" b="1" dirty="0"/>
          </a:p>
          <a:p>
            <a:r>
              <a:rPr lang="es-ES" sz="1800" i="1" dirty="0"/>
              <a:t>El Deseado de Todas las Gentes, p. 731</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“Le dijo Jesús: Yo soy la resurrección y la vida; el que cree en mí, aunque esté muerto, vivirá.</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11:25)</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E90D3AA-BD0F-9C9F-9980-111BE3EB8A8B}"/>
              </a:ext>
            </a:extLst>
          </p:cNvPr>
          <p:cNvPicPr>
            <a:picLocks noChangeAspect="1"/>
          </p:cNvPicPr>
          <p:nvPr/>
        </p:nvPicPr>
        <p:blipFill>
          <a:blip r:embed="rId3"/>
          <a:srcRect l="7230" r="3028"/>
          <a:stretch>
            <a:fillRect/>
          </a:stretch>
        </p:blipFill>
        <p:spPr>
          <a:xfrm>
            <a:off x="-1" y="0"/>
            <a:ext cx="5428703" cy="604921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Jesús en Betania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5464551" y="4186163"/>
            <a:ext cx="6707187"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Al enterarse de que Jesús venía a Betania, ¿qué hizo Marta y qué convicción expresó?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03E7915D-F701-04F6-902C-C1F7D2851737}"/>
              </a:ext>
            </a:extLst>
          </p:cNvPr>
          <p:cNvGraphicFramePr/>
          <p:nvPr>
            <p:extLst>
              <p:ext uri="{D42A27DB-BD31-4B8C-83A1-F6EECF244321}">
                <p14:modId xmlns:p14="http://schemas.microsoft.com/office/powerpoint/2010/main" val="3439927552"/>
              </p:ext>
            </p:extLst>
          </p:nvPr>
        </p:nvGraphicFramePr>
        <p:xfrm>
          <a:off x="5555975" y="114502"/>
          <a:ext cx="6506002" cy="404410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con esquinas redondeadas 5">
            <a:extLst>
              <a:ext uri="{FF2B5EF4-FFF2-40B4-BE49-F238E27FC236}">
                <a16:creationId xmlns:a16="http://schemas.microsoft.com/office/drawing/2014/main" id="{C776C11C-37A5-1ED9-56EF-13ADCD8A36B6}"/>
              </a:ext>
            </a:extLst>
          </p:cNvPr>
          <p:cNvSpPr/>
          <p:nvPr/>
        </p:nvSpPr>
        <p:spPr>
          <a:xfrm>
            <a:off x="191241" y="114502"/>
            <a:ext cx="3190461" cy="951088"/>
          </a:xfrm>
          <a:prstGeom prst="wedgeRoundRectCallout">
            <a:avLst>
              <a:gd name="adj1" fmla="val -11019"/>
              <a:gd name="adj2" fmla="val 99987"/>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Señor, si hubieses estado aquí, mi hermano no habría muerto. Mas también sé ahora que todo lo que pidas a Dios, Dios te lo dará.</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8" grpId="0">
        <p:bldSub>
          <a:bldDgm bld="one"/>
        </p:bldSub>
      </p:bldGraphic>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máxima promesa de esperanza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9239392" y="4101706"/>
            <a:ext cx="2932901"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entendió ella al decir esto?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6CC83C7E-D9F3-62D3-782E-3114D3FCCB59}"/>
              </a:ext>
            </a:extLst>
          </p:cNvPr>
          <p:cNvPicPr>
            <a:picLocks noChangeAspect="1"/>
          </p:cNvPicPr>
          <p:nvPr/>
        </p:nvPicPr>
        <p:blipFill>
          <a:blip r:embed="rId5"/>
          <a:srcRect b="4491"/>
          <a:stretch>
            <a:fillRect/>
          </a:stretch>
        </p:blipFill>
        <p:spPr>
          <a:xfrm>
            <a:off x="4007939" y="0"/>
            <a:ext cx="8185936" cy="3909173"/>
          </a:xfrm>
          <a:prstGeom prst="rect">
            <a:avLst/>
          </a:prstGeom>
        </p:spPr>
      </p:pic>
      <p:sp>
        <p:nvSpPr>
          <p:cNvPr id="5" name="CuadroTexto 4">
            <a:extLst>
              <a:ext uri="{FF2B5EF4-FFF2-40B4-BE49-F238E27FC236}">
                <a16:creationId xmlns:a16="http://schemas.microsoft.com/office/drawing/2014/main" id="{1F511EEC-9F32-EFC7-8A5C-3269C53A0A2F}"/>
              </a:ext>
            </a:extLst>
          </p:cNvPr>
          <p:cNvSpPr txBox="1"/>
          <p:nvPr/>
        </p:nvSpPr>
        <p:spPr>
          <a:xfrm>
            <a:off x="0" y="0"/>
            <a:ext cx="3935896"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le aseguró Jesús a Marta?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6" name="Diagrama 5">
            <a:extLst>
              <a:ext uri="{FF2B5EF4-FFF2-40B4-BE49-F238E27FC236}">
                <a16:creationId xmlns:a16="http://schemas.microsoft.com/office/drawing/2014/main" id="{6B036756-379B-FB84-A972-490F1773E641}"/>
              </a:ext>
            </a:extLst>
          </p:cNvPr>
          <p:cNvGraphicFramePr/>
          <p:nvPr>
            <p:extLst>
              <p:ext uri="{D42A27DB-BD31-4B8C-83A1-F6EECF244321}">
                <p14:modId xmlns:p14="http://schemas.microsoft.com/office/powerpoint/2010/main" val="4105142700"/>
              </p:ext>
            </p:extLst>
          </p:nvPr>
        </p:nvGraphicFramePr>
        <p:xfrm>
          <a:off x="171534" y="1069766"/>
          <a:ext cx="3694788" cy="283940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7" name="Diagrama 6">
            <a:extLst>
              <a:ext uri="{FF2B5EF4-FFF2-40B4-BE49-F238E27FC236}">
                <a16:creationId xmlns:a16="http://schemas.microsoft.com/office/drawing/2014/main" id="{171E25D9-B7DD-31CE-3739-B04F2634874D}"/>
              </a:ext>
            </a:extLst>
          </p:cNvPr>
          <p:cNvGraphicFramePr/>
          <p:nvPr>
            <p:extLst>
              <p:ext uri="{D42A27DB-BD31-4B8C-83A1-F6EECF244321}">
                <p14:modId xmlns:p14="http://schemas.microsoft.com/office/powerpoint/2010/main" val="112591840"/>
              </p:ext>
            </p:extLst>
          </p:nvPr>
        </p:nvGraphicFramePr>
        <p:xfrm>
          <a:off x="171534" y="4083669"/>
          <a:ext cx="9067858" cy="162084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0" name="Bocadillo: rectángulo con esquinas redondeadas 9">
            <a:extLst>
              <a:ext uri="{FF2B5EF4-FFF2-40B4-BE49-F238E27FC236}">
                <a16:creationId xmlns:a16="http://schemas.microsoft.com/office/drawing/2014/main" id="{3E67881C-EEBF-70CD-38C6-7E193F182CDC}"/>
              </a:ext>
            </a:extLst>
          </p:cNvPr>
          <p:cNvSpPr/>
          <p:nvPr/>
        </p:nvSpPr>
        <p:spPr>
          <a:xfrm>
            <a:off x="7340962" y="266624"/>
            <a:ext cx="1564500" cy="543970"/>
          </a:xfrm>
          <a:prstGeom prst="wedgeRoundRectCallout">
            <a:avLst>
              <a:gd name="adj1" fmla="val 76033"/>
              <a:gd name="adj2" fmla="val 112777"/>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Tu hermano resucitará.</a:t>
            </a:r>
            <a:endParaRPr lang="es-EC" sz="1400" dirty="0">
              <a:solidFill>
                <a:schemeClr val="tx1"/>
              </a:solidFill>
              <a:latin typeface="Bw Modelica" panose="00000600000000000000" pitchFamily="50" charset="0"/>
            </a:endParaRPr>
          </a:p>
        </p:txBody>
      </p:sp>
      <p:sp>
        <p:nvSpPr>
          <p:cNvPr id="11" name="Bocadillo: rectángulo con esquinas redondeadas 10">
            <a:extLst>
              <a:ext uri="{FF2B5EF4-FFF2-40B4-BE49-F238E27FC236}">
                <a16:creationId xmlns:a16="http://schemas.microsoft.com/office/drawing/2014/main" id="{152B20D1-A114-C7B7-E0FB-BB90680AB2DF}"/>
              </a:ext>
            </a:extLst>
          </p:cNvPr>
          <p:cNvSpPr/>
          <p:nvPr/>
        </p:nvSpPr>
        <p:spPr>
          <a:xfrm>
            <a:off x="7340961" y="2223335"/>
            <a:ext cx="1898431" cy="897552"/>
          </a:xfrm>
          <a:prstGeom prst="wedgeRoundRectCallout">
            <a:avLst>
              <a:gd name="adj1" fmla="val -67521"/>
              <a:gd name="adj2" fmla="val -82935"/>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Yo sé que resucitará en la resurrección, en el día postrero.</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B5B979D6-9A95-4334-8192-27D4B682166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9D041828-6AD9-46A5-9720-92B6CDC6F09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dgm id="{E66165BC-FECE-4434-BDCE-F72E2DC76B5A}"/>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dgm id="{DDAFB74A-F432-49DF-880C-C91DCD119267}"/>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graphicEl>
                                              <a:dgm id="{23A93253-30A0-4F7C-B831-637A5CD76EC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Graphic spid="6" grpId="0">
        <p:bldSub>
          <a:bldDgm bld="one"/>
        </p:bldSub>
      </p:bldGraphic>
      <p:bldGraphic spid="7" grpId="0">
        <p:bldSub>
          <a:bldDgm bld="one"/>
        </p:bldSub>
      </p:bldGraphic>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4C45809-DA90-DFB8-3AFB-56B1548D69F6}"/>
              </a:ext>
            </a:extLst>
          </p:cNvPr>
          <p:cNvPicPr>
            <a:picLocks noChangeAspect="1"/>
          </p:cNvPicPr>
          <p:nvPr/>
        </p:nvPicPr>
        <p:blipFill>
          <a:blip r:embed="rId3"/>
          <a:srcRect b="24120"/>
          <a:stretch>
            <a:fillRect/>
          </a:stretch>
        </p:blipFill>
        <p:spPr>
          <a:xfrm flipH="1">
            <a:off x="-2" y="-13912"/>
            <a:ext cx="12191999" cy="462566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máxima promesa de esperanza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6110" y="4646413"/>
            <a:ext cx="6314873"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¿Con qué palabras reconoció Jesús la convicción de Marta?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7" name="Bocadillo: rectángulo con esquinas redondeadas 6">
            <a:extLst>
              <a:ext uri="{FF2B5EF4-FFF2-40B4-BE49-F238E27FC236}">
                <a16:creationId xmlns:a16="http://schemas.microsoft.com/office/drawing/2014/main" id="{EFF481C9-D185-3EE8-834F-24C9E1249B9D}"/>
              </a:ext>
            </a:extLst>
          </p:cNvPr>
          <p:cNvSpPr/>
          <p:nvPr/>
        </p:nvSpPr>
        <p:spPr>
          <a:xfrm>
            <a:off x="5076867" y="509879"/>
            <a:ext cx="2588231" cy="716062"/>
          </a:xfrm>
          <a:prstGeom prst="wedgeRoundRectCallout">
            <a:avLst>
              <a:gd name="adj1" fmla="val -88258"/>
              <a:gd name="adj2" fmla="val 153029"/>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Yo soy la resurrección y la vida; el que cree en mí, aunque esté muerto, vivirá.</a:t>
            </a:r>
            <a:endParaRPr lang="es-EC" sz="1400" dirty="0">
              <a:solidFill>
                <a:schemeClr val="tx1"/>
              </a:solidFill>
              <a:latin typeface="Bw Modelica" panose="00000600000000000000" pitchFamily="50" charset="0"/>
            </a:endParaRPr>
          </a:p>
        </p:txBody>
      </p:sp>
      <p:graphicFrame>
        <p:nvGraphicFramePr>
          <p:cNvPr id="8" name="Diagrama 7">
            <a:extLst>
              <a:ext uri="{FF2B5EF4-FFF2-40B4-BE49-F238E27FC236}">
                <a16:creationId xmlns:a16="http://schemas.microsoft.com/office/drawing/2014/main" id="{E1D2AC8B-E9A0-318C-0776-16E1C8853BF6}"/>
              </a:ext>
            </a:extLst>
          </p:cNvPr>
          <p:cNvGraphicFramePr/>
          <p:nvPr>
            <p:extLst>
              <p:ext uri="{D42A27DB-BD31-4B8C-83A1-F6EECF244321}">
                <p14:modId xmlns:p14="http://schemas.microsoft.com/office/powerpoint/2010/main" val="227519231"/>
              </p:ext>
            </p:extLst>
          </p:nvPr>
        </p:nvGraphicFramePr>
        <p:xfrm>
          <a:off x="6792850" y="4475755"/>
          <a:ext cx="4921172" cy="14527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Graphic spid="8"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1D91CAE-4926-7D06-14FA-F98100A0A74F}"/>
              </a:ext>
            </a:extLst>
          </p:cNvPr>
          <p:cNvPicPr>
            <a:picLocks noChangeAspect="1"/>
          </p:cNvPicPr>
          <p:nvPr/>
        </p:nvPicPr>
        <p:blipFill>
          <a:blip r:embed="rId3"/>
          <a:srcRect l="36652"/>
          <a:stretch>
            <a:fillRect/>
          </a:stretch>
        </p:blipFill>
        <p:spPr>
          <a:xfrm>
            <a:off x="0" y="1628066"/>
            <a:ext cx="4184374" cy="441434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máxima promesa de esperanza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138751" y="54487"/>
            <a:ext cx="11746345"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promesa es la base de nuestra esperanza más allá de la tumba, y cómo se relacionó la convicción de Marta con el milagro de Cristo?</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63395915-7260-3C6E-CF2C-A95FC004F97B}"/>
              </a:ext>
            </a:extLst>
          </p:cNvPr>
          <p:cNvGraphicFramePr/>
          <p:nvPr>
            <p:extLst>
              <p:ext uri="{D42A27DB-BD31-4B8C-83A1-F6EECF244321}">
                <p14:modId xmlns:p14="http://schemas.microsoft.com/office/powerpoint/2010/main" val="2827196412"/>
              </p:ext>
            </p:extLst>
          </p:nvPr>
        </p:nvGraphicFramePr>
        <p:xfrm>
          <a:off x="4134788" y="1550504"/>
          <a:ext cx="8057211" cy="426843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983264C9-F66C-4694-BFBD-56F7B1BB4E2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564C6354-BD57-4D68-9C21-19FA765961E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7F15D2B4-04E4-4364-8CC0-ABC0407E952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B3D7F1D-E8E3-DA92-B3D7-BCD3DE8D74BD}"/>
              </a:ext>
            </a:extLst>
          </p:cNvPr>
          <p:cNvPicPr>
            <a:picLocks noChangeAspect="1"/>
          </p:cNvPicPr>
          <p:nvPr/>
        </p:nvPicPr>
        <p:blipFill>
          <a:blip r:embed="rId3"/>
          <a:srcRect l="11542" r="22847"/>
          <a:stretch>
            <a:fillRect/>
          </a:stretch>
        </p:blipFill>
        <p:spPr>
          <a:xfrm>
            <a:off x="6096001" y="1183234"/>
            <a:ext cx="6096000" cy="464552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Jesús llora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804452" y="-41559"/>
            <a:ext cx="6387548"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Describe las acciones y palabras de la afligida María</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3700831766"/>
              </p:ext>
            </p:extLst>
          </p:nvPr>
        </p:nvGraphicFramePr>
        <p:xfrm>
          <a:off x="397565" y="308112"/>
          <a:ext cx="5476461" cy="521567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Bocadillo: rectángulo con esquinas redondeadas 6">
            <a:extLst>
              <a:ext uri="{FF2B5EF4-FFF2-40B4-BE49-F238E27FC236}">
                <a16:creationId xmlns:a16="http://schemas.microsoft.com/office/drawing/2014/main" id="{D9C1AA7D-1EBA-2489-F1CD-C5A78953D73B}"/>
              </a:ext>
            </a:extLst>
          </p:cNvPr>
          <p:cNvSpPr/>
          <p:nvPr/>
        </p:nvSpPr>
        <p:spPr>
          <a:xfrm>
            <a:off x="7704110" y="3736989"/>
            <a:ext cx="2588231" cy="716062"/>
          </a:xfrm>
          <a:prstGeom prst="wedgeRoundRectCallout">
            <a:avLst>
              <a:gd name="adj1" fmla="val 59587"/>
              <a:gd name="adj2" fmla="val -134292"/>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Señor, si hubieses estado aquí, no habría muerto mi hermano.</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57B7B6AC-5F5D-47F9-BC9A-F299917F9C9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453817D1-3B94-47AE-A879-A8732AC96949}"/>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8" grpId="0">
        <p:bldSub>
          <a:bldDgm bld="one"/>
        </p:bldSub>
      </p:bldGraphic>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ús y María lloran mientras otros los observan">
            <a:extLst>
              <a:ext uri="{FF2B5EF4-FFF2-40B4-BE49-F238E27FC236}">
                <a16:creationId xmlns:a16="http://schemas.microsoft.com/office/drawing/2014/main" id="{CA7596B9-5CB3-A326-0614-9E7EB4469C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87" r="15959"/>
          <a:stretch>
            <a:fillRect/>
          </a:stretch>
        </p:blipFill>
        <p:spPr bwMode="auto">
          <a:xfrm>
            <a:off x="0" y="1134700"/>
            <a:ext cx="7394713" cy="4718744"/>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Jesús llora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78262" y="36785"/>
            <a:ext cx="12035475"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Cuando Jesús vio a María y a algunos judíos llorando, ¿qué hizo Él, y por qué? </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5" name="Bocadillo: rectángulo con esquinas redondeadas 4">
            <a:extLst>
              <a:ext uri="{FF2B5EF4-FFF2-40B4-BE49-F238E27FC236}">
                <a16:creationId xmlns:a16="http://schemas.microsoft.com/office/drawing/2014/main" id="{1C63D97F-69E1-A571-345C-BF4B7883D3E5}"/>
              </a:ext>
            </a:extLst>
          </p:cNvPr>
          <p:cNvSpPr/>
          <p:nvPr/>
        </p:nvSpPr>
        <p:spPr>
          <a:xfrm>
            <a:off x="3771900" y="1678867"/>
            <a:ext cx="1819451" cy="597194"/>
          </a:xfrm>
          <a:prstGeom prst="wedgeRoundRectCallout">
            <a:avLst>
              <a:gd name="adj1" fmla="val -69641"/>
              <a:gd name="adj2" fmla="val 121644"/>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1. </a:t>
            </a:r>
            <a:r>
              <a:rPr lang="es-ES" sz="1600" dirty="0">
                <a:solidFill>
                  <a:schemeClr val="tx1"/>
                </a:solidFill>
                <a:latin typeface="Bw Modelica" panose="00000600000000000000" pitchFamily="50" charset="0"/>
              </a:rPr>
              <a:t>¿Dónde le pusisteis?</a:t>
            </a:r>
            <a:endParaRPr lang="es-EC" sz="1600" dirty="0">
              <a:solidFill>
                <a:schemeClr val="tx1"/>
              </a:solidFill>
              <a:latin typeface="Bw Modelica" panose="00000600000000000000" pitchFamily="50" charset="0"/>
            </a:endParaRPr>
          </a:p>
        </p:txBody>
      </p:sp>
      <p:sp>
        <p:nvSpPr>
          <p:cNvPr id="7" name="Bocadillo: rectángulo con esquinas redondeadas 6">
            <a:extLst>
              <a:ext uri="{FF2B5EF4-FFF2-40B4-BE49-F238E27FC236}">
                <a16:creationId xmlns:a16="http://schemas.microsoft.com/office/drawing/2014/main" id="{FE017D34-589A-1E7E-C2EB-CA14A4131F58}"/>
              </a:ext>
            </a:extLst>
          </p:cNvPr>
          <p:cNvSpPr/>
          <p:nvPr/>
        </p:nvSpPr>
        <p:spPr>
          <a:xfrm>
            <a:off x="4197367" y="5123125"/>
            <a:ext cx="1393984" cy="526981"/>
          </a:xfrm>
          <a:prstGeom prst="wedgeRoundRectCallout">
            <a:avLst>
              <a:gd name="adj1" fmla="val 62439"/>
              <a:gd name="adj2" fmla="val -154637"/>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2. </a:t>
            </a:r>
            <a:r>
              <a:rPr lang="es-ES" sz="1600" dirty="0">
                <a:solidFill>
                  <a:schemeClr val="tx1"/>
                </a:solidFill>
                <a:latin typeface="Bw Modelica" panose="00000600000000000000" pitchFamily="50" charset="0"/>
              </a:rPr>
              <a:t>Señor, ven y ve.</a:t>
            </a:r>
            <a:endParaRPr lang="es-EC" sz="1600" dirty="0">
              <a:solidFill>
                <a:schemeClr val="tx1"/>
              </a:solidFill>
              <a:latin typeface="Bw Modelica" panose="00000600000000000000" pitchFamily="50" charset="0"/>
            </a:endParaRPr>
          </a:p>
        </p:txBody>
      </p:sp>
      <p:graphicFrame>
        <p:nvGraphicFramePr>
          <p:cNvPr id="4" name="Diagrama 3">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3611572610"/>
              </p:ext>
            </p:extLst>
          </p:nvPr>
        </p:nvGraphicFramePr>
        <p:xfrm>
          <a:off x="7576157" y="1134700"/>
          <a:ext cx="4485819" cy="44798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EB05ED16-170E-4ABA-A9FC-1E534D3C800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1590469-872B-6CA1-763C-B72F8282EEA5}"/>
              </a:ext>
            </a:extLst>
          </p:cNvPr>
          <p:cNvPicPr>
            <a:picLocks noChangeAspect="1"/>
          </p:cNvPicPr>
          <p:nvPr/>
        </p:nvPicPr>
        <p:blipFill>
          <a:blip r:embed="rId3"/>
          <a:stretch>
            <a:fillRect/>
          </a:stretch>
        </p:blipFill>
        <p:spPr>
          <a:xfrm>
            <a:off x="5806829" y="0"/>
            <a:ext cx="6397665" cy="594654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Jesús llora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20068" y="4110011"/>
            <a:ext cx="5817136"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puede servirnos de ejemplo este momento de la vida de Jesús?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7" name="Diagrama 6">
            <a:extLst>
              <a:ext uri="{FF2B5EF4-FFF2-40B4-BE49-F238E27FC236}">
                <a16:creationId xmlns:a16="http://schemas.microsoft.com/office/drawing/2014/main" id="{9CBB62DA-B5BA-C519-19EA-8CB6FFBE74CC}"/>
              </a:ext>
            </a:extLst>
          </p:cNvPr>
          <p:cNvGraphicFramePr/>
          <p:nvPr>
            <p:extLst>
              <p:ext uri="{D42A27DB-BD31-4B8C-83A1-F6EECF244321}">
                <p14:modId xmlns:p14="http://schemas.microsoft.com/office/powerpoint/2010/main" val="2352566561"/>
              </p:ext>
            </p:extLst>
          </p:nvPr>
        </p:nvGraphicFramePr>
        <p:xfrm>
          <a:off x="201757" y="176847"/>
          <a:ext cx="5443669" cy="39331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7"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080C4CB-8E3E-0C86-D8BD-41E9B42DB418}"/>
              </a:ext>
            </a:extLst>
          </p:cNvPr>
          <p:cNvPicPr>
            <a:picLocks noChangeAspect="1"/>
          </p:cNvPicPr>
          <p:nvPr/>
        </p:nvPicPr>
        <p:blipFill>
          <a:blip r:embed="rId3"/>
          <a:srcRect l="8879" r="10244"/>
          <a:stretch>
            <a:fillRect/>
          </a:stretch>
        </p:blipFill>
        <p:spPr>
          <a:xfrm>
            <a:off x="-2083" y="-4932"/>
            <a:ext cx="6390861" cy="592653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Cooperación entre Dios y la humanidad</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6406401" y="-4932"/>
            <a:ext cx="5680822" cy="2062103"/>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orden dio Jesús a los que le rodeaban? </a:t>
            </a:r>
          </a:p>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reaccionó Marta y qué le dijo Jesús?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3" name="Bocadillo: rectángulo con esquinas redondeadas 2">
            <a:extLst>
              <a:ext uri="{FF2B5EF4-FFF2-40B4-BE49-F238E27FC236}">
                <a16:creationId xmlns:a16="http://schemas.microsoft.com/office/drawing/2014/main" id="{A69C607E-1DDB-CA8F-8FD9-064263AF6FD5}"/>
              </a:ext>
            </a:extLst>
          </p:cNvPr>
          <p:cNvSpPr/>
          <p:nvPr/>
        </p:nvSpPr>
        <p:spPr>
          <a:xfrm>
            <a:off x="3193347" y="126626"/>
            <a:ext cx="1336813" cy="567376"/>
          </a:xfrm>
          <a:prstGeom prst="wedgeRoundRectCallout">
            <a:avLst>
              <a:gd name="adj1" fmla="val 56753"/>
              <a:gd name="adj2" fmla="val 109382"/>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1. </a:t>
            </a:r>
            <a:r>
              <a:rPr lang="es-ES" sz="1600" dirty="0">
                <a:solidFill>
                  <a:schemeClr val="tx1"/>
                </a:solidFill>
                <a:latin typeface="Bw Modelica" panose="00000600000000000000" pitchFamily="50" charset="0"/>
              </a:rPr>
              <a:t>Quitad la piedra.</a:t>
            </a:r>
            <a:endParaRPr lang="es-EC" sz="1600" dirty="0">
              <a:solidFill>
                <a:schemeClr val="tx1"/>
              </a:solidFill>
              <a:latin typeface="Bw Modelica" panose="00000600000000000000" pitchFamily="50" charset="0"/>
            </a:endParaRPr>
          </a:p>
        </p:txBody>
      </p:sp>
      <p:sp>
        <p:nvSpPr>
          <p:cNvPr id="5" name="Bocadillo: rectángulo con esquinas redondeadas 4">
            <a:extLst>
              <a:ext uri="{FF2B5EF4-FFF2-40B4-BE49-F238E27FC236}">
                <a16:creationId xmlns:a16="http://schemas.microsoft.com/office/drawing/2014/main" id="{722904C0-DD93-518A-F106-6C7ACB1CAB54}"/>
              </a:ext>
            </a:extLst>
          </p:cNvPr>
          <p:cNvSpPr/>
          <p:nvPr/>
        </p:nvSpPr>
        <p:spPr>
          <a:xfrm>
            <a:off x="1171524" y="2251811"/>
            <a:ext cx="2031323" cy="799501"/>
          </a:xfrm>
          <a:prstGeom prst="wedgeRoundRectCallout">
            <a:avLst>
              <a:gd name="adj1" fmla="val -70952"/>
              <a:gd name="adj2" fmla="val -94498"/>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2. </a:t>
            </a:r>
            <a:r>
              <a:rPr lang="es-ES" sz="1600" dirty="0">
                <a:solidFill>
                  <a:schemeClr val="tx1"/>
                </a:solidFill>
                <a:latin typeface="Bw Modelica" panose="00000600000000000000" pitchFamily="50" charset="0"/>
              </a:rPr>
              <a:t>Señor, hiede ya, porque es de cuatro días.</a:t>
            </a:r>
            <a:endParaRPr lang="es-EC" sz="1600" dirty="0">
              <a:solidFill>
                <a:schemeClr val="tx1"/>
              </a:solidFill>
              <a:latin typeface="Bw Modelica" panose="00000600000000000000" pitchFamily="50" charset="0"/>
            </a:endParaRPr>
          </a:p>
        </p:txBody>
      </p:sp>
      <p:graphicFrame>
        <p:nvGraphicFramePr>
          <p:cNvPr id="7" name="Diagrama 6">
            <a:extLst>
              <a:ext uri="{FF2B5EF4-FFF2-40B4-BE49-F238E27FC236}">
                <a16:creationId xmlns:a16="http://schemas.microsoft.com/office/drawing/2014/main" id="{8E2ECE32-6FD3-553F-5F9C-A5EBC9D4AF87}"/>
              </a:ext>
            </a:extLst>
          </p:cNvPr>
          <p:cNvGraphicFramePr/>
          <p:nvPr>
            <p:extLst>
              <p:ext uri="{D42A27DB-BD31-4B8C-83A1-F6EECF244321}">
                <p14:modId xmlns:p14="http://schemas.microsoft.com/office/powerpoint/2010/main" val="629923862"/>
              </p:ext>
            </p:extLst>
          </p:nvPr>
        </p:nvGraphicFramePr>
        <p:xfrm>
          <a:off x="6442251" y="2090319"/>
          <a:ext cx="5619725" cy="362948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CuadroTexto 7">
            <a:extLst>
              <a:ext uri="{FF2B5EF4-FFF2-40B4-BE49-F238E27FC236}">
                <a16:creationId xmlns:a16="http://schemas.microsoft.com/office/drawing/2014/main" id="{C26AC97B-AB27-F228-47D7-6E02EB0CD8C2}"/>
              </a:ext>
            </a:extLst>
          </p:cNvPr>
          <p:cNvSpPr txBox="1"/>
          <p:nvPr/>
        </p:nvSpPr>
        <p:spPr>
          <a:xfrm>
            <a:off x="8458" y="5088652"/>
            <a:ext cx="6388778" cy="707886"/>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sz="2000" dirty="0">
                <a:latin typeface="Bw Modelica" panose="00000600000000000000" pitchFamily="50" charset="0"/>
              </a:rPr>
              <a:t>“Las imposibilidades humanas no pueden impedir la obra del Omnipotente.” </a:t>
            </a:r>
            <a:endParaRPr lang="es-EC" sz="2000" dirty="0">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5" grpId="0" animBg="1"/>
      <p:bldGraphic spid="7" grpId="0">
        <p:bldSub>
          <a:bldDgm bld="one"/>
        </p:bldSub>
      </p:bldGraphic>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3BA30-AA02-397C-9C9F-120B08D25FE7}"/>
              </a:ext>
            </a:extLst>
          </p:cNvPr>
          <p:cNvPicPr>
            <a:picLocks noChangeAspect="1"/>
          </p:cNvPicPr>
          <p:nvPr/>
        </p:nvPicPr>
        <p:blipFill>
          <a:blip r:embed="rId3"/>
          <a:srcRect l="12185"/>
          <a:stretch>
            <a:fillRect/>
          </a:stretch>
        </p:blipFill>
        <p:spPr>
          <a:xfrm>
            <a:off x="6737159" y="-4933"/>
            <a:ext cx="5483832" cy="468353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Cooperación entre Dios y la humanidad</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7149" y="4678605"/>
            <a:ext cx="11946327"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palabras de Cristo reprenden hoy amablemente nuestra incredulidad?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3364ED5A-7696-AAFE-3E6B-CFB2688ED4B3}"/>
              </a:ext>
            </a:extLst>
          </p:cNvPr>
          <p:cNvGraphicFramePr/>
          <p:nvPr>
            <p:extLst>
              <p:ext uri="{D42A27DB-BD31-4B8C-83A1-F6EECF244321}">
                <p14:modId xmlns:p14="http://schemas.microsoft.com/office/powerpoint/2010/main" val="341685541"/>
              </p:ext>
            </p:extLst>
          </p:nvPr>
        </p:nvGraphicFramePr>
        <p:xfrm>
          <a:off x="229293" y="94459"/>
          <a:ext cx="6360350" cy="45565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Bocadillo: rectángulo con esquinas redondeadas 6">
            <a:extLst>
              <a:ext uri="{FF2B5EF4-FFF2-40B4-BE49-F238E27FC236}">
                <a16:creationId xmlns:a16="http://schemas.microsoft.com/office/drawing/2014/main" id="{B47DF58A-985E-C7DE-3186-3DD077B1A95F}"/>
              </a:ext>
            </a:extLst>
          </p:cNvPr>
          <p:cNvSpPr/>
          <p:nvPr/>
        </p:nvSpPr>
        <p:spPr>
          <a:xfrm>
            <a:off x="7049730" y="3476777"/>
            <a:ext cx="2332810" cy="906015"/>
          </a:xfrm>
          <a:prstGeom prst="wedgeRoundRectCallout">
            <a:avLst>
              <a:gd name="adj1" fmla="val -23772"/>
              <a:gd name="adj2" fmla="val -118797"/>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¿No te he dicho que si crees, verás la gloria de Dios?</a:t>
            </a:r>
            <a:endParaRPr lang="es-EC" sz="16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357BC66-6094-4481-9146-CAC33516534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43350230-4953-4100-A14B-7D6D2BA19BE6}"/>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9911E235-4E19-4278-8DC7-06CCB113BD2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232E68F0-6EEF-4CC5-A00C-DBD2A3A9F33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14DA9E9D-C527-28F3-E43E-C6B45CBD1C84}"/>
              </a:ext>
            </a:extLst>
          </p:cNvPr>
          <p:cNvPicPr>
            <a:picLocks noChangeAspect="1"/>
          </p:cNvPicPr>
          <p:nvPr/>
        </p:nvPicPr>
        <p:blipFill>
          <a:blip r:embed="rId3"/>
          <a:srcRect r="21222"/>
          <a:stretch>
            <a:fillRect/>
          </a:stretch>
        </p:blipFill>
        <p:spPr>
          <a:xfrm>
            <a:off x="-935" y="-4932"/>
            <a:ext cx="6225090" cy="5926536"/>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Jesús resucita a Lázaro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6224154" y="4695179"/>
            <a:ext cx="5910799" cy="107721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oración hizo Jesús junto al sepulcro?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8" name="Bocadillo: rectángulo con esquinas redondeadas 7">
            <a:extLst>
              <a:ext uri="{FF2B5EF4-FFF2-40B4-BE49-F238E27FC236}">
                <a16:creationId xmlns:a16="http://schemas.microsoft.com/office/drawing/2014/main" id="{67580F48-710F-CD34-7BF4-111BAB460A08}"/>
              </a:ext>
            </a:extLst>
          </p:cNvPr>
          <p:cNvSpPr/>
          <p:nvPr/>
        </p:nvSpPr>
        <p:spPr>
          <a:xfrm>
            <a:off x="1850323" y="2558009"/>
            <a:ext cx="3337903" cy="870991"/>
          </a:xfrm>
          <a:prstGeom prst="wedgeRoundRectCallout">
            <a:avLst>
              <a:gd name="adj1" fmla="val -3817"/>
              <a:gd name="adj2" fmla="val -153525"/>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Padre, gracias te doy por haberme oído. Yo sabía que siempre me oyes; pero lo dije por causa de la multitud, para que crean.</a:t>
            </a:r>
            <a:endParaRPr lang="es-EC" sz="1400" dirty="0">
              <a:solidFill>
                <a:schemeClr val="tx1"/>
              </a:solidFill>
              <a:latin typeface="Bw Modelica" panose="00000600000000000000" pitchFamily="50" charset="0"/>
            </a:endParaRPr>
          </a:p>
        </p:txBody>
      </p:sp>
      <p:graphicFrame>
        <p:nvGraphicFramePr>
          <p:cNvPr id="9" name="Diagrama 8">
            <a:extLst>
              <a:ext uri="{FF2B5EF4-FFF2-40B4-BE49-F238E27FC236}">
                <a16:creationId xmlns:a16="http://schemas.microsoft.com/office/drawing/2014/main" id="{042B1CC1-451A-F8B1-C0D2-8E4594217076}"/>
              </a:ext>
            </a:extLst>
          </p:cNvPr>
          <p:cNvGraphicFramePr/>
          <p:nvPr>
            <p:extLst>
              <p:ext uri="{D42A27DB-BD31-4B8C-83A1-F6EECF244321}">
                <p14:modId xmlns:p14="http://schemas.microsoft.com/office/powerpoint/2010/main" val="2403700866"/>
              </p:ext>
            </p:extLst>
          </p:nvPr>
        </p:nvGraphicFramePr>
        <p:xfrm>
          <a:off x="6614950" y="285668"/>
          <a:ext cx="5232494" cy="426193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Graphic spid="9"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312BAC47-50CF-B343-F617-E004B4415CDD}"/>
              </a:ext>
            </a:extLst>
          </p:cNvPr>
          <p:cNvPicPr>
            <a:picLocks noChangeAspect="1"/>
          </p:cNvPicPr>
          <p:nvPr/>
        </p:nvPicPr>
        <p:blipFill>
          <a:blip r:embed="rId3"/>
          <a:stretch>
            <a:fillRect/>
          </a:stretch>
        </p:blipFill>
        <p:spPr>
          <a:xfrm>
            <a:off x="-19706" y="-784"/>
            <a:ext cx="8188877" cy="4094439"/>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Jesús resucita a Lázaro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7477752" y="0"/>
            <a:ext cx="4714248"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¿Con qué palabras resucitó Jesús a Lázaro?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7" name="CuadroTexto 6">
            <a:extLst>
              <a:ext uri="{FF2B5EF4-FFF2-40B4-BE49-F238E27FC236}">
                <a16:creationId xmlns:a16="http://schemas.microsoft.com/office/drawing/2014/main" id="{233A3042-AA10-8F50-4F58-C5D3BC741895}"/>
              </a:ext>
            </a:extLst>
          </p:cNvPr>
          <p:cNvSpPr txBox="1"/>
          <p:nvPr/>
        </p:nvSpPr>
        <p:spPr>
          <a:xfrm>
            <a:off x="92749" y="4410353"/>
            <a:ext cx="3855585"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ocurrió inmediatamente?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D12EEB3F-EEF3-ED16-7567-BB0628C3F06C}"/>
              </a:ext>
            </a:extLst>
          </p:cNvPr>
          <p:cNvGraphicFramePr/>
          <p:nvPr>
            <p:extLst>
              <p:ext uri="{D42A27DB-BD31-4B8C-83A1-F6EECF244321}">
                <p14:modId xmlns:p14="http://schemas.microsoft.com/office/powerpoint/2010/main" val="3683342355"/>
              </p:ext>
            </p:extLst>
          </p:nvPr>
        </p:nvGraphicFramePr>
        <p:xfrm>
          <a:off x="8328991" y="1597923"/>
          <a:ext cx="3787192" cy="239667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9" name="Diagrama 8">
            <a:extLst>
              <a:ext uri="{FF2B5EF4-FFF2-40B4-BE49-F238E27FC236}">
                <a16:creationId xmlns:a16="http://schemas.microsoft.com/office/drawing/2014/main" id="{21DCF8F0-E387-1BA3-E769-8BE18DD9D459}"/>
              </a:ext>
            </a:extLst>
          </p:cNvPr>
          <p:cNvGraphicFramePr/>
          <p:nvPr>
            <p:extLst>
              <p:ext uri="{D42A27DB-BD31-4B8C-83A1-F6EECF244321}">
                <p14:modId xmlns:p14="http://schemas.microsoft.com/office/powerpoint/2010/main" val="724773288"/>
              </p:ext>
            </p:extLst>
          </p:nvPr>
        </p:nvGraphicFramePr>
        <p:xfrm>
          <a:off x="3948333" y="4161582"/>
          <a:ext cx="8167849" cy="156966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0" name="Bocadillo: rectángulo con esquinas redondeadas 9">
            <a:extLst>
              <a:ext uri="{FF2B5EF4-FFF2-40B4-BE49-F238E27FC236}">
                <a16:creationId xmlns:a16="http://schemas.microsoft.com/office/drawing/2014/main" id="{D59D81D9-4485-0CA8-89AE-C9E7A259006C}"/>
              </a:ext>
            </a:extLst>
          </p:cNvPr>
          <p:cNvSpPr/>
          <p:nvPr/>
        </p:nvSpPr>
        <p:spPr>
          <a:xfrm>
            <a:off x="5147635" y="643394"/>
            <a:ext cx="1501643" cy="523121"/>
          </a:xfrm>
          <a:prstGeom prst="wedgeRoundRectCallout">
            <a:avLst>
              <a:gd name="adj1" fmla="val -75607"/>
              <a:gd name="adj2" fmla="val -31927"/>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¡Lázaro, ven fuera!</a:t>
            </a:r>
            <a:endParaRPr lang="es-EC" sz="1600" dirty="0">
              <a:solidFill>
                <a:schemeClr val="tx1"/>
              </a:solidFill>
              <a:latin typeface="Bw Modelica" panose="00000600000000000000" pitchFamily="50" charset="0"/>
            </a:endParaRPr>
          </a:p>
        </p:txBody>
      </p:sp>
      <p:sp>
        <p:nvSpPr>
          <p:cNvPr id="11" name="CuadroTexto 10">
            <a:extLst>
              <a:ext uri="{FF2B5EF4-FFF2-40B4-BE49-F238E27FC236}">
                <a16:creationId xmlns:a16="http://schemas.microsoft.com/office/drawing/2014/main" id="{3C562ABA-FB7E-4B67-28AA-6FF86761D49E}"/>
              </a:ext>
            </a:extLst>
          </p:cNvPr>
          <p:cNvSpPr txBox="1"/>
          <p:nvPr/>
        </p:nvSpPr>
        <p:spPr>
          <a:xfrm>
            <a:off x="-19706" y="3394788"/>
            <a:ext cx="3627419" cy="707886"/>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sz="2000" dirty="0">
                <a:latin typeface="Bw Modelica" panose="00000600000000000000" pitchFamily="50" charset="0"/>
              </a:rPr>
              <a:t>Aún la muerte no pudo resistirse a la voz de Jesús.</a:t>
            </a:r>
            <a:endParaRPr lang="es-EC" sz="2000" dirty="0">
              <a:latin typeface="Bw Modelica" panose="00000600000000000000" pitchFamily="50" charset="0"/>
            </a:endParaRPr>
          </a:p>
        </p:txBody>
      </p:sp>
    </p:spTree>
    <p:extLst>
      <p:ext uri="{BB962C8B-B14F-4D97-AF65-F5344CB8AC3E}">
        <p14:creationId xmlns:p14="http://schemas.microsoft.com/office/powerpoint/2010/main" val="40904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graphicEl>
                                              <a:dgm id="{E66165BC-FECE-4434-BDCE-F72E2DC76B5A}"/>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graphicEl>
                                              <a:dgm id="{DDAFB74A-F432-49DF-880C-C91DCD119267}"/>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graphicEl>
                                              <a:dgm id="{23A93253-30A0-4F7C-B831-637A5CD76EC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8" grpId="0">
        <p:bldSub>
          <a:bldDgm bld="one"/>
        </p:bldSub>
      </p:bldGraphic>
      <p:bldGraphic spid="9" grpId="0">
        <p:bldSub>
          <a:bldDgm bld="one"/>
        </p:bldSub>
      </p:bldGraphic>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67069" y="381783"/>
            <a:ext cx="2467259"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Ante el llamado de Jesús, Lázaro respondió saliendo vivo de la tumba, y aún envuelto en vendas, salió de entre los muertos al escuchar la voz del Salvador, demostrando que cuando Jesús llama, ni siquiera la muerte puede resistirse.</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34499" y="381783"/>
            <a:ext cx="2269241"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prometió a los creyentes que la fe en Él trasciende la muerte, al declarar que Él es “la resurrección y la vida” y que quien cree en Él, aunque muera, vivirá. Esta promesa fue dirigida también a toda la humanidad.</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42691" y="381783"/>
            <a:ext cx="2373239"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lloró porque, aunque sabía que iba a resucitar a Lázaro, fue profundamente conmovido por el dolor de María, y de los judíos que lloraban. Al llorar, Jesús reveló que no es indiferente a al sufrimiento humano.</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880" y="381783"/>
            <a:ext cx="2373239"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En el milagro de la resurrección de Lázaro, la humanidad cooperó con la divinidad, aunque Jesús tenía poder para hacerlo todo por sí mismo, más lo hizo para enseñar que el poder divino no hace lo que puede hacer el poder humano.</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22" name="Rectángulo: esquinas superiores redondeadas 21"/>
          <p:cNvSpPr/>
          <p:nvPr/>
        </p:nvSpPr>
        <p:spPr>
          <a:xfrm>
            <a:off x="96530" y="381783"/>
            <a:ext cx="239455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confianza que las hermanas de Lázaro tenían en Jesús fue profunda y sincera, aunque limitada por su comprensión humana, ellas confiaban en Jesús como el único medio por quien podría haber sido sano su hermano.</a:t>
            </a:r>
            <a:endParaRPr lang="es-EC" sz="2000" dirty="0">
              <a:solidFill>
                <a:schemeClr val="tx1"/>
              </a:solidFill>
              <a:latin typeface="Eras Demi ITC" panose="020B0805030504020804" pitchFamily="34" charset="0"/>
            </a:endParaRPr>
          </a:p>
        </p:txBody>
      </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0" grpId="0" animBg="1"/>
      <p:bldP spid="24" grpId="0" animBg="1"/>
      <p:bldP spid="25"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614694" y="3341677"/>
            <a:ext cx="6039786"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vivir con la certeza de la vida eterna en Cristo y compartir esta esperanza con otros!</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614694" y="754177"/>
            <a:ext cx="6039786" cy="2400657"/>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Jesús tiene poder sobre la muerte. Para el creyente, la muerte es solo un descanso en la esperanza de la resurrección.</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1248600</TotalTime>
  <Words>1537</Words>
  <Application>Microsoft Office PowerPoint</Application>
  <PresentationFormat>Panorámica</PresentationFormat>
  <Paragraphs>137</Paragraphs>
  <Slides>20</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20</vt:i4>
      </vt:variant>
    </vt:vector>
  </HeadingPairs>
  <TitlesOfParts>
    <vt:vector size="40"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user01</cp:lastModifiedBy>
  <cp:revision>9100</cp:revision>
  <dcterms:created xsi:type="dcterms:W3CDTF">2017-06-02T15:34:13Z</dcterms:created>
  <dcterms:modified xsi:type="dcterms:W3CDTF">2025-06-27T21:59:53Z</dcterms:modified>
</cp:coreProperties>
</file>