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4" r:id="rId18"/>
    <p:sldId id="575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Estas instrucciones tenían el propósito de cumplir la profecía de Zacarías que mencionaba la revelación de Jesús como el Mesías prometido, y como un Rey humilde y espiritual…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…pues, aunque todo le pertenecía, dependía de la bondad de un extraño para conseguir un animal en el cual entrar en Jerusalén como Rey.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5532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053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discípulos fueron, e hicieron como Jesús les mandó, y al traerlos pusieron sus vestidos sobre el pollino y sentaron encima a su Maestro…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…la decisión de Jesús de ir cabalgando cuando siempre viajaba a pie avivó la esperanza de sus discípulos en su proclamación como Rey.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447465" custScaleY="124073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439776" custScaleY="1276347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4BC733-0B21-4E39-A411-5BF95E86423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E6BED3A-633B-4380-B68E-2FD8DB268C85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Cuando la multitud se enteró de su venida y habiendo sido despertada la esperanza de su proclamación como Rey…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995443-6BCA-4EBE-B35C-EBB3C8971F62}" type="par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819A95A-849F-4083-9BCC-308B45EC0435}" type="sibTrans" cxnId="{B9D9208A-A897-4572-B387-F04ABE8A991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D11E772A-304B-48D1-B9D4-FCAF255C20DE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…el pueblo salió a recibirle  lleno de fervor, tomaron ramas de palmeras en señal de victoria y clamaron “Hosanna” reconociéndole como el Mesías y Rey de Israel.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B942086-968E-4CB9-B7B9-F1FCCD56B1C6}" type="par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5A65AE7C-97C9-4F58-97C6-00F54379C9D6}" type="sibTrans" cxnId="{AD995D0F-6AC6-4A96-BEE3-0D5418ECB219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ACB301A-86DA-4995-A71A-AED5FBB8F38C}" type="pres">
      <dgm:prSet presAssocID="{DB4BC733-0B21-4E39-A411-5BF95E864233}" presName="linear" presStyleCnt="0">
        <dgm:presLayoutVars>
          <dgm:dir/>
          <dgm:animLvl val="lvl"/>
          <dgm:resizeHandles val="exact"/>
        </dgm:presLayoutVars>
      </dgm:prSet>
      <dgm:spPr/>
    </dgm:pt>
    <dgm:pt modelId="{E043AF91-0644-42D2-A1BF-621614A7C6DA}" type="pres">
      <dgm:prSet presAssocID="{2E6BED3A-633B-4380-B68E-2FD8DB268C85}" presName="parentLin" presStyleCnt="0"/>
      <dgm:spPr/>
    </dgm:pt>
    <dgm:pt modelId="{302E8991-E018-4569-B5E8-CD7B89D42CD0}" type="pres">
      <dgm:prSet presAssocID="{2E6BED3A-633B-4380-B68E-2FD8DB268C85}" presName="parentLeftMargin" presStyleLbl="node1" presStyleIdx="0" presStyleCnt="2"/>
      <dgm:spPr/>
    </dgm:pt>
    <dgm:pt modelId="{9281C726-944D-483E-8AE8-CB58923C175B}" type="pres">
      <dgm:prSet presAssocID="{2E6BED3A-633B-4380-B68E-2FD8DB268C85}" presName="parentText" presStyleLbl="node1" presStyleIdx="0" presStyleCnt="2" custScaleX="127938" custScaleY="90260">
        <dgm:presLayoutVars>
          <dgm:chMax val="0"/>
          <dgm:bulletEnabled val="1"/>
        </dgm:presLayoutVars>
      </dgm:prSet>
      <dgm:spPr/>
    </dgm:pt>
    <dgm:pt modelId="{D224B9EF-50EF-4F5D-8110-DFE75FDE344A}" type="pres">
      <dgm:prSet presAssocID="{2E6BED3A-633B-4380-B68E-2FD8DB268C85}" presName="negativeSpace" presStyleCnt="0"/>
      <dgm:spPr/>
    </dgm:pt>
    <dgm:pt modelId="{E9391944-25AF-46C4-B1AF-05FE159529E1}" type="pres">
      <dgm:prSet presAssocID="{2E6BED3A-633B-4380-B68E-2FD8DB268C85}" presName="childText" presStyleLbl="conFgAcc1" presStyleIdx="0" presStyleCnt="2">
        <dgm:presLayoutVars>
          <dgm:bulletEnabled val="1"/>
        </dgm:presLayoutVars>
      </dgm:prSet>
      <dgm:spPr/>
    </dgm:pt>
    <dgm:pt modelId="{6C5011E1-84B1-47CC-AC4D-3EDC1064E2BF}" type="pres">
      <dgm:prSet presAssocID="{9819A95A-849F-4083-9BCC-308B45EC0435}" presName="spaceBetweenRectangles" presStyleCnt="0"/>
      <dgm:spPr/>
    </dgm:pt>
    <dgm:pt modelId="{9E88A217-247C-43DE-AB53-89EB25FD8AE5}" type="pres">
      <dgm:prSet presAssocID="{D11E772A-304B-48D1-B9D4-FCAF255C20DE}" presName="parentLin" presStyleCnt="0"/>
      <dgm:spPr/>
    </dgm:pt>
    <dgm:pt modelId="{C6B259CA-C6F9-4898-A7FA-5E5F14161EF2}" type="pres">
      <dgm:prSet presAssocID="{D11E772A-304B-48D1-B9D4-FCAF255C20DE}" presName="parentLeftMargin" presStyleLbl="node1" presStyleIdx="0" presStyleCnt="2"/>
      <dgm:spPr/>
    </dgm:pt>
    <dgm:pt modelId="{E468CAB8-F90F-41CE-B051-EA9FA18EC7C3}" type="pres">
      <dgm:prSet presAssocID="{D11E772A-304B-48D1-B9D4-FCAF255C20DE}" presName="parentText" presStyleLbl="node1" presStyleIdx="1" presStyleCnt="2" custScaleX="127938" custScaleY="116018">
        <dgm:presLayoutVars>
          <dgm:chMax val="0"/>
          <dgm:bulletEnabled val="1"/>
        </dgm:presLayoutVars>
      </dgm:prSet>
      <dgm:spPr/>
    </dgm:pt>
    <dgm:pt modelId="{9995D742-500E-4BEC-82D9-D337BF5B8D27}" type="pres">
      <dgm:prSet presAssocID="{D11E772A-304B-48D1-B9D4-FCAF255C20DE}" presName="negativeSpace" presStyleCnt="0"/>
      <dgm:spPr/>
    </dgm:pt>
    <dgm:pt modelId="{8DEFFA9F-E8A6-4AFA-806E-EF21D79CF252}" type="pres">
      <dgm:prSet presAssocID="{D11E772A-304B-48D1-B9D4-FCAF255C2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D995D0F-6AC6-4A96-BEE3-0D5418ECB219}" srcId="{DB4BC733-0B21-4E39-A411-5BF95E864233}" destId="{D11E772A-304B-48D1-B9D4-FCAF255C20DE}" srcOrd="1" destOrd="0" parTransId="{BB942086-968E-4CB9-B7B9-F1FCCD56B1C6}" sibTransId="{5A65AE7C-97C9-4F58-97C6-00F54379C9D6}"/>
    <dgm:cxn modelId="{80DBE16D-0424-47AD-9485-EEA1BB4F1079}" type="presOf" srcId="{D11E772A-304B-48D1-B9D4-FCAF255C20DE}" destId="{E468CAB8-F90F-41CE-B051-EA9FA18EC7C3}" srcOrd="1" destOrd="0" presId="urn:microsoft.com/office/officeart/2005/8/layout/list1"/>
    <dgm:cxn modelId="{22CBB95A-5759-40D6-BE1F-4696AC07EA6B}" type="presOf" srcId="{2E6BED3A-633B-4380-B68E-2FD8DB268C85}" destId="{9281C726-944D-483E-8AE8-CB58923C175B}" srcOrd="1" destOrd="0" presId="urn:microsoft.com/office/officeart/2005/8/layout/list1"/>
    <dgm:cxn modelId="{B9D9208A-A897-4572-B387-F04ABE8A991E}" srcId="{DB4BC733-0B21-4E39-A411-5BF95E864233}" destId="{2E6BED3A-633B-4380-B68E-2FD8DB268C85}" srcOrd="0" destOrd="0" parTransId="{81995443-6BCA-4EBE-B35C-EBB3C8971F62}" sibTransId="{9819A95A-849F-4083-9BCC-308B45EC0435}"/>
    <dgm:cxn modelId="{02D01193-D423-40EC-BA3C-AE873D0415F8}" type="presOf" srcId="{DB4BC733-0B21-4E39-A411-5BF95E864233}" destId="{8ACB301A-86DA-4995-A71A-AED5FBB8F38C}" srcOrd="0" destOrd="0" presId="urn:microsoft.com/office/officeart/2005/8/layout/list1"/>
    <dgm:cxn modelId="{350D67A7-9336-4431-828C-034DBB46211E}" type="presOf" srcId="{2E6BED3A-633B-4380-B68E-2FD8DB268C85}" destId="{302E8991-E018-4569-B5E8-CD7B89D42CD0}" srcOrd="0" destOrd="0" presId="urn:microsoft.com/office/officeart/2005/8/layout/list1"/>
    <dgm:cxn modelId="{8C64A5DF-BBDE-46D8-8FD7-ACFC6F6301DA}" type="presOf" srcId="{D11E772A-304B-48D1-B9D4-FCAF255C20DE}" destId="{C6B259CA-C6F9-4898-A7FA-5E5F14161EF2}" srcOrd="0" destOrd="0" presId="urn:microsoft.com/office/officeart/2005/8/layout/list1"/>
    <dgm:cxn modelId="{0A5EA2E5-660A-44C9-9059-4C8224BB38E7}" type="presParOf" srcId="{8ACB301A-86DA-4995-A71A-AED5FBB8F38C}" destId="{E043AF91-0644-42D2-A1BF-621614A7C6DA}" srcOrd="0" destOrd="0" presId="urn:microsoft.com/office/officeart/2005/8/layout/list1"/>
    <dgm:cxn modelId="{3E78AB1E-F92F-4E68-B38F-D83906C75416}" type="presParOf" srcId="{E043AF91-0644-42D2-A1BF-621614A7C6DA}" destId="{302E8991-E018-4569-B5E8-CD7B89D42CD0}" srcOrd="0" destOrd="0" presId="urn:microsoft.com/office/officeart/2005/8/layout/list1"/>
    <dgm:cxn modelId="{F02F9A59-ED9A-4628-9C6A-44B2ACD2CBD7}" type="presParOf" srcId="{E043AF91-0644-42D2-A1BF-621614A7C6DA}" destId="{9281C726-944D-483E-8AE8-CB58923C175B}" srcOrd="1" destOrd="0" presId="urn:microsoft.com/office/officeart/2005/8/layout/list1"/>
    <dgm:cxn modelId="{1DAA0A0F-ADCD-4BFC-8698-596D618C9C07}" type="presParOf" srcId="{8ACB301A-86DA-4995-A71A-AED5FBB8F38C}" destId="{D224B9EF-50EF-4F5D-8110-DFE75FDE344A}" srcOrd="1" destOrd="0" presId="urn:microsoft.com/office/officeart/2005/8/layout/list1"/>
    <dgm:cxn modelId="{318A8463-FC2A-4AD3-B86B-1F9D0CD39C83}" type="presParOf" srcId="{8ACB301A-86DA-4995-A71A-AED5FBB8F38C}" destId="{E9391944-25AF-46C4-B1AF-05FE159529E1}" srcOrd="2" destOrd="0" presId="urn:microsoft.com/office/officeart/2005/8/layout/list1"/>
    <dgm:cxn modelId="{B93BC27E-2249-49D2-8353-760EC63F1163}" type="presParOf" srcId="{8ACB301A-86DA-4995-A71A-AED5FBB8F38C}" destId="{6C5011E1-84B1-47CC-AC4D-3EDC1064E2BF}" srcOrd="3" destOrd="0" presId="urn:microsoft.com/office/officeart/2005/8/layout/list1"/>
    <dgm:cxn modelId="{35E04D04-7D6B-40B2-AFBA-C38ED9A666AC}" type="presParOf" srcId="{8ACB301A-86DA-4995-A71A-AED5FBB8F38C}" destId="{9E88A217-247C-43DE-AB53-89EB25FD8AE5}" srcOrd="4" destOrd="0" presId="urn:microsoft.com/office/officeart/2005/8/layout/list1"/>
    <dgm:cxn modelId="{3958CBF2-EFED-449E-A088-B9E65DDA210B}" type="presParOf" srcId="{9E88A217-247C-43DE-AB53-89EB25FD8AE5}" destId="{C6B259CA-C6F9-4898-A7FA-5E5F14161EF2}" srcOrd="0" destOrd="0" presId="urn:microsoft.com/office/officeart/2005/8/layout/list1"/>
    <dgm:cxn modelId="{A5C57BDE-66C4-4E68-A6B2-A7EE43B253CA}" type="presParOf" srcId="{9E88A217-247C-43DE-AB53-89EB25FD8AE5}" destId="{E468CAB8-F90F-41CE-B051-EA9FA18EC7C3}" srcOrd="1" destOrd="0" presId="urn:microsoft.com/office/officeart/2005/8/layout/list1"/>
    <dgm:cxn modelId="{B0504894-6284-4897-88B0-2B69AEAF79E9}" type="presParOf" srcId="{8ACB301A-86DA-4995-A71A-AED5FBB8F38C}" destId="{9995D742-500E-4BEC-82D9-D337BF5B8D27}" srcOrd="5" destOrd="0" presId="urn:microsoft.com/office/officeart/2005/8/layout/list1"/>
    <dgm:cxn modelId="{EED7E3F0-84DE-4958-8679-6F5D033A9793}" type="presParOf" srcId="{8ACB301A-86DA-4995-A71A-AED5FBB8F38C}" destId="{8DEFFA9F-E8A6-4AFA-806E-EF21D79CF2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multitud aclamó a Jesús como el Mesías porque reconocieron en su entrada el cumplimiento de la profecía de Zacarías…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animal en el cual cabalgaba era el que montaban los reyes de Israel, y la profecía había predicho que así vendría el Mesías a su reino.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8935B6-1F89-4F2B-9594-9640CFD96F7A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2B835E34-69DD-4543-B566-76FE2AB34EC0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pueblo en su anhelo de salvación y liberación de la opresión romana, y a la espera de un trono terrenal…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3397193-754A-402B-A493-EB350E78B667}" type="parTrans" cxnId="{901B6605-B7E9-4905-8BD5-5697C08C1EFE}">
      <dgm:prSet/>
      <dgm:spPr/>
      <dgm:t>
        <a:bodyPr/>
        <a:lstStyle/>
        <a:p>
          <a:endParaRPr lang="es-EC"/>
        </a:p>
      </dgm:t>
    </dgm:pt>
    <dgm:pt modelId="{8935EF2C-3302-4E57-83A5-A8B157B56015}" type="sibTrans" cxnId="{901B6605-B7E9-4905-8BD5-5697C08C1EFE}">
      <dgm:prSet/>
      <dgm:spPr/>
      <dgm:t>
        <a:bodyPr/>
        <a:lstStyle/>
        <a:p>
          <a:endParaRPr lang="es-EC"/>
        </a:p>
      </dgm:t>
    </dgm:pt>
    <dgm:pt modelId="{5DB57EE2-60D6-46A7-B58F-8B5194FE2F2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…repitió con gozo las palabras del salmista porque veían en Jesús el cumplimiento de la esperanza mesiánica.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56199E6-CA27-476C-8B93-8B9F9CFD84B0}" type="parTrans" cxnId="{37BA579E-610C-46E3-B672-1772949983F6}">
      <dgm:prSet/>
      <dgm:spPr/>
      <dgm:t>
        <a:bodyPr/>
        <a:lstStyle/>
        <a:p>
          <a:endParaRPr lang="es-EC"/>
        </a:p>
      </dgm:t>
    </dgm:pt>
    <dgm:pt modelId="{2592F8FB-EDDF-45B2-9D59-EC574DD3393A}" type="sibTrans" cxnId="{37BA579E-610C-46E3-B672-1772949983F6}">
      <dgm:prSet/>
      <dgm:spPr/>
      <dgm:t>
        <a:bodyPr/>
        <a:lstStyle/>
        <a:p>
          <a:endParaRPr lang="es-EC"/>
        </a:p>
      </dgm:t>
    </dgm:pt>
    <dgm:pt modelId="{0A3BAB5F-D893-4147-8162-B7F26EA8FE58}" type="pres">
      <dgm:prSet presAssocID="{718935B6-1F89-4F2B-9594-9640CFD96F7A}" presName="CompostProcess" presStyleCnt="0">
        <dgm:presLayoutVars>
          <dgm:dir val="rev"/>
          <dgm:resizeHandles val="exact"/>
        </dgm:presLayoutVars>
      </dgm:prSet>
      <dgm:spPr/>
    </dgm:pt>
    <dgm:pt modelId="{133F0052-2331-4439-9514-D8EC85397906}" type="pres">
      <dgm:prSet presAssocID="{718935B6-1F89-4F2B-9594-9640CFD96F7A}" presName="arrow" presStyleLbl="bgShp" presStyleIdx="0" presStyleCnt="1"/>
      <dgm:spPr/>
    </dgm:pt>
    <dgm:pt modelId="{24122CE7-6343-48E7-AB10-A59690FD5FCD}" type="pres">
      <dgm:prSet presAssocID="{718935B6-1F89-4F2B-9594-9640CFD96F7A}" presName="linearProcess" presStyleCnt="0"/>
      <dgm:spPr/>
    </dgm:pt>
    <dgm:pt modelId="{9988131C-47BE-43AF-9C9A-9DDCE51FBD98}" type="pres">
      <dgm:prSet presAssocID="{2B835E34-69DD-4543-B566-76FE2AB34EC0}" presName="textNode" presStyleLbl="node1" presStyleIdx="0" presStyleCnt="2" custScaleX="149886">
        <dgm:presLayoutVars>
          <dgm:bulletEnabled val="1"/>
        </dgm:presLayoutVars>
      </dgm:prSet>
      <dgm:spPr/>
    </dgm:pt>
    <dgm:pt modelId="{D098883B-35F0-4469-AC57-D6C8AAC0CB6E}" type="pres">
      <dgm:prSet presAssocID="{8935EF2C-3302-4E57-83A5-A8B157B56015}" presName="sibTrans" presStyleCnt="0"/>
      <dgm:spPr/>
    </dgm:pt>
    <dgm:pt modelId="{0913F2B1-7E99-4912-ABFD-BE1AA4578596}" type="pres">
      <dgm:prSet presAssocID="{5DB57EE2-60D6-46A7-B58F-8B5194FE2F2C}" presName="textNode" presStyleLbl="node1" presStyleIdx="1" presStyleCnt="2" custScaleX="149886">
        <dgm:presLayoutVars>
          <dgm:bulletEnabled val="1"/>
        </dgm:presLayoutVars>
      </dgm:prSet>
      <dgm:spPr/>
    </dgm:pt>
  </dgm:ptLst>
  <dgm:cxnLst>
    <dgm:cxn modelId="{901B6605-B7E9-4905-8BD5-5697C08C1EFE}" srcId="{718935B6-1F89-4F2B-9594-9640CFD96F7A}" destId="{2B835E34-69DD-4543-B566-76FE2AB34EC0}" srcOrd="0" destOrd="0" parTransId="{A3397193-754A-402B-A493-EB350E78B667}" sibTransId="{8935EF2C-3302-4E57-83A5-A8B157B56015}"/>
    <dgm:cxn modelId="{DCDF243C-A3FA-45A5-9C84-29D38FE30935}" type="presOf" srcId="{718935B6-1F89-4F2B-9594-9640CFD96F7A}" destId="{0A3BAB5F-D893-4147-8162-B7F26EA8FE58}" srcOrd="0" destOrd="0" presId="urn:microsoft.com/office/officeart/2005/8/layout/hProcess9"/>
    <dgm:cxn modelId="{91EF9673-0E9E-4BBC-BD93-E084A509B494}" type="presOf" srcId="{5DB57EE2-60D6-46A7-B58F-8B5194FE2F2C}" destId="{0913F2B1-7E99-4912-ABFD-BE1AA4578596}" srcOrd="0" destOrd="0" presId="urn:microsoft.com/office/officeart/2005/8/layout/hProcess9"/>
    <dgm:cxn modelId="{1B6E998B-4292-4569-AF86-06B071EBE85D}" type="presOf" srcId="{2B835E34-69DD-4543-B566-76FE2AB34EC0}" destId="{9988131C-47BE-43AF-9C9A-9DDCE51FBD98}" srcOrd="0" destOrd="0" presId="urn:microsoft.com/office/officeart/2005/8/layout/hProcess9"/>
    <dgm:cxn modelId="{37BA579E-610C-46E3-B672-1772949983F6}" srcId="{718935B6-1F89-4F2B-9594-9640CFD96F7A}" destId="{5DB57EE2-60D6-46A7-B58F-8B5194FE2F2C}" srcOrd="1" destOrd="0" parTransId="{256199E6-CA27-476C-8B93-8B9F9CFD84B0}" sibTransId="{2592F8FB-EDDF-45B2-9D59-EC574DD3393A}"/>
    <dgm:cxn modelId="{FC8F57ED-8771-4D9F-AA7C-71EF03A5B21C}" type="presParOf" srcId="{0A3BAB5F-D893-4147-8162-B7F26EA8FE58}" destId="{133F0052-2331-4439-9514-D8EC85397906}" srcOrd="0" destOrd="0" presId="urn:microsoft.com/office/officeart/2005/8/layout/hProcess9"/>
    <dgm:cxn modelId="{D3609316-E020-4A3E-8757-5E603DD25BF1}" type="presParOf" srcId="{0A3BAB5F-D893-4147-8162-B7F26EA8FE58}" destId="{24122CE7-6343-48E7-AB10-A59690FD5FCD}" srcOrd="1" destOrd="0" presId="urn:microsoft.com/office/officeart/2005/8/layout/hProcess9"/>
    <dgm:cxn modelId="{EC5AFD19-17CE-4D6E-BF61-81B96FF29809}" type="presParOf" srcId="{24122CE7-6343-48E7-AB10-A59690FD5FCD}" destId="{9988131C-47BE-43AF-9C9A-9DDCE51FBD98}" srcOrd="0" destOrd="0" presId="urn:microsoft.com/office/officeart/2005/8/layout/hProcess9"/>
    <dgm:cxn modelId="{18CDAA8E-DCFC-42D2-8DAE-B67617BC20A2}" type="presParOf" srcId="{24122CE7-6343-48E7-AB10-A59690FD5FCD}" destId="{D098883B-35F0-4469-AC57-D6C8AAC0CB6E}" srcOrd="1" destOrd="0" presId="urn:microsoft.com/office/officeart/2005/8/layout/hProcess9"/>
    <dgm:cxn modelId="{AC26A12F-B35B-4B70-B708-2EE83B6B56D9}" type="presParOf" srcId="{24122CE7-6343-48E7-AB10-A59690FD5FCD}" destId="{0913F2B1-7E99-4912-ABFD-BE1AA4578596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fariseos, celosos de la popularidad de Jesús y temiendo que la multitud, por la fuerza del número, hiciera rey a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…con toda su autoridad se dirigieron a Jesús buscando silenciar al pueblo, declararon que tan ruidosa demostración era contraria a la ley, y que no sería permitida.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96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86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palabras de Jesús indicaron que tal escena de triunfo estaba determinada por Dios mismo, había sido profetizado y debía cumplirse…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 el pueblo hubiera callado por miedo o presión, la creación misma habría dado testimonio de su divinidad, y habría saludado a Cristo con aclamaciones de alabanza.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9014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698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Este evento se cumplió tal y como expresaba la profecía de Zacarías, es por eso por lo que muchos en la multitud reconocieron a Jesús como el Rey y Salvador…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l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…al ver a Jesús entrar así, recordaron las palabras del profeta Zacarías, se llenaron de gozo, y miles de voces repitieron las palabras de Zacarías.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l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2000000" custScaleY="1934948"/>
      <dgm:spPr>
        <a:prstGeom prst="homePlate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2000000" custScaleY="1990481"/>
      <dgm:spPr>
        <a:prstGeom prst="homePlate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propósito fue anunciar su hora gloriosa, Jesús deseaba llamar la atención al sacrificio que había de coronar su misión en favor de un mundo caído, para esto primero…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…era necesario que los ojos de todo el pueblo se dirigieran ahora a Él, así después de su crucifixión muchos serían inducidos a escudriñar las escrituras y se convencerían de que era el Mesías.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92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8023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lloró por Jerusalén porque había rechazado al Hijo de Dios y desdeñado su amor cuando más cerca lo tenía y a pesar de siglos de privilegios espirituales…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lloró al ver lo que iba a ser de Jerusalén por haber rechazado a su Redentor (destrucción de la ciudad), lloró por las almas que se perderían a causa de su incredulidad y rebeldía.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291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3610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gobernantes interceptaron a la procesión e inquirieron acerca de la identidad de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gente llena de inspiración respondía repitiendo las profecías concernientes a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396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5169" custScaleY="4333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F0C5927-7060-4B0D-A9F6-0327FCC1CBF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A0AF9216-ABB2-4316-AB50-8CDF1B61B8A5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Jesús con autoridad limpió el templo, echando fuera a los comerciantes y cambistas que habían corrompido su casa…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AC60CD61-A104-4EAC-9F31-E037A2FFB8C2}" type="parTrans" cxnId="{3A1CF4C1-6492-4817-B260-94F3C89DFB17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C1DD5CF3-2CC1-4249-AD1C-F64846292DBB}" type="sibTrans" cxnId="{3A1CF4C1-6492-4817-B260-94F3C89DFB17}">
      <dgm:prSet custT="1"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5089B373-0A32-474F-AFA4-F93B422DBDEE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…lo restituyó a su verdadero propósito, y ante la alabanza de los niños Jesús resaltó que incluso ellos reconocían lo que los líderes rechazaban.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7A26CB09-A5D6-4BD1-8D99-4B7845441053}" type="parTrans" cxnId="{9931D1E3-2EFB-4012-B486-B95C49AE7A51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9B72D87E-85BE-4FCB-B7D6-FFBD5B0E38F7}" type="sibTrans" cxnId="{9931D1E3-2EFB-4012-B486-B95C49AE7A51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97B5918A-EBB4-4969-AE5F-1A231ACD7CDC}" type="pres">
      <dgm:prSet presAssocID="{FF0C5927-7060-4B0D-A9F6-0327FCC1CBF5}" presName="Name0" presStyleCnt="0">
        <dgm:presLayoutVars>
          <dgm:dir/>
          <dgm:resizeHandles val="exact"/>
        </dgm:presLayoutVars>
      </dgm:prSet>
      <dgm:spPr/>
    </dgm:pt>
    <dgm:pt modelId="{A16DDAF5-21C7-44CA-B314-7D86AC93770C}" type="pres">
      <dgm:prSet presAssocID="{A0AF9216-ABB2-4316-AB50-8CDF1B61B8A5}" presName="node" presStyleLbl="node1" presStyleIdx="0" presStyleCnt="2" custScaleX="101015">
        <dgm:presLayoutVars>
          <dgm:bulletEnabled val="1"/>
        </dgm:presLayoutVars>
      </dgm:prSet>
      <dgm:spPr/>
    </dgm:pt>
    <dgm:pt modelId="{DB8B71FC-51AF-48A1-87F0-EBFFE934F430}" type="pres">
      <dgm:prSet presAssocID="{C1DD5CF3-2CC1-4249-AD1C-F64846292DBB}" presName="sibTrans" presStyleLbl="sibTrans2D1" presStyleIdx="0" presStyleCnt="1"/>
      <dgm:spPr/>
    </dgm:pt>
    <dgm:pt modelId="{F651A36F-6BD2-400C-BF1E-308098EEC648}" type="pres">
      <dgm:prSet presAssocID="{C1DD5CF3-2CC1-4249-AD1C-F64846292DBB}" presName="connectorText" presStyleLbl="sibTrans2D1" presStyleIdx="0" presStyleCnt="1"/>
      <dgm:spPr/>
    </dgm:pt>
    <dgm:pt modelId="{647CA6F4-A718-4FC3-8E90-2BBF531318D7}" type="pres">
      <dgm:prSet presAssocID="{5089B373-0A32-474F-AFA4-F93B422DBDEE}" presName="node" presStyleLbl="node1" presStyleIdx="1" presStyleCnt="2" custScaleX="127090">
        <dgm:presLayoutVars>
          <dgm:bulletEnabled val="1"/>
        </dgm:presLayoutVars>
      </dgm:prSet>
      <dgm:spPr/>
    </dgm:pt>
  </dgm:ptLst>
  <dgm:cxnLst>
    <dgm:cxn modelId="{FAD2D446-D70D-409B-94E0-BBAE24B08F38}" type="presOf" srcId="{C1DD5CF3-2CC1-4249-AD1C-F64846292DBB}" destId="{F651A36F-6BD2-400C-BF1E-308098EEC648}" srcOrd="1" destOrd="0" presId="urn:microsoft.com/office/officeart/2005/8/layout/process1"/>
    <dgm:cxn modelId="{799E879F-DBCD-4508-8E96-DF959FD09607}" type="presOf" srcId="{A0AF9216-ABB2-4316-AB50-8CDF1B61B8A5}" destId="{A16DDAF5-21C7-44CA-B314-7D86AC93770C}" srcOrd="0" destOrd="0" presId="urn:microsoft.com/office/officeart/2005/8/layout/process1"/>
    <dgm:cxn modelId="{0E1202B0-AF40-4290-9209-0CC3771A0FBA}" type="presOf" srcId="{C1DD5CF3-2CC1-4249-AD1C-F64846292DBB}" destId="{DB8B71FC-51AF-48A1-87F0-EBFFE934F430}" srcOrd="0" destOrd="0" presId="urn:microsoft.com/office/officeart/2005/8/layout/process1"/>
    <dgm:cxn modelId="{3A1CF4C1-6492-4817-B260-94F3C89DFB17}" srcId="{FF0C5927-7060-4B0D-A9F6-0327FCC1CBF5}" destId="{A0AF9216-ABB2-4316-AB50-8CDF1B61B8A5}" srcOrd="0" destOrd="0" parTransId="{AC60CD61-A104-4EAC-9F31-E037A2FFB8C2}" sibTransId="{C1DD5CF3-2CC1-4249-AD1C-F64846292DBB}"/>
    <dgm:cxn modelId="{9931D1E3-2EFB-4012-B486-B95C49AE7A51}" srcId="{FF0C5927-7060-4B0D-A9F6-0327FCC1CBF5}" destId="{5089B373-0A32-474F-AFA4-F93B422DBDEE}" srcOrd="1" destOrd="0" parTransId="{7A26CB09-A5D6-4BD1-8D99-4B7845441053}" sibTransId="{9B72D87E-85BE-4FCB-B7D6-FFBD5B0E38F7}"/>
    <dgm:cxn modelId="{4FB7DAF1-5EDC-4E59-A8AA-18E1C8E45A9C}" type="presOf" srcId="{FF0C5927-7060-4B0D-A9F6-0327FCC1CBF5}" destId="{97B5918A-EBB4-4969-AE5F-1A231ACD7CDC}" srcOrd="0" destOrd="0" presId="urn:microsoft.com/office/officeart/2005/8/layout/process1"/>
    <dgm:cxn modelId="{F4249CF2-3919-4150-8B60-E90B1710BF67}" type="presOf" srcId="{5089B373-0A32-474F-AFA4-F93B422DBDEE}" destId="{647CA6F4-A718-4FC3-8E90-2BBF531318D7}" srcOrd="0" destOrd="0" presId="urn:microsoft.com/office/officeart/2005/8/layout/process1"/>
    <dgm:cxn modelId="{1FEC73F5-AFBD-4418-A85E-5AEDFBA0681A}" type="presParOf" srcId="{97B5918A-EBB4-4969-AE5F-1A231ACD7CDC}" destId="{A16DDAF5-21C7-44CA-B314-7D86AC93770C}" srcOrd="0" destOrd="0" presId="urn:microsoft.com/office/officeart/2005/8/layout/process1"/>
    <dgm:cxn modelId="{81774E17-66A7-4CA3-95F0-3F3561FB3C45}" type="presParOf" srcId="{97B5918A-EBB4-4969-AE5F-1A231ACD7CDC}" destId="{DB8B71FC-51AF-48A1-87F0-EBFFE934F430}" srcOrd="1" destOrd="0" presId="urn:microsoft.com/office/officeart/2005/8/layout/process1"/>
    <dgm:cxn modelId="{BF667F04-7F80-4F92-9F71-0C5074F54948}" type="presParOf" srcId="{DB8B71FC-51AF-48A1-87F0-EBFFE934F430}" destId="{F651A36F-6BD2-400C-BF1E-308098EEC648}" srcOrd="0" destOrd="0" presId="urn:microsoft.com/office/officeart/2005/8/layout/process1"/>
    <dgm:cxn modelId="{72C726E6-5710-4872-AACB-2B9870C3BD2E}" type="presParOf" srcId="{97B5918A-EBB4-4969-AE5F-1A231ACD7CDC}" destId="{647CA6F4-A718-4FC3-8E90-2BBF531318D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875" y="705"/>
          <a:ext cx="4403826" cy="22508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Estas instrucciones tenían el propósito de cumplir la profecía de Zacarías que mencionaba la revelación de Jesús como el Mesías prometido, y como un Rey humilde y espiritual…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875" y="705"/>
        <a:ext cx="4403826" cy="2250821"/>
      </dsp:txXfrm>
    </dsp:sp>
    <dsp:sp modelId="{9D041828-6AD9-46A5-9720-92B6CDC6F09B}">
      <dsp:nvSpPr>
        <dsp:cNvPr id="0" name=""/>
        <dsp:cNvSpPr/>
      </dsp:nvSpPr>
      <dsp:spPr>
        <a:xfrm>
          <a:off x="20875" y="2454964"/>
          <a:ext cx="4403826" cy="16491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…pues, aunque todo le pertenecía, dependía de la bondad de un extraño para conseguir un animal en el cual entrar en Jerusalén como Rey.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875" y="2454964"/>
        <a:ext cx="4403826" cy="1649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154128" y="2705"/>
          <a:ext cx="5932475" cy="203407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discípulos fueron, e hicieron como Jesús les mandó, y al traerlos pusieron sus vestidos sobre el pollino y sentaron encima a su Maestro…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71168" y="2705"/>
        <a:ext cx="3898396" cy="2034079"/>
      </dsp:txXfrm>
    </dsp:sp>
    <dsp:sp modelId="{8D044741-25DB-4DE0-8341-A6CE7CF03541}">
      <dsp:nvSpPr>
        <dsp:cNvPr id="0" name=""/>
        <dsp:cNvSpPr/>
      </dsp:nvSpPr>
      <dsp:spPr>
        <a:xfrm>
          <a:off x="154128" y="2059736"/>
          <a:ext cx="5900961" cy="209245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decisión de Jesús de ir cabalgando cuando siempre viajaba a pie avivó la esperanza de sus discípulos en su proclamación como Rey.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00357" y="2059736"/>
        <a:ext cx="3808504" cy="20924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91944-25AF-46C4-B1AF-05FE159529E1}">
      <dsp:nvSpPr>
        <dsp:cNvPr id="0" name=""/>
        <dsp:cNvSpPr/>
      </dsp:nvSpPr>
      <dsp:spPr>
        <a:xfrm>
          <a:off x="0" y="779542"/>
          <a:ext cx="4515903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1C726-944D-483E-8AE8-CB58923C175B}">
      <dsp:nvSpPr>
        <dsp:cNvPr id="0" name=""/>
        <dsp:cNvSpPr/>
      </dsp:nvSpPr>
      <dsp:spPr>
        <a:xfrm>
          <a:off x="225795" y="18918"/>
          <a:ext cx="4044289" cy="170526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483" tIns="0" rIns="119483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la multitud se enteró de su venida y habiendo sido despertada la esperanza de su proclamación como Rey…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9039" y="102162"/>
        <a:ext cx="3877801" cy="1538776"/>
      </dsp:txXfrm>
    </dsp:sp>
    <dsp:sp modelId="{8DEFFA9F-E8A6-4AFA-806E-EF21D79CF252}">
      <dsp:nvSpPr>
        <dsp:cNvPr id="0" name=""/>
        <dsp:cNvSpPr/>
      </dsp:nvSpPr>
      <dsp:spPr>
        <a:xfrm>
          <a:off x="0" y="3985207"/>
          <a:ext cx="4515903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8CAB8-F90F-41CE-B051-EA9FA18EC7C3}">
      <dsp:nvSpPr>
        <dsp:cNvPr id="0" name=""/>
        <dsp:cNvSpPr/>
      </dsp:nvSpPr>
      <dsp:spPr>
        <a:xfrm>
          <a:off x="225795" y="2737942"/>
          <a:ext cx="4044289" cy="21919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483" tIns="0" rIns="119483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pueblo salió a recibirle  lleno de fervor, tomaron ramas de palmeras en señal de victoria y clamaron “Hosanna” reconociéndole como el Mesías y Rey de Israel.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2795" y="2844942"/>
        <a:ext cx="3830289" cy="19779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4261"/>
          <a:ext cx="4359977" cy="20356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multitud aclamó a Jesús como el Mesías porque reconocieron en su entrada el cumplimiento de la profecía de Zacarías…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622" y="63883"/>
        <a:ext cx="4240733" cy="1916405"/>
      </dsp:txXfrm>
    </dsp:sp>
    <dsp:sp modelId="{453817D1-3B94-47AE-A879-A8732AC96949}">
      <dsp:nvSpPr>
        <dsp:cNvPr id="0" name=""/>
        <dsp:cNvSpPr/>
      </dsp:nvSpPr>
      <dsp:spPr>
        <a:xfrm rot="5400000">
          <a:off x="1649849" y="2110596"/>
          <a:ext cx="1060278" cy="127233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798289" y="2216624"/>
        <a:ext cx="763400" cy="742195"/>
      </dsp:txXfrm>
    </dsp:sp>
    <dsp:sp modelId="{70437E02-45D0-47C9-80E5-FE6E70D5D88D}">
      <dsp:nvSpPr>
        <dsp:cNvPr id="0" name=""/>
        <dsp:cNvSpPr/>
      </dsp:nvSpPr>
      <dsp:spPr>
        <a:xfrm>
          <a:off x="0" y="3453615"/>
          <a:ext cx="4359977" cy="201023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animal en el cual cabalgaba era el que montaban los reyes de Israel, y la profecía había predicho que así vendría el Mesías a su reino.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878" y="3512493"/>
        <a:ext cx="4242221" cy="18924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0052-2331-4439-9514-D8EC85397906}">
      <dsp:nvSpPr>
        <dsp:cNvPr id="0" name=""/>
        <dsp:cNvSpPr/>
      </dsp:nvSpPr>
      <dsp:spPr>
        <a:xfrm>
          <a:off x="604056" y="0"/>
          <a:ext cx="6845973" cy="4152675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88131C-47BE-43AF-9C9A-9DDCE51FBD98}">
      <dsp:nvSpPr>
        <dsp:cNvPr id="0" name=""/>
        <dsp:cNvSpPr/>
      </dsp:nvSpPr>
      <dsp:spPr>
        <a:xfrm>
          <a:off x="4144432" y="1245802"/>
          <a:ext cx="3905974" cy="166107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pueblo en su anhelo de salvación y liberación de la opresión romana, y a la espera de un trono terrenal…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25519" y="1326889"/>
        <a:ext cx="3743800" cy="1498896"/>
      </dsp:txXfrm>
    </dsp:sp>
    <dsp:sp modelId="{0913F2B1-7E99-4912-ABFD-BE1AA4578596}">
      <dsp:nvSpPr>
        <dsp:cNvPr id="0" name=""/>
        <dsp:cNvSpPr/>
      </dsp:nvSpPr>
      <dsp:spPr>
        <a:xfrm>
          <a:off x="3678" y="1245802"/>
          <a:ext cx="3905974" cy="166107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…repitió con gozo las palabras del salmista porque veían en Jesús el cumplimiento de la esperanza mesiánica.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4765" y="1326889"/>
        <a:ext cx="3743800" cy="14988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7044" y="181178"/>
          <a:ext cx="3595601" cy="21248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fariseos, celosos de la popularidad de Jesús y temiendo que la multitud, por la fuerza del número, hiciera rey a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0771" y="284905"/>
        <a:ext cx="3388147" cy="1917408"/>
      </dsp:txXfrm>
    </dsp:sp>
    <dsp:sp modelId="{9D041828-6AD9-46A5-9720-92B6CDC6F09B}">
      <dsp:nvSpPr>
        <dsp:cNvPr id="0" name=""/>
        <dsp:cNvSpPr/>
      </dsp:nvSpPr>
      <dsp:spPr>
        <a:xfrm>
          <a:off x="17044" y="2574027"/>
          <a:ext cx="3595601" cy="260975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…con toda su autoridad se dirigieron a Jesús buscando silenciar al pueblo, declararon que tan ruidosa demostración era contraria a la ley, y que no sería permitida.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44442" y="2701425"/>
        <a:ext cx="3340805" cy="23549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099"/>
          <a:ext cx="4331140" cy="20788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palabras de Jesús indicaron que tal escena de triunfo estaba determinada por Dios mismo, había sido profetizado y debía cumplirse…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886" y="63985"/>
        <a:ext cx="4209368" cy="1957042"/>
      </dsp:txXfrm>
    </dsp:sp>
    <dsp:sp modelId="{453817D1-3B94-47AE-A879-A8732AC96949}">
      <dsp:nvSpPr>
        <dsp:cNvPr id="0" name=""/>
        <dsp:cNvSpPr/>
      </dsp:nvSpPr>
      <dsp:spPr>
        <a:xfrm rot="5400000">
          <a:off x="1672267" y="2147687"/>
          <a:ext cx="986604" cy="11839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810392" y="2246348"/>
        <a:ext cx="710355" cy="690623"/>
      </dsp:txXfrm>
    </dsp:sp>
    <dsp:sp modelId="{70437E02-45D0-47C9-80E5-FE6E70D5D88D}">
      <dsp:nvSpPr>
        <dsp:cNvPr id="0" name=""/>
        <dsp:cNvSpPr/>
      </dsp:nvSpPr>
      <dsp:spPr>
        <a:xfrm>
          <a:off x="0" y="3397386"/>
          <a:ext cx="4331140" cy="2025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 el pueblo hubiera callado por miedo o presión, la creación misma habría dado testimonio de su divinidad, y habría saludado a Cristo con aclamaciones de alabanza.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325" y="3456711"/>
        <a:ext cx="4212490" cy="19068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648" y="195110"/>
          <a:ext cx="5313568" cy="205629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Este evento se cumplió tal y como expresaba la profecía de Zacarías, es por eso por lo que muchos en la multitud reconocieron a Jesús como el Rey y Salvador…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8" y="195110"/>
        <a:ext cx="4799494" cy="2056295"/>
      </dsp:txXfrm>
    </dsp:sp>
    <dsp:sp modelId="{8D044741-25DB-4DE0-8341-A6CE7CF03541}">
      <dsp:nvSpPr>
        <dsp:cNvPr id="0" name=""/>
        <dsp:cNvSpPr/>
      </dsp:nvSpPr>
      <dsp:spPr>
        <a:xfrm>
          <a:off x="648" y="2266284"/>
          <a:ext cx="5313568" cy="211531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ver a Jesús entrar así, recordaron las palabras del profeta Zacarías, se llenaron de gozo, y miles de voces repitieron las palabras de Zacarías.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8" y="2266284"/>
        <a:ext cx="4784740" cy="21153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057349"/>
          <a:ext cx="4450498" cy="229896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…era necesario que los ojos de todo el pueblo se dirigieran ahora a Él, así después de su crucifixión muchos serían inducidos a escudriñar las escrituras y se convencerían de que era el Mesías.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057349"/>
        <a:ext cx="4450498" cy="2298961"/>
      </dsp:txXfrm>
    </dsp:sp>
    <dsp:sp modelId="{EB05ED16-170E-4ABA-A9FC-1E534D3C8009}">
      <dsp:nvSpPr>
        <dsp:cNvPr id="0" name=""/>
        <dsp:cNvSpPr/>
      </dsp:nvSpPr>
      <dsp:spPr>
        <a:xfrm rot="10800000">
          <a:off x="0" y="5312"/>
          <a:ext cx="4450498" cy="313238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propósito fue anunciar su hora gloriosa, Jesús deseaba llamar la atención al sacrificio que había de coronar su misión en favor de un mundo caído, para esto primero…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5312"/>
        <a:ext cx="4450498" cy="20353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273" y="232152"/>
          <a:ext cx="4276791" cy="23255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lloró por Jerusalén porque había rechazado al Hijo de Dios y desdeñado su amor cuando más cerca lo tenía y a pesar de siglos de privilegios espirituales…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273" y="232152"/>
        <a:ext cx="4276791" cy="2325597"/>
      </dsp:txXfrm>
    </dsp:sp>
    <dsp:sp modelId="{9D041828-6AD9-46A5-9720-92B6CDC6F09B}">
      <dsp:nvSpPr>
        <dsp:cNvPr id="0" name=""/>
        <dsp:cNvSpPr/>
      </dsp:nvSpPr>
      <dsp:spPr>
        <a:xfrm>
          <a:off x="20273" y="2828677"/>
          <a:ext cx="4276791" cy="236303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lloró al ver lo que iba a ser de Jerusalén por haber rechazado a su Redentor (destrucción de la ciudad), lloró por las almas que se perderían a causa de su incredulidad y rebeldía.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273" y="2828677"/>
        <a:ext cx="4276791" cy="23630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803" y="281609"/>
          <a:ext cx="4388716" cy="184295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gobernantes interceptaron a la procesión e inquirieron acerca de la identidad de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0769" y="371575"/>
        <a:ext cx="4208784" cy="1663022"/>
      </dsp:txXfrm>
    </dsp:sp>
    <dsp:sp modelId="{9D041828-6AD9-46A5-9720-92B6CDC6F09B}">
      <dsp:nvSpPr>
        <dsp:cNvPr id="0" name=""/>
        <dsp:cNvSpPr/>
      </dsp:nvSpPr>
      <dsp:spPr>
        <a:xfrm>
          <a:off x="20803" y="2356996"/>
          <a:ext cx="4388716" cy="20145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gente llena de inspiración respondía repitiendo las profecías concernientes a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9147" y="2455340"/>
        <a:ext cx="4192028" cy="181789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DDAF5-21C7-44CA-B314-7D86AC93770C}">
      <dsp:nvSpPr>
        <dsp:cNvPr id="0" name=""/>
        <dsp:cNvSpPr/>
      </dsp:nvSpPr>
      <dsp:spPr>
        <a:xfrm>
          <a:off x="8985" y="0"/>
          <a:ext cx="3176144" cy="181129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Jesús con autoridad limpió el templo, echando fuera a los comerciantes y cambistas que habían corrompido su casa…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2036" y="53051"/>
        <a:ext cx="3070042" cy="1705194"/>
      </dsp:txXfrm>
    </dsp:sp>
    <dsp:sp modelId="{DB8B71FC-51AF-48A1-87F0-EBFFE934F430}">
      <dsp:nvSpPr>
        <dsp:cNvPr id="0" name=""/>
        <dsp:cNvSpPr/>
      </dsp:nvSpPr>
      <dsp:spPr>
        <a:xfrm>
          <a:off x="3499552" y="515763"/>
          <a:ext cx="666576" cy="77976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100" kern="1200">
            <a:latin typeface="Bw Modelica" panose="00000600000000000000" pitchFamily="50" charset="0"/>
          </a:endParaRPr>
        </a:p>
      </dsp:txBody>
      <dsp:txXfrm>
        <a:off x="3499552" y="671717"/>
        <a:ext cx="466603" cy="467861"/>
      </dsp:txXfrm>
    </dsp:sp>
    <dsp:sp modelId="{647CA6F4-A718-4FC3-8E90-2BBF531318D7}">
      <dsp:nvSpPr>
        <dsp:cNvPr id="0" name=""/>
        <dsp:cNvSpPr/>
      </dsp:nvSpPr>
      <dsp:spPr>
        <a:xfrm>
          <a:off x="4442822" y="0"/>
          <a:ext cx="3996002" cy="181129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…lo restituyó a su verdadero propósito, y ante la alabanza de los niños Jesús resaltó que incluso ellos reconocían lo que los líderes rechazaban.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4495873" y="53051"/>
        <a:ext cx="3889900" cy="1705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10/7/2025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408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0700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10/7/2025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29.png"/><Relationship Id="rId10" Type="http://schemas.microsoft.com/office/2007/relationships/diagramDrawing" Target="../diagrams/drawing3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8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8.png"/><Relationship Id="rId10" Type="http://schemas.microsoft.com/office/2007/relationships/diagramDrawing" Target="../diagrams/drawing1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12 de julio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68372" y="4466604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Entrada Triunfal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BB68D96-5450-5EC3-F4F9-B50FE4D1E0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243"/>
          <a:stretch/>
        </p:blipFill>
        <p:spPr>
          <a:xfrm>
            <a:off x="4425250" y="373063"/>
            <a:ext cx="6973703" cy="352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B2D2999-5507-9873-7D59-620926B77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12 de julio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16081" y="4458609"/>
            <a:ext cx="111598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8000" b="1" dirty="0">
                <a:ln w="38100">
                  <a:noFill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Entrada Triunfal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12 de julio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Cristo vino a salvar a Jerusalén con sus hijos; pero el orgullo, la hipocresía, la malicia y el celo farisaico le habían impedido cumplir su propósito.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Deseado de Todas las Gentes, p. 530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“Decid a la hija de Sion: He aquí, tu Rey viene a ti, Manso, y sentado sobre una asna, sobre un pollino, hijo de animal de carga.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(Mateo 21:5)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4518A56-764C-CE21-5AED-4061AA834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47"/>
          <a:stretch/>
        </p:blipFill>
        <p:spPr>
          <a:xfrm>
            <a:off x="0" y="-10405"/>
            <a:ext cx="7533409" cy="422971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el Monte de los Olivos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7140" y="4219311"/>
            <a:ext cx="12097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Jesús y sus discípulos se acercaban a Jerusalén, ¿con qué instrucciones envió a dos de ellos por anticipado?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B036756-379B-FB84-A972-490F1773E6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5564097"/>
              </p:ext>
            </p:extLst>
          </p:nvPr>
        </p:nvGraphicFramePr>
        <p:xfrm>
          <a:off x="7616398" y="114503"/>
          <a:ext cx="4445578" cy="4104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FC5424D3-18C7-9F8E-013E-A3DB5A3BFEBE}"/>
              </a:ext>
            </a:extLst>
          </p:cNvPr>
          <p:cNvSpPr/>
          <p:nvPr/>
        </p:nvSpPr>
        <p:spPr>
          <a:xfrm>
            <a:off x="130024" y="2879348"/>
            <a:ext cx="4026340" cy="1182386"/>
          </a:xfrm>
          <a:prstGeom prst="wedgeRoundRectCallout">
            <a:avLst>
              <a:gd name="adj1" fmla="val 44894"/>
              <a:gd name="adj2" fmla="val -10762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Id a la aldea que está enfrente de vosotros, y luego hallaréis una asna atada, y un pollino con ella; desatadla, y traédmelos. Y si alguien os dijere algo, decid: El Señor los necesita; y luego los enviará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E55EC0-E467-BB2D-21D2-17E7016AA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935" y="1563"/>
            <a:ext cx="5568065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el Monte de los Olivos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110" y="4742180"/>
            <a:ext cx="65678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acción de los discípulos.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7145233"/>
              </p:ext>
            </p:extLst>
          </p:nvPr>
        </p:nvGraphicFramePr>
        <p:xfrm>
          <a:off x="191241" y="408807"/>
          <a:ext cx="6240732" cy="4154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momento de gozo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4201075"/>
            <a:ext cx="75447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la multitud se enteró de que Jesús venía a Jerusalén, ¿qué hicieron?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4220671-2772-2B05-3AA3-5CA5C3789B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90"/>
          <a:stretch/>
        </p:blipFill>
        <p:spPr>
          <a:xfrm>
            <a:off x="0" y="0"/>
            <a:ext cx="7544724" cy="4219171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DA924F6C-B01F-0C93-5E32-1F1724ED0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5762545"/>
              </p:ext>
            </p:extLst>
          </p:nvPr>
        </p:nvGraphicFramePr>
        <p:xfrm>
          <a:off x="7600280" y="138897"/>
          <a:ext cx="4515903" cy="5616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con esquinas redondeadas 4">
            <a:extLst>
              <a:ext uri="{FF2B5EF4-FFF2-40B4-BE49-F238E27FC236}">
                <a16:creationId xmlns:a16="http://schemas.microsoft.com/office/drawing/2014/main" id="{9B73CF45-D4A2-4DC9-FCEA-B84105CD674A}"/>
              </a:ext>
            </a:extLst>
          </p:cNvPr>
          <p:cNvSpPr/>
          <p:nvPr/>
        </p:nvSpPr>
        <p:spPr>
          <a:xfrm>
            <a:off x="1643019" y="36433"/>
            <a:ext cx="2829001" cy="775538"/>
          </a:xfrm>
          <a:prstGeom prst="wedgeRoundRectCallout">
            <a:avLst>
              <a:gd name="adj1" fmla="val 44831"/>
              <a:gd name="adj2" fmla="val 119308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¡Hosanna! ¡Bendito el que viene en el nombre del Señor, el Rey de Israel!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281C726-944D-483E-8AE8-CB58923C1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9391944-25AF-46C4-B1AF-05FE15952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468CAB8-F90F-41CE-B051-EA9FA18EC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DEFFA9F-E8A6-4AFA-806E-EF21D79CF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1" grpId="0">
        <p:bldSub>
          <a:bldDgm bld="one"/>
        </p:bldSub>
      </p:bldGraphic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momento de gozo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572000" y="4195716"/>
            <a:ext cx="7489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llevó a la multitud a aclamar a Jesús como el Mesías en aquella gozosa ocasión?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3188875"/>
              </p:ext>
            </p:extLst>
          </p:nvPr>
        </p:nvGraphicFramePr>
        <p:xfrm>
          <a:off x="212023" y="164224"/>
          <a:ext cx="4359977" cy="5468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0D346984-B5E9-852C-921F-69560372052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272" r="800" b="15001"/>
          <a:stretch/>
        </p:blipFill>
        <p:spPr>
          <a:xfrm>
            <a:off x="5018809" y="0"/>
            <a:ext cx="7173191" cy="42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98961A-D9B6-B530-AB04-732C1BF54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32"/>
            <a:ext cx="3933976" cy="623535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momento de gozo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326814" y="4239762"/>
            <a:ext cx="78090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manera el pueblo ansioso de liberación se hizo eco con júbilo de las palabras del salmista?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FE44060C-61BB-055A-B416-6BB13A94139E}"/>
              </a:ext>
            </a:extLst>
          </p:cNvPr>
          <p:cNvSpPr/>
          <p:nvPr/>
        </p:nvSpPr>
        <p:spPr>
          <a:xfrm>
            <a:off x="191241" y="75645"/>
            <a:ext cx="3277589" cy="775538"/>
          </a:xfrm>
          <a:prstGeom prst="wedgeRoundRectCallout">
            <a:avLst>
              <a:gd name="adj1" fmla="val 41661"/>
              <a:gd name="adj2" fmla="val 11260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¡Hosanna al Hijo de David! ¡Bendito el que viene en el nombre del Señor! ¡Hosanna en las alturas!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FEFD84F-E240-60E7-153A-850BCDCC5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8899397"/>
              </p:ext>
            </p:extLst>
          </p:nvPr>
        </p:nvGraphicFramePr>
        <p:xfrm>
          <a:off x="4007890" y="87087"/>
          <a:ext cx="8054086" cy="415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33F0052-2331-4439-9514-D8EC853979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988131C-47BE-43AF-9C9A-9DDCE51FB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913F2B1-7E99-4912-ABFD-BE1AA45785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B14235C-BA9A-3C14-9D68-6D2ACB79D9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7" b="9121"/>
          <a:stretch/>
        </p:blipFill>
        <p:spPr>
          <a:xfrm>
            <a:off x="3896591" y="0"/>
            <a:ext cx="8298902" cy="422847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Cumplimiento de la profecía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3880533" y="4228478"/>
            <a:ext cx="82588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reaccionaron algunos fariseos ante la demostración de alabanzas a Cristo?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CBB62DA-B5BA-C519-19EA-8CB6FFBE7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4996077"/>
              </p:ext>
            </p:extLst>
          </p:nvPr>
        </p:nvGraphicFramePr>
        <p:xfrm>
          <a:off x="194733" y="149250"/>
          <a:ext cx="3629690" cy="536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con esquinas redondeadas 9">
            <a:extLst>
              <a:ext uri="{FF2B5EF4-FFF2-40B4-BE49-F238E27FC236}">
                <a16:creationId xmlns:a16="http://schemas.microsoft.com/office/drawing/2014/main" id="{AEBEC11C-7A53-F0F7-8695-C37AAC814B2E}"/>
              </a:ext>
            </a:extLst>
          </p:cNvPr>
          <p:cNvSpPr/>
          <p:nvPr/>
        </p:nvSpPr>
        <p:spPr>
          <a:xfrm>
            <a:off x="4561609" y="89110"/>
            <a:ext cx="2310441" cy="684928"/>
          </a:xfrm>
          <a:prstGeom prst="wedgeRoundRectCallout">
            <a:avLst>
              <a:gd name="adj1" fmla="val -48500"/>
              <a:gd name="adj2" fmla="val 85499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Ya veis que no conseguís nada; mirad, el mundo se va tras él.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1" name="Bocadillo: rectángulo con esquinas redondeadas 10">
            <a:extLst>
              <a:ext uri="{FF2B5EF4-FFF2-40B4-BE49-F238E27FC236}">
                <a16:creationId xmlns:a16="http://schemas.microsoft.com/office/drawing/2014/main" id="{C7240F74-1A32-5475-4565-8C3BD9DADB7F}"/>
              </a:ext>
            </a:extLst>
          </p:cNvPr>
          <p:cNvSpPr/>
          <p:nvPr/>
        </p:nvSpPr>
        <p:spPr>
          <a:xfrm>
            <a:off x="9098778" y="149250"/>
            <a:ext cx="2061058" cy="536550"/>
          </a:xfrm>
          <a:prstGeom prst="wedgeRoundRectCallout">
            <a:avLst>
              <a:gd name="adj1" fmla="val -48971"/>
              <a:gd name="adj2" fmla="val 109421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Maestro, reprende a tus discípulos.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Sub>
          <a:bldDgm bld="one"/>
        </p:bldSub>
      </p:bldGraphic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53089-85D9-F1F0-519B-18EAD3449F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42" b="14707"/>
          <a:stretch/>
        </p:blipFill>
        <p:spPr>
          <a:xfrm>
            <a:off x="-19706" y="-4932"/>
            <a:ext cx="7511551" cy="505491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Cumplimiento de la profecía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75817" y="5115561"/>
            <a:ext cx="71748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respuesta les dio Jesús?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1B8FD61-6122-B40C-632F-E607C8A240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0202360"/>
              </p:ext>
            </p:extLst>
          </p:nvPr>
        </p:nvGraphicFramePr>
        <p:xfrm>
          <a:off x="7730837" y="117761"/>
          <a:ext cx="4331140" cy="5425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02A1718B-C976-E3B9-CCF1-36458B62B9DB}"/>
              </a:ext>
            </a:extLst>
          </p:cNvPr>
          <p:cNvSpPr/>
          <p:nvPr/>
        </p:nvSpPr>
        <p:spPr>
          <a:xfrm>
            <a:off x="2654962" y="72737"/>
            <a:ext cx="2774372" cy="507068"/>
          </a:xfrm>
          <a:prstGeom prst="wedgeRoundRectCallout">
            <a:avLst>
              <a:gd name="adj1" fmla="val -42845"/>
              <a:gd name="adj2" fmla="val 103174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Os digo que si éstos callaran, las piedras clamarían.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6" grpId="0">
        <p:bldSub>
          <a:bldDgm bld="one"/>
        </p:bldSub>
      </p:bldGraphic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5FD6141-CF35-EBC5-8A63-44EA456C6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0" y="1168"/>
            <a:ext cx="6591300" cy="46291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Cumplimiento de la profecía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5817" y="4683773"/>
            <a:ext cx="120240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este asombroso evento fue un cumplimiento de la profecía, según lo reconocieron muchos en la multitud?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3E7915D-F701-04F6-902C-C1F7D2851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896169"/>
              </p:ext>
            </p:extLst>
          </p:nvPr>
        </p:nvGraphicFramePr>
        <p:xfrm>
          <a:off x="171534" y="107065"/>
          <a:ext cx="5314866" cy="4576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Todos los ojos puestos en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0" y="4167980"/>
            <a:ext cx="75624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¿Con qué propósito permitió Jesús una demostración tan grande el día de su entrada triunfal en Jerusalén?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712463"/>
              </p:ext>
            </p:extLst>
          </p:nvPr>
        </p:nvGraphicFramePr>
        <p:xfrm>
          <a:off x="7562435" y="182135"/>
          <a:ext cx="4450498" cy="5361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B333147A-2882-FFA0-68A1-04605E6055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9707" y="-12714"/>
            <a:ext cx="7432343" cy="41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CFC7DD1B-FA07-C2A1-00C9-0AD13A5F26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49"/>
          <a:stretch/>
        </p:blipFill>
        <p:spPr>
          <a:xfrm>
            <a:off x="4592782" y="0"/>
            <a:ext cx="7599218" cy="419571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Todos los ojos puestos en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4592782" y="4195716"/>
            <a:ext cx="7579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Sorprendentemente, ¿qué hizo Jesús cuando llegó a la vista de toda la ciudad, y por qué?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696B8CD1-3183-FDAE-0856-BC6E88D7F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521132"/>
              </p:ext>
            </p:extLst>
          </p:nvPr>
        </p:nvGraphicFramePr>
        <p:xfrm>
          <a:off x="171534" y="132716"/>
          <a:ext cx="4317338" cy="5423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E955994-D509-CC7D-94DD-AB88556ACE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703"/>
          <a:stretch/>
        </p:blipFill>
        <p:spPr>
          <a:xfrm>
            <a:off x="0" y="1581661"/>
            <a:ext cx="7460673" cy="439159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Llegando a Jerusalén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78015" y="63546"/>
            <a:ext cx="120381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Cuando Jesús entró en Jerusalén, ¿qué pregunta hicieron los gobernantes y qué respuesta obtuvieron en medio del alboroto?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3" name="Bocadillo: rectángulo con esquinas redondeadas 12">
            <a:extLst>
              <a:ext uri="{FF2B5EF4-FFF2-40B4-BE49-F238E27FC236}">
                <a16:creationId xmlns:a16="http://schemas.microsoft.com/office/drawing/2014/main" id="{E53E4DF3-5667-8202-A16E-30A64325EA3C}"/>
              </a:ext>
            </a:extLst>
          </p:cNvPr>
          <p:cNvSpPr/>
          <p:nvPr/>
        </p:nvSpPr>
        <p:spPr>
          <a:xfrm>
            <a:off x="1171524" y="1927879"/>
            <a:ext cx="1493582" cy="471078"/>
          </a:xfrm>
          <a:prstGeom prst="wedgeRoundRectCallout">
            <a:avLst>
              <a:gd name="adj1" fmla="val -29716"/>
              <a:gd name="adj2" fmla="val 160495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¿Quién es este?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4" name="Bocadillo: rectángulo con esquinas redondeadas 13">
            <a:extLst>
              <a:ext uri="{FF2B5EF4-FFF2-40B4-BE49-F238E27FC236}">
                <a16:creationId xmlns:a16="http://schemas.microsoft.com/office/drawing/2014/main" id="{A0E61B77-037C-B801-50B5-C3C253D31A92}"/>
              </a:ext>
            </a:extLst>
          </p:cNvPr>
          <p:cNvSpPr/>
          <p:nvPr/>
        </p:nvSpPr>
        <p:spPr>
          <a:xfrm>
            <a:off x="3230818" y="4268103"/>
            <a:ext cx="1985418" cy="644205"/>
          </a:xfrm>
          <a:prstGeom prst="wedgeRoundRectCallout">
            <a:avLst>
              <a:gd name="adj1" fmla="val -66875"/>
              <a:gd name="adj2" fmla="val -8951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Este es Jesús, el profeta, de Nazaret de Galilea.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E3BB6EF3-0BBA-F743-9A43-33BF5871DA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5125622"/>
              </p:ext>
            </p:extLst>
          </p:nvPr>
        </p:nvGraphicFramePr>
        <p:xfrm>
          <a:off x="7631652" y="1018178"/>
          <a:ext cx="4430324" cy="465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90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4" grpId="0" animBg="1"/>
      <p:bldGraphic spid="1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E58F20-C64F-2655-5A40-8B50ADF4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200"/>
            <a:ext cx="12191998" cy="609599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Llegando a Jerusalén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C49A54-E5C4-8B9A-AEDD-5BE3A849C035}"/>
              </a:ext>
            </a:extLst>
          </p:cNvPr>
          <p:cNvSpPr txBox="1"/>
          <p:nvPr/>
        </p:nvSpPr>
        <p:spPr>
          <a:xfrm>
            <a:off x="102920" y="5195183"/>
            <a:ext cx="119861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 cuanto Jesús llegó a la ciudad, ¿qué hizo en el templo? </a:t>
            </a:r>
            <a:endParaRPr lang="es-EC" sz="3200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AC993A77-28D6-EB65-C032-CA3690D86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1275581"/>
              </p:ext>
            </p:extLst>
          </p:nvPr>
        </p:nvGraphicFramePr>
        <p:xfrm>
          <a:off x="3614166" y="114502"/>
          <a:ext cx="8447810" cy="18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9970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16DDAF5-21C7-44CA-B314-7D86AC937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B8B71FC-51AF-48A1-87F0-EBFFE934F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47CA6F4-A718-4FC3-8E90-2BBF53131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77730" y="381783"/>
            <a:ext cx="2456598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cuanto Jesús llegó a la ciudad de Jerusalén dirigió sus pasos al templo, donde manifestó su autoridad divina al purificarlo de toda corrupción. Su primera acción fue restaurar la santidad del lugar, y luego hacer actos de misericordia.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37585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Cada detalle de la entrada triunfal de Jesús a Jerusalén fue guiado por el plan divino revelado en la Palabra de Dios; así se validó las Escrituras, y fue ofrecida la última oportunidad al pueblo de reconocer “el tiempo de su visitación”.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14270" y="381783"/>
            <a:ext cx="233927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gozo de la multitud durante la entrada triunfal de Jesús a Jerusalén expresaba esperanza y fervor espiritual, pues muchos creyeron estar presenciando la manifestación del tan esperado Rey de Israel.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5431" y="381783"/>
            <a:ext cx="227861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fariseos en lugar de reconocer el cumplimiento profético y la obra divina que se manifestaba ante sus ojos, endurecieron sus corazones, temiendo perder su poder e influencia sobre el pueblo.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9640" y="381783"/>
            <a:ext cx="242294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permitió por primera y única vez una proclamación abierta de su mesianismo, para que ningún detalle de su entrega pasara desapercibido, así quería que todos meditaran profundamente  en su muerte y lo reconocieran como el Hijo de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2933820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recibir a Cristo en mi corazón con sencillez y fe, dejando de lado el orgullo para que Él pueda cumplir su propósito en mí!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660062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es mi Rey manso y humilde, y que el orgullo y la hipocresía pueden impedir que lo reconozca en mi vida.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1249408</TotalTime>
  <Words>1537</Words>
  <Application>Microsoft Office PowerPoint</Application>
  <PresentationFormat>Panorámica</PresentationFormat>
  <Paragraphs>132</Paragraphs>
  <Slides>21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Secretaría Unión Ecuatoriana</cp:lastModifiedBy>
  <cp:revision>9129</cp:revision>
  <dcterms:created xsi:type="dcterms:W3CDTF">2017-06-02T15:34:13Z</dcterms:created>
  <dcterms:modified xsi:type="dcterms:W3CDTF">2025-07-10T17:23:32Z</dcterms:modified>
</cp:coreProperties>
</file>