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4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6E1B9"/>
    <a:srgbClr val="F9EBCF"/>
    <a:srgbClr val="FCF7F3"/>
    <a:srgbClr val="D2C0B2"/>
    <a:srgbClr val="F8EFE6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749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0B2897-E9F2-4496-A430-1D10050CE69B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B2BF88DC-7FD7-4293-A618-ECF6FFA082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Fueron los sabios del oriente conocidos como “magos”, quienes buscaron a Jesús en el comienzo de su vida, ellos no eran judíos, eran gentiles.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6DD7174-685A-4688-A9BC-301F35F69BA0}" type="parTrans" cxnId="{07F76A9D-4B67-4BF2-BBE6-0419D4023E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5CCA61-17E7-4A4A-82C6-B920431E4F81}" type="sibTrans" cxnId="{07F76A9D-4B67-4BF2-BBE6-0419D4023E5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BF40E2-2E1E-4CAF-81A1-41E8CB0E797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encontrarlo, le adoraron y le ofrecieron oro, incienso y mirra, reconociendo así su divinidad y misión redentora.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17B39B-C6E6-40AD-AADB-551F82CD0C88}" type="parTrans" cxnId="{394B38E4-03EB-41A7-BD1E-3911A51A3A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D4B4CD-D75E-4BDE-A700-97BFEF5CB9E6}" type="sibTrans" cxnId="{394B38E4-03EB-41A7-BD1E-3911A51A3A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C030C36-C6AD-4672-9956-06154492B7F9}" type="pres">
      <dgm:prSet presAssocID="{990B2897-E9F2-4496-A430-1D10050CE69B}" presName="Name0" presStyleCnt="0">
        <dgm:presLayoutVars>
          <dgm:dir/>
          <dgm:resizeHandles val="exact"/>
        </dgm:presLayoutVars>
      </dgm:prSet>
      <dgm:spPr/>
    </dgm:pt>
    <dgm:pt modelId="{6667F413-0929-4E2B-A619-8595EAB83B51}" type="pres">
      <dgm:prSet presAssocID="{B2BF88DC-7FD7-4293-A618-ECF6FFA082FF}" presName="node" presStyleLbl="node1" presStyleIdx="0" presStyleCnt="2">
        <dgm:presLayoutVars>
          <dgm:bulletEnabled val="1"/>
        </dgm:presLayoutVars>
      </dgm:prSet>
      <dgm:spPr/>
    </dgm:pt>
    <dgm:pt modelId="{D99435D6-2157-4CE1-80CE-65F369A40AFD}" type="pres">
      <dgm:prSet presAssocID="{DC5CCA61-17E7-4A4A-82C6-B920431E4F81}" presName="sibTrans" presStyleLbl="sibTrans2D1" presStyleIdx="0" presStyleCnt="1"/>
      <dgm:spPr/>
    </dgm:pt>
    <dgm:pt modelId="{8AAA194D-6B80-4D99-AD01-85B6C94E3F59}" type="pres">
      <dgm:prSet presAssocID="{DC5CCA61-17E7-4A4A-82C6-B920431E4F81}" presName="connectorText" presStyleLbl="sibTrans2D1" presStyleIdx="0" presStyleCnt="1"/>
      <dgm:spPr/>
    </dgm:pt>
    <dgm:pt modelId="{A6758B10-5C31-4F89-B6F1-5B68B2C784C1}" type="pres">
      <dgm:prSet presAssocID="{0CBF40E2-2E1E-4CAF-81A1-41E8CB0E7973}" presName="node" presStyleLbl="node1" presStyleIdx="1" presStyleCnt="2">
        <dgm:presLayoutVars>
          <dgm:bulletEnabled val="1"/>
        </dgm:presLayoutVars>
      </dgm:prSet>
      <dgm:spPr/>
    </dgm:pt>
  </dgm:ptLst>
  <dgm:cxnLst>
    <dgm:cxn modelId="{C393DF2A-EF28-4B99-84F9-E493237B12CE}" type="presOf" srcId="{B2BF88DC-7FD7-4293-A618-ECF6FFA082FF}" destId="{6667F413-0929-4E2B-A619-8595EAB83B51}" srcOrd="0" destOrd="0" presId="urn:microsoft.com/office/officeart/2005/8/layout/process1"/>
    <dgm:cxn modelId="{2BD64232-4137-4B8C-B9F7-5F84190BBEAC}" type="presOf" srcId="{990B2897-E9F2-4496-A430-1D10050CE69B}" destId="{AC030C36-C6AD-4672-9956-06154492B7F9}" srcOrd="0" destOrd="0" presId="urn:microsoft.com/office/officeart/2005/8/layout/process1"/>
    <dgm:cxn modelId="{85A4C75D-7CCA-4A1D-8636-AF92B89428C0}" type="presOf" srcId="{0CBF40E2-2E1E-4CAF-81A1-41E8CB0E7973}" destId="{A6758B10-5C31-4F89-B6F1-5B68B2C784C1}" srcOrd="0" destOrd="0" presId="urn:microsoft.com/office/officeart/2005/8/layout/process1"/>
    <dgm:cxn modelId="{32FD6675-54F8-472E-99E1-6546410A86BC}" type="presOf" srcId="{DC5CCA61-17E7-4A4A-82C6-B920431E4F81}" destId="{8AAA194D-6B80-4D99-AD01-85B6C94E3F59}" srcOrd="1" destOrd="0" presId="urn:microsoft.com/office/officeart/2005/8/layout/process1"/>
    <dgm:cxn modelId="{07F76A9D-4B67-4BF2-BBE6-0419D4023E51}" srcId="{990B2897-E9F2-4496-A430-1D10050CE69B}" destId="{B2BF88DC-7FD7-4293-A618-ECF6FFA082FF}" srcOrd="0" destOrd="0" parTransId="{E6DD7174-685A-4688-A9BC-301F35F69BA0}" sibTransId="{DC5CCA61-17E7-4A4A-82C6-B920431E4F81}"/>
    <dgm:cxn modelId="{0DDFC5A3-432F-4F4D-B49F-74132CA306C8}" type="presOf" srcId="{DC5CCA61-17E7-4A4A-82C6-B920431E4F81}" destId="{D99435D6-2157-4CE1-80CE-65F369A40AFD}" srcOrd="0" destOrd="0" presId="urn:microsoft.com/office/officeart/2005/8/layout/process1"/>
    <dgm:cxn modelId="{394B38E4-03EB-41A7-BD1E-3911A51A3A8F}" srcId="{990B2897-E9F2-4496-A430-1D10050CE69B}" destId="{0CBF40E2-2E1E-4CAF-81A1-41E8CB0E7973}" srcOrd="1" destOrd="0" parTransId="{4A17B39B-C6E6-40AD-AADB-551F82CD0C88}" sibTransId="{82D4B4CD-D75E-4BDE-A700-97BFEF5CB9E6}"/>
    <dgm:cxn modelId="{BC6C8BD3-24A8-49E3-882A-4563D4888156}" type="presParOf" srcId="{AC030C36-C6AD-4672-9956-06154492B7F9}" destId="{6667F413-0929-4E2B-A619-8595EAB83B51}" srcOrd="0" destOrd="0" presId="urn:microsoft.com/office/officeart/2005/8/layout/process1"/>
    <dgm:cxn modelId="{87663268-FC3C-4820-848F-2B9C3EE0B380}" type="presParOf" srcId="{AC030C36-C6AD-4672-9956-06154492B7F9}" destId="{D99435D6-2157-4CE1-80CE-65F369A40AFD}" srcOrd="1" destOrd="0" presId="urn:microsoft.com/office/officeart/2005/8/layout/process1"/>
    <dgm:cxn modelId="{194EAD07-61E9-4098-B182-B2D2BF3FDC37}" type="presParOf" srcId="{D99435D6-2157-4CE1-80CE-65F369A40AFD}" destId="{8AAA194D-6B80-4D99-AD01-85B6C94E3F59}" srcOrd="0" destOrd="0" presId="urn:microsoft.com/office/officeart/2005/8/layout/process1"/>
    <dgm:cxn modelId="{540A3AF3-5496-488A-AF47-1856182194CE}" type="presParOf" srcId="{AC030C36-C6AD-4672-9956-06154492B7F9}" destId="{A6758B10-5C31-4F89-B6F1-5B68B2C784C1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final de su ministerio, griegos buscaron a Jesús para conocer la verdad acerca de su misión…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…estos representaban a las naciones, a las tribus y a los pueblos del mundo que serían atraídos por la cruz del Salvador.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734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053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0B2897-E9F2-4496-A430-1D10050CE69B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B2BF88DC-7FD7-4293-A618-ECF6FFA082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Que el plan de la salvación es para todos, su llamado es universal…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6DD7174-685A-4688-A9BC-301F35F69BA0}" type="parTrans" cxnId="{07F76A9D-4B67-4BF2-BBE6-0419D4023E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5CCA61-17E7-4A4A-82C6-B920431E4F81}" type="sibTrans" cxnId="{07F76A9D-4B67-4BF2-BBE6-0419D4023E5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BF40E2-2E1E-4CAF-81A1-41E8CB0E797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eso somos llamados a extender el mensaje en todo lugar.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17B39B-C6E6-40AD-AADB-551F82CD0C88}" type="parTrans" cxnId="{394B38E4-03EB-41A7-BD1E-3911A51A3A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D4B4CD-D75E-4BDE-A700-97BFEF5CB9E6}" type="sibTrans" cxnId="{394B38E4-03EB-41A7-BD1E-3911A51A3A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C030C36-C6AD-4672-9956-06154492B7F9}" type="pres">
      <dgm:prSet presAssocID="{990B2897-E9F2-4496-A430-1D10050CE69B}" presName="Name0" presStyleCnt="0">
        <dgm:presLayoutVars>
          <dgm:dir/>
          <dgm:resizeHandles val="exact"/>
        </dgm:presLayoutVars>
      </dgm:prSet>
      <dgm:spPr/>
    </dgm:pt>
    <dgm:pt modelId="{6667F413-0929-4E2B-A619-8595EAB83B51}" type="pres">
      <dgm:prSet presAssocID="{B2BF88DC-7FD7-4293-A618-ECF6FFA082FF}" presName="node" presStyleLbl="node1" presStyleIdx="0" presStyleCnt="2">
        <dgm:presLayoutVars>
          <dgm:bulletEnabled val="1"/>
        </dgm:presLayoutVars>
      </dgm:prSet>
      <dgm:spPr/>
    </dgm:pt>
    <dgm:pt modelId="{D99435D6-2157-4CE1-80CE-65F369A40AFD}" type="pres">
      <dgm:prSet presAssocID="{DC5CCA61-17E7-4A4A-82C6-B920431E4F81}" presName="sibTrans" presStyleLbl="sibTrans2D1" presStyleIdx="0" presStyleCnt="1"/>
      <dgm:spPr/>
    </dgm:pt>
    <dgm:pt modelId="{8AAA194D-6B80-4D99-AD01-85B6C94E3F59}" type="pres">
      <dgm:prSet presAssocID="{DC5CCA61-17E7-4A4A-82C6-B920431E4F81}" presName="connectorText" presStyleLbl="sibTrans2D1" presStyleIdx="0" presStyleCnt="1"/>
      <dgm:spPr/>
    </dgm:pt>
    <dgm:pt modelId="{A6758B10-5C31-4F89-B6F1-5B68B2C784C1}" type="pres">
      <dgm:prSet presAssocID="{0CBF40E2-2E1E-4CAF-81A1-41E8CB0E7973}" presName="node" presStyleLbl="node1" presStyleIdx="1" presStyleCnt="2">
        <dgm:presLayoutVars>
          <dgm:bulletEnabled val="1"/>
        </dgm:presLayoutVars>
      </dgm:prSet>
      <dgm:spPr/>
    </dgm:pt>
  </dgm:ptLst>
  <dgm:cxnLst>
    <dgm:cxn modelId="{C393DF2A-EF28-4B99-84F9-E493237B12CE}" type="presOf" srcId="{B2BF88DC-7FD7-4293-A618-ECF6FFA082FF}" destId="{6667F413-0929-4E2B-A619-8595EAB83B51}" srcOrd="0" destOrd="0" presId="urn:microsoft.com/office/officeart/2005/8/layout/process1"/>
    <dgm:cxn modelId="{2BD64232-4137-4B8C-B9F7-5F84190BBEAC}" type="presOf" srcId="{990B2897-E9F2-4496-A430-1D10050CE69B}" destId="{AC030C36-C6AD-4672-9956-06154492B7F9}" srcOrd="0" destOrd="0" presId="urn:microsoft.com/office/officeart/2005/8/layout/process1"/>
    <dgm:cxn modelId="{85A4C75D-7CCA-4A1D-8636-AF92B89428C0}" type="presOf" srcId="{0CBF40E2-2E1E-4CAF-81A1-41E8CB0E7973}" destId="{A6758B10-5C31-4F89-B6F1-5B68B2C784C1}" srcOrd="0" destOrd="0" presId="urn:microsoft.com/office/officeart/2005/8/layout/process1"/>
    <dgm:cxn modelId="{32FD6675-54F8-472E-99E1-6546410A86BC}" type="presOf" srcId="{DC5CCA61-17E7-4A4A-82C6-B920431E4F81}" destId="{8AAA194D-6B80-4D99-AD01-85B6C94E3F59}" srcOrd="1" destOrd="0" presId="urn:microsoft.com/office/officeart/2005/8/layout/process1"/>
    <dgm:cxn modelId="{07F76A9D-4B67-4BF2-BBE6-0419D4023E51}" srcId="{990B2897-E9F2-4496-A430-1D10050CE69B}" destId="{B2BF88DC-7FD7-4293-A618-ECF6FFA082FF}" srcOrd="0" destOrd="0" parTransId="{E6DD7174-685A-4688-A9BC-301F35F69BA0}" sibTransId="{DC5CCA61-17E7-4A4A-82C6-B920431E4F81}"/>
    <dgm:cxn modelId="{0DDFC5A3-432F-4F4D-B49F-74132CA306C8}" type="presOf" srcId="{DC5CCA61-17E7-4A4A-82C6-B920431E4F81}" destId="{D99435D6-2157-4CE1-80CE-65F369A40AFD}" srcOrd="0" destOrd="0" presId="urn:microsoft.com/office/officeart/2005/8/layout/process1"/>
    <dgm:cxn modelId="{394B38E4-03EB-41A7-BD1E-3911A51A3A8F}" srcId="{990B2897-E9F2-4496-A430-1D10050CE69B}" destId="{0CBF40E2-2E1E-4CAF-81A1-41E8CB0E7973}" srcOrd="1" destOrd="0" parTransId="{4A17B39B-C6E6-40AD-AADB-551F82CD0C88}" sibTransId="{82D4B4CD-D75E-4BDE-A700-97BFEF5CB9E6}"/>
    <dgm:cxn modelId="{BC6C8BD3-24A8-49E3-882A-4563D4888156}" type="presParOf" srcId="{AC030C36-C6AD-4672-9956-06154492B7F9}" destId="{6667F413-0929-4E2B-A619-8595EAB83B51}" srcOrd="0" destOrd="0" presId="urn:microsoft.com/office/officeart/2005/8/layout/process1"/>
    <dgm:cxn modelId="{87663268-FC3C-4820-848F-2B9C3EE0B380}" type="presParOf" srcId="{AC030C36-C6AD-4672-9956-06154492B7F9}" destId="{D99435D6-2157-4CE1-80CE-65F369A40AFD}" srcOrd="1" destOrd="0" presId="urn:microsoft.com/office/officeart/2005/8/layout/process1"/>
    <dgm:cxn modelId="{194EAD07-61E9-4098-B182-B2D2BF3FDC37}" type="presParOf" srcId="{D99435D6-2157-4CE1-80CE-65F369A40AFD}" destId="{8AAA194D-6B80-4D99-AD01-85B6C94E3F59}" srcOrd="0" destOrd="0" presId="urn:microsoft.com/office/officeart/2005/8/layout/process1"/>
    <dgm:cxn modelId="{540A3AF3-5496-488A-AF47-1856182194CE}" type="presParOf" srcId="{AC030C36-C6AD-4672-9956-06154492B7F9}" destId="{A6758B10-5C31-4F89-B6F1-5B68B2C784C1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Los griegos se acercaron a Felipe y expresaron con ruego su deseo ferviente de conocer a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Las palabras de estos griegos representan el clamor del mundo: 'Queremos ver a Jesús'.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447465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439776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Felipe informó el deseo de los griegos a Andrés y juntos informaron a Jesús acerca de esta petición, la cual repercutió para Él como un eco del clamor del mundo hambriento.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Ante esto, Jesús reveló a sus discípulos el profundo significado del momento, había llegado el tiempo de su sacrificio por el cuál Él sería revelado al mundo, y se dispuso a entrevistarse con los griegos.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8935B6-1F89-4F2B-9594-9640CFD96F7A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2B835E34-69DD-4543-B566-76FE2AB34EC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Siguiendo el ejemplo de Jesús debemos hacer todo esfuerzo por llevar el conocimiento de la verdad a todos…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3397193-754A-402B-A493-EB350E78B667}" type="parTrans" cxnId="{901B6605-B7E9-4905-8BD5-5697C08C1EFE}">
      <dgm:prSet/>
      <dgm:spPr/>
      <dgm:t>
        <a:bodyPr/>
        <a:lstStyle/>
        <a:p>
          <a:endParaRPr lang="es-EC"/>
        </a:p>
      </dgm:t>
    </dgm:pt>
    <dgm:pt modelId="{8935EF2C-3302-4E57-83A5-A8B157B56015}" type="sibTrans" cxnId="{901B6605-B7E9-4905-8BD5-5697C08C1EFE}">
      <dgm:prSet/>
      <dgm:spPr/>
      <dgm:t>
        <a:bodyPr/>
        <a:lstStyle/>
        <a:p>
          <a:endParaRPr lang="es-EC"/>
        </a:p>
      </dgm:t>
    </dgm:pt>
    <dgm:pt modelId="{5DB57EE2-60D6-46A7-B58F-8B5194FE2F2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…aunque hoy no veamos los resultados, la siembra fiel en el corazón de otros traerá fruto a su tiempo, pues Dios bendice su obra.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56199E6-CA27-476C-8B93-8B9F9CFD84B0}" type="parTrans" cxnId="{37BA579E-610C-46E3-B672-1772949983F6}">
      <dgm:prSet/>
      <dgm:spPr/>
      <dgm:t>
        <a:bodyPr/>
        <a:lstStyle/>
        <a:p>
          <a:endParaRPr lang="es-EC"/>
        </a:p>
      </dgm:t>
    </dgm:pt>
    <dgm:pt modelId="{2592F8FB-EDDF-45B2-9D59-EC574DD3393A}" type="sibTrans" cxnId="{37BA579E-610C-46E3-B672-1772949983F6}">
      <dgm:prSet/>
      <dgm:spPr/>
      <dgm:t>
        <a:bodyPr/>
        <a:lstStyle/>
        <a:p>
          <a:endParaRPr lang="es-EC"/>
        </a:p>
      </dgm:t>
    </dgm:pt>
    <dgm:pt modelId="{0A3BAB5F-D893-4147-8162-B7F26EA8FE58}" type="pres">
      <dgm:prSet presAssocID="{718935B6-1F89-4F2B-9594-9640CFD96F7A}" presName="CompostProcess" presStyleCnt="0">
        <dgm:presLayoutVars>
          <dgm:dir val="rev"/>
          <dgm:resizeHandles val="exact"/>
        </dgm:presLayoutVars>
      </dgm:prSet>
      <dgm:spPr/>
    </dgm:pt>
    <dgm:pt modelId="{133F0052-2331-4439-9514-D8EC85397906}" type="pres">
      <dgm:prSet presAssocID="{718935B6-1F89-4F2B-9594-9640CFD96F7A}" presName="arrow" presStyleLbl="bgShp" presStyleIdx="0" presStyleCnt="1"/>
      <dgm:spPr/>
    </dgm:pt>
    <dgm:pt modelId="{24122CE7-6343-48E7-AB10-A59690FD5FCD}" type="pres">
      <dgm:prSet presAssocID="{718935B6-1F89-4F2B-9594-9640CFD96F7A}" presName="linearProcess" presStyleCnt="0"/>
      <dgm:spPr/>
    </dgm:pt>
    <dgm:pt modelId="{9988131C-47BE-43AF-9C9A-9DDCE51FBD98}" type="pres">
      <dgm:prSet presAssocID="{2B835E34-69DD-4543-B566-76FE2AB34EC0}" presName="textNode" presStyleLbl="node1" presStyleIdx="0" presStyleCnt="2" custScaleX="149886">
        <dgm:presLayoutVars>
          <dgm:bulletEnabled val="1"/>
        </dgm:presLayoutVars>
      </dgm:prSet>
      <dgm:spPr/>
    </dgm:pt>
    <dgm:pt modelId="{D098883B-35F0-4469-AC57-D6C8AAC0CB6E}" type="pres">
      <dgm:prSet presAssocID="{8935EF2C-3302-4E57-83A5-A8B157B56015}" presName="sibTrans" presStyleCnt="0"/>
      <dgm:spPr/>
    </dgm:pt>
    <dgm:pt modelId="{0913F2B1-7E99-4912-ABFD-BE1AA4578596}" type="pres">
      <dgm:prSet presAssocID="{5DB57EE2-60D6-46A7-B58F-8B5194FE2F2C}" presName="textNode" presStyleLbl="node1" presStyleIdx="1" presStyleCnt="2" custScaleX="149886">
        <dgm:presLayoutVars>
          <dgm:bulletEnabled val="1"/>
        </dgm:presLayoutVars>
      </dgm:prSet>
      <dgm:spPr/>
    </dgm:pt>
  </dgm:ptLst>
  <dgm:cxnLst>
    <dgm:cxn modelId="{901B6605-B7E9-4905-8BD5-5697C08C1EFE}" srcId="{718935B6-1F89-4F2B-9594-9640CFD96F7A}" destId="{2B835E34-69DD-4543-B566-76FE2AB34EC0}" srcOrd="0" destOrd="0" parTransId="{A3397193-754A-402B-A493-EB350E78B667}" sibTransId="{8935EF2C-3302-4E57-83A5-A8B157B56015}"/>
    <dgm:cxn modelId="{DCDF243C-A3FA-45A5-9C84-29D38FE30935}" type="presOf" srcId="{718935B6-1F89-4F2B-9594-9640CFD96F7A}" destId="{0A3BAB5F-D893-4147-8162-B7F26EA8FE58}" srcOrd="0" destOrd="0" presId="urn:microsoft.com/office/officeart/2005/8/layout/hProcess9"/>
    <dgm:cxn modelId="{91EF9673-0E9E-4BBC-BD93-E084A509B494}" type="presOf" srcId="{5DB57EE2-60D6-46A7-B58F-8B5194FE2F2C}" destId="{0913F2B1-7E99-4912-ABFD-BE1AA4578596}" srcOrd="0" destOrd="0" presId="urn:microsoft.com/office/officeart/2005/8/layout/hProcess9"/>
    <dgm:cxn modelId="{1B6E998B-4292-4569-AF86-06B071EBE85D}" type="presOf" srcId="{2B835E34-69DD-4543-B566-76FE2AB34EC0}" destId="{9988131C-47BE-43AF-9C9A-9DDCE51FBD98}" srcOrd="0" destOrd="0" presId="urn:microsoft.com/office/officeart/2005/8/layout/hProcess9"/>
    <dgm:cxn modelId="{37BA579E-610C-46E3-B672-1772949983F6}" srcId="{718935B6-1F89-4F2B-9594-9640CFD96F7A}" destId="{5DB57EE2-60D6-46A7-B58F-8B5194FE2F2C}" srcOrd="1" destOrd="0" parTransId="{256199E6-CA27-476C-8B93-8B9F9CFD84B0}" sibTransId="{2592F8FB-EDDF-45B2-9D59-EC574DD3393A}"/>
    <dgm:cxn modelId="{FC8F57ED-8771-4D9F-AA7C-71EF03A5B21C}" type="presParOf" srcId="{0A3BAB5F-D893-4147-8162-B7F26EA8FE58}" destId="{133F0052-2331-4439-9514-D8EC85397906}" srcOrd="0" destOrd="0" presId="urn:microsoft.com/office/officeart/2005/8/layout/hProcess9"/>
    <dgm:cxn modelId="{D3609316-E020-4A3E-8757-5E603DD25BF1}" type="presParOf" srcId="{0A3BAB5F-D893-4147-8162-B7F26EA8FE58}" destId="{24122CE7-6343-48E7-AB10-A59690FD5FCD}" srcOrd="1" destOrd="0" presId="urn:microsoft.com/office/officeart/2005/8/layout/hProcess9"/>
    <dgm:cxn modelId="{EC5AFD19-17CE-4D6E-BF61-81B96FF29809}" type="presParOf" srcId="{24122CE7-6343-48E7-AB10-A59690FD5FCD}" destId="{9988131C-47BE-43AF-9C9A-9DDCE51FBD98}" srcOrd="0" destOrd="0" presId="urn:microsoft.com/office/officeart/2005/8/layout/hProcess9"/>
    <dgm:cxn modelId="{18CDAA8E-DCFC-42D2-8DAE-B67617BC20A2}" type="presParOf" srcId="{24122CE7-6343-48E7-AB10-A59690FD5FCD}" destId="{D098883B-35F0-4469-AC57-D6C8AAC0CB6E}" srcOrd="1" destOrd="0" presId="urn:microsoft.com/office/officeart/2005/8/layout/hProcess9"/>
    <dgm:cxn modelId="{AC26A12F-B35B-4B70-B708-2EE83B6B56D9}" type="presParOf" srcId="{24122CE7-6343-48E7-AB10-A59690FD5FCD}" destId="{0913F2B1-7E99-4912-ABFD-BE1AA4578596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comparó su vida con un grano de trigo que debe morir para dar fruto, así ilustró que su muerte era necesaria para que muchos alcancen la vida eterna…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nos enseñó el principio del sacrificio personal como el camino a una cosecha espiritual abundante.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417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385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además enseñó que todos quienes deseen conservar su vida para la eternidad deben por amor a Cristo sacrificar su vida en este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estar dispuestos morir a nosotros mismos, a nuestro orgullo, comodidad o egoísmo para que otros puedan ver a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9014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698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Jesús pensó en la cruz que se acercaba, su alma se turbó profundamente, sentía el peso del sufrimiento, el abandono, el pecado del mundo y la separación con su Padre…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 embargo, no pidió ser librado de la cruz, sino que la enfrentó por amor a nosotros, se sometió con humildad al propósito divino por el cual había venido al mundo.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96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333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90B2897-E9F2-4496-A430-1D10050CE69B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B2BF88DC-7FD7-4293-A618-ECF6FFA082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gente contempló esta escena con terror y asombro, unos decían que había sido un trueno…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6DD7174-685A-4688-A9BC-301F35F69BA0}" type="parTrans" cxnId="{07F76A9D-4B67-4BF2-BBE6-0419D4023E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5CCA61-17E7-4A4A-82C6-B920431E4F81}" type="sibTrans" cxnId="{07F76A9D-4B67-4BF2-BBE6-0419D4023E5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BF40E2-2E1E-4CAF-81A1-41E8CB0E797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…otros un ángel, pero los griegos comprendieron su significado y discernieron verdaderamente a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17B39B-C6E6-40AD-AADB-551F82CD0C88}" type="parTrans" cxnId="{394B38E4-03EB-41A7-BD1E-3911A51A3A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D4B4CD-D75E-4BDE-A700-97BFEF5CB9E6}" type="sibTrans" cxnId="{394B38E4-03EB-41A7-BD1E-3911A51A3A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C030C36-C6AD-4672-9956-06154492B7F9}" type="pres">
      <dgm:prSet presAssocID="{990B2897-E9F2-4496-A430-1D10050CE69B}" presName="Name0" presStyleCnt="0">
        <dgm:presLayoutVars>
          <dgm:dir/>
          <dgm:resizeHandles val="exact"/>
        </dgm:presLayoutVars>
      </dgm:prSet>
      <dgm:spPr/>
    </dgm:pt>
    <dgm:pt modelId="{6667F413-0929-4E2B-A619-8595EAB83B51}" type="pres">
      <dgm:prSet presAssocID="{B2BF88DC-7FD7-4293-A618-ECF6FFA082FF}" presName="node" presStyleLbl="node1" presStyleIdx="0" presStyleCnt="2">
        <dgm:presLayoutVars>
          <dgm:bulletEnabled val="1"/>
        </dgm:presLayoutVars>
      </dgm:prSet>
      <dgm:spPr/>
    </dgm:pt>
    <dgm:pt modelId="{D99435D6-2157-4CE1-80CE-65F369A40AFD}" type="pres">
      <dgm:prSet presAssocID="{DC5CCA61-17E7-4A4A-82C6-B920431E4F81}" presName="sibTrans" presStyleLbl="sibTrans2D1" presStyleIdx="0" presStyleCnt="1"/>
      <dgm:spPr/>
    </dgm:pt>
    <dgm:pt modelId="{8AAA194D-6B80-4D99-AD01-85B6C94E3F59}" type="pres">
      <dgm:prSet presAssocID="{DC5CCA61-17E7-4A4A-82C6-B920431E4F81}" presName="connectorText" presStyleLbl="sibTrans2D1" presStyleIdx="0" presStyleCnt="1"/>
      <dgm:spPr/>
    </dgm:pt>
    <dgm:pt modelId="{A6758B10-5C31-4F89-B6F1-5B68B2C784C1}" type="pres">
      <dgm:prSet presAssocID="{0CBF40E2-2E1E-4CAF-81A1-41E8CB0E7973}" presName="node" presStyleLbl="node1" presStyleIdx="1" presStyleCnt="2">
        <dgm:presLayoutVars>
          <dgm:bulletEnabled val="1"/>
        </dgm:presLayoutVars>
      </dgm:prSet>
      <dgm:spPr/>
    </dgm:pt>
  </dgm:ptLst>
  <dgm:cxnLst>
    <dgm:cxn modelId="{C393DF2A-EF28-4B99-84F9-E493237B12CE}" type="presOf" srcId="{B2BF88DC-7FD7-4293-A618-ECF6FFA082FF}" destId="{6667F413-0929-4E2B-A619-8595EAB83B51}" srcOrd="0" destOrd="0" presId="urn:microsoft.com/office/officeart/2005/8/layout/process1"/>
    <dgm:cxn modelId="{2BD64232-4137-4B8C-B9F7-5F84190BBEAC}" type="presOf" srcId="{990B2897-E9F2-4496-A430-1D10050CE69B}" destId="{AC030C36-C6AD-4672-9956-06154492B7F9}" srcOrd="0" destOrd="0" presId="urn:microsoft.com/office/officeart/2005/8/layout/process1"/>
    <dgm:cxn modelId="{85A4C75D-7CCA-4A1D-8636-AF92B89428C0}" type="presOf" srcId="{0CBF40E2-2E1E-4CAF-81A1-41E8CB0E7973}" destId="{A6758B10-5C31-4F89-B6F1-5B68B2C784C1}" srcOrd="0" destOrd="0" presId="urn:microsoft.com/office/officeart/2005/8/layout/process1"/>
    <dgm:cxn modelId="{32FD6675-54F8-472E-99E1-6546410A86BC}" type="presOf" srcId="{DC5CCA61-17E7-4A4A-82C6-B920431E4F81}" destId="{8AAA194D-6B80-4D99-AD01-85B6C94E3F59}" srcOrd="1" destOrd="0" presId="urn:microsoft.com/office/officeart/2005/8/layout/process1"/>
    <dgm:cxn modelId="{07F76A9D-4B67-4BF2-BBE6-0419D4023E51}" srcId="{990B2897-E9F2-4496-A430-1D10050CE69B}" destId="{B2BF88DC-7FD7-4293-A618-ECF6FFA082FF}" srcOrd="0" destOrd="0" parTransId="{E6DD7174-685A-4688-A9BC-301F35F69BA0}" sibTransId="{DC5CCA61-17E7-4A4A-82C6-B920431E4F81}"/>
    <dgm:cxn modelId="{0DDFC5A3-432F-4F4D-B49F-74132CA306C8}" type="presOf" srcId="{DC5CCA61-17E7-4A4A-82C6-B920431E4F81}" destId="{D99435D6-2157-4CE1-80CE-65F369A40AFD}" srcOrd="0" destOrd="0" presId="urn:microsoft.com/office/officeart/2005/8/layout/process1"/>
    <dgm:cxn modelId="{394B38E4-03EB-41A7-BD1E-3911A51A3A8F}" srcId="{990B2897-E9F2-4496-A430-1D10050CE69B}" destId="{0CBF40E2-2E1E-4CAF-81A1-41E8CB0E7973}" srcOrd="1" destOrd="0" parTransId="{4A17B39B-C6E6-40AD-AADB-551F82CD0C88}" sibTransId="{82D4B4CD-D75E-4BDE-A700-97BFEF5CB9E6}"/>
    <dgm:cxn modelId="{BC6C8BD3-24A8-49E3-882A-4563D4888156}" type="presParOf" srcId="{AC030C36-C6AD-4672-9956-06154492B7F9}" destId="{6667F413-0929-4E2B-A619-8595EAB83B51}" srcOrd="0" destOrd="0" presId="urn:microsoft.com/office/officeart/2005/8/layout/process1"/>
    <dgm:cxn modelId="{87663268-FC3C-4820-848F-2B9C3EE0B380}" type="presParOf" srcId="{AC030C36-C6AD-4672-9956-06154492B7F9}" destId="{D99435D6-2157-4CE1-80CE-65F369A40AFD}" srcOrd="1" destOrd="0" presId="urn:microsoft.com/office/officeart/2005/8/layout/process1"/>
    <dgm:cxn modelId="{194EAD07-61E9-4098-B182-B2D2BF3FDC37}" type="presParOf" srcId="{D99435D6-2157-4CE1-80CE-65F369A40AFD}" destId="{8AAA194D-6B80-4D99-AD01-85B6C94E3F59}" srcOrd="0" destOrd="0" presId="urn:microsoft.com/office/officeart/2005/8/layout/process1"/>
    <dgm:cxn modelId="{540A3AF3-5496-488A-AF47-1856182194CE}" type="presParOf" srcId="{AC030C36-C6AD-4672-9956-06154492B7F9}" destId="{A6758B10-5C31-4F89-B6F1-5B68B2C784C1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Padre respondió audible y directamente a la oración de Jesús, por tercera vez se oyó la voz de Dios desde el cielo </a:t>
          </a:r>
          <a:r>
            <a:rPr lang="es-EC" sz="2200" dirty="0">
              <a:latin typeface="Bw Modelica" panose="00000600000000000000" pitchFamily="50" charset="0"/>
            </a:rPr>
            <a:t>dando testimonio de Cristo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 manifestación divina fue dada para fortalecer la fe del pueblo</a:t>
          </a:r>
          <a:r>
            <a:rPr lang="es-EC" sz="2200" dirty="0">
              <a:latin typeface="Bw Modelica" panose="00000600000000000000" pitchFamily="50" charset="0"/>
            </a:rPr>
            <a:t>. 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5144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348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 pesar de los numerosos milagros, sanidades, enseñanzas llenas de gracia y de haber oído la voz de Dios desde el cielo, la mayoría de los judíos no creyeron en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rechazo no fue por falta de evidencia, sino que ellos mismos cerraron los ojos a la evidencia y endurecieron sus corazones por el rechazo persistente a la luz.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292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8023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Algunos gobernantes estaban convencidos de que Jesús era el Mesías, pero no confesaron su fe públicamente por temor a perder su estatus social y religioso...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…se nos advierte a todos los creyentes, y especialmente a quienes ocupan posiciones de influencia que al buscar la aprobación humana más que la divina ponemos en riesgo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96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092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7F413-0929-4E2B-A619-8595EAB83B51}">
      <dsp:nvSpPr>
        <dsp:cNvPr id="0" name=""/>
        <dsp:cNvSpPr/>
      </dsp:nvSpPr>
      <dsp:spPr>
        <a:xfrm>
          <a:off x="7953" y="0"/>
          <a:ext cx="4842839" cy="16281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Fueron los sabios del oriente conocidos como “magos”, quienes buscaron a Jesús en el comienzo de su vida, ellos no eran judíos, eran gentiles.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640" y="47687"/>
        <a:ext cx="4747465" cy="1532795"/>
      </dsp:txXfrm>
    </dsp:sp>
    <dsp:sp modelId="{D99435D6-2157-4CE1-80CE-65F369A40AFD}">
      <dsp:nvSpPr>
        <dsp:cNvPr id="0" name=""/>
        <dsp:cNvSpPr/>
      </dsp:nvSpPr>
      <dsp:spPr>
        <a:xfrm>
          <a:off x="5335077" y="213572"/>
          <a:ext cx="1026681" cy="12010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5335077" y="453777"/>
        <a:ext cx="718677" cy="720614"/>
      </dsp:txXfrm>
    </dsp:sp>
    <dsp:sp modelId="{A6758B10-5C31-4F89-B6F1-5B68B2C784C1}">
      <dsp:nvSpPr>
        <dsp:cNvPr id="0" name=""/>
        <dsp:cNvSpPr/>
      </dsp:nvSpPr>
      <dsp:spPr>
        <a:xfrm>
          <a:off x="6787928" y="0"/>
          <a:ext cx="4842839" cy="16281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encontrarlo, le adoraron y le ofrecieron oro, incienso y mirra, reconociendo así su divinidad y misión redentora.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835615" y="47687"/>
        <a:ext cx="4747465" cy="1532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865" y="236975"/>
          <a:ext cx="5667448" cy="10274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final de su ministerio, griegos buscaron a Jesús para conocer la verdad acerca de su misión…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865" y="236975"/>
        <a:ext cx="5667448" cy="1027465"/>
      </dsp:txXfrm>
    </dsp:sp>
    <dsp:sp modelId="{9D041828-6AD9-46A5-9720-92B6CDC6F09B}">
      <dsp:nvSpPr>
        <dsp:cNvPr id="0" name=""/>
        <dsp:cNvSpPr/>
      </dsp:nvSpPr>
      <dsp:spPr>
        <a:xfrm>
          <a:off x="26865" y="1402019"/>
          <a:ext cx="5667448" cy="111526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…estos representaban a las naciones, a las tribus y a los pueblos del mundo que serían atraídos por la cruz del Salvador.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865" y="1402019"/>
        <a:ext cx="5667448" cy="11152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7F413-0929-4E2B-A619-8595EAB83B51}">
      <dsp:nvSpPr>
        <dsp:cNvPr id="0" name=""/>
        <dsp:cNvSpPr/>
      </dsp:nvSpPr>
      <dsp:spPr>
        <a:xfrm>
          <a:off x="6004" y="0"/>
          <a:ext cx="3655909" cy="11127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Que el plan de la salvación es para todos, su llamado es universal…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594" y="32590"/>
        <a:ext cx="3590729" cy="1047532"/>
      </dsp:txXfrm>
    </dsp:sp>
    <dsp:sp modelId="{D99435D6-2157-4CE1-80CE-65F369A40AFD}">
      <dsp:nvSpPr>
        <dsp:cNvPr id="0" name=""/>
        <dsp:cNvSpPr/>
      </dsp:nvSpPr>
      <dsp:spPr>
        <a:xfrm>
          <a:off x="4027505" y="103023"/>
          <a:ext cx="775052" cy="9066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027505" y="284356"/>
        <a:ext cx="542536" cy="543999"/>
      </dsp:txXfrm>
    </dsp:sp>
    <dsp:sp modelId="{A6758B10-5C31-4F89-B6F1-5B68B2C784C1}">
      <dsp:nvSpPr>
        <dsp:cNvPr id="0" name=""/>
        <dsp:cNvSpPr/>
      </dsp:nvSpPr>
      <dsp:spPr>
        <a:xfrm>
          <a:off x="5124277" y="0"/>
          <a:ext cx="3655909" cy="11127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eso somos llamados a extender el mensaje en todo lugar.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156867" y="32590"/>
        <a:ext cx="3590729" cy="10475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4625" y="366379"/>
          <a:ext cx="5473021" cy="187654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griegos se acercaron a Felipe y expresaron con ruego su deseo ferviente de conocer a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42897" y="366379"/>
        <a:ext cx="3596476" cy="1876545"/>
      </dsp:txXfrm>
    </dsp:sp>
    <dsp:sp modelId="{8D044741-25DB-4DE0-8341-A6CE7CF03541}">
      <dsp:nvSpPr>
        <dsp:cNvPr id="0" name=""/>
        <dsp:cNvSpPr/>
      </dsp:nvSpPr>
      <dsp:spPr>
        <a:xfrm rot="10800000">
          <a:off x="33698" y="2264099"/>
          <a:ext cx="5443948" cy="193040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palabras de estos griegos representan el clamor del mundo: 'Queremos ver a Jesús'.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998899" y="2264099"/>
        <a:ext cx="3513546" cy="19304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499"/>
          <a:ext cx="6035768" cy="167161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Felipe informó el deseo de los griegos a Andrés y juntos informaron a Jesús acerca de esta petición, la cual repercutió para Él como un eco del clamor del mundo hambriento.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960" y="52459"/>
        <a:ext cx="5937848" cy="1573690"/>
      </dsp:txXfrm>
    </dsp:sp>
    <dsp:sp modelId="{453817D1-3B94-47AE-A879-A8732AC96949}">
      <dsp:nvSpPr>
        <dsp:cNvPr id="0" name=""/>
        <dsp:cNvSpPr/>
      </dsp:nvSpPr>
      <dsp:spPr>
        <a:xfrm rot="5400000">
          <a:off x="2582550" y="1733154"/>
          <a:ext cx="870666" cy="104480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704443" y="1820221"/>
        <a:ext cx="626880" cy="609466"/>
      </dsp:txXfrm>
    </dsp:sp>
    <dsp:sp modelId="{70437E02-45D0-47C9-80E5-FE6E70D5D88D}">
      <dsp:nvSpPr>
        <dsp:cNvPr id="0" name=""/>
        <dsp:cNvSpPr/>
      </dsp:nvSpPr>
      <dsp:spPr>
        <a:xfrm>
          <a:off x="0" y="2835998"/>
          <a:ext cx="6035768" cy="16507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Ante esto, Jesús reveló a sus discípulos el profundo significado del momento, había llegado el tiempo de su sacrificio por el cuál Él sería revelado al mundo, y se dispuso a entrevistarse con los griegos.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348" y="2884346"/>
        <a:ext cx="5939072" cy="15540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0052-2331-4439-9514-D8EC85397906}">
      <dsp:nvSpPr>
        <dsp:cNvPr id="0" name=""/>
        <dsp:cNvSpPr/>
      </dsp:nvSpPr>
      <dsp:spPr>
        <a:xfrm>
          <a:off x="616490" y="0"/>
          <a:ext cx="6986892" cy="4218959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88131C-47BE-43AF-9C9A-9DDCE51FBD98}">
      <dsp:nvSpPr>
        <dsp:cNvPr id="0" name=""/>
        <dsp:cNvSpPr/>
      </dsp:nvSpPr>
      <dsp:spPr>
        <a:xfrm>
          <a:off x="4216297" y="1265687"/>
          <a:ext cx="3996702" cy="16875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Siguiendo el ejemplo de Jesús debemos hacer todo esfuerzo por llevar el conocimiento de la verdad a todos…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98678" y="1348068"/>
        <a:ext cx="3831940" cy="1522821"/>
      </dsp:txXfrm>
    </dsp:sp>
    <dsp:sp modelId="{0913F2B1-7E99-4912-ABFD-BE1AA4578596}">
      <dsp:nvSpPr>
        <dsp:cNvPr id="0" name=""/>
        <dsp:cNvSpPr/>
      </dsp:nvSpPr>
      <dsp:spPr>
        <a:xfrm>
          <a:off x="6873" y="1265687"/>
          <a:ext cx="3996702" cy="16875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…aunque hoy no veamos los resultados, la siembra fiel en el corazón de otros traerá fruto a su tiempo, pues Dios bendice su obra.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9254" y="1348068"/>
        <a:ext cx="3831940" cy="15228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8967" y="336572"/>
          <a:ext cx="4001401" cy="241177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comparó su vida con un grano de trigo que debe morir para dar fruto, así ilustró que su muerte era necesaria para que muchos alcancen la vida eterna…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36700" y="454305"/>
        <a:ext cx="3765935" cy="2176307"/>
      </dsp:txXfrm>
    </dsp:sp>
    <dsp:sp modelId="{9D041828-6AD9-46A5-9720-92B6CDC6F09B}">
      <dsp:nvSpPr>
        <dsp:cNvPr id="0" name=""/>
        <dsp:cNvSpPr/>
      </dsp:nvSpPr>
      <dsp:spPr>
        <a:xfrm>
          <a:off x="18967" y="3021344"/>
          <a:ext cx="4001401" cy="210738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nos enseñó el principio del sacrificio personal como el camino a una cosecha espiritual abundante.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1841" y="3124218"/>
        <a:ext cx="3795653" cy="19016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106"/>
          <a:ext cx="4041098" cy="20837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además enseñó que todos quienes deseen conservar su vida para la eternidad deben por amor a Cristo sacrificar su vida en este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032" y="64138"/>
        <a:ext cx="3919034" cy="1961722"/>
      </dsp:txXfrm>
    </dsp:sp>
    <dsp:sp modelId="{453817D1-3B94-47AE-A879-A8732AC96949}">
      <dsp:nvSpPr>
        <dsp:cNvPr id="0" name=""/>
        <dsp:cNvSpPr/>
      </dsp:nvSpPr>
      <dsp:spPr>
        <a:xfrm rot="5400000">
          <a:off x="1526067" y="2152823"/>
          <a:ext cx="988963" cy="118675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664522" y="2251720"/>
        <a:ext cx="712054" cy="692274"/>
      </dsp:txXfrm>
    </dsp:sp>
    <dsp:sp modelId="{70437E02-45D0-47C9-80E5-FE6E70D5D88D}">
      <dsp:nvSpPr>
        <dsp:cNvPr id="0" name=""/>
        <dsp:cNvSpPr/>
      </dsp:nvSpPr>
      <dsp:spPr>
        <a:xfrm>
          <a:off x="0" y="3405511"/>
          <a:ext cx="4041098" cy="20303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estar dispuestos morir a nosotros mismos, a nuestro orgullo, comodidad o egoísmo para que otros puedan ver a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467" y="3464978"/>
        <a:ext cx="3922164" cy="191142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586" y="266090"/>
          <a:ext cx="5819643" cy="17413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Jesús pensó en la cruz que se acercaba, su alma se turbó profundamente, sentía el peso del sufrimiento, el abandono, el pecado del mundo y la separación con su Padre…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2594" y="351098"/>
        <a:ext cx="5649627" cy="1571380"/>
      </dsp:txXfrm>
    </dsp:sp>
    <dsp:sp modelId="{9D041828-6AD9-46A5-9720-92B6CDC6F09B}">
      <dsp:nvSpPr>
        <dsp:cNvPr id="0" name=""/>
        <dsp:cNvSpPr/>
      </dsp:nvSpPr>
      <dsp:spPr>
        <a:xfrm>
          <a:off x="27586" y="2227111"/>
          <a:ext cx="5819643" cy="19035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 embargo, no pidió ser librado de la cruz, sino que la enfrentó por amor a nosotros, se sometió con humildad al propósito divino por el cual había venido al mundo.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0510" y="2320035"/>
        <a:ext cx="5633795" cy="17177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7F413-0929-4E2B-A619-8595EAB83B51}">
      <dsp:nvSpPr>
        <dsp:cNvPr id="0" name=""/>
        <dsp:cNvSpPr/>
      </dsp:nvSpPr>
      <dsp:spPr>
        <a:xfrm>
          <a:off x="6106" y="0"/>
          <a:ext cx="3718103" cy="15696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gente contempló esta escena con terror y asombro, unos decían que había sido un trueno…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2080" y="45974"/>
        <a:ext cx="3626155" cy="1477712"/>
      </dsp:txXfrm>
    </dsp:sp>
    <dsp:sp modelId="{D99435D6-2157-4CE1-80CE-65F369A40AFD}">
      <dsp:nvSpPr>
        <dsp:cNvPr id="0" name=""/>
        <dsp:cNvSpPr/>
      </dsp:nvSpPr>
      <dsp:spPr>
        <a:xfrm>
          <a:off x="4096020" y="323785"/>
          <a:ext cx="788237" cy="92208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096020" y="508203"/>
        <a:ext cx="551766" cy="553253"/>
      </dsp:txXfrm>
    </dsp:sp>
    <dsp:sp modelId="{A6758B10-5C31-4F89-B6F1-5B68B2C784C1}">
      <dsp:nvSpPr>
        <dsp:cNvPr id="0" name=""/>
        <dsp:cNvSpPr/>
      </dsp:nvSpPr>
      <dsp:spPr>
        <a:xfrm>
          <a:off x="5211451" y="0"/>
          <a:ext cx="3718103" cy="15696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…otros un ángel, pero los griegos comprendieron su significado y discernieron verdaderamente a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257425" y="45974"/>
        <a:ext cx="3626155" cy="14777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926" y="125592"/>
          <a:ext cx="5469458" cy="14727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Padre respondió audible y directamente a la oración de Jesús, por tercera vez se oyó la voz de Dios desde el cielo </a:t>
          </a:r>
          <a:r>
            <a:rPr lang="es-EC" sz="2200" kern="1200" dirty="0">
              <a:latin typeface="Bw Modelica" panose="00000600000000000000" pitchFamily="50" charset="0"/>
            </a:rPr>
            <a:t>dando testimonio de Cristo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926" y="125592"/>
        <a:ext cx="5469458" cy="1472714"/>
      </dsp:txXfrm>
    </dsp:sp>
    <dsp:sp modelId="{9D041828-6AD9-46A5-9720-92B6CDC6F09B}">
      <dsp:nvSpPr>
        <dsp:cNvPr id="0" name=""/>
        <dsp:cNvSpPr/>
      </dsp:nvSpPr>
      <dsp:spPr>
        <a:xfrm>
          <a:off x="25926" y="1741453"/>
          <a:ext cx="5469458" cy="9986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 manifestación divina fue dada para fortalecer la fe del pueblo</a:t>
          </a:r>
          <a:r>
            <a:rPr lang="es-EC" sz="2200" kern="1200" dirty="0">
              <a:latin typeface="Bw Modelica" panose="00000600000000000000" pitchFamily="50" charset="0"/>
            </a:rPr>
            <a:t>. </a:t>
          </a:r>
        </a:p>
      </dsp:txBody>
      <dsp:txXfrm>
        <a:off x="25926" y="1741453"/>
        <a:ext cx="5469458" cy="99867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354023"/>
          <a:ext cx="5664489" cy="177009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rechazo no fue por falta de evidencia, sino que ellos mismos cerraron los ojos a la evidencia y endurecieron sus corazones por el rechazo persistente a la luz.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354023"/>
        <a:ext cx="5664489" cy="1770098"/>
      </dsp:txXfrm>
    </dsp:sp>
    <dsp:sp modelId="{EB05ED16-170E-4ABA-A9FC-1E534D3C8009}">
      <dsp:nvSpPr>
        <dsp:cNvPr id="0" name=""/>
        <dsp:cNvSpPr/>
      </dsp:nvSpPr>
      <dsp:spPr>
        <a:xfrm rot="10800000">
          <a:off x="0" y="4090"/>
          <a:ext cx="5664489" cy="241179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pesar de los numerosos milagros, sanidades, enseñanzas llenas de gracia y de haber oído la voz de Dios desde el cielo, la mayoría de los judíos no creyeron en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4090"/>
        <a:ext cx="5664489" cy="156711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424" y="266716"/>
          <a:ext cx="7262099" cy="145519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Algunos gobernantes estaban convencidos de que Jesús era el Mesías, pero no confesaron su fe públicamente por temor a perder su estatus social y religioso...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5461" y="337753"/>
        <a:ext cx="7120025" cy="1313119"/>
      </dsp:txXfrm>
    </dsp:sp>
    <dsp:sp modelId="{9D041828-6AD9-46A5-9720-92B6CDC6F09B}">
      <dsp:nvSpPr>
        <dsp:cNvPr id="0" name=""/>
        <dsp:cNvSpPr/>
      </dsp:nvSpPr>
      <dsp:spPr>
        <a:xfrm>
          <a:off x="34424" y="1905438"/>
          <a:ext cx="7262099" cy="150199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 nos advierte a todos los creyentes, y especialmente a quienes ocupan posiciones de influencia que al buscar la aprobación humana más que la divina ponemos en riesgo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7745" y="1978759"/>
        <a:ext cx="7115457" cy="1355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18/7/2025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40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18/7/2025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5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3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QuickStyle" Target="../diagrams/quickStyle3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2.xml"/><Relationship Id="rId12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Data" Target="../diagrams/data3.xml"/><Relationship Id="rId5" Type="http://schemas.openxmlformats.org/officeDocument/2006/relationships/image" Target="../media/image22.png"/><Relationship Id="rId15" Type="http://schemas.microsoft.com/office/2007/relationships/diagramDrawing" Target="../diagrams/drawing3.xml"/><Relationship Id="rId10" Type="http://schemas.microsoft.com/office/2007/relationships/diagramDrawing" Target="../diagrams/drawing2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2.xml"/><Relationship Id="rId14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2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1.jpe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diagramQuickStyle" Target="../diagrams/quickStyle11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10.xml"/><Relationship Id="rId12" Type="http://schemas.openxmlformats.org/officeDocument/2006/relationships/diagramLayout" Target="../diagrams/layou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5" Type="http://schemas.microsoft.com/office/2007/relationships/diagramDrawing" Target="../diagrams/drawing11.xml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Relationship Id="rId14" Type="http://schemas.openxmlformats.org/officeDocument/2006/relationships/diagramColors" Target="../diagrams/colors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5" Type="http://schemas.openxmlformats.org/officeDocument/2006/relationships/image" Target="../media/image18.png"/><Relationship Id="rId10" Type="http://schemas.microsoft.com/office/2007/relationships/diagramDrawing" Target="../diagrams/drawing1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19 de julio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466604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Queremos ver a Jesús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D0BC87-D1F8-0BB7-9060-0D0299046F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6169" y="283904"/>
            <a:ext cx="5475431" cy="410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3ABAF71-28C5-2E75-D535-9F225C076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4627" b="20222"/>
          <a:stretch>
            <a:fillRect/>
          </a:stretch>
        </p:blipFill>
        <p:spPr>
          <a:xfrm>
            <a:off x="-1" y="-12144"/>
            <a:ext cx="12192001" cy="5830124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3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19 de julio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297557" y="114502"/>
            <a:ext cx="64081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Queremos Ver a Jesús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19 de julio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Únicamente por la muerte de Cristo podía ser derribado el reino de Satanás. Únicamente así podía ser redimido el hombre y Dios glorificado.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El Deseado de Todas las Gentes, p. 577.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“De cierto, de cierto os digo, que si el grano de trigo no cae en la tierra y muere, queda solo; pero si muere, lleva mucho fruto”</a:t>
            </a: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12:24)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0C8B864-DCAB-FC1E-B05F-8BF41EA9C9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5079" b="5079"/>
          <a:stretch>
            <a:fillRect/>
          </a:stretch>
        </p:blipFill>
        <p:spPr>
          <a:xfrm>
            <a:off x="-1" y="-219526"/>
            <a:ext cx="12192000" cy="4064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Desde el Oriente y el Occidente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653130" y="242814"/>
            <a:ext cx="42738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¿Quiénes habían buscado a Jesús en Su nacimiento —el comienzo de Su vida— y qué le trajeron? </a:t>
            </a:r>
            <a:endParaRPr lang="es-MX" sz="32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43C10A9-79AB-7C16-C9D5-C3546B80D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1202271"/>
              </p:ext>
            </p:extLst>
          </p:nvPr>
        </p:nvGraphicFramePr>
        <p:xfrm>
          <a:off x="288235" y="4007638"/>
          <a:ext cx="11638722" cy="1628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667F413-0929-4E2B-A619-8595EAB83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9435D6-2157-4CE1-80CE-65F369A40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6758B10-5C31-4F89-B6F1-5B68B2C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Desde el Oriente y el Occidente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-1" y="0"/>
            <a:ext cx="627381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Ahora bien, ¿quiénes buscaban a Jesús al final de Su ministerio, y a quiénes representaban?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23D2CBC-C7FC-A27C-EE84-E1307133C196}"/>
              </a:ext>
            </a:extLst>
          </p:cNvPr>
          <p:cNvSpPr txBox="1"/>
          <p:nvPr/>
        </p:nvSpPr>
        <p:spPr>
          <a:xfrm>
            <a:off x="8527774" y="4503510"/>
            <a:ext cx="35342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nos enseña esto?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C599E12-A937-449F-E723-4CC2540CC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815" y="-13104"/>
            <a:ext cx="5946320" cy="445974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B036756-379B-FB84-A972-490F1773E6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7584715"/>
              </p:ext>
            </p:extLst>
          </p:nvPr>
        </p:nvGraphicFramePr>
        <p:xfrm>
          <a:off x="259776" y="1909701"/>
          <a:ext cx="5721180" cy="2754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23440B2-28A7-34C6-85F1-118BA3892F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2473033"/>
              </p:ext>
            </p:extLst>
          </p:nvPr>
        </p:nvGraphicFramePr>
        <p:xfrm>
          <a:off x="288234" y="4558653"/>
          <a:ext cx="8786192" cy="1112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67F413-0929-4E2B-A619-8595EAB83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99435D6-2157-4CE1-80CE-65F369A40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6758B10-5C31-4F89-B6F1-5B68B2C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Graphic spid="8" grpId="0">
        <p:bldSub>
          <a:bldDgm bld="one"/>
        </p:bldSub>
      </p:bldGraphic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A04BDB9-A615-2A15-C042-74EC0AE93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0"/>
            <a:ext cx="6778487" cy="508386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anhelo del mundo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75817" y="5111986"/>
            <a:ext cx="11314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expresaron su deseo los griegos?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5" name="Bocadillo: rectángulo con esquinas redondeadas 4">
            <a:extLst>
              <a:ext uri="{FF2B5EF4-FFF2-40B4-BE49-F238E27FC236}">
                <a16:creationId xmlns:a16="http://schemas.microsoft.com/office/drawing/2014/main" id="{9B73CF45-D4A2-4DC9-FCEA-B84105CD674A}"/>
              </a:ext>
            </a:extLst>
          </p:cNvPr>
          <p:cNvSpPr/>
          <p:nvPr/>
        </p:nvSpPr>
        <p:spPr>
          <a:xfrm>
            <a:off x="2576228" y="55813"/>
            <a:ext cx="2392268" cy="709002"/>
          </a:xfrm>
          <a:prstGeom prst="wedgeRoundRectCallout">
            <a:avLst>
              <a:gd name="adj1" fmla="val 48986"/>
              <a:gd name="adj2" fmla="val 81458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Bw Modelica" panose="00000600000000000000" pitchFamily="50" charset="0"/>
              </a:rPr>
              <a:t>Señor, quisiéramos ver a Jesús.</a:t>
            </a:r>
            <a:endParaRPr lang="es-EC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610864"/>
              </p:ext>
            </p:extLst>
          </p:nvPr>
        </p:nvGraphicFramePr>
        <p:xfrm>
          <a:off x="6579704" y="464482"/>
          <a:ext cx="5482272" cy="4560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B89368-2253-F94A-7053-E9C73706FD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827"/>
          <a:stretch>
            <a:fillRect/>
          </a:stretch>
        </p:blipFill>
        <p:spPr>
          <a:xfrm>
            <a:off x="6480863" y="1170173"/>
            <a:ext cx="5714447" cy="470079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anhelo del mundo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20262" y="40562"/>
            <a:ext cx="120417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Explica el proceso por el cual Jesús fue informado de la petición y cómo respondió Su corazón a ella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110313"/>
              </p:ext>
            </p:extLst>
          </p:nvPr>
        </p:nvGraphicFramePr>
        <p:xfrm>
          <a:off x="225884" y="1142096"/>
          <a:ext cx="6035768" cy="4490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7DB7F397-AC92-E347-C174-7C596C0AEBB6}"/>
              </a:ext>
            </a:extLst>
          </p:cNvPr>
          <p:cNvSpPr/>
          <p:nvPr/>
        </p:nvSpPr>
        <p:spPr>
          <a:xfrm>
            <a:off x="9433234" y="3697499"/>
            <a:ext cx="2325307" cy="709002"/>
          </a:xfrm>
          <a:prstGeom prst="wedgeRoundRectCallout">
            <a:avLst>
              <a:gd name="adj1" fmla="val -57374"/>
              <a:gd name="adj2" fmla="val -16666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Ha llegado la hora para que el Hijo del Hombre sea glorificado.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9A941C8-EFDC-6299-092D-888FA6ED4E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443"/>
          <a:stretch>
            <a:fillRect/>
          </a:stretch>
        </p:blipFill>
        <p:spPr>
          <a:xfrm>
            <a:off x="2" y="0"/>
            <a:ext cx="4631634" cy="586850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anhelo del mundo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631636" y="4255825"/>
            <a:ext cx="75738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debería motivarnos la tierna consideración de Cristo de extender la mano a esos extraños?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2FEFD84F-E240-60E7-153A-850BCDCC5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2524789"/>
              </p:ext>
            </p:extLst>
          </p:nvPr>
        </p:nvGraphicFramePr>
        <p:xfrm>
          <a:off x="3916017" y="114502"/>
          <a:ext cx="8219873" cy="4218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33F0052-2331-4439-9514-D8EC853979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988131C-47BE-43AF-9C9A-9DDCE51FB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913F2B1-7E99-4912-ABFD-BE1AA45785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4CAA19-29AF-B45D-337D-C0674041F1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27"/>
          <a:stretch>
            <a:fillRect/>
          </a:stretch>
        </p:blipFill>
        <p:spPr>
          <a:xfrm>
            <a:off x="4398324" y="0"/>
            <a:ext cx="7793676" cy="467155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vida que se da al morir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3880533" y="4679863"/>
            <a:ext cx="82588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comparación hizo Jesús entre el grano de trigo y Su misión?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CBB62DA-B5BA-C519-19EA-8CB6FFBE7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5318822"/>
              </p:ext>
            </p:extLst>
          </p:nvPr>
        </p:nvGraphicFramePr>
        <p:xfrm>
          <a:off x="194732" y="149250"/>
          <a:ext cx="4039337" cy="5465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AEBEC11C-7A53-F0F7-8695-C37AAC814B2E}"/>
              </a:ext>
            </a:extLst>
          </p:cNvPr>
          <p:cNvSpPr/>
          <p:nvPr/>
        </p:nvSpPr>
        <p:spPr>
          <a:xfrm>
            <a:off x="6945208" y="114502"/>
            <a:ext cx="3252340" cy="889350"/>
          </a:xfrm>
          <a:prstGeom prst="wedgeRoundRectCallout">
            <a:avLst>
              <a:gd name="adj1" fmla="val -59807"/>
              <a:gd name="adj2" fmla="val 79911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De cierto, de cierto os digo, que si el grano de trigo no cae en la tierra y muere, queda solo; pero si muere, lleva mucho fruto.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Sub>
          <a:bldDgm bld="one"/>
        </p:bldSub>
      </p:bldGraphic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A1CC96-0FCA-A52C-F90A-E33CF46386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27"/>
          <a:stretch>
            <a:fillRect/>
          </a:stretch>
        </p:blipFill>
        <p:spPr>
          <a:xfrm flipH="1">
            <a:off x="0" y="-9846"/>
            <a:ext cx="7793676" cy="467155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vida que se da al morir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65878" y="4703889"/>
            <a:ext cx="77178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segunda aplicación hizo Jesús de la parábola de la semilla?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1B8FD61-6122-B40C-632F-E607C8A240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5657524"/>
              </p:ext>
            </p:extLst>
          </p:nvPr>
        </p:nvGraphicFramePr>
        <p:xfrm>
          <a:off x="7990897" y="117760"/>
          <a:ext cx="4041098" cy="5438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7EA48824-7E2B-9393-74F3-55F63935327D}"/>
              </a:ext>
            </a:extLst>
          </p:cNvPr>
          <p:cNvSpPr/>
          <p:nvPr/>
        </p:nvSpPr>
        <p:spPr>
          <a:xfrm>
            <a:off x="2180554" y="91059"/>
            <a:ext cx="3488506" cy="638509"/>
          </a:xfrm>
          <a:prstGeom prst="wedgeRoundRectCallout">
            <a:avLst>
              <a:gd name="adj1" fmla="val 44302"/>
              <a:gd name="adj2" fmla="val 90488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El que ama su vida, la perderá; y el que aborrece su vida en este mundo, para vida eterna la guardará.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con esquinas redondeadas 7">
            <a:extLst>
              <a:ext uri="{FF2B5EF4-FFF2-40B4-BE49-F238E27FC236}">
                <a16:creationId xmlns:a16="http://schemas.microsoft.com/office/drawing/2014/main" id="{AD93F508-D030-2750-EACF-BFACCB4C7F4D}"/>
              </a:ext>
            </a:extLst>
          </p:cNvPr>
          <p:cNvSpPr/>
          <p:nvPr/>
        </p:nvSpPr>
        <p:spPr>
          <a:xfrm>
            <a:off x="1408614" y="922420"/>
            <a:ext cx="3488506" cy="816809"/>
          </a:xfrm>
          <a:prstGeom prst="wedgeRoundRectCallout">
            <a:avLst>
              <a:gd name="adj1" fmla="val 67950"/>
              <a:gd name="adj2" fmla="val -6858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Si alguno me sirve, sígame; y donde yo estuviera, allí también estará mi servidor. Si alguno me sirviere, mi Padre le honrará.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6" grpId="0">
        <p:bldSub>
          <a:bldDgm bld="one"/>
        </p:bldSub>
      </p:bldGraphic>
      <p:bldP spid="3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Cristo levanta as mãos em oração enquanto o sol se põe | imagem  Premium gerada com IA">
            <a:extLst>
              <a:ext uri="{FF2B5EF4-FFF2-40B4-BE49-F238E27FC236}">
                <a16:creationId xmlns:a16="http://schemas.microsoft.com/office/drawing/2014/main" id="{AAB04135-017D-8EAC-4909-45BD1A3DD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493" y="0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 glorificado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6111" y="4226878"/>
            <a:ext cx="6113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oración ofreció Jesús al pensar en su muerte en la cruz?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953529B8-D8FF-6023-7E09-13D10C60BD28}"/>
              </a:ext>
            </a:extLst>
          </p:cNvPr>
          <p:cNvSpPr/>
          <p:nvPr/>
        </p:nvSpPr>
        <p:spPr>
          <a:xfrm>
            <a:off x="6478875" y="107065"/>
            <a:ext cx="3488506" cy="899289"/>
          </a:xfrm>
          <a:prstGeom prst="wedgeRoundRectCallout">
            <a:avLst>
              <a:gd name="adj1" fmla="val 47152"/>
              <a:gd name="adj2" fmla="val 17881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Ahora está turbada mi alma; ¿y qué diré? Padre, sálvame de esta hora. Mas para esto he llegado a esta hora. Padre, glorifica tu nombre.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E3BB6EF3-0BBA-F743-9A43-33BF5871DA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039417"/>
              </p:ext>
            </p:extLst>
          </p:nvPr>
        </p:nvGraphicFramePr>
        <p:xfrm>
          <a:off x="214728" y="439"/>
          <a:ext cx="5874817" cy="4396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Graphic spid="1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2DC9BA4-6C50-05A5-DEC7-41357AE56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990"/>
          <a:stretch>
            <a:fillRect/>
          </a:stretch>
        </p:blipFill>
        <p:spPr>
          <a:xfrm>
            <a:off x="-1" y="-1"/>
            <a:ext cx="6301409" cy="403332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 glorificado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301407" y="52819"/>
            <a:ext cx="58708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respuesta se oyó venir del cielo?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DBD1D0-BFCD-0602-8821-BE00D8D708A1}"/>
              </a:ext>
            </a:extLst>
          </p:cNvPr>
          <p:cNvSpPr txBox="1"/>
          <p:nvPr/>
        </p:nvSpPr>
        <p:spPr>
          <a:xfrm>
            <a:off x="19707" y="4226878"/>
            <a:ext cx="37074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dijo la muchedumbre allí reunida?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E2EA090-3B28-177B-3D0E-CB03D60922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203292"/>
              </p:ext>
            </p:extLst>
          </p:nvPr>
        </p:nvGraphicFramePr>
        <p:xfrm>
          <a:off x="3180522" y="4155279"/>
          <a:ext cx="8935661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96B8CD1-3183-FDAE-0856-BC6E88D7FE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0446731"/>
              </p:ext>
            </p:extLst>
          </p:nvPr>
        </p:nvGraphicFramePr>
        <p:xfrm>
          <a:off x="6520352" y="1167605"/>
          <a:ext cx="5521312" cy="286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2" name="Bocadillo: rectángulo con esquinas redondeadas 11">
            <a:extLst>
              <a:ext uri="{FF2B5EF4-FFF2-40B4-BE49-F238E27FC236}">
                <a16:creationId xmlns:a16="http://schemas.microsoft.com/office/drawing/2014/main" id="{AAC009D8-835B-7768-71BC-53990B6A7B62}"/>
              </a:ext>
            </a:extLst>
          </p:cNvPr>
          <p:cNvSpPr/>
          <p:nvPr/>
        </p:nvSpPr>
        <p:spPr>
          <a:xfrm>
            <a:off x="521783" y="305212"/>
            <a:ext cx="2226236" cy="831740"/>
          </a:xfrm>
          <a:prstGeom prst="wedgeRoundRectCallout">
            <a:avLst>
              <a:gd name="adj1" fmla="val -71158"/>
              <a:gd name="adj2" fmla="val -82882"/>
              <a:gd name="adj3" fmla="val 16667"/>
            </a:avLst>
          </a:prstGeom>
          <a:solidFill>
            <a:srgbClr val="0A25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Bw Modelica" panose="00000600000000000000" pitchFamily="50" charset="0"/>
              </a:rPr>
              <a:t>Lo he glorificado, y lo glorificaré otra vez.</a:t>
            </a:r>
            <a:endParaRPr lang="es-EC" sz="1600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667F413-0929-4E2B-A619-8595EAB83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9435D6-2157-4CE1-80CE-65F369A40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6758B10-5C31-4F89-B6F1-5B68B2C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Graphic spid="8" grpId="0">
        <p:bldSub>
          <a:bldDgm bld="one"/>
        </p:bldSub>
      </p:bldGraphic>
      <p:bldGraphic spid="10" grpId="0">
        <p:bldSub>
          <a:bldDgm bld="one"/>
        </p:bldSub>
      </p:bldGraphic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0F61013-B323-7902-43DE-34C0F0B5C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545"/>
          <a:stretch>
            <a:fillRect/>
          </a:stretch>
        </p:blipFill>
        <p:spPr>
          <a:xfrm>
            <a:off x="6041601" y="0"/>
            <a:ext cx="6150399" cy="419571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incredulidad de los judíos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171535" y="4195716"/>
            <a:ext cx="118904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 pesar de los muchos milagros que Jesús realizó —además de la voz que había vuelto a resonar desde el cielo—, ¿cómo le respondió la mayoría de los judíos?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3420673"/>
              </p:ext>
            </p:extLst>
          </p:nvPr>
        </p:nvGraphicFramePr>
        <p:xfrm>
          <a:off x="171534" y="67503"/>
          <a:ext cx="5664490" cy="4128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C7C5C05-3C9F-B76D-A515-73F446756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" y="-4932"/>
            <a:ext cx="4572000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incredulidad de los judíos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4577769" y="63546"/>
            <a:ext cx="753841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nos advierten las acciones de algunos de los gobernantes, a pesar de que estaban convencidos de que la misión de Cristo era real?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F42F15A-CF0B-A3E9-EFB6-806673914A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7087933"/>
              </p:ext>
            </p:extLst>
          </p:nvPr>
        </p:nvGraphicFramePr>
        <p:xfrm>
          <a:off x="4731026" y="2027653"/>
          <a:ext cx="7330949" cy="367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904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15052" y="381783"/>
            <a:ext cx="2419276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incredulidad de los judíos, a pesar de haber presenciado innumerables milagros y escuchar la misma voz de Dios, muestra la dureza del corazón humano cuando se resiste a la verdad.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0" y="381783"/>
            <a:ext cx="246288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que buscaban a Jesús, como los magos y los griegos simbolizaban a todos los que, fuera del pueblo judío, anhelaban conocer la verdad y recibir la salvación, además revelaba cómo su sacrificio alcanzaría a todos.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604562" y="381783"/>
            <a:ext cx="231529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anhelo del mundo por ver a Jesús debe motivarnos a vivir de tal manera que nuestras palabras, acciones y actitudes reflejen claramente a Cristo, así ellos podrán conocer a Cristo en nosotros.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60749" y="381783"/>
            <a:ext cx="2258536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vida que se da al morir, como ilustró Jesús con el grano de trigo, enseña que solo a través de la entrega total, incluso a costa del sacrificio, se puede producir verdadero fruto espiritual.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19276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voz de Dios, que se oyó desde el cielo en respuesta a la oración de Jesús, confirmó públicamente la aprobación divina de su misión y el propósito glorioso de su sacrificio, sin embargo, los presentes no comprendieron el origen.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2933820"/>
            <a:ext cx="6358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morir al yo cada día, para que Cristo viva en mí y pueda dar fruto para su gloria!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660062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solo a través de la muerte y sacrificio de Jesús se destruye el poder del pecado y puedo tener vida eterna.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1249813</TotalTime>
  <Words>1539</Words>
  <Application>Microsoft Office PowerPoint</Application>
  <PresentationFormat>Panorámica</PresentationFormat>
  <Paragraphs>131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9157</cp:revision>
  <dcterms:created xsi:type="dcterms:W3CDTF">2017-06-02T15:34:13Z</dcterms:created>
  <dcterms:modified xsi:type="dcterms:W3CDTF">2025-07-19T02:39:36Z</dcterms:modified>
</cp:coreProperties>
</file>