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395" r:id="rId2"/>
    <p:sldId id="256" r:id="rId3"/>
    <p:sldId id="340" r:id="rId4"/>
    <p:sldId id="544" r:id="rId5"/>
    <p:sldId id="392" r:id="rId6"/>
    <p:sldId id="274" r:id="rId7"/>
    <p:sldId id="557" r:id="rId8"/>
    <p:sldId id="565" r:id="rId9"/>
    <p:sldId id="551" r:id="rId10"/>
    <p:sldId id="550" r:id="rId11"/>
    <p:sldId id="558" r:id="rId12"/>
    <p:sldId id="538" r:id="rId13"/>
    <p:sldId id="566" r:id="rId14"/>
    <p:sldId id="567" r:id="rId15"/>
    <p:sldId id="570" r:id="rId16"/>
    <p:sldId id="572" r:id="rId17"/>
    <p:sldId id="276" r:id="rId18"/>
    <p:sldId id="265" r:id="rId19"/>
    <p:sldId id="393" r:id="rId20"/>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FE6"/>
    <a:srgbClr val="FCF7F3"/>
    <a:srgbClr val="F6E1B9"/>
    <a:srgbClr val="D2C0B2"/>
    <a:srgbClr val="0A2560"/>
    <a:srgbClr val="F9EBCF"/>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621" autoAdjust="0"/>
  </p:normalViewPr>
  <p:slideViewPr>
    <p:cSldViewPr snapToGrid="0">
      <p:cViewPr varScale="1">
        <p:scale>
          <a:sx n="77" d="100"/>
          <a:sy n="77" d="100"/>
        </p:scale>
        <p:origin x="902"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C" sz="2200" dirty="0">
              <a:latin typeface="Bw Modelica" panose="00000600000000000000" pitchFamily="50" charset="0"/>
            </a:rPr>
            <a:t>Lucifer</a:t>
          </a:r>
          <a:r>
            <a:rPr lang="es-ES" sz="2200" dirty="0">
              <a:latin typeface="Bw Modelica" panose="00000600000000000000" pitchFamily="50" charset="0"/>
            </a:rPr>
            <a:t> codició el lugar de Dios, deseó exaltarse por encima de los demás, y ese mismo espíritu de orgullo y autoexaltación penetró el corazón de los judíos y también de los discípulos, quienes discutían entre sí quién sería el mayor en el Reino.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Hoy, incluso dentro del pueblo de Dios puede infiltrarse este espíritu de orgullo espiritual, deseo de dominar y el anhelo ambicioso de honores y puestos; estas actitudes distorsionan el carácter de Dios. </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45611">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43069">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Jesús estableció el principio del servicio humilde y desinteresado como el verdadero camino hacia la grandeza en el Reino de Dios.</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En la última cena, cuando los discípulos aún disputaban quién sería el mayor, Jesús tomó la toalla y lavó sus pies, un acto que solo hacía el siervo más humilde; así los llamó a vivir una vida de servicio.</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1747412" custScaleY="1240738"/>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1738131" custScaleY="1276347"/>
      <dgm:spPr>
        <a:prstGeom prst="chevron">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5EBEFE3-BE35-4EB3-B369-AB524D659C18}"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BB1F098E-4F36-4F29-A866-1E1117BCF0E1}">
      <dgm:prSet phldrT="[Texto]" custT="1"/>
      <dgm:spPr/>
      <dgm:t>
        <a:bodyPr/>
        <a:lstStyle/>
        <a:p>
          <a:r>
            <a:rPr lang="es-ES" sz="2200" dirty="0">
              <a:latin typeface="Bw Modelica" panose="00000600000000000000" pitchFamily="50" charset="0"/>
            </a:rPr>
            <a:t>Cristo los trató con amor compasivo, se acercó a ellos con paciencia…</a:t>
          </a:r>
          <a:endParaRPr lang="es-EC" sz="2200" dirty="0">
            <a:latin typeface="Bw Modelica" panose="00000600000000000000" pitchFamily="50" charset="0"/>
          </a:endParaRPr>
        </a:p>
      </dgm:t>
    </dgm:pt>
    <dgm:pt modelId="{195E2738-45C4-4ECB-951D-121E277290B3}" type="parTrans" cxnId="{925AEC7C-049C-4412-ACD3-B2FEEF119DC2}">
      <dgm:prSet/>
      <dgm:spPr/>
      <dgm:t>
        <a:bodyPr/>
        <a:lstStyle/>
        <a:p>
          <a:endParaRPr lang="es-EC" sz="2200">
            <a:latin typeface="Bw Modelica" panose="00000600000000000000" pitchFamily="50" charset="0"/>
          </a:endParaRPr>
        </a:p>
      </dgm:t>
    </dgm:pt>
    <dgm:pt modelId="{E51C892C-6AEE-424A-8D65-C4D078FD5E1B}" type="sibTrans" cxnId="{925AEC7C-049C-4412-ACD3-B2FEEF119DC2}">
      <dgm:prSet/>
      <dgm:spPr/>
      <dgm:t>
        <a:bodyPr/>
        <a:lstStyle/>
        <a:p>
          <a:endParaRPr lang="es-EC" sz="2200">
            <a:latin typeface="Bw Modelica" panose="00000600000000000000" pitchFamily="50" charset="0"/>
          </a:endParaRPr>
        </a:p>
      </dgm:t>
    </dgm:pt>
    <dgm:pt modelId="{5AD20F11-2C13-420B-88B9-2574B534AF95}">
      <dgm:prSet phldrT="[Texto]" custT="1"/>
      <dgm:spPr/>
      <dgm:t>
        <a:bodyPr/>
        <a:lstStyle/>
        <a:p>
          <a:r>
            <a:rPr lang="es-ES" sz="2200" dirty="0">
              <a:latin typeface="Bw Modelica" panose="00000600000000000000" pitchFamily="50" charset="0"/>
            </a:rPr>
            <a:t>…los restauró y estimó a cada persona como valiosa ante los ojos de Dios.</a:t>
          </a:r>
          <a:endParaRPr lang="es-EC" sz="2200" dirty="0">
            <a:latin typeface="Bw Modelica" panose="00000600000000000000" pitchFamily="50" charset="0"/>
          </a:endParaRPr>
        </a:p>
      </dgm:t>
    </dgm:pt>
    <dgm:pt modelId="{7A4E22F0-2049-4A71-80A1-22D7BE480FB6}" type="parTrans" cxnId="{D4352AE3-8658-4218-ACDF-FAF1725D6B5A}">
      <dgm:prSet/>
      <dgm:spPr/>
      <dgm:t>
        <a:bodyPr/>
        <a:lstStyle/>
        <a:p>
          <a:endParaRPr lang="es-EC" sz="2200">
            <a:latin typeface="Bw Modelica" panose="00000600000000000000" pitchFamily="50" charset="0"/>
          </a:endParaRPr>
        </a:p>
      </dgm:t>
    </dgm:pt>
    <dgm:pt modelId="{2761BC54-84E7-402E-845D-1405966DCF5D}" type="sibTrans" cxnId="{D4352AE3-8658-4218-ACDF-FAF1725D6B5A}">
      <dgm:prSet/>
      <dgm:spPr/>
      <dgm:t>
        <a:bodyPr/>
        <a:lstStyle/>
        <a:p>
          <a:endParaRPr lang="es-EC" sz="2200">
            <a:latin typeface="Bw Modelica" panose="00000600000000000000" pitchFamily="50" charset="0"/>
          </a:endParaRPr>
        </a:p>
      </dgm:t>
    </dgm:pt>
    <dgm:pt modelId="{0E44DAD1-A4EC-4004-9FF5-0081E8FA4422}">
      <dgm:prSet phldrT="[Texto]" custT="1"/>
      <dgm:spPr/>
      <dgm:t>
        <a:bodyPr/>
        <a:lstStyle/>
        <a:p>
          <a:r>
            <a:rPr lang="es-ES" sz="2200" dirty="0">
              <a:latin typeface="Bw Modelica" panose="00000600000000000000" pitchFamily="50" charset="0"/>
            </a:rPr>
            <a:t>Su humildad y empatía deben reemplazar  nuestra tendencia natural. </a:t>
          </a:r>
          <a:endParaRPr lang="es-EC" sz="2200" dirty="0">
            <a:latin typeface="Bw Modelica" panose="00000600000000000000" pitchFamily="50" charset="0"/>
          </a:endParaRPr>
        </a:p>
      </dgm:t>
    </dgm:pt>
    <dgm:pt modelId="{C56C3079-C15E-4753-9832-E823AA9A6310}" type="parTrans" cxnId="{5E6D609A-08CD-4356-B36D-738FC59E8EC8}">
      <dgm:prSet/>
      <dgm:spPr/>
      <dgm:t>
        <a:bodyPr/>
        <a:lstStyle/>
        <a:p>
          <a:endParaRPr lang="es-EC" sz="2200">
            <a:latin typeface="Bw Modelica" panose="00000600000000000000" pitchFamily="50" charset="0"/>
          </a:endParaRPr>
        </a:p>
      </dgm:t>
    </dgm:pt>
    <dgm:pt modelId="{9B334731-ACB3-47E2-86E0-265F59B8CD71}" type="sibTrans" cxnId="{5E6D609A-08CD-4356-B36D-738FC59E8EC8}">
      <dgm:prSet/>
      <dgm:spPr/>
      <dgm:t>
        <a:bodyPr/>
        <a:lstStyle/>
        <a:p>
          <a:endParaRPr lang="es-EC" sz="2200">
            <a:latin typeface="Bw Modelica" panose="00000600000000000000" pitchFamily="50" charset="0"/>
          </a:endParaRPr>
        </a:p>
      </dgm:t>
    </dgm:pt>
    <dgm:pt modelId="{76A28CE3-2716-4E2D-826B-679D85F47CAD}" type="pres">
      <dgm:prSet presAssocID="{A5EBEFE3-BE35-4EB3-B369-AB524D659C18}" presName="rootnode" presStyleCnt="0">
        <dgm:presLayoutVars>
          <dgm:chMax/>
          <dgm:chPref/>
          <dgm:dir/>
          <dgm:animLvl val="lvl"/>
        </dgm:presLayoutVars>
      </dgm:prSet>
      <dgm:spPr/>
    </dgm:pt>
    <dgm:pt modelId="{4878C20F-4A15-4CBD-A843-51022F72003B}" type="pres">
      <dgm:prSet presAssocID="{BB1F098E-4F36-4F29-A866-1E1117BCF0E1}" presName="composite" presStyleCnt="0"/>
      <dgm:spPr/>
    </dgm:pt>
    <dgm:pt modelId="{67AD5815-D48F-4B37-A501-28CE02066AF9}" type="pres">
      <dgm:prSet presAssocID="{BB1F098E-4F36-4F29-A866-1E1117BCF0E1}" presName="LShape" presStyleLbl="alignNode1" presStyleIdx="0" presStyleCnt="5"/>
      <dgm:spPr/>
    </dgm:pt>
    <dgm:pt modelId="{CE12C251-47EA-4FB5-A1F7-56C8D63FBC41}" type="pres">
      <dgm:prSet presAssocID="{BB1F098E-4F36-4F29-A866-1E1117BCF0E1}" presName="ParentText" presStyleLbl="revTx" presStyleIdx="0" presStyleCnt="3">
        <dgm:presLayoutVars>
          <dgm:chMax val="0"/>
          <dgm:chPref val="0"/>
          <dgm:bulletEnabled val="1"/>
        </dgm:presLayoutVars>
      </dgm:prSet>
      <dgm:spPr/>
    </dgm:pt>
    <dgm:pt modelId="{53A90E55-3685-4914-96D7-0C5C75D9D7EE}" type="pres">
      <dgm:prSet presAssocID="{BB1F098E-4F36-4F29-A866-1E1117BCF0E1}" presName="Triangle" presStyleLbl="alignNode1" presStyleIdx="1" presStyleCnt="5"/>
      <dgm:spPr/>
    </dgm:pt>
    <dgm:pt modelId="{FE9B625E-A58C-4B2C-B7E8-8A4D55EE83AB}" type="pres">
      <dgm:prSet presAssocID="{E51C892C-6AEE-424A-8D65-C4D078FD5E1B}" presName="sibTrans" presStyleCnt="0"/>
      <dgm:spPr/>
    </dgm:pt>
    <dgm:pt modelId="{21995B94-35BF-4354-835A-5C6401E25923}" type="pres">
      <dgm:prSet presAssocID="{E51C892C-6AEE-424A-8D65-C4D078FD5E1B}" presName="space" presStyleCnt="0"/>
      <dgm:spPr/>
    </dgm:pt>
    <dgm:pt modelId="{4368089D-6600-4247-A4AB-75C3BFD6F97B}" type="pres">
      <dgm:prSet presAssocID="{5AD20F11-2C13-420B-88B9-2574B534AF95}" presName="composite" presStyleCnt="0"/>
      <dgm:spPr/>
    </dgm:pt>
    <dgm:pt modelId="{904DA112-724A-4A4A-8BC4-4994604750E0}" type="pres">
      <dgm:prSet presAssocID="{5AD20F11-2C13-420B-88B9-2574B534AF95}" presName="LShape" presStyleLbl="alignNode1" presStyleIdx="2" presStyleCnt="5"/>
      <dgm:spPr/>
    </dgm:pt>
    <dgm:pt modelId="{2637FC9F-6592-4DE2-AD7B-2A2377799564}" type="pres">
      <dgm:prSet presAssocID="{5AD20F11-2C13-420B-88B9-2574B534AF95}" presName="ParentText" presStyleLbl="revTx" presStyleIdx="1" presStyleCnt="3">
        <dgm:presLayoutVars>
          <dgm:chMax val="0"/>
          <dgm:chPref val="0"/>
          <dgm:bulletEnabled val="1"/>
        </dgm:presLayoutVars>
      </dgm:prSet>
      <dgm:spPr/>
    </dgm:pt>
    <dgm:pt modelId="{0857CD81-B4E6-47E5-82B6-4E97EEB79327}" type="pres">
      <dgm:prSet presAssocID="{5AD20F11-2C13-420B-88B9-2574B534AF95}" presName="Triangle" presStyleLbl="alignNode1" presStyleIdx="3" presStyleCnt="5"/>
      <dgm:spPr/>
    </dgm:pt>
    <dgm:pt modelId="{4FF851D1-DDBB-4E08-89FF-185FEEE19789}" type="pres">
      <dgm:prSet presAssocID="{2761BC54-84E7-402E-845D-1405966DCF5D}" presName="sibTrans" presStyleCnt="0"/>
      <dgm:spPr/>
    </dgm:pt>
    <dgm:pt modelId="{8DD90C4B-B0B5-4F1A-8255-5204691CA758}" type="pres">
      <dgm:prSet presAssocID="{2761BC54-84E7-402E-845D-1405966DCF5D}" presName="space" presStyleCnt="0"/>
      <dgm:spPr/>
    </dgm:pt>
    <dgm:pt modelId="{A35F5A9E-C91E-43E0-AC7D-64E9DF0C8173}" type="pres">
      <dgm:prSet presAssocID="{0E44DAD1-A4EC-4004-9FF5-0081E8FA4422}" presName="composite" presStyleCnt="0"/>
      <dgm:spPr/>
    </dgm:pt>
    <dgm:pt modelId="{0CA7B280-07E3-4034-ABDA-F9A4979ED28C}" type="pres">
      <dgm:prSet presAssocID="{0E44DAD1-A4EC-4004-9FF5-0081E8FA4422}" presName="LShape" presStyleLbl="alignNode1" presStyleIdx="4" presStyleCnt="5"/>
      <dgm:spPr/>
    </dgm:pt>
    <dgm:pt modelId="{3744961A-FFF5-448C-B361-8DE285E17EFF}" type="pres">
      <dgm:prSet presAssocID="{0E44DAD1-A4EC-4004-9FF5-0081E8FA4422}" presName="ParentText" presStyleLbl="revTx" presStyleIdx="2" presStyleCnt="3">
        <dgm:presLayoutVars>
          <dgm:chMax val="0"/>
          <dgm:chPref val="0"/>
          <dgm:bulletEnabled val="1"/>
        </dgm:presLayoutVars>
      </dgm:prSet>
      <dgm:spPr/>
    </dgm:pt>
  </dgm:ptLst>
  <dgm:cxnLst>
    <dgm:cxn modelId="{1A7B192A-9766-492E-95AB-2AB44036F806}" type="presOf" srcId="{5AD20F11-2C13-420B-88B9-2574B534AF95}" destId="{2637FC9F-6592-4DE2-AD7B-2A2377799564}" srcOrd="0" destOrd="0" presId="urn:microsoft.com/office/officeart/2009/3/layout/StepUpProcess"/>
    <dgm:cxn modelId="{2008F45F-C9DC-46E6-9CE8-34A51E783A48}" type="presOf" srcId="{BB1F098E-4F36-4F29-A866-1E1117BCF0E1}" destId="{CE12C251-47EA-4FB5-A1F7-56C8D63FBC41}" srcOrd="0" destOrd="0" presId="urn:microsoft.com/office/officeart/2009/3/layout/StepUpProcess"/>
    <dgm:cxn modelId="{925AEC7C-049C-4412-ACD3-B2FEEF119DC2}" srcId="{A5EBEFE3-BE35-4EB3-B369-AB524D659C18}" destId="{BB1F098E-4F36-4F29-A866-1E1117BCF0E1}" srcOrd="0" destOrd="0" parTransId="{195E2738-45C4-4ECB-951D-121E277290B3}" sibTransId="{E51C892C-6AEE-424A-8D65-C4D078FD5E1B}"/>
    <dgm:cxn modelId="{60BFCB90-AF55-4529-A256-F30A8362CB87}" type="presOf" srcId="{A5EBEFE3-BE35-4EB3-B369-AB524D659C18}" destId="{76A28CE3-2716-4E2D-826B-679D85F47CAD}" srcOrd="0" destOrd="0" presId="urn:microsoft.com/office/officeart/2009/3/layout/StepUpProcess"/>
    <dgm:cxn modelId="{5E6D609A-08CD-4356-B36D-738FC59E8EC8}" srcId="{A5EBEFE3-BE35-4EB3-B369-AB524D659C18}" destId="{0E44DAD1-A4EC-4004-9FF5-0081E8FA4422}" srcOrd="2" destOrd="0" parTransId="{C56C3079-C15E-4753-9832-E823AA9A6310}" sibTransId="{9B334731-ACB3-47E2-86E0-265F59B8CD71}"/>
    <dgm:cxn modelId="{4ED0A0CC-C7B0-49E3-B926-62F7574E5AA6}" type="presOf" srcId="{0E44DAD1-A4EC-4004-9FF5-0081E8FA4422}" destId="{3744961A-FFF5-448C-B361-8DE285E17EFF}" srcOrd="0" destOrd="0" presId="urn:microsoft.com/office/officeart/2009/3/layout/StepUpProcess"/>
    <dgm:cxn modelId="{D4352AE3-8658-4218-ACDF-FAF1725D6B5A}" srcId="{A5EBEFE3-BE35-4EB3-B369-AB524D659C18}" destId="{5AD20F11-2C13-420B-88B9-2574B534AF95}" srcOrd="1" destOrd="0" parTransId="{7A4E22F0-2049-4A71-80A1-22D7BE480FB6}" sibTransId="{2761BC54-84E7-402E-845D-1405966DCF5D}"/>
    <dgm:cxn modelId="{11967CA2-A220-4CE6-84B6-2B0256EE35EF}" type="presParOf" srcId="{76A28CE3-2716-4E2D-826B-679D85F47CAD}" destId="{4878C20F-4A15-4CBD-A843-51022F72003B}" srcOrd="0" destOrd="0" presId="urn:microsoft.com/office/officeart/2009/3/layout/StepUpProcess"/>
    <dgm:cxn modelId="{195FB346-4726-4DE2-94C0-DD0CE4652E73}" type="presParOf" srcId="{4878C20F-4A15-4CBD-A843-51022F72003B}" destId="{67AD5815-D48F-4B37-A501-28CE02066AF9}" srcOrd="0" destOrd="0" presId="urn:microsoft.com/office/officeart/2009/3/layout/StepUpProcess"/>
    <dgm:cxn modelId="{92912AFB-3B36-41B7-AFD2-168F4AA2C80B}" type="presParOf" srcId="{4878C20F-4A15-4CBD-A843-51022F72003B}" destId="{CE12C251-47EA-4FB5-A1F7-56C8D63FBC41}" srcOrd="1" destOrd="0" presId="urn:microsoft.com/office/officeart/2009/3/layout/StepUpProcess"/>
    <dgm:cxn modelId="{76EFDEA6-36E2-449C-A719-9C51E212D1FC}" type="presParOf" srcId="{4878C20F-4A15-4CBD-A843-51022F72003B}" destId="{53A90E55-3685-4914-96D7-0C5C75D9D7EE}" srcOrd="2" destOrd="0" presId="urn:microsoft.com/office/officeart/2009/3/layout/StepUpProcess"/>
    <dgm:cxn modelId="{C08CB1A6-04B0-428A-AD6B-FE2093003F85}" type="presParOf" srcId="{76A28CE3-2716-4E2D-826B-679D85F47CAD}" destId="{FE9B625E-A58C-4B2C-B7E8-8A4D55EE83AB}" srcOrd="1" destOrd="0" presId="urn:microsoft.com/office/officeart/2009/3/layout/StepUpProcess"/>
    <dgm:cxn modelId="{47D85D34-D18A-42CA-93B7-31801E86593C}" type="presParOf" srcId="{FE9B625E-A58C-4B2C-B7E8-8A4D55EE83AB}" destId="{21995B94-35BF-4354-835A-5C6401E25923}" srcOrd="0" destOrd="0" presId="urn:microsoft.com/office/officeart/2009/3/layout/StepUpProcess"/>
    <dgm:cxn modelId="{DF04E6CA-494B-4734-966C-682E2BA3A217}" type="presParOf" srcId="{76A28CE3-2716-4E2D-826B-679D85F47CAD}" destId="{4368089D-6600-4247-A4AB-75C3BFD6F97B}" srcOrd="2" destOrd="0" presId="urn:microsoft.com/office/officeart/2009/3/layout/StepUpProcess"/>
    <dgm:cxn modelId="{DE4EBDEE-1F67-42FE-87D8-5FA2699887B9}" type="presParOf" srcId="{4368089D-6600-4247-A4AB-75C3BFD6F97B}" destId="{904DA112-724A-4A4A-8BC4-4994604750E0}" srcOrd="0" destOrd="0" presId="urn:microsoft.com/office/officeart/2009/3/layout/StepUpProcess"/>
    <dgm:cxn modelId="{45CC79D5-92B6-424E-B764-73DA8E321A16}" type="presParOf" srcId="{4368089D-6600-4247-A4AB-75C3BFD6F97B}" destId="{2637FC9F-6592-4DE2-AD7B-2A2377799564}" srcOrd="1" destOrd="0" presId="urn:microsoft.com/office/officeart/2009/3/layout/StepUpProcess"/>
    <dgm:cxn modelId="{82E26CDF-0D43-450F-B5C4-59C4C38D3523}" type="presParOf" srcId="{4368089D-6600-4247-A4AB-75C3BFD6F97B}" destId="{0857CD81-B4E6-47E5-82B6-4E97EEB79327}" srcOrd="2" destOrd="0" presId="urn:microsoft.com/office/officeart/2009/3/layout/StepUpProcess"/>
    <dgm:cxn modelId="{114F2C24-45FF-4583-9270-730D8279C1D5}" type="presParOf" srcId="{76A28CE3-2716-4E2D-826B-679D85F47CAD}" destId="{4FF851D1-DDBB-4E08-89FF-185FEEE19789}" srcOrd="3" destOrd="0" presId="urn:microsoft.com/office/officeart/2009/3/layout/StepUpProcess"/>
    <dgm:cxn modelId="{743B0108-B08B-40B3-B2A0-2481E30E0BD1}" type="presParOf" srcId="{4FF851D1-DDBB-4E08-89FF-185FEEE19789}" destId="{8DD90C4B-B0B5-4F1A-8255-5204691CA758}" srcOrd="0" destOrd="0" presId="urn:microsoft.com/office/officeart/2009/3/layout/StepUpProcess"/>
    <dgm:cxn modelId="{6E940D6C-F6E2-46D2-A76E-01A29505849D}" type="presParOf" srcId="{76A28CE3-2716-4E2D-826B-679D85F47CAD}" destId="{A35F5A9E-C91E-43E0-AC7D-64E9DF0C8173}" srcOrd="4" destOrd="0" presId="urn:microsoft.com/office/officeart/2009/3/layout/StepUpProcess"/>
    <dgm:cxn modelId="{9C9BC202-FE94-4DEA-A02B-0669F2E3B4FE}" type="presParOf" srcId="{A35F5A9E-C91E-43E0-AC7D-64E9DF0C8173}" destId="{0CA7B280-07E3-4034-ABDA-F9A4979ED28C}" srcOrd="0" destOrd="0" presId="urn:microsoft.com/office/officeart/2009/3/layout/StepUpProcess"/>
    <dgm:cxn modelId="{7FEF9C1E-CD1E-4722-A17D-EAE709AAF679}" type="presParOf" srcId="{A35F5A9E-C91E-43E0-AC7D-64E9DF0C8173}" destId="{3744961A-FFF5-448C-B361-8DE285E17EFF}" srcOrd="1" destOrd="0" presId="urn:microsoft.com/office/officeart/2009/3/layout/StepUp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18935B6-1F89-4F2B-9594-9640CFD96F7A}" type="doc">
      <dgm:prSet loTypeId="urn:microsoft.com/office/officeart/2005/8/layout/hProcess9" loCatId="process" qsTypeId="urn:microsoft.com/office/officeart/2005/8/quickstyle/simple1" qsCatId="simple" csTypeId="urn:microsoft.com/office/officeart/2005/8/colors/accent0_3" csCatId="mainScheme" phldr="1"/>
      <dgm:spPr/>
    </dgm:pt>
    <dgm:pt modelId="{2B835E34-69DD-4543-B566-76FE2AB34EC0}">
      <dgm:prSet phldrT="[Texto]" custT="1"/>
      <dgm:spPr/>
      <dgm:t>
        <a:bodyPr/>
        <a:lstStyle/>
        <a:p>
          <a:r>
            <a:rPr lang="es-ES" sz="2200" dirty="0">
              <a:latin typeface="Bw Modelica" panose="00000600000000000000" pitchFamily="50" charset="0"/>
            </a:rPr>
            <a:t>Los apóstoles seguían preocupados por quién sería el mayor entre ellos y por ocupar los puestos más altos en el Reino de Dios…</a:t>
          </a:r>
          <a:endParaRPr lang="es-EC" sz="2200" dirty="0">
            <a:latin typeface="Bw Modelica" panose="00000600000000000000" pitchFamily="50" charset="0"/>
          </a:endParaRPr>
        </a:p>
      </dgm:t>
    </dgm:pt>
    <dgm:pt modelId="{A3397193-754A-402B-A493-EB350E78B667}" type="parTrans" cxnId="{901B6605-B7E9-4905-8BD5-5697C08C1EFE}">
      <dgm:prSet/>
      <dgm:spPr/>
      <dgm:t>
        <a:bodyPr/>
        <a:lstStyle/>
        <a:p>
          <a:endParaRPr lang="es-EC"/>
        </a:p>
      </dgm:t>
    </dgm:pt>
    <dgm:pt modelId="{8935EF2C-3302-4E57-83A5-A8B157B56015}" type="sibTrans" cxnId="{901B6605-B7E9-4905-8BD5-5697C08C1EFE}">
      <dgm:prSet/>
      <dgm:spPr/>
      <dgm:t>
        <a:bodyPr/>
        <a:lstStyle/>
        <a:p>
          <a:endParaRPr lang="es-EC"/>
        </a:p>
      </dgm:t>
    </dgm:pt>
    <dgm:pt modelId="{5DB57EE2-60D6-46A7-B58F-8B5194FE2F2C}">
      <dgm:prSet phldrT="[Texto]" custT="1"/>
      <dgm:spPr/>
      <dgm:t>
        <a:bodyPr/>
        <a:lstStyle/>
        <a:p>
          <a:r>
            <a:rPr lang="es-ES" sz="2200" dirty="0">
              <a:latin typeface="Bw Modelica" panose="00000600000000000000" pitchFamily="50" charset="0"/>
            </a:rPr>
            <a:t>…seguían pensando en un reino terrenal con posiciones de poder y honor, y esto los llevó a airarse y resentirse entre ellos.</a:t>
          </a:r>
          <a:endParaRPr lang="es-EC" sz="2200" dirty="0">
            <a:latin typeface="Bw Modelica" panose="00000600000000000000" pitchFamily="50" charset="0"/>
          </a:endParaRPr>
        </a:p>
      </dgm:t>
    </dgm:pt>
    <dgm:pt modelId="{256199E6-CA27-476C-8B93-8B9F9CFD84B0}" type="parTrans" cxnId="{37BA579E-610C-46E3-B672-1772949983F6}">
      <dgm:prSet/>
      <dgm:spPr/>
      <dgm:t>
        <a:bodyPr/>
        <a:lstStyle/>
        <a:p>
          <a:endParaRPr lang="es-EC"/>
        </a:p>
      </dgm:t>
    </dgm:pt>
    <dgm:pt modelId="{2592F8FB-EDDF-45B2-9D59-EC574DD3393A}" type="sibTrans" cxnId="{37BA579E-610C-46E3-B672-1772949983F6}">
      <dgm:prSet/>
      <dgm:spPr/>
      <dgm:t>
        <a:bodyPr/>
        <a:lstStyle/>
        <a:p>
          <a:endParaRPr lang="es-EC"/>
        </a:p>
      </dgm:t>
    </dgm:pt>
    <dgm:pt modelId="{0A3BAB5F-D893-4147-8162-B7F26EA8FE58}" type="pres">
      <dgm:prSet presAssocID="{718935B6-1F89-4F2B-9594-9640CFD96F7A}" presName="CompostProcess" presStyleCnt="0">
        <dgm:presLayoutVars>
          <dgm:dir/>
          <dgm:resizeHandles val="exact"/>
        </dgm:presLayoutVars>
      </dgm:prSet>
      <dgm:spPr/>
    </dgm:pt>
    <dgm:pt modelId="{133F0052-2331-4439-9514-D8EC85397906}" type="pres">
      <dgm:prSet presAssocID="{718935B6-1F89-4F2B-9594-9640CFD96F7A}" presName="arrow" presStyleLbl="bgShp" presStyleIdx="0" presStyleCnt="1"/>
      <dgm:spPr/>
    </dgm:pt>
    <dgm:pt modelId="{24122CE7-6343-48E7-AB10-A59690FD5FCD}" type="pres">
      <dgm:prSet presAssocID="{718935B6-1F89-4F2B-9594-9640CFD96F7A}" presName="linearProcess" presStyleCnt="0"/>
      <dgm:spPr/>
    </dgm:pt>
    <dgm:pt modelId="{9988131C-47BE-43AF-9C9A-9DDCE51FBD98}" type="pres">
      <dgm:prSet presAssocID="{2B835E34-69DD-4543-B566-76FE2AB34EC0}" presName="textNode" presStyleLbl="node1" presStyleIdx="0" presStyleCnt="2" custScaleX="149886">
        <dgm:presLayoutVars>
          <dgm:bulletEnabled val="1"/>
        </dgm:presLayoutVars>
      </dgm:prSet>
      <dgm:spPr/>
    </dgm:pt>
    <dgm:pt modelId="{D098883B-35F0-4469-AC57-D6C8AAC0CB6E}" type="pres">
      <dgm:prSet presAssocID="{8935EF2C-3302-4E57-83A5-A8B157B56015}" presName="sibTrans" presStyleCnt="0"/>
      <dgm:spPr/>
    </dgm:pt>
    <dgm:pt modelId="{0913F2B1-7E99-4912-ABFD-BE1AA4578596}" type="pres">
      <dgm:prSet presAssocID="{5DB57EE2-60D6-46A7-B58F-8B5194FE2F2C}" presName="textNode" presStyleLbl="node1" presStyleIdx="1" presStyleCnt="2" custScaleX="149886">
        <dgm:presLayoutVars>
          <dgm:bulletEnabled val="1"/>
        </dgm:presLayoutVars>
      </dgm:prSet>
      <dgm:spPr/>
    </dgm:pt>
  </dgm:ptLst>
  <dgm:cxnLst>
    <dgm:cxn modelId="{901B6605-B7E9-4905-8BD5-5697C08C1EFE}" srcId="{718935B6-1F89-4F2B-9594-9640CFD96F7A}" destId="{2B835E34-69DD-4543-B566-76FE2AB34EC0}" srcOrd="0" destOrd="0" parTransId="{A3397193-754A-402B-A493-EB350E78B667}" sibTransId="{8935EF2C-3302-4E57-83A5-A8B157B56015}"/>
    <dgm:cxn modelId="{DCDF243C-A3FA-45A5-9C84-29D38FE30935}" type="presOf" srcId="{718935B6-1F89-4F2B-9594-9640CFD96F7A}" destId="{0A3BAB5F-D893-4147-8162-B7F26EA8FE58}" srcOrd="0" destOrd="0" presId="urn:microsoft.com/office/officeart/2005/8/layout/hProcess9"/>
    <dgm:cxn modelId="{91EF9673-0E9E-4BBC-BD93-E084A509B494}" type="presOf" srcId="{5DB57EE2-60D6-46A7-B58F-8B5194FE2F2C}" destId="{0913F2B1-7E99-4912-ABFD-BE1AA4578596}" srcOrd="0" destOrd="0" presId="urn:microsoft.com/office/officeart/2005/8/layout/hProcess9"/>
    <dgm:cxn modelId="{1B6E998B-4292-4569-AF86-06B071EBE85D}" type="presOf" srcId="{2B835E34-69DD-4543-B566-76FE2AB34EC0}" destId="{9988131C-47BE-43AF-9C9A-9DDCE51FBD98}" srcOrd="0" destOrd="0" presId="urn:microsoft.com/office/officeart/2005/8/layout/hProcess9"/>
    <dgm:cxn modelId="{37BA579E-610C-46E3-B672-1772949983F6}" srcId="{718935B6-1F89-4F2B-9594-9640CFD96F7A}" destId="{5DB57EE2-60D6-46A7-B58F-8B5194FE2F2C}" srcOrd="1" destOrd="0" parTransId="{256199E6-CA27-476C-8B93-8B9F9CFD84B0}" sibTransId="{2592F8FB-EDDF-45B2-9D59-EC574DD3393A}"/>
    <dgm:cxn modelId="{FC8F57ED-8771-4D9F-AA7C-71EF03A5B21C}" type="presParOf" srcId="{0A3BAB5F-D893-4147-8162-B7F26EA8FE58}" destId="{133F0052-2331-4439-9514-D8EC85397906}" srcOrd="0" destOrd="0" presId="urn:microsoft.com/office/officeart/2005/8/layout/hProcess9"/>
    <dgm:cxn modelId="{D3609316-E020-4A3E-8757-5E603DD25BF1}" type="presParOf" srcId="{0A3BAB5F-D893-4147-8162-B7F26EA8FE58}" destId="{24122CE7-6343-48E7-AB10-A59690FD5FCD}" srcOrd="1" destOrd="0" presId="urn:microsoft.com/office/officeart/2005/8/layout/hProcess9"/>
    <dgm:cxn modelId="{EC5AFD19-17CE-4D6E-BF61-81B96FF29809}" type="presParOf" srcId="{24122CE7-6343-48E7-AB10-A59690FD5FCD}" destId="{9988131C-47BE-43AF-9C9A-9DDCE51FBD98}" srcOrd="0" destOrd="0" presId="urn:microsoft.com/office/officeart/2005/8/layout/hProcess9"/>
    <dgm:cxn modelId="{18CDAA8E-DCFC-42D2-8DAE-B67617BC20A2}" type="presParOf" srcId="{24122CE7-6343-48E7-AB10-A59690FD5FCD}" destId="{D098883B-35F0-4469-AC57-D6C8AAC0CB6E}" srcOrd="1" destOrd="0" presId="urn:microsoft.com/office/officeart/2005/8/layout/hProcess9"/>
    <dgm:cxn modelId="{AC26A12F-B35B-4B70-B708-2EE83B6B56D9}" type="presParOf" srcId="{24122CE7-6343-48E7-AB10-A59690FD5FCD}" destId="{0913F2B1-7E99-4912-ABFD-BE1AA4578596}" srcOrd="2"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r"/>
          <a:r>
            <a:rPr lang="es-ES" sz="2200" dirty="0">
              <a:latin typeface="Bw Modelica" panose="00000600000000000000" pitchFamily="50" charset="0"/>
            </a:rPr>
            <a:t>Habían olvidado la enseñanza que Jesús les dio al poner como ejemplo a un niño, Jesús les había mostrado que la verdadera grandeza en el Reino de los cielos se encuentra en la humildad y sencillez de corazón.</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r"/>
          <a:endParaRPr lang="es-EC" sz="2200">
            <a:latin typeface="Bw Modelica" panose="00000600000000000000" pitchFamily="50" charset="0"/>
          </a:endParaRPr>
        </a:p>
      </dgm:t>
    </dgm:pt>
    <dgm:pt modelId="{FC40C24D-3E42-43AA-8F5B-476FC54DA11A}">
      <dgm:prSet custT="1"/>
      <dgm:spPr/>
      <dgm:t>
        <a:bodyPr/>
        <a:lstStyle/>
        <a:p>
          <a:pPr algn="r"/>
          <a:r>
            <a:rPr lang="es-ES" sz="2200" dirty="0">
              <a:latin typeface="Bw Modelica" panose="00000600000000000000" pitchFamily="50" charset="0"/>
            </a:rPr>
            <a:t>Este olvido desencadenó otra causa de disensión, era costumbre que, en una fiesta, un criado lavase los pies de los huéspedes, pero en ocasión de la última cena no había siervo presente y ninguno de los discípulos quiso asumir ese papel.</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r"/>
          <a:endParaRPr lang="es-EC"/>
        </a:p>
      </dgm:t>
    </dgm:pt>
    <dgm:pt modelId="{5707764E-9E11-4CA4-8E19-B2DFAAA2F56C}" type="sibTrans" cxnId="{B1BAD1DF-D96C-46E9-91BD-0FF2298E089D}">
      <dgm:prSet/>
      <dgm:spPr/>
      <dgm:t>
        <a:bodyPr/>
        <a:lstStyle/>
        <a:p>
          <a:pPr algn="r"/>
          <a:endParaRPr lang="es-EC"/>
        </a:p>
      </dgm:t>
    </dgm:pt>
    <dgm:pt modelId="{043F3812-5CF2-4D5E-924C-1599EB812F02}" type="pres">
      <dgm:prSet presAssocID="{8B688827-D66A-4C90-9932-ED11D76A0A27}" presName="Name0" presStyleCnt="0">
        <dgm:presLayoutVars>
          <dgm:chPref val="3"/>
          <dgm:dir val="rev"/>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2000000" custScaleY="1706738"/>
      <dgm:spPr>
        <a:prstGeom prst="homePlate">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2000000" custScaleY="1706738"/>
      <dgm:spPr>
        <a:prstGeom prst="homePlate">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pt>
    <dgm:pt modelId="{30486BA8-C6C0-43F4-A4FF-33E5B21A8DAE}">
      <dgm:prSet phldrT="[Texto]" custT="1"/>
      <dgm:spPr/>
      <dgm:t>
        <a:bodyPr/>
        <a:lstStyle/>
        <a:p>
          <a:r>
            <a:rPr lang="es-ES" sz="2200" dirty="0">
              <a:latin typeface="Bw Modelica" panose="00000600000000000000" pitchFamily="50" charset="0"/>
            </a:rPr>
            <a:t>Al ver que ninguno de los discípulos estaba dispuesto a realizar el acto humilde de lavar los pies, les dio un ejemplo que nunca olvidarían…</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…Él mismo tomó la iniciativa y realizó esta tarea; este acto derrumbó el orgullo de los discípulos y los llenó de amarga vergüenza. </a:t>
          </a:r>
          <a:endParaRPr lang="es-EC" sz="2200" dirty="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59320" custScaleY="71997">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59320" custScaleY="71098">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B4BC733-0B21-4E39-A411-5BF95E864233}"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2E6BED3A-633B-4380-B68E-2FD8DB268C85}">
      <dgm:prSet phldrT="[Texto]" custT="1"/>
      <dgm:spPr/>
      <dgm:t>
        <a:bodyPr/>
        <a:lstStyle/>
        <a:p>
          <a:pPr algn="ctr"/>
          <a:r>
            <a:rPr lang="es-ES" sz="2200" dirty="0">
              <a:latin typeface="Bw Modelica" panose="00000600000000000000" pitchFamily="50" charset="0"/>
            </a:rPr>
            <a:t>Pedro no podía aceptar que Cristo, el Hijo de Dios, se rebajara a realizar un acto que, según la costumbre, le correspondía a un siervo…</a:t>
          </a:r>
          <a:endParaRPr lang="es-EC" sz="2200" dirty="0">
            <a:latin typeface="Bw Modelica" panose="00000600000000000000" pitchFamily="50" charset="0"/>
          </a:endParaRPr>
        </a:p>
      </dgm:t>
    </dgm:pt>
    <dgm:pt modelId="{81995443-6BCA-4EBE-B35C-EBB3C8971F62}" type="parTrans" cxnId="{B9D9208A-A897-4572-B387-F04ABE8A991E}">
      <dgm:prSet/>
      <dgm:spPr/>
      <dgm:t>
        <a:bodyPr/>
        <a:lstStyle/>
        <a:p>
          <a:pPr algn="ctr"/>
          <a:endParaRPr lang="es-EC" sz="2200">
            <a:latin typeface="Bw Modelica" panose="00000600000000000000" pitchFamily="50" charset="0"/>
          </a:endParaRPr>
        </a:p>
      </dgm:t>
    </dgm:pt>
    <dgm:pt modelId="{9819A95A-849F-4083-9BCC-308B45EC0435}" type="sibTrans" cxnId="{B9D9208A-A897-4572-B387-F04ABE8A991E}">
      <dgm:prSet/>
      <dgm:spPr/>
      <dgm:t>
        <a:bodyPr/>
        <a:lstStyle/>
        <a:p>
          <a:pPr algn="ctr"/>
          <a:endParaRPr lang="es-EC" sz="2200">
            <a:latin typeface="Bw Modelica" panose="00000600000000000000" pitchFamily="50" charset="0"/>
          </a:endParaRPr>
        </a:p>
      </dgm:t>
    </dgm:pt>
    <dgm:pt modelId="{D11E772A-304B-48D1-B9D4-FCAF255C20DE}">
      <dgm:prSet phldrT="[Texto]" custT="1"/>
      <dgm:spPr/>
      <dgm:t>
        <a:bodyPr/>
        <a:lstStyle/>
        <a:p>
          <a:pPr algn="ctr"/>
          <a:r>
            <a:rPr lang="es-ES" sz="2200" dirty="0">
              <a:latin typeface="Bw Modelica" panose="00000600000000000000" pitchFamily="50" charset="0"/>
            </a:rPr>
            <a:t>…toda su alma se rebelaba contra esta humillación, no comprendía que para esto había venido Cristo al mundo.</a:t>
          </a:r>
          <a:endParaRPr lang="es-EC" sz="2200" dirty="0">
            <a:latin typeface="Bw Modelica" panose="00000600000000000000" pitchFamily="50" charset="0"/>
          </a:endParaRPr>
        </a:p>
      </dgm:t>
    </dgm:pt>
    <dgm:pt modelId="{BB942086-968E-4CB9-B7B9-F1FCCD56B1C6}" type="parTrans" cxnId="{AD995D0F-6AC6-4A96-BEE3-0D5418ECB219}">
      <dgm:prSet/>
      <dgm:spPr/>
      <dgm:t>
        <a:bodyPr/>
        <a:lstStyle/>
        <a:p>
          <a:pPr algn="ctr"/>
          <a:endParaRPr lang="es-EC" sz="2200">
            <a:latin typeface="Bw Modelica" panose="00000600000000000000" pitchFamily="50" charset="0"/>
          </a:endParaRPr>
        </a:p>
      </dgm:t>
    </dgm:pt>
    <dgm:pt modelId="{5A65AE7C-97C9-4F58-97C6-00F54379C9D6}" type="sibTrans" cxnId="{AD995D0F-6AC6-4A96-BEE3-0D5418ECB219}">
      <dgm:prSet/>
      <dgm:spPr/>
      <dgm:t>
        <a:bodyPr/>
        <a:lstStyle/>
        <a:p>
          <a:pPr algn="ctr"/>
          <a:endParaRPr lang="es-EC" sz="2200">
            <a:latin typeface="Bw Modelica" panose="00000600000000000000" pitchFamily="50" charset="0"/>
          </a:endParaRPr>
        </a:p>
      </dgm:t>
    </dgm:pt>
    <dgm:pt modelId="{8ACB301A-86DA-4995-A71A-AED5FBB8F38C}" type="pres">
      <dgm:prSet presAssocID="{DB4BC733-0B21-4E39-A411-5BF95E864233}" presName="linear" presStyleCnt="0">
        <dgm:presLayoutVars>
          <dgm:dir/>
          <dgm:animLvl val="lvl"/>
          <dgm:resizeHandles val="exact"/>
        </dgm:presLayoutVars>
      </dgm:prSet>
      <dgm:spPr/>
    </dgm:pt>
    <dgm:pt modelId="{E043AF91-0644-42D2-A1BF-621614A7C6DA}" type="pres">
      <dgm:prSet presAssocID="{2E6BED3A-633B-4380-B68E-2FD8DB268C85}" presName="parentLin" presStyleCnt="0"/>
      <dgm:spPr/>
    </dgm:pt>
    <dgm:pt modelId="{302E8991-E018-4569-B5E8-CD7B89D42CD0}" type="pres">
      <dgm:prSet presAssocID="{2E6BED3A-633B-4380-B68E-2FD8DB268C85}" presName="parentLeftMargin" presStyleLbl="node1" presStyleIdx="0" presStyleCnt="2"/>
      <dgm:spPr/>
    </dgm:pt>
    <dgm:pt modelId="{9281C726-944D-483E-8AE8-CB58923C175B}" type="pres">
      <dgm:prSet presAssocID="{2E6BED3A-633B-4380-B68E-2FD8DB268C85}" presName="parentText" presStyleLbl="node1" presStyleIdx="0" presStyleCnt="2" custScaleX="127938" custScaleY="112266">
        <dgm:presLayoutVars>
          <dgm:chMax val="0"/>
          <dgm:bulletEnabled val="1"/>
        </dgm:presLayoutVars>
      </dgm:prSet>
      <dgm:spPr/>
    </dgm:pt>
    <dgm:pt modelId="{D224B9EF-50EF-4F5D-8110-DFE75FDE344A}" type="pres">
      <dgm:prSet presAssocID="{2E6BED3A-633B-4380-B68E-2FD8DB268C85}" presName="negativeSpace" presStyleCnt="0"/>
      <dgm:spPr/>
    </dgm:pt>
    <dgm:pt modelId="{E9391944-25AF-46C4-B1AF-05FE159529E1}" type="pres">
      <dgm:prSet presAssocID="{2E6BED3A-633B-4380-B68E-2FD8DB268C85}" presName="childText" presStyleLbl="conFgAcc1" presStyleIdx="0" presStyleCnt="2">
        <dgm:presLayoutVars>
          <dgm:bulletEnabled val="1"/>
        </dgm:presLayoutVars>
      </dgm:prSet>
      <dgm:spPr/>
    </dgm:pt>
    <dgm:pt modelId="{6C5011E1-84B1-47CC-AC4D-3EDC1064E2BF}" type="pres">
      <dgm:prSet presAssocID="{9819A95A-849F-4083-9BCC-308B45EC0435}" presName="spaceBetweenRectangles" presStyleCnt="0"/>
      <dgm:spPr/>
    </dgm:pt>
    <dgm:pt modelId="{9E88A217-247C-43DE-AB53-89EB25FD8AE5}" type="pres">
      <dgm:prSet presAssocID="{D11E772A-304B-48D1-B9D4-FCAF255C20DE}" presName="parentLin" presStyleCnt="0"/>
      <dgm:spPr/>
    </dgm:pt>
    <dgm:pt modelId="{C6B259CA-C6F9-4898-A7FA-5E5F14161EF2}" type="pres">
      <dgm:prSet presAssocID="{D11E772A-304B-48D1-B9D4-FCAF255C20DE}" presName="parentLeftMargin" presStyleLbl="node1" presStyleIdx="0" presStyleCnt="2"/>
      <dgm:spPr/>
    </dgm:pt>
    <dgm:pt modelId="{E468CAB8-F90F-41CE-B051-EA9FA18EC7C3}" type="pres">
      <dgm:prSet presAssocID="{D11E772A-304B-48D1-B9D4-FCAF255C20DE}" presName="parentText" presStyleLbl="node1" presStyleIdx="1" presStyleCnt="2" custScaleX="127938" custScaleY="103216">
        <dgm:presLayoutVars>
          <dgm:chMax val="0"/>
          <dgm:bulletEnabled val="1"/>
        </dgm:presLayoutVars>
      </dgm:prSet>
      <dgm:spPr/>
    </dgm:pt>
    <dgm:pt modelId="{9995D742-500E-4BEC-82D9-D337BF5B8D27}" type="pres">
      <dgm:prSet presAssocID="{D11E772A-304B-48D1-B9D4-FCAF255C20DE}" presName="negativeSpace" presStyleCnt="0"/>
      <dgm:spPr/>
    </dgm:pt>
    <dgm:pt modelId="{8DEFFA9F-E8A6-4AFA-806E-EF21D79CF252}" type="pres">
      <dgm:prSet presAssocID="{D11E772A-304B-48D1-B9D4-FCAF255C20DE}" presName="childText" presStyleLbl="conFgAcc1" presStyleIdx="1" presStyleCnt="2">
        <dgm:presLayoutVars>
          <dgm:bulletEnabled val="1"/>
        </dgm:presLayoutVars>
      </dgm:prSet>
      <dgm:spPr/>
    </dgm:pt>
  </dgm:ptLst>
  <dgm:cxnLst>
    <dgm:cxn modelId="{AD995D0F-6AC6-4A96-BEE3-0D5418ECB219}" srcId="{DB4BC733-0B21-4E39-A411-5BF95E864233}" destId="{D11E772A-304B-48D1-B9D4-FCAF255C20DE}" srcOrd="1" destOrd="0" parTransId="{BB942086-968E-4CB9-B7B9-F1FCCD56B1C6}" sibTransId="{5A65AE7C-97C9-4F58-97C6-00F54379C9D6}"/>
    <dgm:cxn modelId="{80DBE16D-0424-47AD-9485-EEA1BB4F1079}" type="presOf" srcId="{D11E772A-304B-48D1-B9D4-FCAF255C20DE}" destId="{E468CAB8-F90F-41CE-B051-EA9FA18EC7C3}" srcOrd="1" destOrd="0" presId="urn:microsoft.com/office/officeart/2005/8/layout/list1"/>
    <dgm:cxn modelId="{22CBB95A-5759-40D6-BE1F-4696AC07EA6B}" type="presOf" srcId="{2E6BED3A-633B-4380-B68E-2FD8DB268C85}" destId="{9281C726-944D-483E-8AE8-CB58923C175B}" srcOrd="1" destOrd="0" presId="urn:microsoft.com/office/officeart/2005/8/layout/list1"/>
    <dgm:cxn modelId="{B9D9208A-A897-4572-B387-F04ABE8A991E}" srcId="{DB4BC733-0B21-4E39-A411-5BF95E864233}" destId="{2E6BED3A-633B-4380-B68E-2FD8DB268C85}" srcOrd="0" destOrd="0" parTransId="{81995443-6BCA-4EBE-B35C-EBB3C8971F62}" sibTransId="{9819A95A-849F-4083-9BCC-308B45EC0435}"/>
    <dgm:cxn modelId="{02D01193-D423-40EC-BA3C-AE873D0415F8}" type="presOf" srcId="{DB4BC733-0B21-4E39-A411-5BF95E864233}" destId="{8ACB301A-86DA-4995-A71A-AED5FBB8F38C}" srcOrd="0" destOrd="0" presId="urn:microsoft.com/office/officeart/2005/8/layout/list1"/>
    <dgm:cxn modelId="{350D67A7-9336-4431-828C-034DBB46211E}" type="presOf" srcId="{2E6BED3A-633B-4380-B68E-2FD8DB268C85}" destId="{302E8991-E018-4569-B5E8-CD7B89D42CD0}" srcOrd="0" destOrd="0" presId="urn:microsoft.com/office/officeart/2005/8/layout/list1"/>
    <dgm:cxn modelId="{8C64A5DF-BBDE-46D8-8FD7-ACFC6F6301DA}" type="presOf" srcId="{D11E772A-304B-48D1-B9D4-FCAF255C20DE}" destId="{C6B259CA-C6F9-4898-A7FA-5E5F14161EF2}" srcOrd="0" destOrd="0" presId="urn:microsoft.com/office/officeart/2005/8/layout/list1"/>
    <dgm:cxn modelId="{0A5EA2E5-660A-44C9-9059-4C8224BB38E7}" type="presParOf" srcId="{8ACB301A-86DA-4995-A71A-AED5FBB8F38C}" destId="{E043AF91-0644-42D2-A1BF-621614A7C6DA}" srcOrd="0" destOrd="0" presId="urn:microsoft.com/office/officeart/2005/8/layout/list1"/>
    <dgm:cxn modelId="{3E78AB1E-F92F-4E68-B38F-D83906C75416}" type="presParOf" srcId="{E043AF91-0644-42D2-A1BF-621614A7C6DA}" destId="{302E8991-E018-4569-B5E8-CD7B89D42CD0}" srcOrd="0" destOrd="0" presId="urn:microsoft.com/office/officeart/2005/8/layout/list1"/>
    <dgm:cxn modelId="{F02F9A59-ED9A-4628-9C6A-44B2ACD2CBD7}" type="presParOf" srcId="{E043AF91-0644-42D2-A1BF-621614A7C6DA}" destId="{9281C726-944D-483E-8AE8-CB58923C175B}" srcOrd="1" destOrd="0" presId="urn:microsoft.com/office/officeart/2005/8/layout/list1"/>
    <dgm:cxn modelId="{1DAA0A0F-ADCD-4BFC-8698-596D618C9C07}" type="presParOf" srcId="{8ACB301A-86DA-4995-A71A-AED5FBB8F38C}" destId="{D224B9EF-50EF-4F5D-8110-DFE75FDE344A}" srcOrd="1" destOrd="0" presId="urn:microsoft.com/office/officeart/2005/8/layout/list1"/>
    <dgm:cxn modelId="{318A8463-FC2A-4AD3-B86B-1F9D0CD39C83}" type="presParOf" srcId="{8ACB301A-86DA-4995-A71A-AED5FBB8F38C}" destId="{E9391944-25AF-46C4-B1AF-05FE159529E1}" srcOrd="2" destOrd="0" presId="urn:microsoft.com/office/officeart/2005/8/layout/list1"/>
    <dgm:cxn modelId="{B93BC27E-2249-49D2-8353-760EC63F1163}" type="presParOf" srcId="{8ACB301A-86DA-4995-A71A-AED5FBB8F38C}" destId="{6C5011E1-84B1-47CC-AC4D-3EDC1064E2BF}" srcOrd="3" destOrd="0" presId="urn:microsoft.com/office/officeart/2005/8/layout/list1"/>
    <dgm:cxn modelId="{35E04D04-7D6B-40B2-AFBA-C38ED9A666AC}" type="presParOf" srcId="{8ACB301A-86DA-4995-A71A-AED5FBB8F38C}" destId="{9E88A217-247C-43DE-AB53-89EB25FD8AE5}" srcOrd="4" destOrd="0" presId="urn:microsoft.com/office/officeart/2005/8/layout/list1"/>
    <dgm:cxn modelId="{3958CBF2-EFED-449E-A088-B9E65DDA210B}" type="presParOf" srcId="{9E88A217-247C-43DE-AB53-89EB25FD8AE5}" destId="{C6B259CA-C6F9-4898-A7FA-5E5F14161EF2}" srcOrd="0" destOrd="0" presId="urn:microsoft.com/office/officeart/2005/8/layout/list1"/>
    <dgm:cxn modelId="{A5C57BDE-66C4-4E68-A6B2-A7EE43B253CA}" type="presParOf" srcId="{9E88A217-247C-43DE-AB53-89EB25FD8AE5}" destId="{E468CAB8-F90F-41CE-B051-EA9FA18EC7C3}" srcOrd="1" destOrd="0" presId="urn:microsoft.com/office/officeart/2005/8/layout/list1"/>
    <dgm:cxn modelId="{B0504894-6284-4897-88B0-2B69AEAF79E9}" type="presParOf" srcId="{8ACB301A-86DA-4995-A71A-AED5FBB8F38C}" destId="{9995D742-500E-4BEC-82D9-D337BF5B8D27}" srcOrd="5" destOrd="0" presId="urn:microsoft.com/office/officeart/2005/8/layout/list1"/>
    <dgm:cxn modelId="{EED7E3F0-84DE-4958-8679-6F5D033A9793}" type="presParOf" srcId="{8ACB301A-86DA-4995-A71A-AED5FBB8F38C}" destId="{8DEFFA9F-E8A6-4AFA-806E-EF21D79CF252}"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Judas ya había tomado la decisión de traicionar a Jesús, había cerrado el trato de entregarlo en las manos de los sacerdotes y fariseos.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Jesús al decir: “no estáis limpios todos”, demostró que conocía la condición espiritual de Judas, sin embargo, no le desenmascaró, le mostró misericordia porque sentía anhelo por su alma.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38769">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49749">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Con este acto, el deseo de nuestro Señor Jesús es que recordemos siempre sus lecciones de humildad, perdón y servicio…</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…además, con este acto desea prepararnos para el rito de la Santa Cena, ya que mientras se alberga orgullo, divergencias y se contiende por la supremacía, el corazón no puede entrar en comunión con Cristo.</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4333"/>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5264"/>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Jesús los invitó a reflexionar en el acto que había hecho y les hizo un llamado a imitar su ejemplo, su vida de humildad y su disposición al servicio.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Al observar esta ceremonia debemos tener en mente que el propósito de este rito es que tengamos una experiencia práctica de reconciliación y humildad mutua.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39645">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43337">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9608" y="137812"/>
          <a:ext cx="6246193" cy="195886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Lucifer</a:t>
          </a:r>
          <a:r>
            <a:rPr lang="es-ES" sz="2200" kern="1200" dirty="0">
              <a:latin typeface="Bw Modelica" panose="00000600000000000000" pitchFamily="50" charset="0"/>
            </a:rPr>
            <a:t> codició el lugar de Dios, deseó exaltarse por encima de los demás, y ese mismo espíritu de orgullo y autoexaltación penetró el corazón de los judíos y también de los discípulos, quienes discutían entre sí quién sería el mayor en el Reino.</a:t>
          </a:r>
          <a:endParaRPr lang="es-EC" sz="2200" kern="1200" dirty="0">
            <a:latin typeface="Bw Modelica" panose="00000600000000000000" pitchFamily="50" charset="0"/>
          </a:endParaRPr>
        </a:p>
      </dsp:txBody>
      <dsp:txXfrm>
        <a:off x="125232" y="233436"/>
        <a:ext cx="6054945" cy="1767616"/>
      </dsp:txXfrm>
    </dsp:sp>
    <dsp:sp modelId="{9D041828-6AD9-46A5-9720-92B6CDC6F09B}">
      <dsp:nvSpPr>
        <dsp:cNvPr id="0" name=""/>
        <dsp:cNvSpPr/>
      </dsp:nvSpPr>
      <dsp:spPr>
        <a:xfrm>
          <a:off x="29608" y="2311412"/>
          <a:ext cx="6246193" cy="184969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Hoy, incluso dentro del pueblo de Dios puede infiltrarse este espíritu de orgullo espiritual, deseo de dominar y el anhelo ambicioso de honores y puestos; estas actitudes distorsionan el carácter de Dios. </a:t>
          </a:r>
          <a:endParaRPr lang="es-EC" sz="2200" kern="1200" dirty="0">
            <a:latin typeface="Bw Modelica" panose="00000600000000000000" pitchFamily="50" charset="0"/>
          </a:endParaRPr>
        </a:p>
      </dsp:txBody>
      <dsp:txXfrm>
        <a:off x="119903" y="2401707"/>
        <a:ext cx="6065603" cy="16691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a:off x="43095" y="865"/>
          <a:ext cx="6871512" cy="1951628"/>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estableció el principio del servicio humilde y desinteresado como el verdadero camino hacia la grandeza en el Reino de Dios.</a:t>
          </a:r>
          <a:endParaRPr lang="es-EC" sz="2200" kern="1200" dirty="0">
            <a:latin typeface="Bw Modelica" panose="00000600000000000000" pitchFamily="50" charset="0"/>
          </a:endParaRPr>
        </a:p>
      </dsp:txBody>
      <dsp:txXfrm>
        <a:off x="1018909" y="865"/>
        <a:ext cx="4919884" cy="1951628"/>
      </dsp:txXfrm>
    </dsp:sp>
    <dsp:sp modelId="{8D044741-25DB-4DE0-8341-A6CE7CF03541}">
      <dsp:nvSpPr>
        <dsp:cNvPr id="0" name=""/>
        <dsp:cNvSpPr/>
      </dsp:nvSpPr>
      <dsp:spPr>
        <a:xfrm>
          <a:off x="43095" y="1974515"/>
          <a:ext cx="6835015" cy="2007639"/>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la última cena, cuando los discípulos aún disputaban quién sería el mayor, Jesús tomó la toalla y lavó sus pies, un acto que solo hacía el siervo más humilde; así los llamó a vivir una vida de servicio.</a:t>
          </a:r>
          <a:endParaRPr lang="es-EC" sz="2200" kern="1200" dirty="0">
            <a:latin typeface="Bw Modelica" panose="00000600000000000000" pitchFamily="50" charset="0"/>
          </a:endParaRPr>
        </a:p>
      </dsp:txBody>
      <dsp:txXfrm>
        <a:off x="1046915" y="1974515"/>
        <a:ext cx="4827376" cy="20076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AD5815-D48F-4B37-A501-28CE02066AF9}">
      <dsp:nvSpPr>
        <dsp:cNvPr id="0" name=""/>
        <dsp:cNvSpPr/>
      </dsp:nvSpPr>
      <dsp:spPr>
        <a:xfrm rot="5400000">
          <a:off x="499387" y="1131656"/>
          <a:ext cx="1502005" cy="2499303"/>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12C251-47EA-4FB5-A1F7-56C8D63FBC41}">
      <dsp:nvSpPr>
        <dsp:cNvPr id="0" name=""/>
        <dsp:cNvSpPr/>
      </dsp:nvSpPr>
      <dsp:spPr>
        <a:xfrm>
          <a:off x="248665" y="1878409"/>
          <a:ext cx="2256385" cy="1977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Cristo los trató con amor compasivo, se acercó a ellos con paciencia…</a:t>
          </a:r>
          <a:endParaRPr lang="es-EC" sz="2200" kern="1200" dirty="0">
            <a:latin typeface="Bw Modelica" panose="00000600000000000000" pitchFamily="50" charset="0"/>
          </a:endParaRPr>
        </a:p>
      </dsp:txBody>
      <dsp:txXfrm>
        <a:off x="248665" y="1878409"/>
        <a:ext cx="2256385" cy="1977853"/>
      </dsp:txXfrm>
    </dsp:sp>
    <dsp:sp modelId="{53A90E55-3685-4914-96D7-0C5C75D9D7EE}">
      <dsp:nvSpPr>
        <dsp:cNvPr id="0" name=""/>
        <dsp:cNvSpPr/>
      </dsp:nvSpPr>
      <dsp:spPr>
        <a:xfrm>
          <a:off x="2079317" y="947655"/>
          <a:ext cx="425733" cy="425733"/>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4DA112-724A-4A4A-8BC4-4994604750E0}">
      <dsp:nvSpPr>
        <dsp:cNvPr id="0" name=""/>
        <dsp:cNvSpPr/>
      </dsp:nvSpPr>
      <dsp:spPr>
        <a:xfrm rot="5400000">
          <a:off x="3261643" y="448133"/>
          <a:ext cx="1502005" cy="2499303"/>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37FC9F-6592-4DE2-AD7B-2A2377799564}">
      <dsp:nvSpPr>
        <dsp:cNvPr id="0" name=""/>
        <dsp:cNvSpPr/>
      </dsp:nvSpPr>
      <dsp:spPr>
        <a:xfrm>
          <a:off x="3010921" y="1194886"/>
          <a:ext cx="2256385" cy="1977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…los restauró y estimó a cada persona como valiosa ante los ojos de Dios.</a:t>
          </a:r>
          <a:endParaRPr lang="es-EC" sz="2200" kern="1200" dirty="0">
            <a:latin typeface="Bw Modelica" panose="00000600000000000000" pitchFamily="50" charset="0"/>
          </a:endParaRPr>
        </a:p>
      </dsp:txBody>
      <dsp:txXfrm>
        <a:off x="3010921" y="1194886"/>
        <a:ext cx="2256385" cy="1977853"/>
      </dsp:txXfrm>
    </dsp:sp>
    <dsp:sp modelId="{0857CD81-B4E6-47E5-82B6-4E97EEB79327}">
      <dsp:nvSpPr>
        <dsp:cNvPr id="0" name=""/>
        <dsp:cNvSpPr/>
      </dsp:nvSpPr>
      <dsp:spPr>
        <a:xfrm>
          <a:off x="4841573" y="264132"/>
          <a:ext cx="425733" cy="425733"/>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A7B280-07E3-4034-ABDA-F9A4979ED28C}">
      <dsp:nvSpPr>
        <dsp:cNvPr id="0" name=""/>
        <dsp:cNvSpPr/>
      </dsp:nvSpPr>
      <dsp:spPr>
        <a:xfrm rot="5400000">
          <a:off x="6023899" y="-235389"/>
          <a:ext cx="1502005" cy="2499303"/>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44961A-FFF5-448C-B361-8DE285E17EFF}">
      <dsp:nvSpPr>
        <dsp:cNvPr id="0" name=""/>
        <dsp:cNvSpPr/>
      </dsp:nvSpPr>
      <dsp:spPr>
        <a:xfrm>
          <a:off x="5773177" y="511363"/>
          <a:ext cx="2256385" cy="1977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Su humildad y empatía deben reemplazar  nuestra tendencia natural. </a:t>
          </a:r>
          <a:endParaRPr lang="es-EC" sz="2200" kern="1200" dirty="0">
            <a:latin typeface="Bw Modelica" panose="00000600000000000000" pitchFamily="50" charset="0"/>
          </a:endParaRPr>
        </a:p>
      </dsp:txBody>
      <dsp:txXfrm>
        <a:off x="5773177" y="511363"/>
        <a:ext cx="2256385" cy="19778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3F0052-2331-4439-9514-D8EC85397906}">
      <dsp:nvSpPr>
        <dsp:cNvPr id="0" name=""/>
        <dsp:cNvSpPr/>
      </dsp:nvSpPr>
      <dsp:spPr>
        <a:xfrm>
          <a:off x="584986" y="0"/>
          <a:ext cx="6629847" cy="4597196"/>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88131C-47BE-43AF-9C9A-9DDCE51FBD98}">
      <dsp:nvSpPr>
        <dsp:cNvPr id="0" name=""/>
        <dsp:cNvSpPr/>
      </dsp:nvSpPr>
      <dsp:spPr>
        <a:xfrm>
          <a:off x="799" y="1379158"/>
          <a:ext cx="3804659" cy="183887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apóstoles seguían preocupados por quién sería el mayor entre ellos y por ocupar los puestos más altos en el Reino de Dios…</a:t>
          </a:r>
          <a:endParaRPr lang="es-EC" sz="2200" kern="1200" dirty="0">
            <a:latin typeface="Bw Modelica" panose="00000600000000000000" pitchFamily="50" charset="0"/>
          </a:endParaRPr>
        </a:p>
      </dsp:txBody>
      <dsp:txXfrm>
        <a:off x="90566" y="1468925"/>
        <a:ext cx="3625125" cy="1659344"/>
      </dsp:txXfrm>
    </dsp:sp>
    <dsp:sp modelId="{0913F2B1-7E99-4912-ABFD-BE1AA4578596}">
      <dsp:nvSpPr>
        <dsp:cNvPr id="0" name=""/>
        <dsp:cNvSpPr/>
      </dsp:nvSpPr>
      <dsp:spPr>
        <a:xfrm>
          <a:off x="3994360" y="1379158"/>
          <a:ext cx="3804659" cy="183887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…seguían pensando en un reino terrenal con posiciones de poder y honor, y esto los llevó a airarse y resentirse entre ellos.</a:t>
          </a:r>
          <a:endParaRPr lang="es-EC" sz="2200" kern="1200" dirty="0">
            <a:latin typeface="Bw Modelica" panose="00000600000000000000" pitchFamily="50" charset="0"/>
          </a:endParaRPr>
        </a:p>
      </dsp:txBody>
      <dsp:txXfrm>
        <a:off x="4084127" y="1468925"/>
        <a:ext cx="3625125" cy="16593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rot="10800000">
          <a:off x="784" y="62785"/>
          <a:ext cx="6425131" cy="219320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Habían olvidado la enseñanza que Jesús les dio al poner como ejemplo a un niño, Jesús les había mostrado que la verdadera grandeza en el Reino de los cielos se encuentra en la humildad y sencillez de corazón.</a:t>
          </a:r>
          <a:endParaRPr lang="es-EC" sz="2200" kern="1200" dirty="0">
            <a:latin typeface="Bw Modelica" panose="00000600000000000000" pitchFamily="50" charset="0"/>
          </a:endParaRPr>
        </a:p>
      </dsp:txBody>
      <dsp:txXfrm rot="10800000">
        <a:off x="549085" y="62785"/>
        <a:ext cx="5876830" cy="2193203"/>
      </dsp:txXfrm>
    </dsp:sp>
    <dsp:sp modelId="{8D044741-25DB-4DE0-8341-A6CE7CF03541}">
      <dsp:nvSpPr>
        <dsp:cNvPr id="0" name=""/>
        <dsp:cNvSpPr/>
      </dsp:nvSpPr>
      <dsp:spPr>
        <a:xfrm rot="10800000">
          <a:off x="784" y="2273979"/>
          <a:ext cx="6425131" cy="219320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Este olvido desencadenó otra causa de disensión, era costumbre que, en una fiesta, un criado lavase los pies de los huéspedes, pero en ocasión de la última cena no había siervo presente y ninguno de los discípulos quiso asumir ese papel.</a:t>
          </a:r>
          <a:endParaRPr lang="es-EC" sz="2200" kern="1200" dirty="0">
            <a:latin typeface="Bw Modelica" panose="00000600000000000000" pitchFamily="50" charset="0"/>
          </a:endParaRPr>
        </a:p>
      </dsp:txBody>
      <dsp:txXfrm rot="10800000">
        <a:off x="549085" y="2273979"/>
        <a:ext cx="5876830" cy="219320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4313"/>
          <a:ext cx="3867990" cy="20607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ver que ninguno de los discípulos estaba dispuesto a realizar el acto humilde de lavar los pies, les dio un ejemplo que nunca olvidarían…</a:t>
          </a:r>
          <a:endParaRPr lang="es-EC" sz="2200" kern="1200" dirty="0">
            <a:latin typeface="Bw Modelica" panose="00000600000000000000" pitchFamily="50" charset="0"/>
          </a:endParaRPr>
        </a:p>
      </dsp:txBody>
      <dsp:txXfrm>
        <a:off x="60358" y="64671"/>
        <a:ext cx="3747274" cy="1940061"/>
      </dsp:txXfrm>
    </dsp:sp>
    <dsp:sp modelId="{453817D1-3B94-47AE-A879-A8732AC96949}">
      <dsp:nvSpPr>
        <dsp:cNvPr id="0" name=""/>
        <dsp:cNvSpPr/>
      </dsp:nvSpPr>
      <dsp:spPr>
        <a:xfrm rot="5400000">
          <a:off x="1397311" y="2136648"/>
          <a:ext cx="1073366" cy="1288039"/>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1547583" y="2243984"/>
        <a:ext cx="772823" cy="751356"/>
      </dsp:txXfrm>
    </dsp:sp>
    <dsp:sp modelId="{70437E02-45D0-47C9-80E5-FE6E70D5D88D}">
      <dsp:nvSpPr>
        <dsp:cNvPr id="0" name=""/>
        <dsp:cNvSpPr/>
      </dsp:nvSpPr>
      <dsp:spPr>
        <a:xfrm>
          <a:off x="0" y="3496245"/>
          <a:ext cx="3867990" cy="203504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…Él mismo tomó la iniciativa y realizó esta tarea; este acto derrumbó el orgullo de los discípulos y los llenó de amarga vergüenza. </a:t>
          </a:r>
          <a:endParaRPr lang="es-EC" sz="2200" kern="1200" dirty="0">
            <a:latin typeface="Bw Modelica" panose="00000600000000000000" pitchFamily="50" charset="0"/>
          </a:endParaRPr>
        </a:p>
      </dsp:txBody>
      <dsp:txXfrm>
        <a:off x="59604" y="3555849"/>
        <a:ext cx="3748782" cy="19158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391944-25AF-46C4-B1AF-05FE159529E1}">
      <dsp:nvSpPr>
        <dsp:cNvPr id="0" name=""/>
        <dsp:cNvSpPr/>
      </dsp:nvSpPr>
      <dsp:spPr>
        <a:xfrm>
          <a:off x="0" y="1161481"/>
          <a:ext cx="4660836" cy="15624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81C726-944D-483E-8AE8-CB58923C175B}">
      <dsp:nvSpPr>
        <dsp:cNvPr id="0" name=""/>
        <dsp:cNvSpPr/>
      </dsp:nvSpPr>
      <dsp:spPr>
        <a:xfrm>
          <a:off x="233041" y="21864"/>
          <a:ext cx="4174086" cy="205473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318" tIns="0" rIns="123318"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Pedro no podía aceptar que Cristo, el Hijo de Dios, se rebajara a realizar un acto que, según la costumbre, le correspondía a un siervo…</a:t>
          </a:r>
          <a:endParaRPr lang="es-EC" sz="2200" kern="1200" dirty="0">
            <a:latin typeface="Bw Modelica" panose="00000600000000000000" pitchFamily="50" charset="0"/>
          </a:endParaRPr>
        </a:p>
      </dsp:txBody>
      <dsp:txXfrm>
        <a:off x="333345" y="122168"/>
        <a:ext cx="3973478" cy="1854129"/>
      </dsp:txXfrm>
    </dsp:sp>
    <dsp:sp modelId="{8DEFFA9F-E8A6-4AFA-806E-EF21D79CF252}">
      <dsp:nvSpPr>
        <dsp:cNvPr id="0" name=""/>
        <dsp:cNvSpPr/>
      </dsp:nvSpPr>
      <dsp:spPr>
        <a:xfrm>
          <a:off x="0" y="4032661"/>
          <a:ext cx="4660836" cy="15624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68CAB8-F90F-41CE-B051-EA9FA18EC7C3}">
      <dsp:nvSpPr>
        <dsp:cNvPr id="0" name=""/>
        <dsp:cNvSpPr/>
      </dsp:nvSpPr>
      <dsp:spPr>
        <a:xfrm>
          <a:off x="233041" y="3058681"/>
          <a:ext cx="4174086" cy="18891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318" tIns="0" rIns="123318"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…toda su alma se rebelaba contra esta humillación, no comprendía que para esto había venido Cristo al mundo.</a:t>
          </a:r>
          <a:endParaRPr lang="es-EC" sz="2200" kern="1200" dirty="0">
            <a:latin typeface="Bw Modelica" panose="00000600000000000000" pitchFamily="50" charset="0"/>
          </a:endParaRPr>
        </a:p>
      </dsp:txBody>
      <dsp:txXfrm>
        <a:off x="325259" y="3150899"/>
        <a:ext cx="3989650" cy="170466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3100" y="136883"/>
          <a:ext cx="4873184" cy="161308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Judas ya había tomado la decisión de traicionar a Jesús, había cerrado el trato de entregarlo en las manos de los sacerdotes y fariseos.</a:t>
          </a:r>
          <a:endParaRPr lang="es-EC" sz="2200" kern="1200" dirty="0">
            <a:latin typeface="Bw Modelica" panose="00000600000000000000" pitchFamily="50" charset="0"/>
          </a:endParaRPr>
        </a:p>
      </dsp:txBody>
      <dsp:txXfrm>
        <a:off x="23100" y="136883"/>
        <a:ext cx="4873184" cy="1613081"/>
      </dsp:txXfrm>
    </dsp:sp>
    <dsp:sp modelId="{9D041828-6AD9-46A5-9720-92B6CDC6F09B}">
      <dsp:nvSpPr>
        <dsp:cNvPr id="0" name=""/>
        <dsp:cNvSpPr/>
      </dsp:nvSpPr>
      <dsp:spPr>
        <a:xfrm>
          <a:off x="23100" y="1958002"/>
          <a:ext cx="4873184" cy="206993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al decir: “no estáis limpios todos”, demostró que conocía la condición espiritual de Judas, sin embargo, no le desenmascaró, le mostró misericordia porque sentía anhelo por su alma.</a:t>
          </a:r>
          <a:endParaRPr lang="es-EC" sz="2200" kern="1200" dirty="0">
            <a:latin typeface="Bw Modelica" panose="00000600000000000000" pitchFamily="50" charset="0"/>
          </a:endParaRPr>
        </a:p>
      </dsp:txBody>
      <dsp:txXfrm>
        <a:off x="23100" y="1958002"/>
        <a:ext cx="4873184" cy="206993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2688540"/>
          <a:ext cx="4850296" cy="219705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…además, con este acto desea prepararnos para el rito de la Santa Cena, ya que mientras se alberga orgullo, divergencias y se contiende por la supremacía, el corazón no puede entrar en comunión con Cristo.</a:t>
          </a:r>
          <a:endParaRPr lang="es-EC" sz="2200" kern="1200" dirty="0">
            <a:latin typeface="Bw Modelica" panose="00000600000000000000" pitchFamily="50" charset="0"/>
          </a:endParaRPr>
        </a:p>
      </dsp:txBody>
      <dsp:txXfrm>
        <a:off x="0" y="2688540"/>
        <a:ext cx="4850296" cy="2197054"/>
      </dsp:txXfrm>
    </dsp:sp>
    <dsp:sp modelId="{EB05ED16-170E-4ABA-A9FC-1E534D3C8009}">
      <dsp:nvSpPr>
        <dsp:cNvPr id="0" name=""/>
        <dsp:cNvSpPr/>
      </dsp:nvSpPr>
      <dsp:spPr>
        <a:xfrm rot="10800000">
          <a:off x="0" y="75048"/>
          <a:ext cx="4850296" cy="2687828"/>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Con este acto, el deseo de nuestro Señor Jesús es que recordemos siempre sus lecciones de humildad, perdón y servicio…</a:t>
          </a:r>
          <a:endParaRPr lang="es-EC" sz="2200" kern="1200" dirty="0">
            <a:latin typeface="Bw Modelica" panose="00000600000000000000" pitchFamily="50" charset="0"/>
          </a:endParaRPr>
        </a:p>
      </dsp:txBody>
      <dsp:txXfrm rot="10800000">
        <a:off x="0" y="75048"/>
        <a:ext cx="4850296" cy="174647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6294" y="268452"/>
          <a:ext cx="5546987" cy="175685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los invitó a reflexionar en el acto que había hecho y les hizo un llamado a imitar su ejemplo, su vida de humildad y su disposición al servicio.</a:t>
          </a:r>
          <a:endParaRPr lang="es-EC" sz="2200" kern="1200" dirty="0">
            <a:latin typeface="Bw Modelica" panose="00000600000000000000" pitchFamily="50" charset="0"/>
          </a:endParaRPr>
        </a:p>
      </dsp:txBody>
      <dsp:txXfrm>
        <a:off x="112057" y="354215"/>
        <a:ext cx="5375461" cy="1585329"/>
      </dsp:txXfrm>
    </dsp:sp>
    <dsp:sp modelId="{9D041828-6AD9-46A5-9720-92B6CDC6F09B}">
      <dsp:nvSpPr>
        <dsp:cNvPr id="0" name=""/>
        <dsp:cNvSpPr/>
      </dsp:nvSpPr>
      <dsp:spPr>
        <a:xfrm>
          <a:off x="26294" y="2246881"/>
          <a:ext cx="5546987" cy="192046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observar esta ceremonia debemos tener en mente que el propósito de este rito es que tengamos una experiencia práctica de reconciliación y humildad mutua.</a:t>
          </a:r>
          <a:endParaRPr lang="es-EC" sz="2200" kern="1200" dirty="0">
            <a:latin typeface="Bw Modelica" panose="00000600000000000000" pitchFamily="50" charset="0"/>
          </a:endParaRPr>
        </a:p>
      </dsp:txBody>
      <dsp:txXfrm>
        <a:off x="120043" y="2340630"/>
        <a:ext cx="5359489" cy="173296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25/7/2025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319081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D8E-75DA-7586-B56C-940DB6E9D5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2B25DA-BBBC-EFBD-75AF-5F8DB0058C0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0A0455-C102-4657-C5F3-91EF93010DEE}"/>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2A78E88-8B7D-106B-2C4E-A79F11B0D3FD}"/>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4156029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25/7/2025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25/7/2025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25/7/2025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25/7/2025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25/7/2025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25/7/2025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25/7/2025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25/7/2025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25/7/2025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25/7/2025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25/7/2025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25/7/2025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jpeg"/><Relationship Id="rId7" Type="http://schemas.openxmlformats.org/officeDocument/2006/relationships/diagramLayout" Target="../diagrams/layou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8.png"/><Relationship Id="rId7" Type="http://schemas.openxmlformats.org/officeDocument/2006/relationships/diagramLayout" Target="../diagrams/layout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8.png"/><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29.jpeg"/><Relationship Id="rId7" Type="http://schemas.openxmlformats.org/officeDocument/2006/relationships/diagramLayout" Target="../diagrams/layout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18.png"/><Relationship Id="rId10" Type="http://schemas.microsoft.com/office/2007/relationships/diagramDrawing" Target="../diagrams/drawing3.xml"/><Relationship Id="rId4" Type="http://schemas.openxmlformats.org/officeDocument/2006/relationships/image" Target="../media/image15.jpeg"/><Relationship Id="rId9" Type="http://schemas.openxmlformats.org/officeDocument/2006/relationships/diagramColors" Target="../diagrams/colors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30.png"/><Relationship Id="rId7" Type="http://schemas.openxmlformats.org/officeDocument/2006/relationships/diagramLayout" Target="../diagrams/layout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31.png"/><Relationship Id="rId7" Type="http://schemas.openxmlformats.org/officeDocument/2006/relationships/diagramLayout" Target="../diagrams/layout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8.png"/><Relationship Id="rId10" Type="http://schemas.microsoft.com/office/2007/relationships/diagramDrawing" Target="../diagrams/drawing5.xml"/><Relationship Id="rId4" Type="http://schemas.openxmlformats.org/officeDocument/2006/relationships/image" Target="../media/image15.jpeg"/><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15.jpeg"/><Relationship Id="rId7" Type="http://schemas.openxmlformats.org/officeDocument/2006/relationships/diagramLayout" Target="../diagrams/layout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32.jpeg"/><Relationship Id="rId10" Type="http://schemas.microsoft.com/office/2007/relationships/diagramDrawing" Target="../diagrams/drawing6.xml"/><Relationship Id="rId4" Type="http://schemas.openxmlformats.org/officeDocument/2006/relationships/image" Target="../media/image18.png"/><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3.png"/><Relationship Id="rId7" Type="http://schemas.openxmlformats.org/officeDocument/2006/relationships/diagramLayout" Target="../diagrams/layout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4.png"/><Relationship Id="rId7" Type="http://schemas.openxmlformats.org/officeDocument/2006/relationships/diagramLayout" Target="../diagrams/layout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5.png"/><Relationship Id="rId7" Type="http://schemas.openxmlformats.org/officeDocument/2006/relationships/diagramLayout" Target="../diagrams/layout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36.png"/><Relationship Id="rId7" Type="http://schemas.openxmlformats.org/officeDocument/2006/relationships/diagramLayout" Target="../diagrams/layout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18.png"/><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3.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391196" y="5633988"/>
            <a:ext cx="2332638" cy="1287326"/>
            <a:chOff x="12726909" y="2788005"/>
            <a:chExt cx="2146494" cy="1287326"/>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646331"/>
            </a:xfrm>
            <a:prstGeom prst="rect">
              <a:avLst/>
            </a:prstGeom>
            <a:noFill/>
          </p:spPr>
          <p:txBody>
            <a:bodyPr wrap="square" rtlCol="0">
              <a:spAutoFit/>
            </a:bodyPr>
            <a:lstStyle/>
            <a:p>
              <a:r>
                <a:rPr lang="es-EC" b="1" dirty="0">
                  <a:solidFill>
                    <a:srgbClr val="189E0E"/>
                  </a:solidFill>
                </a:rPr>
                <a:t>(+593) 99 583 8626</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26 de julio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768372" y="4466604"/>
            <a:ext cx="9653228" cy="1754326"/>
          </a:xfrm>
          <a:prstGeom prst="rect">
            <a:avLst/>
          </a:prstGeom>
          <a:noFill/>
        </p:spPr>
        <p:txBody>
          <a:bodyPr wrap="square">
            <a:spAutoFit/>
          </a:bodyPr>
          <a:lstStyle/>
          <a:p>
            <a:pPr lvl="0" algn="ctr"/>
            <a:r>
              <a:rPr lang="es-MX" sz="5400" b="1" dirty="0">
                <a:effectLst/>
                <a:latin typeface="Bw Modelica ExtraBold" panose="00000900000000000000" pitchFamily="50" charset="0"/>
                <a:ea typeface="Noto Sans ExtBd" panose="020B0902040504020204" pitchFamily="34"/>
                <a:cs typeface="Noto Sans ExtBd" panose="020B0902040504020204" pitchFamily="34"/>
              </a:rPr>
              <a:t>Jesús, el Siervo de los Siervos</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3074" name="Picture 2" descr="Jesús nos puso un modelo de humildad (Juan 13)">
            <a:extLst>
              <a:ext uri="{FF2B5EF4-FFF2-40B4-BE49-F238E27FC236}">
                <a16:creationId xmlns:a16="http://schemas.microsoft.com/office/drawing/2014/main" id="{6A2F0CE9-3269-69C6-F321-F98EDFE9D2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09985" y="339545"/>
            <a:ext cx="7175925" cy="3587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89FEA14-524E-4849-A886-58F75F0F16E9}"/>
              </a:ext>
            </a:extLst>
          </p:cNvPr>
          <p:cNvPicPr>
            <a:picLocks noChangeAspect="1"/>
          </p:cNvPicPr>
          <p:nvPr/>
        </p:nvPicPr>
        <p:blipFill rotWithShape="1">
          <a:blip r:embed="rId3"/>
          <a:srcRect t="23065"/>
          <a:stretch/>
        </p:blipFill>
        <p:spPr>
          <a:xfrm>
            <a:off x="0" y="0"/>
            <a:ext cx="12192000" cy="5803358"/>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66140"/>
            <a:ext cx="12191999" cy="1347314"/>
            <a:chOff x="0" y="5645117"/>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4511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4</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26 de julio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308264" y="1165972"/>
            <a:ext cx="5787735" cy="3139321"/>
          </a:xfrm>
          <a:prstGeom prst="rect">
            <a:avLst/>
          </a:prstGeom>
          <a:noFill/>
        </p:spPr>
        <p:txBody>
          <a:bodyPr wrap="square">
            <a:spAutoFit/>
          </a:bodyPr>
          <a:lstStyle/>
          <a:p>
            <a:pPr lvl="0"/>
            <a:r>
              <a:rPr lang="es-ES" sz="6600" b="1" dirty="0">
                <a:ln w="38100">
                  <a:noFill/>
                </a:ln>
                <a:solidFill>
                  <a:schemeClr val="bg1"/>
                </a:solidFill>
                <a:effectLst>
                  <a:glow rad="63500">
                    <a:schemeClr val="tx1">
                      <a:alpha val="40000"/>
                    </a:schemeClr>
                  </a:glow>
                  <a:outerShdw blurRad="38100" dist="38100" dir="2700000" algn="tl">
                    <a:srgbClr val="000000">
                      <a:alpha val="43137"/>
                    </a:srgbClr>
                  </a:outerShdw>
                </a:effectLst>
                <a:latin typeface="Bw Modelica" panose="00000600000000000000" pitchFamily="50" charset="0"/>
                <a:ea typeface="Noto Sans ExtBd" panose="020B0902040504020204" pitchFamily="34"/>
                <a:cs typeface="Noto Sans ExtBd" panose="020B0902040504020204" pitchFamily="34"/>
              </a:rPr>
              <a:t>Jesús, el Siervo de los Siervos</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26 de julio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600" b="1" dirty="0"/>
              <a:t>“</a:t>
            </a:r>
            <a:r>
              <a:rPr lang="es-ES" sz="3600" b="1" dirty="0"/>
              <a:t>Toda la vida de Cristo había sido una vida de servicio abnegado. La lección de cada uno de sus actos enseñaba que había venido ‘no… para ser servido, sino para servir.’ Mateo 20:28.</a:t>
            </a:r>
            <a:r>
              <a:rPr lang="es-MX" sz="3600" b="1" dirty="0"/>
              <a:t>”</a:t>
            </a:r>
            <a:endParaRPr lang="es-EC" sz="3600" b="1" dirty="0"/>
          </a:p>
          <a:p>
            <a:r>
              <a:rPr lang="es-ES" sz="2000" i="1" dirty="0"/>
              <a:t>El Deseado de Todas las Gentes, p. 598</a:t>
            </a:r>
            <a:r>
              <a:rPr lang="en-US" sz="2000" i="1" dirty="0"/>
              <a:t>.</a:t>
            </a:r>
            <a:endParaRPr lang="es-EC" sz="20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“Porque ejemplo os he dado, para que como yo os he hecho, vosotros también hagáis.</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(Juan 13:15)</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os apóstoles discuten sobre quién es el mayor | La vida de Jesús">
            <a:extLst>
              <a:ext uri="{FF2B5EF4-FFF2-40B4-BE49-F238E27FC236}">
                <a16:creationId xmlns:a16="http://schemas.microsoft.com/office/drawing/2014/main" id="{3394500D-3E69-B2B0-373D-E48F5993B3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632" r="15993"/>
          <a:stretch>
            <a:fillRect/>
          </a:stretch>
        </p:blipFill>
        <p:spPr bwMode="auto">
          <a:xfrm>
            <a:off x="-35849" y="0"/>
            <a:ext cx="5641519" cy="4238864"/>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concepto gentil</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47140" y="4260875"/>
            <a:ext cx="12097720"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mentalidad destructiva originada por Lucifer afectó al judaísmo (incluidos los discípulos de Cristo) y también puede afectarnos a nosotros hoy?</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9" name="Diagrama 8">
            <a:extLst>
              <a:ext uri="{FF2B5EF4-FFF2-40B4-BE49-F238E27FC236}">
                <a16:creationId xmlns:a16="http://schemas.microsoft.com/office/drawing/2014/main" id="{9CBB62DA-B5BA-C519-19EA-8CB6FFBE74CC}"/>
              </a:ext>
            </a:extLst>
          </p:cNvPr>
          <p:cNvGraphicFramePr/>
          <p:nvPr>
            <p:extLst>
              <p:ext uri="{D42A27DB-BD31-4B8C-83A1-F6EECF244321}">
                <p14:modId xmlns:p14="http://schemas.microsoft.com/office/powerpoint/2010/main" val="633732841"/>
              </p:ext>
            </p:extLst>
          </p:nvPr>
        </p:nvGraphicFramePr>
        <p:xfrm>
          <a:off x="5756564" y="-60054"/>
          <a:ext cx="6305411" cy="429891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9"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A99C54F-BB61-865C-A78D-5ED8062CFC43}"/>
              </a:ext>
            </a:extLst>
          </p:cNvPr>
          <p:cNvPicPr>
            <a:picLocks noChangeAspect="1"/>
          </p:cNvPicPr>
          <p:nvPr/>
        </p:nvPicPr>
        <p:blipFill rotWithShape="1">
          <a:blip r:embed="rId3"/>
          <a:srcRect t="22951"/>
          <a:stretch/>
        </p:blipFill>
        <p:spPr>
          <a:xfrm>
            <a:off x="7298422" y="1168089"/>
            <a:ext cx="4893578" cy="528404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Se necesita un cambio de actitud</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123788" y="83128"/>
            <a:ext cx="12005866"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En marcado contraste con el ambicioso anhelo de una posición más elevada, ¿qué principio estableció Jesús, y qué ejemplo dio al respecto?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6" name="Diagrama 5">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632022441"/>
              </p:ext>
            </p:extLst>
          </p:nvPr>
        </p:nvGraphicFramePr>
        <p:xfrm>
          <a:off x="196373" y="1726575"/>
          <a:ext cx="6957704" cy="398302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Bocadillo: rectángulo con esquinas redondeadas 6">
            <a:extLst>
              <a:ext uri="{FF2B5EF4-FFF2-40B4-BE49-F238E27FC236}">
                <a16:creationId xmlns:a16="http://schemas.microsoft.com/office/drawing/2014/main" id="{9B73CF45-D4A2-4DC9-FCEA-B84105CD674A}"/>
              </a:ext>
            </a:extLst>
          </p:cNvPr>
          <p:cNvSpPr/>
          <p:nvPr/>
        </p:nvSpPr>
        <p:spPr>
          <a:xfrm>
            <a:off x="8615319" y="1259076"/>
            <a:ext cx="2773117" cy="603200"/>
          </a:xfrm>
          <a:prstGeom prst="wedgeRoundRectCallout">
            <a:avLst>
              <a:gd name="adj1" fmla="val -31538"/>
              <a:gd name="adj2" fmla="val 104570"/>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dirty="0">
                <a:solidFill>
                  <a:schemeClr val="tx1"/>
                </a:solidFill>
                <a:latin typeface="Bw Modelica" panose="00000600000000000000" pitchFamily="50" charset="0"/>
              </a:rPr>
              <a:t>…Porque ejemplo os he dado, para que como yo os he hecho, vosotros también hagáis.</a:t>
            </a:r>
            <a:endParaRPr lang="es-EC" sz="13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69CB3537-3962-4F1A-A099-3BAC22EEA96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Dgm bld="one"/>
        </p:bldSub>
      </p:bldGraphic>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a luz y las tinieblas | El Informador">
            <a:extLst>
              <a:ext uri="{FF2B5EF4-FFF2-40B4-BE49-F238E27FC236}">
                <a16:creationId xmlns:a16="http://schemas.microsoft.com/office/drawing/2014/main" id="{37BB726C-B7F6-6CA1-E654-2C7C6590BA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486" r="8782"/>
          <a:stretch>
            <a:fillRect/>
          </a:stretch>
        </p:blipFill>
        <p:spPr bwMode="auto">
          <a:xfrm>
            <a:off x="-19706" y="0"/>
            <a:ext cx="3945663" cy="4243779"/>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Se necesita un cambio de actitud</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75816" y="4201075"/>
            <a:ext cx="11986159"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Describe cómo Cristo trató a los seres humanos imperfectos: una actitud para reemplazar nuestra propia tendencia natural</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aphicFrame>
        <p:nvGraphicFramePr>
          <p:cNvPr id="7" name="Diagrama 6">
            <a:extLst>
              <a:ext uri="{FF2B5EF4-FFF2-40B4-BE49-F238E27FC236}">
                <a16:creationId xmlns:a16="http://schemas.microsoft.com/office/drawing/2014/main" id="{C3FF6D8C-0611-0A87-2FB6-27C7E7C3BE86}"/>
              </a:ext>
            </a:extLst>
          </p:cNvPr>
          <p:cNvGraphicFramePr/>
          <p:nvPr>
            <p:extLst>
              <p:ext uri="{D42A27DB-BD31-4B8C-83A1-F6EECF244321}">
                <p14:modId xmlns:p14="http://schemas.microsoft.com/office/powerpoint/2010/main" val="845914008"/>
              </p:ext>
            </p:extLst>
          </p:nvPr>
        </p:nvGraphicFramePr>
        <p:xfrm>
          <a:off x="4031673" y="68904"/>
          <a:ext cx="8030301" cy="411952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53A90E55-3685-4914-96D7-0C5C75D9D7EE}"/>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graphicEl>
                                              <a:dgm id="{67AD5815-D48F-4B37-A501-28CE02066AF9}"/>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graphicEl>
                                              <a:dgm id="{CE12C251-47EA-4FB5-A1F7-56C8D63FBC41}"/>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904DA112-724A-4A4A-8BC4-4994604750E0}"/>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graphicEl>
                                              <a:dgm id="{0857CD81-B4E6-47E5-82B6-4E97EEB79327}"/>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graphicEl>
                                              <a:dgm id="{2637FC9F-6592-4DE2-AD7B-2A2377799564}"/>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dgm id="{0CA7B280-07E3-4034-ABDA-F9A4979ED28C}"/>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graphicEl>
                                              <a:dgm id="{3744961A-FFF5-448C-B361-8DE285E17EF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7"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81A8AFB-E9CD-291E-0CB1-1CAAF8F42845}"/>
              </a:ext>
            </a:extLst>
          </p:cNvPr>
          <p:cNvPicPr>
            <a:picLocks noChangeAspect="1"/>
          </p:cNvPicPr>
          <p:nvPr/>
        </p:nvPicPr>
        <p:blipFill>
          <a:blip r:embed="rId3"/>
          <a:stretch>
            <a:fillRect/>
          </a:stretch>
        </p:blipFill>
        <p:spPr>
          <a:xfrm>
            <a:off x="6997148" y="1"/>
            <a:ext cx="5194851" cy="4839869"/>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tenaz tendencia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191241" y="4706526"/>
            <a:ext cx="11906585"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preocupación tenían aún los apóstoles poco antes de la Pascua?</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0" name="Diagrama 9">
            <a:extLst>
              <a:ext uri="{FF2B5EF4-FFF2-40B4-BE49-F238E27FC236}">
                <a16:creationId xmlns:a16="http://schemas.microsoft.com/office/drawing/2014/main" id="{2FEFD84F-E240-60E7-153A-850BCDCC559F}"/>
              </a:ext>
            </a:extLst>
          </p:cNvPr>
          <p:cNvGraphicFramePr/>
          <p:nvPr>
            <p:extLst>
              <p:ext uri="{D42A27DB-BD31-4B8C-83A1-F6EECF244321}">
                <p14:modId xmlns:p14="http://schemas.microsoft.com/office/powerpoint/2010/main" val="3316498649"/>
              </p:ext>
            </p:extLst>
          </p:nvPr>
        </p:nvGraphicFramePr>
        <p:xfrm>
          <a:off x="91850" y="109330"/>
          <a:ext cx="7799820" cy="459719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Bocadillo: rectángulo con esquinas redondeadas 4">
            <a:extLst>
              <a:ext uri="{FF2B5EF4-FFF2-40B4-BE49-F238E27FC236}">
                <a16:creationId xmlns:a16="http://schemas.microsoft.com/office/drawing/2014/main" id="{FA927E0D-D754-ADB9-7A1A-F0E9B00FEF73}"/>
              </a:ext>
            </a:extLst>
          </p:cNvPr>
          <p:cNvSpPr/>
          <p:nvPr/>
        </p:nvSpPr>
        <p:spPr>
          <a:xfrm>
            <a:off x="7891670" y="3137239"/>
            <a:ext cx="2991678" cy="625774"/>
          </a:xfrm>
          <a:prstGeom prst="wedgeRoundRectCallout">
            <a:avLst>
              <a:gd name="adj1" fmla="val -11285"/>
              <a:gd name="adj2" fmla="val -184732"/>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dirty="0">
                <a:solidFill>
                  <a:schemeClr val="tx1"/>
                </a:solidFill>
                <a:latin typeface="Bw Modelica" panose="00000600000000000000" pitchFamily="50" charset="0"/>
              </a:rPr>
              <a:t>Ordena que en tu reino estos dos hijos míos se sienten, el uno a tu derecha, y el otro a tu izquierda.</a:t>
            </a:r>
            <a:endParaRPr lang="es-EC" sz="13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133F0052-2331-4439-9514-D8EC8539790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9988131C-47BE-43AF-9C9A-9DDCE51FBD98}"/>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0913F2B1-7E99-4912-ABFD-BE1AA4578596}"/>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0" grpId="0">
        <p:bldSub>
          <a:bldDgm bld="one"/>
        </p:bldSub>
      </p:bldGraphic>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DEE7F68-6B45-ECAE-BEEC-24A5E4073824}"/>
              </a:ext>
            </a:extLst>
          </p:cNvPr>
          <p:cNvPicPr>
            <a:picLocks noChangeAspect="1"/>
          </p:cNvPicPr>
          <p:nvPr/>
        </p:nvPicPr>
        <p:blipFill>
          <a:blip r:embed="rId3"/>
          <a:stretch>
            <a:fillRect/>
          </a:stretch>
        </p:blipFill>
        <p:spPr>
          <a:xfrm>
            <a:off x="20262" y="1832194"/>
            <a:ext cx="6204768" cy="347467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tenaz tendencia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130024" y="40464"/>
            <a:ext cx="11790950"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ilustración anterior habían olvidado al parecer los discípulos, desencadenando así otro motivo de disensión entre ellos?</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4" name="Diagrama 3">
            <a:extLst>
              <a:ext uri="{FF2B5EF4-FFF2-40B4-BE49-F238E27FC236}">
                <a16:creationId xmlns:a16="http://schemas.microsoft.com/office/drawing/2014/main" id="{03E7915D-F701-04F6-902C-C1F7D2851737}"/>
              </a:ext>
            </a:extLst>
          </p:cNvPr>
          <p:cNvGraphicFramePr/>
          <p:nvPr>
            <p:extLst>
              <p:ext uri="{D42A27DB-BD31-4B8C-83A1-F6EECF244321}">
                <p14:modId xmlns:p14="http://schemas.microsoft.com/office/powerpoint/2010/main" val="1183596580"/>
              </p:ext>
            </p:extLst>
          </p:nvPr>
        </p:nvGraphicFramePr>
        <p:xfrm>
          <a:off x="5665303" y="1123391"/>
          <a:ext cx="6426701" cy="45299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Bocadillo: rectángulo con esquinas redondeadas 5">
            <a:extLst>
              <a:ext uri="{FF2B5EF4-FFF2-40B4-BE49-F238E27FC236}">
                <a16:creationId xmlns:a16="http://schemas.microsoft.com/office/drawing/2014/main" id="{AEBEC11C-7A53-F0F7-8695-C37AAC814B2E}"/>
              </a:ext>
            </a:extLst>
          </p:cNvPr>
          <p:cNvSpPr/>
          <p:nvPr/>
        </p:nvSpPr>
        <p:spPr>
          <a:xfrm>
            <a:off x="1992922" y="1531267"/>
            <a:ext cx="4032577" cy="824315"/>
          </a:xfrm>
          <a:prstGeom prst="wedgeRoundRectCallout">
            <a:avLst>
              <a:gd name="adj1" fmla="val 16067"/>
              <a:gd name="adj2" fmla="val 79471"/>
              <a:gd name="adj3" fmla="val 16667"/>
            </a:avLst>
          </a:prstGeom>
          <a:solidFill>
            <a:srgbClr val="F8EFE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dirty="0">
                <a:solidFill>
                  <a:schemeClr val="tx1"/>
                </a:solidFill>
                <a:latin typeface="Bw Modelica" panose="00000600000000000000" pitchFamily="50" charset="0"/>
              </a:rPr>
              <a:t> De cierto os digo, que si no os volvéis y os hacéis como niños, no entraréis en el reino de los cielos. Así que, cualquiera que se humille como este niño, ése es el mayor en el reino de los cielos.</a:t>
            </a:r>
            <a:endParaRPr lang="es-EC" sz="12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69CB3537-3962-4F1A-A099-3BAC22EEA96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4" grpId="0">
        <p:bldSub>
          <a:bldDgm bld="one"/>
        </p:bldSub>
      </p:bldGraphic>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ilustración práctica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52617" y="4210441"/>
            <a:ext cx="8133803" cy="1569660"/>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Después de esperar pacientemente a que los discípulos tomaran la iniciativa, ¿qué hizo finalmente Jesús?</a:t>
            </a:r>
            <a:endParaRPr lang="es-EC" sz="3200" dirty="0">
              <a:ln w="0"/>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pic>
        <p:nvPicPr>
          <p:cNvPr id="1026" name="Picture 2" descr="Seção 13 — BIBLIOTECA ON-LINE da Torre de Vigia">
            <a:extLst>
              <a:ext uri="{FF2B5EF4-FFF2-40B4-BE49-F238E27FC236}">
                <a16:creationId xmlns:a16="http://schemas.microsoft.com/office/drawing/2014/main" id="{6BBD19B7-522D-A7F3-A743-4030B02F1D2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409"/>
          <a:stretch>
            <a:fillRect/>
          </a:stretch>
        </p:blipFill>
        <p:spPr bwMode="auto">
          <a:xfrm>
            <a:off x="0" y="-9019"/>
            <a:ext cx="8133803" cy="421044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a 3">
            <a:extLst>
              <a:ext uri="{FF2B5EF4-FFF2-40B4-BE49-F238E27FC236}">
                <a16:creationId xmlns:a16="http://schemas.microsoft.com/office/drawing/2014/main" id="{A8FD253F-68DD-BA60-F173-968D1ADA08F9}"/>
              </a:ext>
            </a:extLst>
          </p:cNvPr>
          <p:cNvGraphicFramePr/>
          <p:nvPr>
            <p:extLst>
              <p:ext uri="{D42A27DB-BD31-4B8C-83A1-F6EECF244321}">
                <p14:modId xmlns:p14="http://schemas.microsoft.com/office/powerpoint/2010/main" val="191455007"/>
              </p:ext>
            </p:extLst>
          </p:nvPr>
        </p:nvGraphicFramePr>
        <p:xfrm>
          <a:off x="8271393" y="114502"/>
          <a:ext cx="3867990" cy="553560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57B7B6AC-5F5D-47F9-BC9A-F299917F9C9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453817D1-3B94-47AE-A879-A8732AC9694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dgm id="{70437E02-45D0-47C9-80E5-FE6E70D5D8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2B9F0AA-C28D-8865-E72B-61C88DC8B3D9}"/>
              </a:ext>
            </a:extLst>
          </p:cNvPr>
          <p:cNvPicPr>
            <a:picLocks noChangeAspect="1"/>
          </p:cNvPicPr>
          <p:nvPr/>
        </p:nvPicPr>
        <p:blipFill>
          <a:blip r:embed="rId3"/>
          <a:srcRect l="23320"/>
          <a:stretch>
            <a:fillRect/>
          </a:stretch>
        </p:blipFill>
        <p:spPr>
          <a:xfrm>
            <a:off x="4947919" y="-13199"/>
            <a:ext cx="7245955" cy="4724813"/>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ilustración práctica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4898283" y="4744762"/>
            <a:ext cx="7245955" cy="1077218"/>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reaccionó Pedro cuando le llegó el turno?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1" name="Diagrama 10">
            <a:extLst>
              <a:ext uri="{FF2B5EF4-FFF2-40B4-BE49-F238E27FC236}">
                <a16:creationId xmlns:a16="http://schemas.microsoft.com/office/drawing/2014/main" id="{DA924F6C-B01F-0C93-5E32-1F1724ED0BA9}"/>
              </a:ext>
            </a:extLst>
          </p:cNvPr>
          <p:cNvGraphicFramePr/>
          <p:nvPr>
            <p:extLst>
              <p:ext uri="{D42A27DB-BD31-4B8C-83A1-F6EECF244321}">
                <p14:modId xmlns:p14="http://schemas.microsoft.com/office/powerpoint/2010/main" val="343367674"/>
              </p:ext>
            </p:extLst>
          </p:nvPr>
        </p:nvGraphicFramePr>
        <p:xfrm>
          <a:off x="181337" y="74318"/>
          <a:ext cx="4660836" cy="561692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Bocadillo: rectángulo con esquinas redondeadas 2">
            <a:extLst>
              <a:ext uri="{FF2B5EF4-FFF2-40B4-BE49-F238E27FC236}">
                <a16:creationId xmlns:a16="http://schemas.microsoft.com/office/drawing/2014/main" id="{A3D26645-6301-8F68-03AB-964407743E82}"/>
              </a:ext>
            </a:extLst>
          </p:cNvPr>
          <p:cNvSpPr/>
          <p:nvPr/>
        </p:nvSpPr>
        <p:spPr>
          <a:xfrm>
            <a:off x="7905192" y="74318"/>
            <a:ext cx="1546922" cy="502128"/>
          </a:xfrm>
          <a:prstGeom prst="wedgeRoundRectCallout">
            <a:avLst>
              <a:gd name="adj1" fmla="val 46980"/>
              <a:gd name="adj2" fmla="val 105520"/>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b="1" dirty="0">
                <a:solidFill>
                  <a:schemeClr val="tx1"/>
                </a:solidFill>
                <a:latin typeface="Bw Modelica" panose="00000600000000000000" pitchFamily="50" charset="0"/>
              </a:rPr>
              <a:t>1. </a:t>
            </a:r>
            <a:r>
              <a:rPr lang="es-ES" sz="1300" dirty="0">
                <a:solidFill>
                  <a:schemeClr val="tx1"/>
                </a:solidFill>
                <a:latin typeface="Bw Modelica" panose="00000600000000000000" pitchFamily="50" charset="0"/>
              </a:rPr>
              <a:t>Señor, ¿tú me lavas los pies? </a:t>
            </a:r>
            <a:endParaRPr lang="es-EC" sz="1300" dirty="0">
              <a:solidFill>
                <a:schemeClr val="tx1"/>
              </a:solidFill>
              <a:latin typeface="Bw Modelica" panose="00000600000000000000" pitchFamily="50" charset="0"/>
            </a:endParaRPr>
          </a:p>
        </p:txBody>
      </p:sp>
      <p:sp>
        <p:nvSpPr>
          <p:cNvPr id="8" name="Bocadillo: rectángulo con esquinas redondeadas 7">
            <a:extLst>
              <a:ext uri="{FF2B5EF4-FFF2-40B4-BE49-F238E27FC236}">
                <a16:creationId xmlns:a16="http://schemas.microsoft.com/office/drawing/2014/main" id="{CF6656AF-00F8-5C28-CC3F-5A6523B6A5A5}"/>
              </a:ext>
            </a:extLst>
          </p:cNvPr>
          <p:cNvSpPr/>
          <p:nvPr/>
        </p:nvSpPr>
        <p:spPr>
          <a:xfrm>
            <a:off x="5429334" y="2480044"/>
            <a:ext cx="2385391" cy="640844"/>
          </a:xfrm>
          <a:prstGeom prst="wedgeRoundRectCallout">
            <a:avLst>
              <a:gd name="adj1" fmla="val 7813"/>
              <a:gd name="adj2" fmla="val -133325"/>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b="1" dirty="0">
                <a:solidFill>
                  <a:schemeClr val="tx1"/>
                </a:solidFill>
                <a:latin typeface="Bw Modelica" panose="00000600000000000000" pitchFamily="50" charset="0"/>
              </a:rPr>
              <a:t>2. </a:t>
            </a:r>
            <a:r>
              <a:rPr lang="es-ES" sz="1300" dirty="0">
                <a:solidFill>
                  <a:schemeClr val="tx1"/>
                </a:solidFill>
                <a:latin typeface="Bw Modelica" panose="00000600000000000000" pitchFamily="50" charset="0"/>
              </a:rPr>
              <a:t>Lo que yo hago, tú no lo comprendes ahora; mas lo entenderás después. </a:t>
            </a:r>
            <a:endParaRPr lang="es-EC" sz="1300" dirty="0">
              <a:solidFill>
                <a:schemeClr val="tx1"/>
              </a:solidFill>
              <a:latin typeface="Bw Modelica" panose="00000600000000000000" pitchFamily="50" charset="0"/>
            </a:endParaRPr>
          </a:p>
        </p:txBody>
      </p:sp>
      <p:sp>
        <p:nvSpPr>
          <p:cNvPr id="9" name="Bocadillo: rectángulo con esquinas redondeadas 8">
            <a:extLst>
              <a:ext uri="{FF2B5EF4-FFF2-40B4-BE49-F238E27FC236}">
                <a16:creationId xmlns:a16="http://schemas.microsoft.com/office/drawing/2014/main" id="{65F9F4D8-EB31-CBC4-6AAA-66315578AE99}"/>
              </a:ext>
            </a:extLst>
          </p:cNvPr>
          <p:cNvSpPr/>
          <p:nvPr/>
        </p:nvSpPr>
        <p:spPr>
          <a:xfrm>
            <a:off x="8771849" y="1802246"/>
            <a:ext cx="1684118" cy="502128"/>
          </a:xfrm>
          <a:prstGeom prst="wedgeRoundRectCallout">
            <a:avLst>
              <a:gd name="adj1" fmla="val 7813"/>
              <a:gd name="adj2" fmla="val -133325"/>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b="1" dirty="0">
                <a:solidFill>
                  <a:schemeClr val="tx1"/>
                </a:solidFill>
                <a:latin typeface="Bw Modelica" panose="00000600000000000000" pitchFamily="50" charset="0"/>
              </a:rPr>
              <a:t>3. </a:t>
            </a:r>
            <a:r>
              <a:rPr lang="es-ES" sz="1300" dirty="0">
                <a:solidFill>
                  <a:schemeClr val="tx1"/>
                </a:solidFill>
                <a:latin typeface="Bw Modelica" panose="00000600000000000000" pitchFamily="50" charset="0"/>
              </a:rPr>
              <a:t>No me lavarás los pies jamás.</a:t>
            </a:r>
            <a:endParaRPr lang="es-EC" sz="13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graphicEl>
                                              <a:dgm id="{9281C726-944D-483E-8AE8-CB58923C175B}"/>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graphicEl>
                                              <a:dgm id="{E9391944-25AF-46C4-B1AF-05FE159529E1}"/>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graphicEl>
                                              <a:dgm id="{E468CAB8-F90F-41CE-B051-EA9FA18EC7C3}"/>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graphicEl>
                                              <a:dgm id="{8DEFFA9F-E8A6-4AFA-806E-EF21D79CF25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11" grpId="0">
        <p:bldSub>
          <a:bldDgm bld="one"/>
        </p:bldSub>
      </p:bldGraphic>
      <p:bldP spid="3"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6C27F04-C532-6242-661A-A7FFD70DBAFB}"/>
              </a:ext>
            </a:extLst>
          </p:cNvPr>
          <p:cNvPicPr>
            <a:picLocks noChangeAspect="1"/>
          </p:cNvPicPr>
          <p:nvPr/>
        </p:nvPicPr>
        <p:blipFill>
          <a:blip r:embed="rId3"/>
          <a:srcRect r="4134"/>
          <a:stretch>
            <a:fillRect/>
          </a:stretch>
        </p:blipFill>
        <p:spPr>
          <a:xfrm>
            <a:off x="1" y="1610053"/>
            <a:ext cx="6967330" cy="425242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ilustración práctica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148228" y="96466"/>
            <a:ext cx="12024065"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¿Hasta qué punto había cedido Judas a las tentaciones de Satanás, y cómo demostró Cristo que estaba al corriente de ello?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3" name="Diagrama 2">
            <a:extLst>
              <a:ext uri="{FF2B5EF4-FFF2-40B4-BE49-F238E27FC236}">
                <a16:creationId xmlns:a16="http://schemas.microsoft.com/office/drawing/2014/main" id="{6B036756-379B-FB84-A972-490F1773E641}"/>
              </a:ext>
            </a:extLst>
          </p:cNvPr>
          <p:cNvGraphicFramePr/>
          <p:nvPr>
            <p:extLst>
              <p:ext uri="{D42A27DB-BD31-4B8C-83A1-F6EECF244321}">
                <p14:modId xmlns:p14="http://schemas.microsoft.com/office/powerpoint/2010/main" val="3883534699"/>
              </p:ext>
            </p:extLst>
          </p:nvPr>
        </p:nvGraphicFramePr>
        <p:xfrm>
          <a:off x="7115558" y="1470991"/>
          <a:ext cx="4919385" cy="416481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3"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16C781A-EB9F-A039-BDF2-33A508CA65A1}"/>
              </a:ext>
            </a:extLst>
          </p:cNvPr>
          <p:cNvPicPr>
            <a:picLocks noChangeAspect="1"/>
          </p:cNvPicPr>
          <p:nvPr/>
        </p:nvPicPr>
        <p:blipFill>
          <a:blip r:embed="rId3"/>
          <a:srcRect l="9497" r="7975"/>
          <a:stretch>
            <a:fillRect/>
          </a:stretch>
        </p:blipFill>
        <p:spPr>
          <a:xfrm>
            <a:off x="5340463" y="4076"/>
            <a:ext cx="6851537" cy="5119616"/>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significado del lavamiento de los pies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124860" y="5170693"/>
            <a:ext cx="11937116" cy="584775"/>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Con este acto, ¿qué desea realmente hacer Jesús?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3" name="Diagrama 2">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1465174087"/>
              </p:ext>
            </p:extLst>
          </p:nvPr>
        </p:nvGraphicFramePr>
        <p:xfrm>
          <a:off x="278295" y="154041"/>
          <a:ext cx="4850296" cy="496064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81425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3"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388F-0523-9F2D-7B55-1CC496E2837D}"/>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8A00DE0D-7ABA-87D3-F9E2-4577F03A0444}"/>
              </a:ext>
            </a:extLst>
          </p:cNvPr>
          <p:cNvPicPr>
            <a:picLocks noChangeAspect="1"/>
          </p:cNvPicPr>
          <p:nvPr/>
        </p:nvPicPr>
        <p:blipFill rotWithShape="1">
          <a:blip r:embed="rId3"/>
          <a:srcRect r="547"/>
          <a:stretch>
            <a:fillRect/>
          </a:stretch>
        </p:blipFill>
        <p:spPr>
          <a:xfrm>
            <a:off x="5900716" y="1599630"/>
            <a:ext cx="6291284" cy="4219311"/>
          </a:xfrm>
          <a:prstGeom prst="rect">
            <a:avLst/>
          </a:prstGeom>
        </p:spPr>
      </p:pic>
      <p:grpSp>
        <p:nvGrpSpPr>
          <p:cNvPr id="27" name="Grupo 26">
            <a:extLst>
              <a:ext uri="{FF2B5EF4-FFF2-40B4-BE49-F238E27FC236}">
                <a16:creationId xmlns:a16="http://schemas.microsoft.com/office/drawing/2014/main" id="{4DDE3278-36F9-4B3F-4750-517DA6D7E015}"/>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A2BACAD7-B64D-1605-D76C-D31B92D0C978}"/>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DE15C390-3D8C-AFAD-B612-5DF2EA825C56}"/>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10214866-A4D3-93CA-D3F6-F6CDB171D237}"/>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7822FED7-871C-1B6E-D981-54BBCEFB622E}"/>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D1F90646-CECE-2AE0-9547-A2A7AD050147}"/>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56F5A7E7-C129-35B2-5B74-642BD10D1F94}"/>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significado del lavamiento de los pies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EA8C48A6-CAAF-50D0-41DF-420CC3DA8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F8C49A54-E5C4-8B9A-AEDD-5BE3A849C035}"/>
              </a:ext>
            </a:extLst>
          </p:cNvPr>
          <p:cNvSpPr txBox="1"/>
          <p:nvPr/>
        </p:nvSpPr>
        <p:spPr>
          <a:xfrm>
            <a:off x="64337" y="17935"/>
            <a:ext cx="11931952"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palabras significativas pronunció Jesús después de la ceremonia del lavamiento de los pies, y qué debería traernos esto a la mente al observar esta ceremonia?</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5" name="Diagrama 14">
            <a:extLst>
              <a:ext uri="{FF2B5EF4-FFF2-40B4-BE49-F238E27FC236}">
                <a16:creationId xmlns:a16="http://schemas.microsoft.com/office/drawing/2014/main" id="{E3BB6EF3-0BBA-F743-9A43-33BF5871DAF6}"/>
              </a:ext>
            </a:extLst>
          </p:cNvPr>
          <p:cNvGraphicFramePr/>
          <p:nvPr>
            <p:extLst>
              <p:ext uri="{D42A27DB-BD31-4B8C-83A1-F6EECF244321}">
                <p14:modId xmlns:p14="http://schemas.microsoft.com/office/powerpoint/2010/main" val="534016831"/>
              </p:ext>
            </p:extLst>
          </p:nvPr>
        </p:nvGraphicFramePr>
        <p:xfrm>
          <a:off x="140717" y="1383141"/>
          <a:ext cx="5599576" cy="44358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Bocadillo: rectángulo con esquinas redondeadas 2">
            <a:extLst>
              <a:ext uri="{FF2B5EF4-FFF2-40B4-BE49-F238E27FC236}">
                <a16:creationId xmlns:a16="http://schemas.microsoft.com/office/drawing/2014/main" id="{439F00D4-2771-8154-3A5B-8C23950D98F2}"/>
              </a:ext>
            </a:extLst>
          </p:cNvPr>
          <p:cNvSpPr/>
          <p:nvPr/>
        </p:nvSpPr>
        <p:spPr>
          <a:xfrm>
            <a:off x="8895905" y="3869590"/>
            <a:ext cx="3220278" cy="861629"/>
          </a:xfrm>
          <a:prstGeom prst="wedgeRoundRectCallout">
            <a:avLst>
              <a:gd name="adj1" fmla="val 7164"/>
              <a:gd name="adj2" fmla="val -128646"/>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dirty="0">
                <a:solidFill>
                  <a:schemeClr val="tx1"/>
                </a:solidFill>
                <a:latin typeface="Bw Modelica" panose="00000600000000000000" pitchFamily="50" charset="0"/>
              </a:rPr>
              <a:t>…Pues si yo, el Señor y el Maestro, he lavado vuestros pies, vosotros también debéis lavaros los pies los unos a los otros…</a:t>
            </a:r>
            <a:endParaRPr lang="es-EC" sz="13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224321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5" grpId="0">
        <p:bldSub>
          <a:bldDgm bld="one"/>
        </p:bldSub>
      </p:bldGraphic>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58566" y="381783"/>
            <a:ext cx="2375762"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Al inclinarse a lavar los pies de sus discípulos, Jesús dejó un ejemplo vivo de lo que significa renunciar al orgullo y colocarse al nivel del otro para restaurar la unidad y el amor fraternal. </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30" y="381783"/>
            <a:ext cx="2203624"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deseo ambicioso de los judíos de ocupar los primeros lugares y obtener reconocimiento humano distorsionó su comprensión del verdadero carácter del Reino de Dios. </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360387" y="381783"/>
            <a:ext cx="2438890"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Cristo estableció un reino sobre principios totalmente opuestos a los del mundo: en lugar de grandeza basada en poder y honra, enseñó que la verdadera grandeza se encuentra en la humildad, el servicio y el amor al prójimo.</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53547" y="381783"/>
            <a:ext cx="2401334"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disensión entre los discípulos, motivada por su deseo de ocupar los primeros lugares, reveló cuán profundamente estaban influenciados por los valores del mundo y cuán lejos estaban aún de comprender el Reino de Cristo. </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302962" y="381783"/>
            <a:ext cx="2420009"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Cristo transformó la actitud de los discípulos al enseñarles con su ejemplo, que la verdadera grandeza se encuentra en el servicio humilde y desinteresado; al lavarles los pies quebrantó su orgullo y rivalidad.</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494102" y="2933820"/>
            <a:ext cx="6358318" cy="1938992"/>
          </a:xfrm>
          <a:prstGeom prst="rect">
            <a:avLst/>
          </a:prstGeom>
        </p:spPr>
        <p:txBody>
          <a:bodyPr wrap="square">
            <a:spAutoFit/>
          </a:bodyPr>
          <a:lstStyle/>
          <a:p>
            <a:pPr algn="ctr"/>
            <a:r>
              <a:rPr lang="es-ES" sz="3000" dirty="0">
                <a:solidFill>
                  <a:schemeClr val="accent4">
                    <a:lumMod val="75000"/>
                  </a:schemeClr>
                </a:solidFill>
                <a:latin typeface="Eras Demi ITC" panose="020B0805030504020804" pitchFamily="34" charset="0"/>
              </a:rPr>
              <a:t>¡Decido seguir el ejemplo de Jesús, sirviendo a los que me rodean con amor, sin buscar reconocimiento!</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94102" y="660062"/>
            <a:ext cx="6358318" cy="1938992"/>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Jesús me ha dado un ejemplo de humildad y servicio, y que la verdadera grandeza está en servir a los demás.</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1249769</TotalTime>
  <Words>1473</Words>
  <Application>Microsoft Office PowerPoint</Application>
  <PresentationFormat>Panorámica</PresentationFormat>
  <Paragraphs>120</Paragraphs>
  <Slides>19</Slides>
  <Notes>14</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19</vt:i4>
      </vt:variant>
    </vt:vector>
  </HeadingPairs>
  <TitlesOfParts>
    <vt:vector size="39"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Joffre Castro Martinez</dc:creator>
  <cp:lastModifiedBy>user01</cp:lastModifiedBy>
  <cp:revision>9152</cp:revision>
  <dcterms:created xsi:type="dcterms:W3CDTF">2017-06-02T15:34:13Z</dcterms:created>
  <dcterms:modified xsi:type="dcterms:W3CDTF">2025-07-25T16:05:53Z</dcterms:modified>
</cp:coreProperties>
</file>