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4" d="100"/>
          <a:sy n="74" d="100"/>
        </p:scale>
        <p:origin x="955"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Con ternura Jesús les informó que pronto se iría y que ellos no podrían seguirle en ese momento…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…así Jesús preparaba el corazón de sus discípulos para su partida de la tierra.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3740">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0532">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0C5927-7060-4B0D-A9F6-0327FCC1CBF5}" type="doc">
      <dgm:prSet loTypeId="urn:microsoft.com/office/officeart/2005/8/layout/process1" loCatId="process" qsTypeId="urn:microsoft.com/office/officeart/2005/8/quickstyle/simple1" qsCatId="simple" csTypeId="urn:microsoft.com/office/officeart/2005/8/colors/accent0_3" csCatId="mainScheme" phldr="1"/>
      <dgm:spPr/>
    </dgm:pt>
    <dgm:pt modelId="{A0AF9216-ABB2-4316-AB50-8CDF1B61B8A5}">
      <dgm:prSet phldrT="[Texto]" custT="1"/>
      <dgm:spPr/>
      <dgm:t>
        <a:bodyPr/>
        <a:lstStyle/>
        <a:p>
          <a:r>
            <a:rPr lang="es-ES" sz="2100" dirty="0">
              <a:latin typeface="Bw Modelica" panose="00000600000000000000" pitchFamily="50" charset="0"/>
            </a:rPr>
            <a:t>Jesús renovó el mandamiento del amor y puso su vida como modelo (su amor abnegado y sacrificial)…</a:t>
          </a:r>
          <a:endParaRPr lang="es-EC" sz="2100" dirty="0">
            <a:latin typeface="Bw Modelica" panose="00000600000000000000" pitchFamily="50" charset="0"/>
          </a:endParaRPr>
        </a:p>
      </dgm:t>
    </dgm:pt>
    <dgm:pt modelId="{AC60CD61-A104-4EAC-9F31-E037A2FFB8C2}" type="parTrans" cxnId="{3A1CF4C1-6492-4817-B260-94F3C89DFB17}">
      <dgm:prSet/>
      <dgm:spPr/>
      <dgm:t>
        <a:bodyPr/>
        <a:lstStyle/>
        <a:p>
          <a:endParaRPr lang="es-EC" sz="2100">
            <a:latin typeface="Bw Modelica" panose="00000600000000000000" pitchFamily="50" charset="0"/>
          </a:endParaRPr>
        </a:p>
      </dgm:t>
    </dgm:pt>
    <dgm:pt modelId="{C1DD5CF3-2CC1-4249-AD1C-F64846292DBB}" type="sibTrans" cxnId="{3A1CF4C1-6492-4817-B260-94F3C89DFB17}">
      <dgm:prSet custT="1"/>
      <dgm:spPr/>
      <dgm:t>
        <a:bodyPr/>
        <a:lstStyle/>
        <a:p>
          <a:endParaRPr lang="es-EC" sz="2100">
            <a:latin typeface="Bw Modelica" panose="00000600000000000000" pitchFamily="50" charset="0"/>
          </a:endParaRPr>
        </a:p>
      </dgm:t>
    </dgm:pt>
    <dgm:pt modelId="{5089B373-0A32-474F-AFA4-F93B422DBDEE}">
      <dgm:prSet phldrT="[Texto]" custT="1"/>
      <dgm:spPr/>
      <dgm:t>
        <a:bodyPr/>
        <a:lstStyle/>
        <a:p>
          <a:r>
            <a:rPr lang="es-ES" sz="2100" dirty="0">
              <a:latin typeface="Bw Modelica" panose="00000600000000000000" pitchFamily="50" charset="0"/>
            </a:rPr>
            <a:t>…este principio de amor debe regir la vida de la iglesia y el trato mutuo entre creyentes. </a:t>
          </a:r>
          <a:endParaRPr lang="es-EC" sz="2100" dirty="0">
            <a:latin typeface="Bw Modelica" panose="00000600000000000000" pitchFamily="50" charset="0"/>
          </a:endParaRPr>
        </a:p>
      </dgm:t>
    </dgm:pt>
    <dgm:pt modelId="{7A26CB09-A5D6-4BD1-8D99-4B7845441053}" type="parTrans" cxnId="{9931D1E3-2EFB-4012-B486-B95C49AE7A51}">
      <dgm:prSet/>
      <dgm:spPr/>
      <dgm:t>
        <a:bodyPr/>
        <a:lstStyle/>
        <a:p>
          <a:endParaRPr lang="es-EC" sz="2100">
            <a:latin typeface="Bw Modelica" panose="00000600000000000000" pitchFamily="50" charset="0"/>
          </a:endParaRPr>
        </a:p>
      </dgm:t>
    </dgm:pt>
    <dgm:pt modelId="{9B72D87E-85BE-4FCB-B7D6-FFBD5B0E38F7}" type="sibTrans" cxnId="{9931D1E3-2EFB-4012-B486-B95C49AE7A51}">
      <dgm:prSet/>
      <dgm:spPr/>
      <dgm:t>
        <a:bodyPr/>
        <a:lstStyle/>
        <a:p>
          <a:endParaRPr lang="es-EC" sz="2100">
            <a:latin typeface="Bw Modelica" panose="00000600000000000000" pitchFamily="50" charset="0"/>
          </a:endParaRPr>
        </a:p>
      </dgm:t>
    </dgm:pt>
    <dgm:pt modelId="{97B5918A-EBB4-4969-AE5F-1A231ACD7CDC}" type="pres">
      <dgm:prSet presAssocID="{FF0C5927-7060-4B0D-A9F6-0327FCC1CBF5}" presName="Name0" presStyleCnt="0">
        <dgm:presLayoutVars>
          <dgm:dir/>
          <dgm:resizeHandles val="exact"/>
        </dgm:presLayoutVars>
      </dgm:prSet>
      <dgm:spPr/>
    </dgm:pt>
    <dgm:pt modelId="{A16DDAF5-21C7-44CA-B314-7D86AC93770C}" type="pres">
      <dgm:prSet presAssocID="{A0AF9216-ABB2-4316-AB50-8CDF1B61B8A5}" presName="node" presStyleLbl="node1" presStyleIdx="0" presStyleCnt="2" custScaleX="112202">
        <dgm:presLayoutVars>
          <dgm:bulletEnabled val="1"/>
        </dgm:presLayoutVars>
      </dgm:prSet>
      <dgm:spPr/>
    </dgm:pt>
    <dgm:pt modelId="{DB8B71FC-51AF-48A1-87F0-EBFFE934F430}" type="pres">
      <dgm:prSet presAssocID="{C1DD5CF3-2CC1-4249-AD1C-F64846292DBB}" presName="sibTrans" presStyleLbl="sibTrans2D1" presStyleIdx="0" presStyleCnt="1"/>
      <dgm:spPr/>
    </dgm:pt>
    <dgm:pt modelId="{F651A36F-6BD2-400C-BF1E-308098EEC648}" type="pres">
      <dgm:prSet presAssocID="{C1DD5CF3-2CC1-4249-AD1C-F64846292DBB}" presName="connectorText" presStyleLbl="sibTrans2D1" presStyleIdx="0" presStyleCnt="1"/>
      <dgm:spPr/>
    </dgm:pt>
    <dgm:pt modelId="{647CA6F4-A718-4FC3-8E90-2BBF531318D7}" type="pres">
      <dgm:prSet presAssocID="{5089B373-0A32-474F-AFA4-F93B422DBDEE}" presName="node" presStyleLbl="node1" presStyleIdx="1" presStyleCnt="2" custScaleX="100370">
        <dgm:presLayoutVars>
          <dgm:bulletEnabled val="1"/>
        </dgm:presLayoutVars>
      </dgm:prSet>
      <dgm:spPr/>
    </dgm:pt>
  </dgm:ptLst>
  <dgm:cxnLst>
    <dgm:cxn modelId="{FAD2D446-D70D-409B-94E0-BBAE24B08F38}" type="presOf" srcId="{C1DD5CF3-2CC1-4249-AD1C-F64846292DBB}" destId="{F651A36F-6BD2-400C-BF1E-308098EEC648}" srcOrd="1" destOrd="0" presId="urn:microsoft.com/office/officeart/2005/8/layout/process1"/>
    <dgm:cxn modelId="{799E879F-DBCD-4508-8E96-DF959FD09607}" type="presOf" srcId="{A0AF9216-ABB2-4316-AB50-8CDF1B61B8A5}" destId="{A16DDAF5-21C7-44CA-B314-7D86AC93770C}" srcOrd="0" destOrd="0" presId="urn:microsoft.com/office/officeart/2005/8/layout/process1"/>
    <dgm:cxn modelId="{0E1202B0-AF40-4290-9209-0CC3771A0FBA}" type="presOf" srcId="{C1DD5CF3-2CC1-4249-AD1C-F64846292DBB}" destId="{DB8B71FC-51AF-48A1-87F0-EBFFE934F430}" srcOrd="0" destOrd="0" presId="urn:microsoft.com/office/officeart/2005/8/layout/process1"/>
    <dgm:cxn modelId="{3A1CF4C1-6492-4817-B260-94F3C89DFB17}" srcId="{FF0C5927-7060-4B0D-A9F6-0327FCC1CBF5}" destId="{A0AF9216-ABB2-4316-AB50-8CDF1B61B8A5}" srcOrd="0" destOrd="0" parTransId="{AC60CD61-A104-4EAC-9F31-E037A2FFB8C2}" sibTransId="{C1DD5CF3-2CC1-4249-AD1C-F64846292DBB}"/>
    <dgm:cxn modelId="{9931D1E3-2EFB-4012-B486-B95C49AE7A51}" srcId="{FF0C5927-7060-4B0D-A9F6-0327FCC1CBF5}" destId="{5089B373-0A32-474F-AFA4-F93B422DBDEE}" srcOrd="1" destOrd="0" parTransId="{7A26CB09-A5D6-4BD1-8D99-4B7845441053}" sibTransId="{9B72D87E-85BE-4FCB-B7D6-FFBD5B0E38F7}"/>
    <dgm:cxn modelId="{4FB7DAF1-5EDC-4E59-A8AA-18E1C8E45A9C}" type="presOf" srcId="{FF0C5927-7060-4B0D-A9F6-0327FCC1CBF5}" destId="{97B5918A-EBB4-4969-AE5F-1A231ACD7CDC}" srcOrd="0" destOrd="0" presId="urn:microsoft.com/office/officeart/2005/8/layout/process1"/>
    <dgm:cxn modelId="{F4249CF2-3919-4150-8B60-E90B1710BF67}" type="presOf" srcId="{5089B373-0A32-474F-AFA4-F93B422DBDEE}" destId="{647CA6F4-A718-4FC3-8E90-2BBF531318D7}" srcOrd="0" destOrd="0" presId="urn:microsoft.com/office/officeart/2005/8/layout/process1"/>
    <dgm:cxn modelId="{1FEC73F5-AFBD-4418-A85E-5AEDFBA0681A}" type="presParOf" srcId="{97B5918A-EBB4-4969-AE5F-1A231ACD7CDC}" destId="{A16DDAF5-21C7-44CA-B314-7D86AC93770C}" srcOrd="0" destOrd="0" presId="urn:microsoft.com/office/officeart/2005/8/layout/process1"/>
    <dgm:cxn modelId="{81774E17-66A7-4CA3-95F0-3F3561FB3C45}" type="presParOf" srcId="{97B5918A-EBB4-4969-AE5F-1A231ACD7CDC}" destId="{DB8B71FC-51AF-48A1-87F0-EBFFE934F430}" srcOrd="1" destOrd="0" presId="urn:microsoft.com/office/officeart/2005/8/layout/process1"/>
    <dgm:cxn modelId="{BF667F04-7F80-4F92-9F71-0C5074F54948}" type="presParOf" srcId="{DB8B71FC-51AF-48A1-87F0-EBFFE934F430}" destId="{F651A36F-6BD2-400C-BF1E-308098EEC648}" srcOrd="0" destOrd="0" presId="urn:microsoft.com/office/officeart/2005/8/layout/process1"/>
    <dgm:cxn modelId="{72C726E6-5710-4872-AACB-2B9870C3BD2E}" type="presParOf" srcId="{97B5918A-EBB4-4969-AE5F-1A231ACD7CDC}" destId="{647CA6F4-A718-4FC3-8E90-2BBF531318D7}"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Pedro lleno de confianza declaró que estaba dispuesto a seguir a Jesús incluso hasta la muerte, pero Jesús predijo su traición…</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…Pedro no estaba consciente de su fragilidad, tenía suficiencia propia y confianza en el yo, y esto le condujo a ser presa fácil de Satanás.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747412" custScaleY="124073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738131" custScaleY="1276347"/>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En medio del dolor por su partida, Jesús consoló a sus discípulos con un llamado a confiar en Él…</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…y les hizo una preciosa promesa: iba a prepararles un hogar eterno en la casa de su Padre.</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7199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1098">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4BC733-0B21-4E39-A411-5BF95E86423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2E6BED3A-633B-4380-B68E-2FD8DB268C85}">
      <dgm:prSet phldrT="[Texto]" custT="1"/>
      <dgm:spPr/>
      <dgm:t>
        <a:bodyPr/>
        <a:lstStyle/>
        <a:p>
          <a:pPr algn="ctr"/>
          <a:r>
            <a:rPr lang="es-ES" sz="2200" dirty="0">
              <a:latin typeface="Bw Modelica" panose="00000600000000000000" pitchFamily="50" charset="0"/>
            </a:rPr>
            <a:t>Cristo incluyó en su mensaje la promesa de su segunda venida…</a:t>
          </a:r>
          <a:endParaRPr lang="es-EC" sz="2200" dirty="0">
            <a:latin typeface="Bw Modelica" panose="00000600000000000000" pitchFamily="50" charset="0"/>
          </a:endParaRPr>
        </a:p>
      </dgm:t>
    </dgm:pt>
    <dgm:pt modelId="{81995443-6BCA-4EBE-B35C-EBB3C8971F62}" type="parTrans" cxnId="{B9D9208A-A897-4572-B387-F04ABE8A991E}">
      <dgm:prSet/>
      <dgm:spPr/>
      <dgm:t>
        <a:bodyPr/>
        <a:lstStyle/>
        <a:p>
          <a:pPr algn="ctr"/>
          <a:endParaRPr lang="es-EC" sz="2200">
            <a:latin typeface="Bw Modelica" panose="00000600000000000000" pitchFamily="50" charset="0"/>
          </a:endParaRPr>
        </a:p>
      </dgm:t>
    </dgm:pt>
    <dgm:pt modelId="{9819A95A-849F-4083-9BCC-308B45EC0435}" type="sibTrans" cxnId="{B9D9208A-A897-4572-B387-F04ABE8A991E}">
      <dgm:prSet/>
      <dgm:spPr/>
      <dgm:t>
        <a:bodyPr/>
        <a:lstStyle/>
        <a:p>
          <a:pPr algn="ctr"/>
          <a:endParaRPr lang="es-EC" sz="2200">
            <a:latin typeface="Bw Modelica" panose="00000600000000000000" pitchFamily="50" charset="0"/>
          </a:endParaRPr>
        </a:p>
      </dgm:t>
    </dgm:pt>
    <dgm:pt modelId="{D11E772A-304B-48D1-B9D4-FCAF255C20DE}">
      <dgm:prSet phldrT="[Texto]" custT="1"/>
      <dgm:spPr/>
      <dgm:t>
        <a:bodyPr/>
        <a:lstStyle/>
        <a:p>
          <a:pPr algn="ctr"/>
          <a:r>
            <a:rPr lang="es-ES" sz="2200" dirty="0">
              <a:latin typeface="Bw Modelica" panose="00000600000000000000" pitchFamily="50" charset="0"/>
            </a:rPr>
            <a:t>…prometió volver, para llevar consigo a aquellos que aquí estuvieran entregados a su servicio.</a:t>
          </a:r>
          <a:endParaRPr lang="es-EC" sz="2200" dirty="0">
            <a:latin typeface="Bw Modelica" panose="00000600000000000000" pitchFamily="50" charset="0"/>
          </a:endParaRPr>
        </a:p>
      </dgm:t>
    </dgm:pt>
    <dgm:pt modelId="{BB942086-968E-4CB9-B7B9-F1FCCD56B1C6}" type="parTrans" cxnId="{AD995D0F-6AC6-4A96-BEE3-0D5418ECB219}">
      <dgm:prSet/>
      <dgm:spPr/>
      <dgm:t>
        <a:bodyPr/>
        <a:lstStyle/>
        <a:p>
          <a:pPr algn="ctr"/>
          <a:endParaRPr lang="es-EC" sz="2200">
            <a:latin typeface="Bw Modelica" panose="00000600000000000000" pitchFamily="50" charset="0"/>
          </a:endParaRPr>
        </a:p>
      </dgm:t>
    </dgm:pt>
    <dgm:pt modelId="{5A65AE7C-97C9-4F58-97C6-00F54379C9D6}" type="sibTrans" cxnId="{AD995D0F-6AC6-4A96-BEE3-0D5418ECB219}">
      <dgm:prSet/>
      <dgm:spPr/>
      <dgm:t>
        <a:bodyPr/>
        <a:lstStyle/>
        <a:p>
          <a:pPr algn="ctr"/>
          <a:endParaRPr lang="es-EC" sz="2200">
            <a:latin typeface="Bw Modelica" panose="00000600000000000000" pitchFamily="50" charset="0"/>
          </a:endParaRPr>
        </a:p>
      </dgm:t>
    </dgm:pt>
    <dgm:pt modelId="{8ACB301A-86DA-4995-A71A-AED5FBB8F38C}" type="pres">
      <dgm:prSet presAssocID="{DB4BC733-0B21-4E39-A411-5BF95E864233}" presName="linear" presStyleCnt="0">
        <dgm:presLayoutVars>
          <dgm:dir/>
          <dgm:animLvl val="lvl"/>
          <dgm:resizeHandles val="exact"/>
        </dgm:presLayoutVars>
      </dgm:prSet>
      <dgm:spPr/>
    </dgm:pt>
    <dgm:pt modelId="{E043AF91-0644-42D2-A1BF-621614A7C6DA}" type="pres">
      <dgm:prSet presAssocID="{2E6BED3A-633B-4380-B68E-2FD8DB268C85}" presName="parentLin" presStyleCnt="0"/>
      <dgm:spPr/>
    </dgm:pt>
    <dgm:pt modelId="{302E8991-E018-4569-B5E8-CD7B89D42CD0}" type="pres">
      <dgm:prSet presAssocID="{2E6BED3A-633B-4380-B68E-2FD8DB268C85}" presName="parentLeftMargin" presStyleLbl="node1" presStyleIdx="0" presStyleCnt="2"/>
      <dgm:spPr/>
    </dgm:pt>
    <dgm:pt modelId="{9281C726-944D-483E-8AE8-CB58923C175B}" type="pres">
      <dgm:prSet presAssocID="{2E6BED3A-633B-4380-B68E-2FD8DB268C85}" presName="parentText" presStyleLbl="node1" presStyleIdx="0" presStyleCnt="2" custScaleX="127938" custScaleY="90260">
        <dgm:presLayoutVars>
          <dgm:chMax val="0"/>
          <dgm:bulletEnabled val="1"/>
        </dgm:presLayoutVars>
      </dgm:prSet>
      <dgm:spPr/>
    </dgm:pt>
    <dgm:pt modelId="{D224B9EF-50EF-4F5D-8110-DFE75FDE344A}" type="pres">
      <dgm:prSet presAssocID="{2E6BED3A-633B-4380-B68E-2FD8DB268C85}" presName="negativeSpace" presStyleCnt="0"/>
      <dgm:spPr/>
    </dgm:pt>
    <dgm:pt modelId="{E9391944-25AF-46C4-B1AF-05FE159529E1}" type="pres">
      <dgm:prSet presAssocID="{2E6BED3A-633B-4380-B68E-2FD8DB268C85}" presName="childText" presStyleLbl="conFgAcc1" presStyleIdx="0" presStyleCnt="2">
        <dgm:presLayoutVars>
          <dgm:bulletEnabled val="1"/>
        </dgm:presLayoutVars>
      </dgm:prSet>
      <dgm:spPr/>
    </dgm:pt>
    <dgm:pt modelId="{6C5011E1-84B1-47CC-AC4D-3EDC1064E2BF}" type="pres">
      <dgm:prSet presAssocID="{9819A95A-849F-4083-9BCC-308B45EC0435}" presName="spaceBetweenRectangles" presStyleCnt="0"/>
      <dgm:spPr/>
    </dgm:pt>
    <dgm:pt modelId="{9E88A217-247C-43DE-AB53-89EB25FD8AE5}" type="pres">
      <dgm:prSet presAssocID="{D11E772A-304B-48D1-B9D4-FCAF255C20DE}" presName="parentLin" presStyleCnt="0"/>
      <dgm:spPr/>
    </dgm:pt>
    <dgm:pt modelId="{C6B259CA-C6F9-4898-A7FA-5E5F14161EF2}" type="pres">
      <dgm:prSet presAssocID="{D11E772A-304B-48D1-B9D4-FCAF255C20DE}" presName="parentLeftMargin" presStyleLbl="node1" presStyleIdx="0" presStyleCnt="2"/>
      <dgm:spPr/>
    </dgm:pt>
    <dgm:pt modelId="{E468CAB8-F90F-41CE-B051-EA9FA18EC7C3}" type="pres">
      <dgm:prSet presAssocID="{D11E772A-304B-48D1-B9D4-FCAF255C20DE}" presName="parentText" presStyleLbl="node1" presStyleIdx="1" presStyleCnt="2" custScaleX="127938" custScaleY="98546">
        <dgm:presLayoutVars>
          <dgm:chMax val="0"/>
          <dgm:bulletEnabled val="1"/>
        </dgm:presLayoutVars>
      </dgm:prSet>
      <dgm:spPr/>
    </dgm:pt>
    <dgm:pt modelId="{9995D742-500E-4BEC-82D9-D337BF5B8D27}" type="pres">
      <dgm:prSet presAssocID="{D11E772A-304B-48D1-B9D4-FCAF255C20DE}" presName="negativeSpace" presStyleCnt="0"/>
      <dgm:spPr/>
    </dgm:pt>
    <dgm:pt modelId="{8DEFFA9F-E8A6-4AFA-806E-EF21D79CF252}" type="pres">
      <dgm:prSet presAssocID="{D11E772A-304B-48D1-B9D4-FCAF255C20DE}" presName="childText" presStyleLbl="conFgAcc1" presStyleIdx="1" presStyleCnt="2">
        <dgm:presLayoutVars>
          <dgm:bulletEnabled val="1"/>
        </dgm:presLayoutVars>
      </dgm:prSet>
      <dgm:spPr/>
    </dgm:pt>
  </dgm:ptLst>
  <dgm:cxnLst>
    <dgm:cxn modelId="{AD995D0F-6AC6-4A96-BEE3-0D5418ECB219}" srcId="{DB4BC733-0B21-4E39-A411-5BF95E864233}" destId="{D11E772A-304B-48D1-B9D4-FCAF255C20DE}" srcOrd="1" destOrd="0" parTransId="{BB942086-968E-4CB9-B7B9-F1FCCD56B1C6}" sibTransId="{5A65AE7C-97C9-4F58-97C6-00F54379C9D6}"/>
    <dgm:cxn modelId="{80DBE16D-0424-47AD-9485-EEA1BB4F1079}" type="presOf" srcId="{D11E772A-304B-48D1-B9D4-FCAF255C20DE}" destId="{E468CAB8-F90F-41CE-B051-EA9FA18EC7C3}" srcOrd="1" destOrd="0" presId="urn:microsoft.com/office/officeart/2005/8/layout/list1"/>
    <dgm:cxn modelId="{22CBB95A-5759-40D6-BE1F-4696AC07EA6B}" type="presOf" srcId="{2E6BED3A-633B-4380-B68E-2FD8DB268C85}" destId="{9281C726-944D-483E-8AE8-CB58923C175B}" srcOrd="1" destOrd="0" presId="urn:microsoft.com/office/officeart/2005/8/layout/list1"/>
    <dgm:cxn modelId="{B9D9208A-A897-4572-B387-F04ABE8A991E}" srcId="{DB4BC733-0B21-4E39-A411-5BF95E864233}" destId="{2E6BED3A-633B-4380-B68E-2FD8DB268C85}" srcOrd="0" destOrd="0" parTransId="{81995443-6BCA-4EBE-B35C-EBB3C8971F62}" sibTransId="{9819A95A-849F-4083-9BCC-308B45EC0435}"/>
    <dgm:cxn modelId="{02D01193-D423-40EC-BA3C-AE873D0415F8}" type="presOf" srcId="{DB4BC733-0B21-4E39-A411-5BF95E864233}" destId="{8ACB301A-86DA-4995-A71A-AED5FBB8F38C}" srcOrd="0" destOrd="0" presId="urn:microsoft.com/office/officeart/2005/8/layout/list1"/>
    <dgm:cxn modelId="{350D67A7-9336-4431-828C-034DBB46211E}" type="presOf" srcId="{2E6BED3A-633B-4380-B68E-2FD8DB268C85}" destId="{302E8991-E018-4569-B5E8-CD7B89D42CD0}" srcOrd="0" destOrd="0" presId="urn:microsoft.com/office/officeart/2005/8/layout/list1"/>
    <dgm:cxn modelId="{8C64A5DF-BBDE-46D8-8FD7-ACFC6F6301DA}" type="presOf" srcId="{D11E772A-304B-48D1-B9D4-FCAF255C20DE}" destId="{C6B259CA-C6F9-4898-A7FA-5E5F14161EF2}" srcOrd="0" destOrd="0" presId="urn:microsoft.com/office/officeart/2005/8/layout/list1"/>
    <dgm:cxn modelId="{0A5EA2E5-660A-44C9-9059-4C8224BB38E7}" type="presParOf" srcId="{8ACB301A-86DA-4995-A71A-AED5FBB8F38C}" destId="{E043AF91-0644-42D2-A1BF-621614A7C6DA}" srcOrd="0" destOrd="0" presId="urn:microsoft.com/office/officeart/2005/8/layout/list1"/>
    <dgm:cxn modelId="{3E78AB1E-F92F-4E68-B38F-D83906C75416}" type="presParOf" srcId="{E043AF91-0644-42D2-A1BF-621614A7C6DA}" destId="{302E8991-E018-4569-B5E8-CD7B89D42CD0}" srcOrd="0" destOrd="0" presId="urn:microsoft.com/office/officeart/2005/8/layout/list1"/>
    <dgm:cxn modelId="{F02F9A59-ED9A-4628-9C6A-44B2ACD2CBD7}" type="presParOf" srcId="{E043AF91-0644-42D2-A1BF-621614A7C6DA}" destId="{9281C726-944D-483E-8AE8-CB58923C175B}" srcOrd="1" destOrd="0" presId="urn:microsoft.com/office/officeart/2005/8/layout/list1"/>
    <dgm:cxn modelId="{1DAA0A0F-ADCD-4BFC-8698-596D618C9C07}" type="presParOf" srcId="{8ACB301A-86DA-4995-A71A-AED5FBB8F38C}" destId="{D224B9EF-50EF-4F5D-8110-DFE75FDE344A}" srcOrd="1" destOrd="0" presId="urn:microsoft.com/office/officeart/2005/8/layout/list1"/>
    <dgm:cxn modelId="{318A8463-FC2A-4AD3-B86B-1F9D0CD39C83}" type="presParOf" srcId="{8ACB301A-86DA-4995-A71A-AED5FBB8F38C}" destId="{E9391944-25AF-46C4-B1AF-05FE159529E1}" srcOrd="2" destOrd="0" presId="urn:microsoft.com/office/officeart/2005/8/layout/list1"/>
    <dgm:cxn modelId="{B93BC27E-2249-49D2-8353-760EC63F1163}" type="presParOf" srcId="{8ACB301A-86DA-4995-A71A-AED5FBB8F38C}" destId="{6C5011E1-84B1-47CC-AC4D-3EDC1064E2BF}" srcOrd="3" destOrd="0" presId="urn:microsoft.com/office/officeart/2005/8/layout/list1"/>
    <dgm:cxn modelId="{35E04D04-7D6B-40B2-AFBA-C38ED9A666AC}" type="presParOf" srcId="{8ACB301A-86DA-4995-A71A-AED5FBB8F38C}" destId="{9E88A217-247C-43DE-AB53-89EB25FD8AE5}" srcOrd="4" destOrd="0" presId="urn:microsoft.com/office/officeart/2005/8/layout/list1"/>
    <dgm:cxn modelId="{3958CBF2-EFED-449E-A088-B9E65DDA210B}" type="presParOf" srcId="{9E88A217-247C-43DE-AB53-89EB25FD8AE5}" destId="{C6B259CA-C6F9-4898-A7FA-5E5F14161EF2}" srcOrd="0" destOrd="0" presId="urn:microsoft.com/office/officeart/2005/8/layout/list1"/>
    <dgm:cxn modelId="{A5C57BDE-66C4-4E68-A6B2-A7EE43B253CA}" type="presParOf" srcId="{9E88A217-247C-43DE-AB53-89EB25FD8AE5}" destId="{E468CAB8-F90F-41CE-B051-EA9FA18EC7C3}" srcOrd="1" destOrd="0" presId="urn:microsoft.com/office/officeart/2005/8/layout/list1"/>
    <dgm:cxn modelId="{B0504894-6284-4897-88B0-2B69AEAF79E9}" type="presParOf" srcId="{8ACB301A-86DA-4995-A71A-AED5FBB8F38C}" destId="{9995D742-500E-4BEC-82D9-D337BF5B8D27}" srcOrd="5" destOrd="0" presId="urn:microsoft.com/office/officeart/2005/8/layout/list1"/>
    <dgm:cxn modelId="{EED7E3F0-84DE-4958-8679-6F5D033A9793}" type="presParOf" srcId="{8ACB301A-86DA-4995-A71A-AED5FBB8F38C}" destId="{8DEFFA9F-E8A6-4AFA-806E-EF21D79CF252}"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Tomás, confundido por las palabras de Jesús sobre su partida preguntó cómo podrían saber el camino si no sabían a dónde iba Jesús…</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…Jesús le declaró que Él es el único camino por el cual podían tener reconciliación con Dios y acceso al cielo. No necesitaban buscar otro camino, pues Él era y es suficiente.</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2920"/>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8023"/>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r"/>
          <a:r>
            <a:rPr lang="es-ES" sz="2200" dirty="0">
              <a:latin typeface="Bw Modelica" panose="00000600000000000000" pitchFamily="50" charset="0"/>
            </a:rPr>
            <a:t>Jesús reveló que Él es la manifestación visible del Dios invisible, y a través de su vida, reveló a su Padre como un Dios de amor, lleno de misericordia, ternura y compasión. </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r"/>
          <a:endParaRPr lang="es-EC" sz="2200">
            <a:latin typeface="Bw Modelica" panose="00000600000000000000" pitchFamily="50" charset="0"/>
          </a:endParaRPr>
        </a:p>
      </dgm:t>
    </dgm:pt>
    <dgm:pt modelId="{FC40C24D-3E42-43AA-8F5B-476FC54DA11A}">
      <dgm:prSet custT="1"/>
      <dgm:spPr/>
      <dgm:t>
        <a:bodyPr/>
        <a:lstStyle/>
        <a:p>
          <a:pPr algn="r"/>
          <a:r>
            <a:rPr lang="es-ES" sz="2200" dirty="0">
              <a:latin typeface="Bw Modelica" panose="00000600000000000000" pitchFamily="50" charset="0"/>
            </a:rPr>
            <a:t>Por la vida de Cristo, el Padre volvió a quedar manifiesto a los hombres como la luz de la vida, por tanto, al ver y experimentar a Jesús en nuestra vida, ahora todos los creyentes podemos conocer al Padre.</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r"/>
          <a:endParaRPr lang="es-EC"/>
        </a:p>
      </dgm:t>
    </dgm:pt>
    <dgm:pt modelId="{5707764E-9E11-4CA4-8E19-B2DFAAA2F56C}" type="sibTrans" cxnId="{B1BAD1DF-D96C-46E9-91BD-0FF2298E089D}">
      <dgm:prSet/>
      <dgm:spPr/>
      <dgm:t>
        <a:bodyPr/>
        <a:lstStyle/>
        <a:p>
          <a:pPr algn="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2000000" custScaleY="193494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2000000" custScaleY="1990481"/>
      <dgm:spPr>
        <a:prstGeom prst="homePlate">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Aunque había estado con Jesús, Felipe aún deseaba una manifestación directa del Padre,  buscaba pruebas tangibles de Dios…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…al responderle, Jesús le manifestó que Él es la revelación perfecta del carácter y la persona del Padre, por tanto, al contemplarlo a Él, Jesús invita a conocer al Padre.</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3812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5532">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Jesús ofreció a sus discípulos la posibilidad de hacer las mismas obras que Él hizo, y aún mayores; esto no significa que los discípulos serían superiores a Cristo…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…sino que, a través del poder del Espíritu Santo, continuarían su obra con mayor alcance y en mayor número, y así se cumplió después de la ascensión de Cristo.</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3740">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0532">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5EBEFE3-BE35-4EB3-B369-AB524D659C18}"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BB1F098E-4F36-4F29-A866-1E1117BCF0E1}">
      <dgm:prSet phldrT="[Texto]" custT="1"/>
      <dgm:spPr/>
      <dgm:t>
        <a:bodyPr/>
        <a:lstStyle/>
        <a:p>
          <a:r>
            <a:rPr lang="es-ES" sz="2200" dirty="0">
              <a:latin typeface="Bw Modelica" panose="00000600000000000000" pitchFamily="50" charset="0"/>
            </a:rPr>
            <a:t>Jesús explicó que el secreto de nuestro éxito consistiría en elevar…</a:t>
          </a:r>
          <a:endParaRPr lang="es-EC" sz="2200" dirty="0">
            <a:latin typeface="Bw Modelica" panose="00000600000000000000" pitchFamily="50" charset="0"/>
          </a:endParaRPr>
        </a:p>
      </dgm:t>
    </dgm:pt>
    <dgm:pt modelId="{195E2738-45C4-4ECB-951D-121E277290B3}" type="parTrans" cxnId="{925AEC7C-049C-4412-ACD3-B2FEEF119DC2}">
      <dgm:prSet/>
      <dgm:spPr/>
      <dgm:t>
        <a:bodyPr/>
        <a:lstStyle/>
        <a:p>
          <a:endParaRPr lang="es-EC" sz="2200">
            <a:latin typeface="Bw Modelica" panose="00000600000000000000" pitchFamily="50" charset="0"/>
          </a:endParaRPr>
        </a:p>
      </dgm:t>
    </dgm:pt>
    <dgm:pt modelId="{E51C892C-6AEE-424A-8D65-C4D078FD5E1B}" type="sibTrans" cxnId="{925AEC7C-049C-4412-ACD3-B2FEEF119DC2}">
      <dgm:prSet/>
      <dgm:spPr/>
      <dgm:t>
        <a:bodyPr/>
        <a:lstStyle/>
        <a:p>
          <a:endParaRPr lang="es-EC" sz="2200">
            <a:latin typeface="Bw Modelica" panose="00000600000000000000" pitchFamily="50" charset="0"/>
          </a:endParaRPr>
        </a:p>
      </dgm:t>
    </dgm:pt>
    <dgm:pt modelId="{5AD20F11-2C13-420B-88B9-2574B534AF95}">
      <dgm:prSet phldrT="[Texto]" custT="1"/>
      <dgm:spPr/>
      <dgm:t>
        <a:bodyPr/>
        <a:lstStyle/>
        <a:p>
          <a:r>
            <a:rPr lang="es-ES" sz="2200" dirty="0">
              <a:latin typeface="Bw Modelica" panose="00000600000000000000" pitchFamily="50" charset="0"/>
            </a:rPr>
            <a:t>…nuestras peticiones en su nombre; al hacerlo Él mismo se coloca delante del Padre…</a:t>
          </a:r>
          <a:endParaRPr lang="es-EC" sz="2200" dirty="0">
            <a:latin typeface="Bw Modelica" panose="00000600000000000000" pitchFamily="50" charset="0"/>
          </a:endParaRPr>
        </a:p>
      </dgm:t>
    </dgm:pt>
    <dgm:pt modelId="{7A4E22F0-2049-4A71-80A1-22D7BE480FB6}" type="parTrans" cxnId="{D4352AE3-8658-4218-ACDF-FAF1725D6B5A}">
      <dgm:prSet/>
      <dgm:spPr/>
      <dgm:t>
        <a:bodyPr/>
        <a:lstStyle/>
        <a:p>
          <a:endParaRPr lang="es-EC" sz="2200">
            <a:latin typeface="Bw Modelica" panose="00000600000000000000" pitchFamily="50" charset="0"/>
          </a:endParaRPr>
        </a:p>
      </dgm:t>
    </dgm:pt>
    <dgm:pt modelId="{2761BC54-84E7-402E-845D-1405966DCF5D}" type="sibTrans" cxnId="{D4352AE3-8658-4218-ACDF-FAF1725D6B5A}">
      <dgm:prSet/>
      <dgm:spPr/>
      <dgm:t>
        <a:bodyPr/>
        <a:lstStyle/>
        <a:p>
          <a:endParaRPr lang="es-EC" sz="2200">
            <a:latin typeface="Bw Modelica" panose="00000600000000000000" pitchFamily="50" charset="0"/>
          </a:endParaRPr>
        </a:p>
      </dgm:t>
    </dgm:pt>
    <dgm:pt modelId="{0E44DAD1-A4EC-4004-9FF5-0081E8FA4422}">
      <dgm:prSet phldrT="[Texto]" custT="1"/>
      <dgm:spPr/>
      <dgm:t>
        <a:bodyPr/>
        <a:lstStyle/>
        <a:p>
          <a:r>
            <a:rPr lang="es-ES" sz="2200" dirty="0">
              <a:latin typeface="Bw Modelica" panose="00000600000000000000" pitchFamily="50" charset="0"/>
            </a:rPr>
            <a:t>…presentando nuestras suplicas como si fueran su propio deseo en favor nuestro.</a:t>
          </a:r>
          <a:endParaRPr lang="es-EC" sz="2200" dirty="0">
            <a:latin typeface="Bw Modelica" panose="00000600000000000000" pitchFamily="50" charset="0"/>
          </a:endParaRPr>
        </a:p>
      </dgm:t>
    </dgm:pt>
    <dgm:pt modelId="{C56C3079-C15E-4753-9832-E823AA9A6310}" type="parTrans" cxnId="{5E6D609A-08CD-4356-B36D-738FC59E8EC8}">
      <dgm:prSet/>
      <dgm:spPr/>
      <dgm:t>
        <a:bodyPr/>
        <a:lstStyle/>
        <a:p>
          <a:endParaRPr lang="es-EC" sz="2200">
            <a:latin typeface="Bw Modelica" panose="00000600000000000000" pitchFamily="50" charset="0"/>
          </a:endParaRPr>
        </a:p>
      </dgm:t>
    </dgm:pt>
    <dgm:pt modelId="{9B334731-ACB3-47E2-86E0-265F59B8CD71}" type="sibTrans" cxnId="{5E6D609A-08CD-4356-B36D-738FC59E8EC8}">
      <dgm:prSet/>
      <dgm:spPr/>
      <dgm:t>
        <a:bodyPr/>
        <a:lstStyle/>
        <a:p>
          <a:endParaRPr lang="es-EC" sz="2200">
            <a:latin typeface="Bw Modelica" panose="00000600000000000000" pitchFamily="50" charset="0"/>
          </a:endParaRPr>
        </a:p>
      </dgm:t>
    </dgm:pt>
    <dgm:pt modelId="{76A28CE3-2716-4E2D-826B-679D85F47CAD}" type="pres">
      <dgm:prSet presAssocID="{A5EBEFE3-BE35-4EB3-B369-AB524D659C18}" presName="rootnode" presStyleCnt="0">
        <dgm:presLayoutVars>
          <dgm:chMax/>
          <dgm:chPref/>
          <dgm:dir/>
          <dgm:animLvl val="lvl"/>
        </dgm:presLayoutVars>
      </dgm:prSet>
      <dgm:spPr/>
    </dgm:pt>
    <dgm:pt modelId="{4878C20F-4A15-4CBD-A843-51022F72003B}" type="pres">
      <dgm:prSet presAssocID="{BB1F098E-4F36-4F29-A866-1E1117BCF0E1}" presName="composite" presStyleCnt="0"/>
      <dgm:spPr/>
    </dgm:pt>
    <dgm:pt modelId="{67AD5815-D48F-4B37-A501-28CE02066AF9}" type="pres">
      <dgm:prSet presAssocID="{BB1F098E-4F36-4F29-A866-1E1117BCF0E1}" presName="LShape" presStyleLbl="alignNode1" presStyleIdx="0" presStyleCnt="5"/>
      <dgm:spPr/>
    </dgm:pt>
    <dgm:pt modelId="{CE12C251-47EA-4FB5-A1F7-56C8D63FBC41}" type="pres">
      <dgm:prSet presAssocID="{BB1F098E-4F36-4F29-A866-1E1117BCF0E1}" presName="ParentText" presStyleLbl="revTx" presStyleIdx="0" presStyleCnt="3">
        <dgm:presLayoutVars>
          <dgm:chMax val="0"/>
          <dgm:chPref val="0"/>
          <dgm:bulletEnabled val="1"/>
        </dgm:presLayoutVars>
      </dgm:prSet>
      <dgm:spPr/>
    </dgm:pt>
    <dgm:pt modelId="{53A90E55-3685-4914-96D7-0C5C75D9D7EE}" type="pres">
      <dgm:prSet presAssocID="{BB1F098E-4F36-4F29-A866-1E1117BCF0E1}" presName="Triangle" presStyleLbl="alignNode1" presStyleIdx="1" presStyleCnt="5"/>
      <dgm:spPr/>
    </dgm:pt>
    <dgm:pt modelId="{FE9B625E-A58C-4B2C-B7E8-8A4D55EE83AB}" type="pres">
      <dgm:prSet presAssocID="{E51C892C-6AEE-424A-8D65-C4D078FD5E1B}" presName="sibTrans" presStyleCnt="0"/>
      <dgm:spPr/>
    </dgm:pt>
    <dgm:pt modelId="{21995B94-35BF-4354-835A-5C6401E25923}" type="pres">
      <dgm:prSet presAssocID="{E51C892C-6AEE-424A-8D65-C4D078FD5E1B}" presName="space" presStyleCnt="0"/>
      <dgm:spPr/>
    </dgm:pt>
    <dgm:pt modelId="{4368089D-6600-4247-A4AB-75C3BFD6F97B}" type="pres">
      <dgm:prSet presAssocID="{5AD20F11-2C13-420B-88B9-2574B534AF95}" presName="composite" presStyleCnt="0"/>
      <dgm:spPr/>
    </dgm:pt>
    <dgm:pt modelId="{904DA112-724A-4A4A-8BC4-4994604750E0}" type="pres">
      <dgm:prSet presAssocID="{5AD20F11-2C13-420B-88B9-2574B534AF95}" presName="LShape" presStyleLbl="alignNode1" presStyleIdx="2" presStyleCnt="5"/>
      <dgm:spPr/>
    </dgm:pt>
    <dgm:pt modelId="{2637FC9F-6592-4DE2-AD7B-2A2377799564}" type="pres">
      <dgm:prSet presAssocID="{5AD20F11-2C13-420B-88B9-2574B534AF95}" presName="ParentText" presStyleLbl="revTx" presStyleIdx="1" presStyleCnt="3">
        <dgm:presLayoutVars>
          <dgm:chMax val="0"/>
          <dgm:chPref val="0"/>
          <dgm:bulletEnabled val="1"/>
        </dgm:presLayoutVars>
      </dgm:prSet>
      <dgm:spPr/>
    </dgm:pt>
    <dgm:pt modelId="{0857CD81-B4E6-47E5-82B6-4E97EEB79327}" type="pres">
      <dgm:prSet presAssocID="{5AD20F11-2C13-420B-88B9-2574B534AF95}" presName="Triangle" presStyleLbl="alignNode1" presStyleIdx="3" presStyleCnt="5"/>
      <dgm:spPr/>
    </dgm:pt>
    <dgm:pt modelId="{4FF851D1-DDBB-4E08-89FF-185FEEE19789}" type="pres">
      <dgm:prSet presAssocID="{2761BC54-84E7-402E-845D-1405966DCF5D}" presName="sibTrans" presStyleCnt="0"/>
      <dgm:spPr/>
    </dgm:pt>
    <dgm:pt modelId="{8DD90C4B-B0B5-4F1A-8255-5204691CA758}" type="pres">
      <dgm:prSet presAssocID="{2761BC54-84E7-402E-845D-1405966DCF5D}" presName="space" presStyleCnt="0"/>
      <dgm:spPr/>
    </dgm:pt>
    <dgm:pt modelId="{A35F5A9E-C91E-43E0-AC7D-64E9DF0C8173}" type="pres">
      <dgm:prSet presAssocID="{0E44DAD1-A4EC-4004-9FF5-0081E8FA4422}" presName="composite" presStyleCnt="0"/>
      <dgm:spPr/>
    </dgm:pt>
    <dgm:pt modelId="{0CA7B280-07E3-4034-ABDA-F9A4979ED28C}" type="pres">
      <dgm:prSet presAssocID="{0E44DAD1-A4EC-4004-9FF5-0081E8FA4422}" presName="LShape" presStyleLbl="alignNode1" presStyleIdx="4" presStyleCnt="5"/>
      <dgm:spPr/>
    </dgm:pt>
    <dgm:pt modelId="{3744961A-FFF5-448C-B361-8DE285E17EFF}" type="pres">
      <dgm:prSet presAssocID="{0E44DAD1-A4EC-4004-9FF5-0081E8FA4422}" presName="ParentText" presStyleLbl="revTx" presStyleIdx="2" presStyleCnt="3">
        <dgm:presLayoutVars>
          <dgm:chMax val="0"/>
          <dgm:chPref val="0"/>
          <dgm:bulletEnabled val="1"/>
        </dgm:presLayoutVars>
      </dgm:prSet>
      <dgm:spPr/>
    </dgm:pt>
  </dgm:ptLst>
  <dgm:cxnLst>
    <dgm:cxn modelId="{1A7B192A-9766-492E-95AB-2AB44036F806}" type="presOf" srcId="{5AD20F11-2C13-420B-88B9-2574B534AF95}" destId="{2637FC9F-6592-4DE2-AD7B-2A2377799564}" srcOrd="0" destOrd="0" presId="urn:microsoft.com/office/officeart/2009/3/layout/StepUpProcess"/>
    <dgm:cxn modelId="{2008F45F-C9DC-46E6-9CE8-34A51E783A48}" type="presOf" srcId="{BB1F098E-4F36-4F29-A866-1E1117BCF0E1}" destId="{CE12C251-47EA-4FB5-A1F7-56C8D63FBC41}" srcOrd="0" destOrd="0" presId="urn:microsoft.com/office/officeart/2009/3/layout/StepUpProcess"/>
    <dgm:cxn modelId="{925AEC7C-049C-4412-ACD3-B2FEEF119DC2}" srcId="{A5EBEFE3-BE35-4EB3-B369-AB524D659C18}" destId="{BB1F098E-4F36-4F29-A866-1E1117BCF0E1}" srcOrd="0" destOrd="0" parTransId="{195E2738-45C4-4ECB-951D-121E277290B3}" sibTransId="{E51C892C-6AEE-424A-8D65-C4D078FD5E1B}"/>
    <dgm:cxn modelId="{60BFCB90-AF55-4529-A256-F30A8362CB87}" type="presOf" srcId="{A5EBEFE3-BE35-4EB3-B369-AB524D659C18}" destId="{76A28CE3-2716-4E2D-826B-679D85F47CAD}" srcOrd="0" destOrd="0" presId="urn:microsoft.com/office/officeart/2009/3/layout/StepUpProcess"/>
    <dgm:cxn modelId="{5E6D609A-08CD-4356-B36D-738FC59E8EC8}" srcId="{A5EBEFE3-BE35-4EB3-B369-AB524D659C18}" destId="{0E44DAD1-A4EC-4004-9FF5-0081E8FA4422}" srcOrd="2" destOrd="0" parTransId="{C56C3079-C15E-4753-9832-E823AA9A6310}" sibTransId="{9B334731-ACB3-47E2-86E0-265F59B8CD71}"/>
    <dgm:cxn modelId="{4ED0A0CC-C7B0-49E3-B926-62F7574E5AA6}" type="presOf" srcId="{0E44DAD1-A4EC-4004-9FF5-0081E8FA4422}" destId="{3744961A-FFF5-448C-B361-8DE285E17EFF}" srcOrd="0" destOrd="0" presId="urn:microsoft.com/office/officeart/2009/3/layout/StepUpProcess"/>
    <dgm:cxn modelId="{D4352AE3-8658-4218-ACDF-FAF1725D6B5A}" srcId="{A5EBEFE3-BE35-4EB3-B369-AB524D659C18}" destId="{5AD20F11-2C13-420B-88B9-2574B534AF95}" srcOrd="1" destOrd="0" parTransId="{7A4E22F0-2049-4A71-80A1-22D7BE480FB6}" sibTransId="{2761BC54-84E7-402E-845D-1405966DCF5D}"/>
    <dgm:cxn modelId="{11967CA2-A220-4CE6-84B6-2B0256EE35EF}" type="presParOf" srcId="{76A28CE3-2716-4E2D-826B-679D85F47CAD}" destId="{4878C20F-4A15-4CBD-A843-51022F72003B}" srcOrd="0" destOrd="0" presId="urn:microsoft.com/office/officeart/2009/3/layout/StepUpProcess"/>
    <dgm:cxn modelId="{195FB346-4726-4DE2-94C0-DD0CE4652E73}" type="presParOf" srcId="{4878C20F-4A15-4CBD-A843-51022F72003B}" destId="{67AD5815-D48F-4B37-A501-28CE02066AF9}" srcOrd="0" destOrd="0" presId="urn:microsoft.com/office/officeart/2009/3/layout/StepUpProcess"/>
    <dgm:cxn modelId="{92912AFB-3B36-41B7-AFD2-168F4AA2C80B}" type="presParOf" srcId="{4878C20F-4A15-4CBD-A843-51022F72003B}" destId="{CE12C251-47EA-4FB5-A1F7-56C8D63FBC41}" srcOrd="1" destOrd="0" presId="urn:microsoft.com/office/officeart/2009/3/layout/StepUpProcess"/>
    <dgm:cxn modelId="{76EFDEA6-36E2-449C-A719-9C51E212D1FC}" type="presParOf" srcId="{4878C20F-4A15-4CBD-A843-51022F72003B}" destId="{53A90E55-3685-4914-96D7-0C5C75D9D7EE}" srcOrd="2" destOrd="0" presId="urn:microsoft.com/office/officeart/2009/3/layout/StepUpProcess"/>
    <dgm:cxn modelId="{C08CB1A6-04B0-428A-AD6B-FE2093003F85}" type="presParOf" srcId="{76A28CE3-2716-4E2D-826B-679D85F47CAD}" destId="{FE9B625E-A58C-4B2C-B7E8-8A4D55EE83AB}" srcOrd="1" destOrd="0" presId="urn:microsoft.com/office/officeart/2009/3/layout/StepUpProcess"/>
    <dgm:cxn modelId="{47D85D34-D18A-42CA-93B7-31801E86593C}" type="presParOf" srcId="{FE9B625E-A58C-4B2C-B7E8-8A4D55EE83AB}" destId="{21995B94-35BF-4354-835A-5C6401E25923}" srcOrd="0" destOrd="0" presId="urn:microsoft.com/office/officeart/2009/3/layout/StepUpProcess"/>
    <dgm:cxn modelId="{DF04E6CA-494B-4734-966C-682E2BA3A217}" type="presParOf" srcId="{76A28CE3-2716-4E2D-826B-679D85F47CAD}" destId="{4368089D-6600-4247-A4AB-75C3BFD6F97B}" srcOrd="2" destOrd="0" presId="urn:microsoft.com/office/officeart/2009/3/layout/StepUpProcess"/>
    <dgm:cxn modelId="{DE4EBDEE-1F67-42FE-87D8-5FA2699887B9}" type="presParOf" srcId="{4368089D-6600-4247-A4AB-75C3BFD6F97B}" destId="{904DA112-724A-4A4A-8BC4-4994604750E0}" srcOrd="0" destOrd="0" presId="urn:microsoft.com/office/officeart/2009/3/layout/StepUpProcess"/>
    <dgm:cxn modelId="{45CC79D5-92B6-424E-B764-73DA8E321A16}" type="presParOf" srcId="{4368089D-6600-4247-A4AB-75C3BFD6F97B}" destId="{2637FC9F-6592-4DE2-AD7B-2A2377799564}" srcOrd="1" destOrd="0" presId="urn:microsoft.com/office/officeart/2009/3/layout/StepUpProcess"/>
    <dgm:cxn modelId="{82E26CDF-0D43-450F-B5C4-59C4C38D3523}" type="presParOf" srcId="{4368089D-6600-4247-A4AB-75C3BFD6F97B}" destId="{0857CD81-B4E6-47E5-82B6-4E97EEB79327}" srcOrd="2" destOrd="0" presId="urn:microsoft.com/office/officeart/2009/3/layout/StepUpProcess"/>
    <dgm:cxn modelId="{114F2C24-45FF-4583-9270-730D8279C1D5}" type="presParOf" srcId="{76A28CE3-2716-4E2D-826B-679D85F47CAD}" destId="{4FF851D1-DDBB-4E08-89FF-185FEEE19789}" srcOrd="3" destOrd="0" presId="urn:microsoft.com/office/officeart/2009/3/layout/StepUpProcess"/>
    <dgm:cxn modelId="{743B0108-B08B-40B3-B2A0-2481E30E0BD1}" type="presParOf" srcId="{4FF851D1-DDBB-4E08-89FF-185FEEE19789}" destId="{8DD90C4B-B0B5-4F1A-8255-5204691CA758}" srcOrd="0" destOrd="0" presId="urn:microsoft.com/office/officeart/2009/3/layout/StepUpProcess"/>
    <dgm:cxn modelId="{6E940D6C-F6E2-46D2-A76E-01A29505849D}" type="presParOf" srcId="{76A28CE3-2716-4E2D-826B-679D85F47CAD}" destId="{A35F5A9E-C91E-43E0-AC7D-64E9DF0C8173}" srcOrd="4" destOrd="0" presId="urn:microsoft.com/office/officeart/2009/3/layout/StepUpProcess"/>
    <dgm:cxn modelId="{9C9BC202-FE94-4DEA-A02B-0669F2E3B4FE}" type="presParOf" srcId="{A35F5A9E-C91E-43E0-AC7D-64E9DF0C8173}" destId="{0CA7B280-07E3-4034-ABDA-F9A4979ED28C}" srcOrd="0" destOrd="0" presId="urn:microsoft.com/office/officeart/2009/3/layout/StepUpProcess"/>
    <dgm:cxn modelId="{7FEF9C1E-CD1E-4722-A17D-EAE709AAF679}" type="presParOf" srcId="{A35F5A9E-C91E-43E0-AC7D-64E9DF0C8173}" destId="{3744961A-FFF5-448C-B361-8DE285E17EFF}"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gloria de Dios brillaba en el semblante de Cristo mientras hablaba, y los discípulos se unieron más firmemente a Jesús, y también entre ellos, fortalecidos por un amor celestial; cada palabra de Jesús fue recibida como un mensaje directo del Padre.</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Hoy, también podemos experimentar esa comunión si nos apartamos de las cargas del mundo y descansamos en Jesús. Sentarnos a su sombra, bajo su bandera de amor, es comenzar a vivir el cielo aquí y ahora.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50730">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3610">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401" y="148267"/>
          <a:ext cx="5358530" cy="119810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ternura Jesús les informó que pronto se iría y que ellos no podrían seguirle en ese momento…</a:t>
          </a:r>
          <a:endParaRPr lang="es-EC" sz="2200" kern="1200" dirty="0">
            <a:latin typeface="Bw Modelica" panose="00000600000000000000" pitchFamily="50" charset="0"/>
          </a:endParaRPr>
        </a:p>
      </dsp:txBody>
      <dsp:txXfrm>
        <a:off x="25401" y="148267"/>
        <a:ext cx="5358530" cy="1198108"/>
      </dsp:txXfrm>
    </dsp:sp>
    <dsp:sp modelId="{9D041828-6AD9-46A5-9720-92B6CDC6F09B}">
      <dsp:nvSpPr>
        <dsp:cNvPr id="0" name=""/>
        <dsp:cNvSpPr/>
      </dsp:nvSpPr>
      <dsp:spPr>
        <a:xfrm>
          <a:off x="25401" y="1483333"/>
          <a:ext cx="5358530" cy="111023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Jesús preparaba el corazón de sus discípulos para su partida de la tierra.</a:t>
          </a:r>
          <a:endParaRPr lang="es-EC" sz="2200" kern="1200" dirty="0">
            <a:latin typeface="Bw Modelica" panose="00000600000000000000" pitchFamily="50" charset="0"/>
          </a:endParaRPr>
        </a:p>
      </dsp:txBody>
      <dsp:txXfrm>
        <a:off x="25401" y="1483333"/>
        <a:ext cx="5358530" cy="1110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DAF5-21C7-44CA-B314-7D86AC93770C}">
      <dsp:nvSpPr>
        <dsp:cNvPr id="0" name=""/>
        <dsp:cNvSpPr/>
      </dsp:nvSpPr>
      <dsp:spPr>
        <a:xfrm>
          <a:off x="9715" y="0"/>
          <a:ext cx="4236103" cy="144865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Jesús renovó el mandamiento del amor y puso su vida como modelo (su amor abnegado y sacrificial)…</a:t>
          </a:r>
          <a:endParaRPr lang="es-EC" sz="2100" kern="1200" dirty="0">
            <a:latin typeface="Bw Modelica" panose="00000600000000000000" pitchFamily="50" charset="0"/>
          </a:endParaRPr>
        </a:p>
      </dsp:txBody>
      <dsp:txXfrm>
        <a:off x="52145" y="42430"/>
        <a:ext cx="4151243" cy="1363794"/>
      </dsp:txXfrm>
    </dsp:sp>
    <dsp:sp modelId="{DB8B71FC-51AF-48A1-87F0-EBFFE934F430}">
      <dsp:nvSpPr>
        <dsp:cNvPr id="0" name=""/>
        <dsp:cNvSpPr/>
      </dsp:nvSpPr>
      <dsp:spPr>
        <a:xfrm>
          <a:off x="4623361" y="256174"/>
          <a:ext cx="800390" cy="93630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EC" sz="2100" kern="1200">
            <a:latin typeface="Bw Modelica" panose="00000600000000000000" pitchFamily="50" charset="0"/>
          </a:endParaRPr>
        </a:p>
      </dsp:txBody>
      <dsp:txXfrm>
        <a:off x="4623361" y="443435"/>
        <a:ext cx="560273" cy="561783"/>
      </dsp:txXfrm>
    </dsp:sp>
    <dsp:sp modelId="{647CA6F4-A718-4FC3-8E90-2BBF531318D7}">
      <dsp:nvSpPr>
        <dsp:cNvPr id="0" name=""/>
        <dsp:cNvSpPr/>
      </dsp:nvSpPr>
      <dsp:spPr>
        <a:xfrm>
          <a:off x="5755989" y="0"/>
          <a:ext cx="3789395" cy="144865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…este principio de amor debe regir la vida de la iglesia y el trato mutuo entre creyentes. </a:t>
          </a:r>
          <a:endParaRPr lang="es-EC" sz="2100" kern="1200" dirty="0">
            <a:latin typeface="Bw Modelica" panose="00000600000000000000" pitchFamily="50" charset="0"/>
          </a:endParaRPr>
        </a:p>
      </dsp:txBody>
      <dsp:txXfrm>
        <a:off x="5798419" y="42430"/>
        <a:ext cx="3704535" cy="13637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1981" y="390031"/>
          <a:ext cx="6035927" cy="1714307"/>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Pedro lleno de confianza declaró que estaba dispuesto a seguir a Jesús incluso hasta la muerte, pero Jesús predijo su traición…</a:t>
          </a:r>
          <a:endParaRPr lang="es-EC" sz="2200" kern="1200" dirty="0">
            <a:latin typeface="Bw Modelica" panose="00000600000000000000" pitchFamily="50" charset="0"/>
          </a:endParaRPr>
        </a:p>
      </dsp:txBody>
      <dsp:txXfrm rot="10800000">
        <a:off x="859134" y="390031"/>
        <a:ext cx="4321620" cy="1714307"/>
      </dsp:txXfrm>
    </dsp:sp>
    <dsp:sp modelId="{8D044741-25DB-4DE0-8341-A6CE7CF03541}">
      <dsp:nvSpPr>
        <dsp:cNvPr id="0" name=""/>
        <dsp:cNvSpPr/>
      </dsp:nvSpPr>
      <dsp:spPr>
        <a:xfrm rot="10800000">
          <a:off x="34039" y="2123683"/>
          <a:ext cx="6003868" cy="1763507"/>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…Pedro no estaba consciente de su fragilidad, tenía suficiencia propia y confianza en el yo, y esto le condujo a ser presa fácil de Satanás.</a:t>
          </a:r>
          <a:endParaRPr lang="es-EC" sz="2200" kern="1200" dirty="0">
            <a:latin typeface="Bw Modelica" panose="00000600000000000000" pitchFamily="50" charset="0"/>
          </a:endParaRPr>
        </a:p>
      </dsp:txBody>
      <dsp:txXfrm rot="10800000">
        <a:off x="915792" y="2123683"/>
        <a:ext cx="4240361" cy="17635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1192"/>
          <a:ext cx="3891258" cy="15257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medio del dolor por su partida, Jesús consoló a sus discípulos con un llamado a confiar en Él…</a:t>
          </a:r>
          <a:endParaRPr lang="es-EC" sz="2200" kern="1200" dirty="0">
            <a:latin typeface="Bw Modelica" panose="00000600000000000000" pitchFamily="50" charset="0"/>
          </a:endParaRPr>
        </a:p>
      </dsp:txBody>
      <dsp:txXfrm>
        <a:off x="44689" y="45881"/>
        <a:ext cx="3801880" cy="1436421"/>
      </dsp:txXfrm>
    </dsp:sp>
    <dsp:sp modelId="{453817D1-3B94-47AE-A879-A8732AC96949}">
      <dsp:nvSpPr>
        <dsp:cNvPr id="0" name=""/>
        <dsp:cNvSpPr/>
      </dsp:nvSpPr>
      <dsp:spPr>
        <a:xfrm rot="5400000">
          <a:off x="1548268" y="1579973"/>
          <a:ext cx="794720" cy="95366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659529" y="1659445"/>
        <a:ext cx="572198" cy="556304"/>
      </dsp:txXfrm>
    </dsp:sp>
    <dsp:sp modelId="{70437E02-45D0-47C9-80E5-FE6E70D5D88D}">
      <dsp:nvSpPr>
        <dsp:cNvPr id="0" name=""/>
        <dsp:cNvSpPr/>
      </dsp:nvSpPr>
      <dsp:spPr>
        <a:xfrm>
          <a:off x="0" y="2586619"/>
          <a:ext cx="3891258" cy="150674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les hizo una preciosa promesa: iba a prepararles un hogar eterno en la casa de su Padre.</a:t>
          </a:r>
          <a:endParaRPr lang="es-EC" sz="2200" kern="1200" dirty="0">
            <a:latin typeface="Bw Modelica" panose="00000600000000000000" pitchFamily="50" charset="0"/>
          </a:endParaRPr>
        </a:p>
      </dsp:txBody>
      <dsp:txXfrm>
        <a:off x="44131" y="2630750"/>
        <a:ext cx="3802996" cy="14184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391944-25AF-46C4-B1AF-05FE159529E1}">
      <dsp:nvSpPr>
        <dsp:cNvPr id="0" name=""/>
        <dsp:cNvSpPr/>
      </dsp:nvSpPr>
      <dsp:spPr>
        <a:xfrm>
          <a:off x="0" y="833781"/>
          <a:ext cx="4518634"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1C726-944D-483E-8AE8-CB58923C175B}">
      <dsp:nvSpPr>
        <dsp:cNvPr id="0" name=""/>
        <dsp:cNvSpPr/>
      </dsp:nvSpPr>
      <dsp:spPr>
        <a:xfrm>
          <a:off x="225931" y="73157"/>
          <a:ext cx="4046734" cy="170526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56" tIns="0" rIns="119556"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incluyó en su mensaje la promesa de su segunda venida…</a:t>
          </a:r>
          <a:endParaRPr lang="es-EC" sz="2200" kern="1200" dirty="0">
            <a:latin typeface="Bw Modelica" panose="00000600000000000000" pitchFamily="50" charset="0"/>
          </a:endParaRPr>
        </a:p>
      </dsp:txBody>
      <dsp:txXfrm>
        <a:off x="309175" y="156401"/>
        <a:ext cx="3880246" cy="1538776"/>
      </dsp:txXfrm>
    </dsp:sp>
    <dsp:sp modelId="{8DEFFA9F-E8A6-4AFA-806E-EF21D79CF252}">
      <dsp:nvSpPr>
        <dsp:cNvPr id="0" name=""/>
        <dsp:cNvSpPr/>
      </dsp:nvSpPr>
      <dsp:spPr>
        <a:xfrm>
          <a:off x="0" y="3709351"/>
          <a:ext cx="4518634"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68CAB8-F90F-41CE-B051-EA9FA18EC7C3}">
      <dsp:nvSpPr>
        <dsp:cNvPr id="0" name=""/>
        <dsp:cNvSpPr/>
      </dsp:nvSpPr>
      <dsp:spPr>
        <a:xfrm>
          <a:off x="225931" y="2792181"/>
          <a:ext cx="4046734" cy="186180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56" tIns="0" rIns="119556"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…prometió volver, para llevar consigo a aquellos que aquí estuvieran entregados a su servicio.</a:t>
          </a:r>
          <a:endParaRPr lang="es-EC" sz="2200" kern="1200" dirty="0">
            <a:latin typeface="Bw Modelica" panose="00000600000000000000" pitchFamily="50" charset="0"/>
          </a:endParaRPr>
        </a:p>
      </dsp:txBody>
      <dsp:txXfrm>
        <a:off x="316817" y="2883067"/>
        <a:ext cx="3864962" cy="16800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018521"/>
          <a:ext cx="4000500" cy="226976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le declaró que Él es el único camino por el cual podían tener reconciliación con Dios y acceso al cielo. No necesitaban buscar otro camino, pues Él era y es suficiente.</a:t>
          </a:r>
          <a:endParaRPr lang="es-EC" sz="2200" kern="1200" dirty="0">
            <a:latin typeface="Bw Modelica" panose="00000600000000000000" pitchFamily="50" charset="0"/>
          </a:endParaRPr>
        </a:p>
      </dsp:txBody>
      <dsp:txXfrm>
        <a:off x="0" y="3018521"/>
        <a:ext cx="4000500" cy="2269765"/>
      </dsp:txXfrm>
    </dsp:sp>
    <dsp:sp modelId="{EB05ED16-170E-4ABA-A9FC-1E534D3C8009}">
      <dsp:nvSpPr>
        <dsp:cNvPr id="0" name=""/>
        <dsp:cNvSpPr/>
      </dsp:nvSpPr>
      <dsp:spPr>
        <a:xfrm rot="10800000">
          <a:off x="0" y="5245"/>
          <a:ext cx="4000500" cy="309260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Tomás, confundido por las palabras de Jesús sobre su partida preguntó cómo podrían saber el camino si no sabían a dónde iba Jesús…</a:t>
          </a:r>
          <a:endParaRPr lang="es-EC" sz="2200" kern="1200" dirty="0">
            <a:latin typeface="Bw Modelica" panose="00000600000000000000" pitchFamily="50" charset="0"/>
          </a:endParaRPr>
        </a:p>
      </dsp:txBody>
      <dsp:txXfrm rot="10800000">
        <a:off x="0" y="5245"/>
        <a:ext cx="4000500" cy="20094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734" y="48662"/>
          <a:ext cx="6019253" cy="232938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Jesús reveló que Él es la manifestación visible del Dios invisible, y a través de su vida, reveló a su Padre como un Dios de amor, lleno de misericordia, ternura y compasión. </a:t>
          </a:r>
          <a:endParaRPr lang="es-EC" sz="2200" kern="1200" dirty="0">
            <a:latin typeface="Bw Modelica" panose="00000600000000000000" pitchFamily="50" charset="0"/>
          </a:endParaRPr>
        </a:p>
      </dsp:txBody>
      <dsp:txXfrm rot="10800000">
        <a:off x="583081" y="48662"/>
        <a:ext cx="5436906" cy="2329388"/>
      </dsp:txXfrm>
    </dsp:sp>
    <dsp:sp modelId="{8D044741-25DB-4DE0-8341-A6CE7CF03541}">
      <dsp:nvSpPr>
        <dsp:cNvPr id="0" name=""/>
        <dsp:cNvSpPr/>
      </dsp:nvSpPr>
      <dsp:spPr>
        <a:xfrm rot="10800000">
          <a:off x="734" y="2394905"/>
          <a:ext cx="6019253" cy="239624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Por la vida de Cristo, el Padre volvió a quedar manifiesto a los hombres como la luz de la vida, por tanto, al ver y experimentar a Jesús en nuestra vida, ahora todos los creyentes podemos conocer al Padre.</a:t>
          </a:r>
          <a:endParaRPr lang="es-EC" sz="2200" kern="1200" dirty="0">
            <a:latin typeface="Bw Modelica" panose="00000600000000000000" pitchFamily="50" charset="0"/>
          </a:endParaRPr>
        </a:p>
      </dsp:txBody>
      <dsp:txXfrm rot="10800000">
        <a:off x="599794" y="2394905"/>
        <a:ext cx="5420193" cy="239624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8330" y="319959"/>
          <a:ext cx="3867011" cy="213148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Aunque había estado con Jesús, Felipe aún deseaba una manifestación directa del Padre,  buscaba pruebas tangibles de Dios…</a:t>
          </a:r>
          <a:endParaRPr lang="es-EC" sz="2200" kern="1200" dirty="0">
            <a:latin typeface="Bw Modelica" panose="00000600000000000000" pitchFamily="50" charset="0"/>
          </a:endParaRPr>
        </a:p>
      </dsp:txBody>
      <dsp:txXfrm>
        <a:off x="122381" y="424010"/>
        <a:ext cx="3658909" cy="1923386"/>
      </dsp:txXfrm>
    </dsp:sp>
    <dsp:sp modelId="{9D041828-6AD9-46A5-9720-92B6CDC6F09B}">
      <dsp:nvSpPr>
        <dsp:cNvPr id="0" name=""/>
        <dsp:cNvSpPr/>
      </dsp:nvSpPr>
      <dsp:spPr>
        <a:xfrm>
          <a:off x="18330" y="2731016"/>
          <a:ext cx="3867011" cy="25458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responderle, Jesús le manifestó que Él es la revelación perfecta del carácter y la persona del Padre, por tanto, al contemplarlo a Él, Jesús invita a conocer al Padre.</a:t>
          </a:r>
          <a:endParaRPr lang="es-EC" sz="2200" kern="1200" dirty="0">
            <a:latin typeface="Bw Modelica" panose="00000600000000000000" pitchFamily="50" charset="0"/>
          </a:endParaRPr>
        </a:p>
      </dsp:txBody>
      <dsp:txXfrm>
        <a:off x="142609" y="2855295"/>
        <a:ext cx="3618453" cy="22973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8190" y="298721"/>
          <a:ext cx="3837311" cy="24138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ofreció a sus discípulos la posibilidad de hacer las mismas obras que Él hizo, y aún mayores; esto no significa que los discípulos serían superiores a Cristo…</a:t>
          </a:r>
          <a:endParaRPr lang="es-EC" sz="2200" kern="1200" dirty="0">
            <a:latin typeface="Bw Modelica" panose="00000600000000000000" pitchFamily="50" charset="0"/>
          </a:endParaRPr>
        </a:p>
      </dsp:txBody>
      <dsp:txXfrm>
        <a:off x="18190" y="298721"/>
        <a:ext cx="3837311" cy="2413890"/>
      </dsp:txXfrm>
    </dsp:sp>
    <dsp:sp modelId="{9D041828-6AD9-46A5-9720-92B6CDC6F09B}">
      <dsp:nvSpPr>
        <dsp:cNvPr id="0" name=""/>
        <dsp:cNvSpPr/>
      </dsp:nvSpPr>
      <dsp:spPr>
        <a:xfrm>
          <a:off x="18190" y="2988548"/>
          <a:ext cx="3837311" cy="22368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…sino que, a través del poder del Espíritu Santo, continuarían su obra con mayor alcance y en mayor número, y así se cumplió después de la ascensión de Cristo.</a:t>
          </a:r>
          <a:endParaRPr lang="es-EC" sz="2200" kern="1200" dirty="0">
            <a:latin typeface="Bw Modelica" panose="00000600000000000000" pitchFamily="50" charset="0"/>
          </a:endParaRPr>
        </a:p>
      </dsp:txBody>
      <dsp:txXfrm>
        <a:off x="18190" y="2988548"/>
        <a:ext cx="3837311" cy="22368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D5815-D48F-4B37-A501-28CE02066AF9}">
      <dsp:nvSpPr>
        <dsp:cNvPr id="0" name=""/>
        <dsp:cNvSpPr/>
      </dsp:nvSpPr>
      <dsp:spPr>
        <a:xfrm rot="5400000">
          <a:off x="466291" y="1269415"/>
          <a:ext cx="1395279" cy="2321714"/>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12C251-47EA-4FB5-A1F7-56C8D63FBC41}">
      <dsp:nvSpPr>
        <dsp:cNvPr id="0" name=""/>
        <dsp:cNvSpPr/>
      </dsp:nvSpPr>
      <dsp:spPr>
        <a:xfrm>
          <a:off x="233384" y="1963107"/>
          <a:ext cx="2096056" cy="1837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Jesús explicó que el secreto de nuestro éxito consistiría en elevar…</a:t>
          </a:r>
          <a:endParaRPr lang="es-EC" sz="2200" kern="1200" dirty="0">
            <a:latin typeface="Bw Modelica" panose="00000600000000000000" pitchFamily="50" charset="0"/>
          </a:endParaRPr>
        </a:p>
      </dsp:txBody>
      <dsp:txXfrm>
        <a:off x="233384" y="1963107"/>
        <a:ext cx="2096056" cy="1837316"/>
      </dsp:txXfrm>
    </dsp:sp>
    <dsp:sp modelId="{53A90E55-3685-4914-96D7-0C5C75D9D7EE}">
      <dsp:nvSpPr>
        <dsp:cNvPr id="0" name=""/>
        <dsp:cNvSpPr/>
      </dsp:nvSpPr>
      <dsp:spPr>
        <a:xfrm>
          <a:off x="1933958" y="1098488"/>
          <a:ext cx="395482" cy="395482"/>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4DA112-724A-4A4A-8BC4-4994604750E0}">
      <dsp:nvSpPr>
        <dsp:cNvPr id="0" name=""/>
        <dsp:cNvSpPr/>
      </dsp:nvSpPr>
      <dsp:spPr>
        <a:xfrm rot="5400000">
          <a:off x="3032274" y="634460"/>
          <a:ext cx="1395279" cy="2321714"/>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7FC9F-6592-4DE2-AD7B-2A2377799564}">
      <dsp:nvSpPr>
        <dsp:cNvPr id="0" name=""/>
        <dsp:cNvSpPr/>
      </dsp:nvSpPr>
      <dsp:spPr>
        <a:xfrm>
          <a:off x="2799367" y="1328152"/>
          <a:ext cx="2096056" cy="1837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…nuestras peticiones en su nombre; al hacerlo Él mismo se coloca delante del Padre…</a:t>
          </a:r>
          <a:endParaRPr lang="es-EC" sz="2200" kern="1200" dirty="0">
            <a:latin typeface="Bw Modelica" panose="00000600000000000000" pitchFamily="50" charset="0"/>
          </a:endParaRPr>
        </a:p>
      </dsp:txBody>
      <dsp:txXfrm>
        <a:off x="2799367" y="1328152"/>
        <a:ext cx="2096056" cy="1837316"/>
      </dsp:txXfrm>
    </dsp:sp>
    <dsp:sp modelId="{0857CD81-B4E6-47E5-82B6-4E97EEB79327}">
      <dsp:nvSpPr>
        <dsp:cNvPr id="0" name=""/>
        <dsp:cNvSpPr/>
      </dsp:nvSpPr>
      <dsp:spPr>
        <a:xfrm>
          <a:off x="4499941" y="463533"/>
          <a:ext cx="395482" cy="395482"/>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7B280-07E3-4034-ABDA-F9A4979ED28C}">
      <dsp:nvSpPr>
        <dsp:cNvPr id="0" name=""/>
        <dsp:cNvSpPr/>
      </dsp:nvSpPr>
      <dsp:spPr>
        <a:xfrm rot="5400000">
          <a:off x="5598256" y="-494"/>
          <a:ext cx="1395279" cy="2321714"/>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44961A-FFF5-448C-B361-8DE285E17EFF}">
      <dsp:nvSpPr>
        <dsp:cNvPr id="0" name=""/>
        <dsp:cNvSpPr/>
      </dsp:nvSpPr>
      <dsp:spPr>
        <a:xfrm>
          <a:off x="5365350" y="693197"/>
          <a:ext cx="2096056" cy="1837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…presentando nuestras suplicas como si fueran su propio deseo en favor nuestro.</a:t>
          </a:r>
          <a:endParaRPr lang="es-EC" sz="2200" kern="1200" dirty="0">
            <a:latin typeface="Bw Modelica" panose="00000600000000000000" pitchFamily="50" charset="0"/>
          </a:endParaRPr>
        </a:p>
      </dsp:txBody>
      <dsp:txXfrm>
        <a:off x="5365350" y="693197"/>
        <a:ext cx="2096056" cy="18373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791" y="14421"/>
          <a:ext cx="6495696" cy="193092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gloria de Dios brillaba en el semblante de Cristo mientras hablaba, y los discípulos se unieron más firmemente a Jesús, y también entre ellos, fortalecidos por un amor celestial; cada palabra de Jesús fue recibida como un mensaje directo del Padre.</a:t>
          </a:r>
          <a:endParaRPr lang="es-EC" sz="2200" kern="1200" dirty="0">
            <a:latin typeface="Bw Modelica" panose="00000600000000000000" pitchFamily="50" charset="0"/>
          </a:endParaRPr>
        </a:p>
      </dsp:txBody>
      <dsp:txXfrm>
        <a:off x="30791" y="14421"/>
        <a:ext cx="6495696" cy="1930925"/>
      </dsp:txXfrm>
    </dsp:sp>
    <dsp:sp modelId="{9D041828-6AD9-46A5-9720-92B6CDC6F09B}">
      <dsp:nvSpPr>
        <dsp:cNvPr id="0" name=""/>
        <dsp:cNvSpPr/>
      </dsp:nvSpPr>
      <dsp:spPr>
        <a:xfrm>
          <a:off x="30791" y="2135660"/>
          <a:ext cx="6495696" cy="165991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Hoy, también podemos experimentar esa comunión si nos apartamos de las cargas del mundo y descansamos en Jesús. Sentarnos a su sombra, bajo su bandera de amor, es comenzar a vivir el cielo aquí y ahora.</a:t>
          </a:r>
          <a:endParaRPr lang="es-EC" sz="2200" kern="1200" dirty="0">
            <a:latin typeface="Bw Modelica" panose="00000600000000000000" pitchFamily="50" charset="0"/>
          </a:endParaRPr>
        </a:p>
      </dsp:txBody>
      <dsp:txXfrm>
        <a:off x="30791" y="2135660"/>
        <a:ext cx="6495696" cy="165991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30/7/2025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30/7/2025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30/7/2025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image" Target="../media/image27.png"/><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18.pn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8.png"/><Relationship Id="rId7"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9.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0.pn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1.jpe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2.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3.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4.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4.pn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5.png"/><Relationship Id="rId7" Type="http://schemas.openxmlformats.org/officeDocument/2006/relationships/diagramLayout" Target="../diagrams/layout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 de agosto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68372" y="4466604"/>
            <a:ext cx="9653228" cy="1754326"/>
          </a:xfrm>
          <a:prstGeom prst="rect">
            <a:avLst/>
          </a:prstGeom>
          <a:noFill/>
        </p:spPr>
        <p:txBody>
          <a:bodyPr wrap="square">
            <a:spAutoFit/>
          </a:bodyPr>
          <a:lstStyle/>
          <a:p>
            <a:pPr lvl="0" algn="ctr"/>
            <a:r>
              <a:rPr lang="es-MX" sz="5400" b="1" dirty="0">
                <a:effectLst/>
                <a:latin typeface="Bw Modelica ExtraBold" panose="00000900000000000000" pitchFamily="50" charset="0"/>
                <a:ea typeface="Noto Sans ExtBd" panose="020B0902040504020204" pitchFamily="34"/>
                <a:cs typeface="Noto Sans ExtBd" panose="020B0902040504020204" pitchFamily="34"/>
              </a:rPr>
              <a:t>El Camino, la Verdad y la Vida</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E274713-15B6-4CB0-C6C2-4754C8D52179}"/>
              </a:ext>
            </a:extLst>
          </p:cNvPr>
          <p:cNvPicPr>
            <a:picLocks noChangeAspect="1"/>
          </p:cNvPicPr>
          <p:nvPr/>
        </p:nvPicPr>
        <p:blipFill>
          <a:blip r:embed="rId6"/>
          <a:stretch>
            <a:fillRect/>
          </a:stretch>
        </p:blipFill>
        <p:spPr>
          <a:xfrm>
            <a:off x="4627574" y="539876"/>
            <a:ext cx="6797656" cy="3448916"/>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BCD6BCD-B808-4390-9A9E-AE34B00B2CB7}"/>
              </a:ext>
            </a:extLst>
          </p:cNvPr>
          <p:cNvPicPr>
            <a:picLocks noChangeAspect="1"/>
          </p:cNvPicPr>
          <p:nvPr/>
        </p:nvPicPr>
        <p:blipFill rotWithShape="1">
          <a:blip r:embed="rId3"/>
          <a:srcRect t="17098"/>
          <a:stretch/>
        </p:blipFill>
        <p:spPr>
          <a:xfrm>
            <a:off x="-10131" y="-33736"/>
            <a:ext cx="12212260" cy="5788297"/>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5</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 de agosto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5153151" y="2725224"/>
            <a:ext cx="6876912" cy="3139321"/>
          </a:xfrm>
          <a:prstGeom prst="rect">
            <a:avLst/>
          </a:prstGeom>
          <a:noFill/>
        </p:spPr>
        <p:txBody>
          <a:bodyPr wrap="square">
            <a:spAutoFit/>
          </a:bodyPr>
          <a:lstStyle/>
          <a:p>
            <a:pPr lvl="0" algn="r"/>
            <a:r>
              <a:rPr lang="es-ES" sz="6600" b="1" dirty="0">
                <a:ln w="38100">
                  <a:noFill/>
                </a:ln>
                <a:effectLst/>
                <a:latin typeface="Bw Modelica" panose="00000600000000000000" pitchFamily="50" charset="0"/>
                <a:ea typeface="Noto Sans ExtBd" panose="020B0902040504020204" pitchFamily="34"/>
                <a:cs typeface="Noto Sans ExtBd" panose="020B0902040504020204" pitchFamily="34"/>
              </a:rPr>
              <a:t>El Camino, la Verdad y la Vida</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 de agosto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Esta Tierra, por causa de la transgresión, había sido cortada del continente celestial. Cesara la comunicación entre el hombre y su Creador; más el camino fue abierto, de manera que él pueda volver a la casa del Padre.</a:t>
            </a:r>
            <a:r>
              <a:rPr lang="es-MX" sz="3200" b="1" dirty="0"/>
              <a:t>”</a:t>
            </a:r>
            <a:endParaRPr lang="es-EC" sz="3200" b="1" dirty="0"/>
          </a:p>
          <a:p>
            <a:r>
              <a:rPr lang="es-ES" sz="1800" i="1" dirty="0"/>
              <a:t>Mi Vida Hoy, p. 269</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“Jesús le dijo: Yo soy el camino, y la verdad, y la vida; nadie viene al Padre, sino por mí.</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14:6)</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1C24947-D9C3-D97A-1042-00383E944611}"/>
              </a:ext>
            </a:extLst>
          </p:cNvPr>
          <p:cNvPicPr>
            <a:picLocks noChangeAspect="1"/>
          </p:cNvPicPr>
          <p:nvPr/>
        </p:nvPicPr>
        <p:blipFill rotWithShape="1">
          <a:blip r:embed="rId3"/>
          <a:srcRect b="4681"/>
          <a:stretch/>
        </p:blipFill>
        <p:spPr>
          <a:xfrm>
            <a:off x="5715000" y="1"/>
            <a:ext cx="6477000" cy="410968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anuncia su regreso al Padre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47140" y="0"/>
            <a:ext cx="566786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¿Con qué palabras anunció Jesús el final de Su misión en la tierra?</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2" name="CuadroTexto 1">
            <a:extLst>
              <a:ext uri="{FF2B5EF4-FFF2-40B4-BE49-F238E27FC236}">
                <a16:creationId xmlns:a16="http://schemas.microsoft.com/office/drawing/2014/main" id="{48160C7C-3D53-7D14-427B-BB245EC7ED4D}"/>
              </a:ext>
            </a:extLst>
          </p:cNvPr>
          <p:cNvSpPr txBox="1"/>
          <p:nvPr/>
        </p:nvSpPr>
        <p:spPr>
          <a:xfrm>
            <a:off x="8601734" y="4203689"/>
            <a:ext cx="3562211"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otro mensaje expresó?</a:t>
            </a:r>
            <a:endParaRPr lang="es-MX" sz="3200" b="1" dirty="0">
              <a:ln w="0"/>
              <a:latin typeface="Noto Sans ExtBd" panose="020B090204050402020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6B036756-379B-FB84-A972-490F1773E641}"/>
              </a:ext>
            </a:extLst>
          </p:cNvPr>
          <p:cNvGraphicFramePr/>
          <p:nvPr>
            <p:extLst>
              <p:ext uri="{D42A27DB-BD31-4B8C-83A1-F6EECF244321}">
                <p14:modId xmlns:p14="http://schemas.microsoft.com/office/powerpoint/2010/main" val="4188809750"/>
              </p:ext>
            </p:extLst>
          </p:nvPr>
        </p:nvGraphicFramePr>
        <p:xfrm>
          <a:off x="176403" y="1476978"/>
          <a:ext cx="5409333" cy="274183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1" name="Diagrama 10">
            <a:extLst>
              <a:ext uri="{FF2B5EF4-FFF2-40B4-BE49-F238E27FC236}">
                <a16:creationId xmlns:a16="http://schemas.microsoft.com/office/drawing/2014/main" id="{AC993A77-28D6-EB65-C032-CA3690D86D52}"/>
              </a:ext>
            </a:extLst>
          </p:cNvPr>
          <p:cNvGraphicFramePr/>
          <p:nvPr>
            <p:extLst>
              <p:ext uri="{D42A27DB-BD31-4B8C-83A1-F6EECF244321}">
                <p14:modId xmlns:p14="http://schemas.microsoft.com/office/powerpoint/2010/main" val="3958213060"/>
              </p:ext>
            </p:extLst>
          </p:nvPr>
        </p:nvGraphicFramePr>
        <p:xfrm>
          <a:off x="347436" y="4251964"/>
          <a:ext cx="9555100" cy="144865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0" name="Bocadillo: rectángulo con esquinas redondeadas 9">
            <a:extLst>
              <a:ext uri="{FF2B5EF4-FFF2-40B4-BE49-F238E27FC236}">
                <a16:creationId xmlns:a16="http://schemas.microsoft.com/office/drawing/2014/main" id="{6306D9CF-6B78-2807-E364-E27D18B9B93B}"/>
              </a:ext>
            </a:extLst>
          </p:cNvPr>
          <p:cNvSpPr/>
          <p:nvPr/>
        </p:nvSpPr>
        <p:spPr>
          <a:xfrm>
            <a:off x="5844264" y="101116"/>
            <a:ext cx="2915272" cy="618396"/>
          </a:xfrm>
          <a:prstGeom prst="wedgeRoundRectCallout">
            <a:avLst>
              <a:gd name="adj1" fmla="val 31564"/>
              <a:gd name="adj2" fmla="val 69284"/>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1. </a:t>
            </a:r>
            <a:r>
              <a:rPr lang="es-ES" sz="1200" dirty="0">
                <a:solidFill>
                  <a:schemeClr val="tx1"/>
                </a:solidFill>
                <a:latin typeface="Bw Modelica" panose="00000600000000000000" pitchFamily="50" charset="0"/>
              </a:rPr>
              <a:t>…Me buscaréis; pero, como dije a los judíos: A donde yo voy, vosotros no podéis ir, así os lo digo ahora.</a:t>
            </a:r>
            <a:endParaRPr lang="es-EC" sz="1200" dirty="0">
              <a:solidFill>
                <a:schemeClr val="tx1"/>
              </a:solidFill>
              <a:latin typeface="Bw Modelica" panose="00000600000000000000" pitchFamily="50" charset="0"/>
            </a:endParaRPr>
          </a:p>
        </p:txBody>
      </p:sp>
      <p:sp>
        <p:nvSpPr>
          <p:cNvPr id="12" name="Bocadillo: rectángulo con esquinas redondeadas 11">
            <a:extLst>
              <a:ext uri="{FF2B5EF4-FFF2-40B4-BE49-F238E27FC236}">
                <a16:creationId xmlns:a16="http://schemas.microsoft.com/office/drawing/2014/main" id="{06A3A311-7F5C-F583-8625-B2B906E15F33}"/>
              </a:ext>
            </a:extLst>
          </p:cNvPr>
          <p:cNvSpPr/>
          <p:nvPr/>
        </p:nvSpPr>
        <p:spPr>
          <a:xfrm>
            <a:off x="7440294" y="1985380"/>
            <a:ext cx="3465308" cy="618396"/>
          </a:xfrm>
          <a:prstGeom prst="wedgeRoundRectCallout">
            <a:avLst>
              <a:gd name="adj1" fmla="val -28197"/>
              <a:gd name="adj2" fmla="val -139074"/>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2. </a:t>
            </a:r>
            <a:r>
              <a:rPr lang="es-ES" sz="1200" dirty="0">
                <a:solidFill>
                  <a:schemeClr val="tx1"/>
                </a:solidFill>
                <a:latin typeface="Bw Modelica" panose="00000600000000000000" pitchFamily="50" charset="0"/>
              </a:rPr>
              <a:t>Un mandamiento nuevo os doy: Que os améis unos a otros; como yo os he amado, que también os améis unos a otros….</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graphicEl>
                                              <a:dgm id="{A16DDAF5-21C7-44CA-B314-7D86AC93770C}"/>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graphicEl>
                                              <a:dgm id="{DB8B71FC-51AF-48A1-87F0-EBFFE934F430}"/>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graphicEl>
                                              <a:dgm id="{647CA6F4-A718-4FC3-8E90-2BBF531318D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Graphic spid="8" grpId="0">
        <p:bldSub>
          <a:bldDgm bld="one"/>
        </p:bldSub>
      </p:bldGraphic>
      <p:bldGraphic spid="11" grpId="0">
        <p:bldSub>
          <a:bldDgm bld="one"/>
        </p:bldSub>
      </p:bldGraphic>
      <p:bldP spid="10"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FACDAE8-1DD4-77CA-69D2-6FC1625F58EC}"/>
              </a:ext>
            </a:extLst>
          </p:cNvPr>
          <p:cNvPicPr>
            <a:picLocks noChangeAspect="1"/>
          </p:cNvPicPr>
          <p:nvPr/>
        </p:nvPicPr>
        <p:blipFill>
          <a:blip r:embed="rId3"/>
          <a:stretch>
            <a:fillRect/>
          </a:stretch>
        </p:blipFill>
        <p:spPr>
          <a:xfrm>
            <a:off x="0" y="-13144"/>
            <a:ext cx="6292413" cy="471931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anuncia su regreso al Padre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7087" y="4706166"/>
            <a:ext cx="12005866"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conversación tuvo lugar entre Pedro y Jesús acerca de la partida del Señor?</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917388430"/>
              </p:ext>
            </p:extLst>
          </p:nvPr>
        </p:nvGraphicFramePr>
        <p:xfrm>
          <a:off x="6096000" y="301336"/>
          <a:ext cx="6039890" cy="427722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Bocadillo: rectángulo con esquinas redondeadas 7">
            <a:extLst>
              <a:ext uri="{FF2B5EF4-FFF2-40B4-BE49-F238E27FC236}">
                <a16:creationId xmlns:a16="http://schemas.microsoft.com/office/drawing/2014/main" id="{114743E5-B436-5B47-5F81-EEF5FC1560BB}"/>
              </a:ext>
            </a:extLst>
          </p:cNvPr>
          <p:cNvSpPr/>
          <p:nvPr/>
        </p:nvSpPr>
        <p:spPr>
          <a:xfrm>
            <a:off x="1773937" y="99671"/>
            <a:ext cx="1176527" cy="403329"/>
          </a:xfrm>
          <a:prstGeom prst="wedgeRoundRectCallout">
            <a:avLst>
              <a:gd name="adj1" fmla="val -46156"/>
              <a:gd name="adj2" fmla="val 89894"/>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1. </a:t>
            </a:r>
            <a:r>
              <a:rPr lang="es-ES" sz="1200" dirty="0">
                <a:solidFill>
                  <a:schemeClr val="tx1"/>
                </a:solidFill>
                <a:latin typeface="Bw Modelica" panose="00000600000000000000" pitchFamily="50" charset="0"/>
              </a:rPr>
              <a:t>Señor, ¿a dónde vas? </a:t>
            </a:r>
            <a:endParaRPr lang="es-EC" sz="1200" dirty="0">
              <a:solidFill>
                <a:schemeClr val="tx1"/>
              </a:solidFill>
              <a:latin typeface="Bw Modelica" panose="00000600000000000000" pitchFamily="50" charset="0"/>
            </a:endParaRPr>
          </a:p>
        </p:txBody>
      </p:sp>
      <p:sp>
        <p:nvSpPr>
          <p:cNvPr id="9" name="Bocadillo: rectángulo con esquinas redondeadas 8">
            <a:extLst>
              <a:ext uri="{FF2B5EF4-FFF2-40B4-BE49-F238E27FC236}">
                <a16:creationId xmlns:a16="http://schemas.microsoft.com/office/drawing/2014/main" id="{00151DC7-4CFA-AAA2-EB14-1F47F4DED8E8}"/>
              </a:ext>
            </a:extLst>
          </p:cNvPr>
          <p:cNvSpPr/>
          <p:nvPr/>
        </p:nvSpPr>
        <p:spPr>
          <a:xfrm>
            <a:off x="2362200" y="1294161"/>
            <a:ext cx="2225549" cy="603292"/>
          </a:xfrm>
          <a:prstGeom prst="wedgeRoundRectCallout">
            <a:avLst>
              <a:gd name="adj1" fmla="val 59829"/>
              <a:gd name="adj2" fmla="val -27227"/>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2. </a:t>
            </a:r>
            <a:r>
              <a:rPr lang="es-ES" sz="1200" dirty="0">
                <a:solidFill>
                  <a:schemeClr val="tx1"/>
                </a:solidFill>
                <a:latin typeface="Bw Modelica" panose="00000600000000000000" pitchFamily="50" charset="0"/>
              </a:rPr>
              <a:t>A donde yo voy, no me puedes seguir ahora; mas me seguirás después.</a:t>
            </a:r>
            <a:endParaRPr lang="es-EC" sz="1200" dirty="0">
              <a:solidFill>
                <a:schemeClr val="tx1"/>
              </a:solidFill>
              <a:latin typeface="Bw Modelica" panose="00000600000000000000" pitchFamily="50" charset="0"/>
            </a:endParaRPr>
          </a:p>
        </p:txBody>
      </p:sp>
      <p:sp>
        <p:nvSpPr>
          <p:cNvPr id="10" name="Bocadillo: rectángulo con esquinas redondeadas 9">
            <a:extLst>
              <a:ext uri="{FF2B5EF4-FFF2-40B4-BE49-F238E27FC236}">
                <a16:creationId xmlns:a16="http://schemas.microsoft.com/office/drawing/2014/main" id="{B522EFD9-307E-6707-4A59-141F625F2189}"/>
              </a:ext>
            </a:extLst>
          </p:cNvPr>
          <p:cNvSpPr/>
          <p:nvPr/>
        </p:nvSpPr>
        <p:spPr>
          <a:xfrm>
            <a:off x="180480" y="1743219"/>
            <a:ext cx="2001241" cy="603292"/>
          </a:xfrm>
          <a:prstGeom prst="wedgeRoundRectCallout">
            <a:avLst>
              <a:gd name="adj1" fmla="val 23940"/>
              <a:gd name="adj2" fmla="val -113345"/>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3. </a:t>
            </a:r>
            <a:r>
              <a:rPr lang="es-ES" sz="1200" dirty="0">
                <a:solidFill>
                  <a:schemeClr val="tx1"/>
                </a:solidFill>
                <a:latin typeface="Bw Modelica" panose="00000600000000000000" pitchFamily="50" charset="0"/>
              </a:rPr>
              <a:t>Señor, ¿por qué no te puedo seguir ahora? Mi vida pondré por ti.</a:t>
            </a:r>
            <a:endParaRPr lang="es-EC" sz="1200" dirty="0">
              <a:solidFill>
                <a:schemeClr val="tx1"/>
              </a:solidFill>
              <a:latin typeface="Bw Modelica" panose="00000600000000000000" pitchFamily="50" charset="0"/>
            </a:endParaRPr>
          </a:p>
        </p:txBody>
      </p:sp>
      <p:sp>
        <p:nvSpPr>
          <p:cNvPr id="11" name="Bocadillo: rectángulo con esquinas redondeadas 10">
            <a:extLst>
              <a:ext uri="{FF2B5EF4-FFF2-40B4-BE49-F238E27FC236}">
                <a16:creationId xmlns:a16="http://schemas.microsoft.com/office/drawing/2014/main" id="{DE167469-B77E-40DA-B738-0A264A17F100}"/>
              </a:ext>
            </a:extLst>
          </p:cNvPr>
          <p:cNvSpPr/>
          <p:nvPr/>
        </p:nvSpPr>
        <p:spPr>
          <a:xfrm>
            <a:off x="3032576" y="2187416"/>
            <a:ext cx="3127664" cy="603292"/>
          </a:xfrm>
          <a:prstGeom prst="wedgeRoundRectCallout">
            <a:avLst>
              <a:gd name="adj1" fmla="val 11648"/>
              <a:gd name="adj2" fmla="val -127124"/>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4. </a:t>
            </a:r>
            <a:r>
              <a:rPr lang="es-ES" sz="1200" dirty="0">
                <a:solidFill>
                  <a:schemeClr val="tx1"/>
                </a:solidFill>
                <a:latin typeface="Bw Modelica" panose="00000600000000000000" pitchFamily="50" charset="0"/>
              </a:rPr>
              <a:t>¿Tu vida pondrás por mí? De cierto, de cierto te digo: No cantará el gallo sin que me hayas negado tres veces.</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69CB3537-3962-4F1A-A099-3BAC22EEA96A}"/>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BBCFFB9-5FC2-059B-77E9-E28E67780043}"/>
              </a:ext>
            </a:extLst>
          </p:cNvPr>
          <p:cNvPicPr>
            <a:picLocks noChangeAspect="1"/>
          </p:cNvPicPr>
          <p:nvPr/>
        </p:nvPicPr>
        <p:blipFill rotWithShape="1">
          <a:blip r:embed="rId3"/>
          <a:srcRect l="3289"/>
          <a:stretch/>
        </p:blipFill>
        <p:spPr>
          <a:xfrm>
            <a:off x="4021282" y="0"/>
            <a:ext cx="8170718" cy="422428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mensaje de consuelo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75816" y="4201075"/>
            <a:ext cx="11986159"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Mientras estaban en el aposento alto, ¿qué palabras de consuelo dirigió Jesús a sus discípulos, y qué promesa les hizo?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627531513"/>
              </p:ext>
            </p:extLst>
          </p:nvPr>
        </p:nvGraphicFramePr>
        <p:xfrm>
          <a:off x="75816" y="106515"/>
          <a:ext cx="3891258" cy="40945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Bocadillo: rectángulo con esquinas redondeadas 3">
            <a:extLst>
              <a:ext uri="{FF2B5EF4-FFF2-40B4-BE49-F238E27FC236}">
                <a16:creationId xmlns:a16="http://schemas.microsoft.com/office/drawing/2014/main" id="{7E89C844-6CB4-939E-66B4-08EEAF850770}"/>
              </a:ext>
            </a:extLst>
          </p:cNvPr>
          <p:cNvSpPr/>
          <p:nvPr/>
        </p:nvSpPr>
        <p:spPr>
          <a:xfrm>
            <a:off x="6574537" y="208649"/>
            <a:ext cx="2922754" cy="435587"/>
          </a:xfrm>
          <a:prstGeom prst="wedgeRoundRectCallout">
            <a:avLst>
              <a:gd name="adj1" fmla="val 772"/>
              <a:gd name="adj2" fmla="val 149531"/>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1. </a:t>
            </a:r>
            <a:r>
              <a:rPr lang="es-ES" sz="1200" dirty="0">
                <a:solidFill>
                  <a:schemeClr val="tx1"/>
                </a:solidFill>
                <a:latin typeface="Bw Modelica" panose="00000600000000000000" pitchFamily="50" charset="0"/>
              </a:rPr>
              <a:t>No se turbe vuestro corazón; creéis en Dios, creed también en mí.</a:t>
            </a:r>
            <a:endParaRPr lang="es-EC" sz="1200" dirty="0">
              <a:solidFill>
                <a:schemeClr val="tx1"/>
              </a:solidFill>
              <a:latin typeface="Bw Modelica" panose="00000600000000000000" pitchFamily="50" charset="0"/>
            </a:endParaRPr>
          </a:p>
        </p:txBody>
      </p:sp>
      <p:sp>
        <p:nvSpPr>
          <p:cNvPr id="5" name="Bocadillo: rectángulo con esquinas redondeadas 4">
            <a:extLst>
              <a:ext uri="{FF2B5EF4-FFF2-40B4-BE49-F238E27FC236}">
                <a16:creationId xmlns:a16="http://schemas.microsoft.com/office/drawing/2014/main" id="{58816448-8D51-7168-843B-CBB19DFFBB46}"/>
              </a:ext>
            </a:extLst>
          </p:cNvPr>
          <p:cNvSpPr/>
          <p:nvPr/>
        </p:nvSpPr>
        <p:spPr>
          <a:xfrm>
            <a:off x="4371990" y="2590337"/>
            <a:ext cx="3393809" cy="591465"/>
          </a:xfrm>
          <a:prstGeom prst="wedgeRoundRectCallout">
            <a:avLst>
              <a:gd name="adj1" fmla="val 45473"/>
              <a:gd name="adj2" fmla="val -157910"/>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2. </a:t>
            </a:r>
            <a:r>
              <a:rPr lang="es-ES" sz="1200" dirty="0">
                <a:solidFill>
                  <a:schemeClr val="tx1"/>
                </a:solidFill>
                <a:latin typeface="Bw Modelica" panose="00000600000000000000" pitchFamily="50" charset="0"/>
              </a:rPr>
              <a:t>En la casa de mi Padre muchas moradas hay; si así no fuera, yo os lo hubiera dicho; voy, pues, a preparar lugar para vosotros.</a:t>
            </a:r>
            <a:endParaRPr lang="es-EC" sz="1200" dirty="0">
              <a:solidFill>
                <a:schemeClr val="tx1"/>
              </a:solidFill>
              <a:latin typeface="Bw Modelica" panose="00000600000000000000" pitchFamily="50" charset="0"/>
            </a:endParaRPr>
          </a:p>
        </p:txBody>
      </p:sp>
      <p:sp>
        <p:nvSpPr>
          <p:cNvPr id="6" name="CuadroTexto 5">
            <a:extLst>
              <a:ext uri="{FF2B5EF4-FFF2-40B4-BE49-F238E27FC236}">
                <a16:creationId xmlns:a16="http://schemas.microsoft.com/office/drawing/2014/main" id="{21DEE9BD-84AC-C708-989A-96E73B47B0DF}"/>
              </a:ext>
            </a:extLst>
          </p:cNvPr>
          <p:cNvSpPr txBox="1"/>
          <p:nvPr/>
        </p:nvSpPr>
        <p:spPr>
          <a:xfrm>
            <a:off x="4021282" y="3575293"/>
            <a:ext cx="8170718"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Mientras Jesús les estuviese edificando mansiones, los discípulos habían de edificar un carácter a la semejanza divina.</a:t>
            </a:r>
            <a:endParaRPr lang="es-EC" dirty="0">
              <a:latin typeface="Bw Modelica" panose="00000600000000000000" pitchFamily="50" charset="0"/>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57B7B6AC-5F5D-47F9-BC9A-F299917F9C9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dgm id="{453817D1-3B94-47AE-A879-A8732AC96949}"/>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8" grpId="0">
        <p:bldSub>
          <a:bldDgm bld="one"/>
        </p:bldSub>
      </p:bldGraphic>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E3B9A40-59FE-87E0-40AB-4C17D090476C}"/>
              </a:ext>
            </a:extLst>
          </p:cNvPr>
          <p:cNvPicPr>
            <a:picLocks noChangeAspect="1"/>
          </p:cNvPicPr>
          <p:nvPr/>
        </p:nvPicPr>
        <p:blipFill rotWithShape="1">
          <a:blip r:embed="rId3"/>
          <a:srcRect r="23400"/>
          <a:stretch/>
        </p:blipFill>
        <p:spPr>
          <a:xfrm>
            <a:off x="-1" y="0"/>
            <a:ext cx="7259729" cy="473870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mensaje de consuelo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56110" y="4740442"/>
            <a:ext cx="6458990"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evento importante incluyó Cristo en su mensaje?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5" name="Bocadillo: rectángulo con esquinas redondeadas 4">
            <a:extLst>
              <a:ext uri="{FF2B5EF4-FFF2-40B4-BE49-F238E27FC236}">
                <a16:creationId xmlns:a16="http://schemas.microsoft.com/office/drawing/2014/main" id="{2C54C810-1CB3-97B1-88DD-53EEB2850401}"/>
              </a:ext>
            </a:extLst>
          </p:cNvPr>
          <p:cNvSpPr/>
          <p:nvPr/>
        </p:nvSpPr>
        <p:spPr>
          <a:xfrm>
            <a:off x="2535382" y="135913"/>
            <a:ext cx="3560617" cy="622623"/>
          </a:xfrm>
          <a:prstGeom prst="wedgeRoundRectCallout">
            <a:avLst>
              <a:gd name="adj1" fmla="val 12153"/>
              <a:gd name="adj2" fmla="val 111146"/>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Y si me fuere y os preparare lugar, vendré otra vez, y os tomaré a mí mismo, para que donde yo estoy, vosotros también estéis</a:t>
            </a:r>
            <a:endParaRPr lang="es-EC" sz="1200" dirty="0">
              <a:solidFill>
                <a:schemeClr val="tx1"/>
              </a:solidFill>
              <a:latin typeface="Bw Modelica" panose="00000600000000000000" pitchFamily="50" charset="0"/>
            </a:endParaRPr>
          </a:p>
        </p:txBody>
      </p:sp>
      <p:graphicFrame>
        <p:nvGraphicFramePr>
          <p:cNvPr id="11" name="Diagrama 10">
            <a:extLst>
              <a:ext uri="{FF2B5EF4-FFF2-40B4-BE49-F238E27FC236}">
                <a16:creationId xmlns:a16="http://schemas.microsoft.com/office/drawing/2014/main" id="{DA924F6C-B01F-0C93-5E32-1F1724ED0BA9}"/>
              </a:ext>
            </a:extLst>
          </p:cNvPr>
          <p:cNvGraphicFramePr/>
          <p:nvPr>
            <p:extLst>
              <p:ext uri="{D42A27DB-BD31-4B8C-83A1-F6EECF244321}">
                <p14:modId xmlns:p14="http://schemas.microsoft.com/office/powerpoint/2010/main" val="3306748469"/>
              </p:ext>
            </p:extLst>
          </p:nvPr>
        </p:nvGraphicFramePr>
        <p:xfrm>
          <a:off x="7460719" y="158841"/>
          <a:ext cx="4518634" cy="53953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9281C726-944D-483E-8AE8-CB58923C175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E9391944-25AF-46C4-B1AF-05FE159529E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E468CAB8-F90F-41CE-B051-EA9FA18EC7C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8DEFFA9F-E8A6-4AFA-806E-EF21D79CF25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Graphic spid="11"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FF21CCE-880D-25B6-CF6F-21942C5FAC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22"/>
          <a:stretch/>
        </p:blipFill>
        <p:spPr bwMode="auto">
          <a:xfrm>
            <a:off x="4194366" y="-5404"/>
            <a:ext cx="7997633" cy="4219128"/>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mensaje de consuelo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194367" y="4231731"/>
            <a:ext cx="7997632"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pregunta hizo Tomás a Jesús acerca del camino, y qué respuesta recibió?</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714637103"/>
              </p:ext>
            </p:extLst>
          </p:nvPr>
        </p:nvGraphicFramePr>
        <p:xfrm>
          <a:off x="93519" y="230259"/>
          <a:ext cx="4000500" cy="529353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Bocadillo: rectángulo con esquinas redondeadas 10">
            <a:extLst>
              <a:ext uri="{FF2B5EF4-FFF2-40B4-BE49-F238E27FC236}">
                <a16:creationId xmlns:a16="http://schemas.microsoft.com/office/drawing/2014/main" id="{87231751-D2A7-9391-DC82-12FEFD403D27}"/>
              </a:ext>
            </a:extLst>
          </p:cNvPr>
          <p:cNvSpPr/>
          <p:nvPr/>
        </p:nvSpPr>
        <p:spPr>
          <a:xfrm>
            <a:off x="9375741" y="2122927"/>
            <a:ext cx="2296391" cy="624703"/>
          </a:xfrm>
          <a:prstGeom prst="wedgeRoundRectCallout">
            <a:avLst>
              <a:gd name="adj1" fmla="val -40788"/>
              <a:gd name="adj2" fmla="val -149998"/>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1. </a:t>
            </a:r>
            <a:r>
              <a:rPr lang="es-ES" sz="1200" dirty="0">
                <a:solidFill>
                  <a:schemeClr val="tx1"/>
                </a:solidFill>
                <a:latin typeface="Bw Modelica" panose="00000600000000000000" pitchFamily="50" charset="0"/>
              </a:rPr>
              <a:t>Señor, no sabemos a dónde vas; ¿cómo, pues, podemos saber el camino?</a:t>
            </a:r>
            <a:endParaRPr lang="es-EC" sz="1200" dirty="0">
              <a:solidFill>
                <a:schemeClr val="tx1"/>
              </a:solidFill>
              <a:latin typeface="Bw Modelica" panose="00000600000000000000" pitchFamily="50" charset="0"/>
            </a:endParaRPr>
          </a:p>
        </p:txBody>
      </p:sp>
      <p:sp>
        <p:nvSpPr>
          <p:cNvPr id="12" name="Bocadillo: rectángulo con esquinas redondeadas 11">
            <a:extLst>
              <a:ext uri="{FF2B5EF4-FFF2-40B4-BE49-F238E27FC236}">
                <a16:creationId xmlns:a16="http://schemas.microsoft.com/office/drawing/2014/main" id="{610FCC43-0019-7A32-8487-21FE36520EC6}"/>
              </a:ext>
            </a:extLst>
          </p:cNvPr>
          <p:cNvSpPr/>
          <p:nvPr/>
        </p:nvSpPr>
        <p:spPr>
          <a:xfrm>
            <a:off x="6774550" y="2434021"/>
            <a:ext cx="2296391" cy="624703"/>
          </a:xfrm>
          <a:prstGeom prst="wedgeRoundRectCallout">
            <a:avLst>
              <a:gd name="adj1" fmla="val -6399"/>
              <a:gd name="adj2" fmla="val -203225"/>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2. </a:t>
            </a:r>
            <a:r>
              <a:rPr lang="es-ES" sz="1200" dirty="0">
                <a:solidFill>
                  <a:schemeClr val="tx1"/>
                </a:solidFill>
                <a:latin typeface="Bw Modelica" panose="00000600000000000000" pitchFamily="50" charset="0"/>
              </a:rPr>
              <a:t>Yo soy el camino, y la verdad, y la vida; nadie viene al Padre, sino por mí.</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p:bldSub>
          <a:bldDgm bld="one"/>
        </p:bldSub>
      </p:bldGraphic>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4BB2D70-786C-3322-87A0-C7882A7E1426}"/>
              </a:ext>
            </a:extLst>
          </p:cNvPr>
          <p:cNvPicPr>
            <a:picLocks noChangeAspect="1"/>
          </p:cNvPicPr>
          <p:nvPr/>
        </p:nvPicPr>
        <p:blipFill rotWithShape="1">
          <a:blip r:embed="rId3"/>
          <a:srcRect l="4272" t="23929" r="28112"/>
          <a:stretch/>
        </p:blipFill>
        <p:spPr>
          <a:xfrm>
            <a:off x="0" y="0"/>
            <a:ext cx="6521154" cy="419240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Dios en carne humana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97367" y="4210441"/>
            <a:ext cx="6273800"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¿Cómo se identificó Jesús con el Padre, y qué relación tiene esto con nosotros?</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Bocadillo: rectángulo con esquinas redondeadas 9">
            <a:extLst>
              <a:ext uri="{FF2B5EF4-FFF2-40B4-BE49-F238E27FC236}">
                <a16:creationId xmlns:a16="http://schemas.microsoft.com/office/drawing/2014/main" id="{AEBEC11C-7A53-F0F7-8695-C37AAC814B2E}"/>
              </a:ext>
            </a:extLst>
          </p:cNvPr>
          <p:cNvSpPr/>
          <p:nvPr/>
        </p:nvSpPr>
        <p:spPr>
          <a:xfrm>
            <a:off x="2928465" y="1226127"/>
            <a:ext cx="2994353" cy="599911"/>
          </a:xfrm>
          <a:prstGeom prst="wedgeRoundRectCallout">
            <a:avLst>
              <a:gd name="adj1" fmla="val -14721"/>
              <a:gd name="adj2" fmla="val -155260"/>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Si me conocieseis, también a mi Padre conoceríais; y desde ahora le conocéis, y le habéis visto.</a:t>
            </a:r>
            <a:endParaRPr lang="es-EC" sz="1300" dirty="0">
              <a:solidFill>
                <a:schemeClr val="tx1"/>
              </a:solidFill>
              <a:latin typeface="Bw Modelica" panose="00000600000000000000" pitchFamily="50" charset="0"/>
            </a:endParaRPr>
          </a:p>
        </p:txBody>
      </p:sp>
      <p:graphicFrame>
        <p:nvGraphicFramePr>
          <p:cNvPr id="8" name="Diagrama 7">
            <a:extLst>
              <a:ext uri="{FF2B5EF4-FFF2-40B4-BE49-F238E27FC236}">
                <a16:creationId xmlns:a16="http://schemas.microsoft.com/office/drawing/2014/main" id="{03E7915D-F701-04F6-902C-C1F7D2851737}"/>
              </a:ext>
            </a:extLst>
          </p:cNvPr>
          <p:cNvGraphicFramePr/>
          <p:nvPr>
            <p:extLst>
              <p:ext uri="{D42A27DB-BD31-4B8C-83A1-F6EECF244321}">
                <p14:modId xmlns:p14="http://schemas.microsoft.com/office/powerpoint/2010/main" val="2573184527"/>
              </p:ext>
            </p:extLst>
          </p:nvPr>
        </p:nvGraphicFramePr>
        <p:xfrm>
          <a:off x="6041253" y="431575"/>
          <a:ext cx="6020723" cy="483981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Graphic spid="8"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C0520DA-833E-BF40-E6C8-4D52AA79AE9D}"/>
              </a:ext>
            </a:extLst>
          </p:cNvPr>
          <p:cNvPicPr>
            <a:picLocks noChangeAspect="1"/>
          </p:cNvPicPr>
          <p:nvPr/>
        </p:nvPicPr>
        <p:blipFill rotWithShape="1">
          <a:blip r:embed="rId3"/>
          <a:srcRect l="4838"/>
          <a:stretch/>
        </p:blipFill>
        <p:spPr>
          <a:xfrm>
            <a:off x="4194368" y="1"/>
            <a:ext cx="7997632" cy="420208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Dios en carne humana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4194369" y="4274823"/>
            <a:ext cx="7949870"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petición hizo Felipe a Jesús, y qué significado tuvo la respuesta del Señor?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7" name="Bocadillo: rectángulo con esquinas redondeadas 6">
            <a:extLst>
              <a:ext uri="{FF2B5EF4-FFF2-40B4-BE49-F238E27FC236}">
                <a16:creationId xmlns:a16="http://schemas.microsoft.com/office/drawing/2014/main" id="{02A1718B-C976-E3B9-CCF1-36458B62B9DB}"/>
              </a:ext>
            </a:extLst>
          </p:cNvPr>
          <p:cNvSpPr/>
          <p:nvPr/>
        </p:nvSpPr>
        <p:spPr>
          <a:xfrm>
            <a:off x="9720036" y="1222868"/>
            <a:ext cx="2074718" cy="507068"/>
          </a:xfrm>
          <a:prstGeom prst="wedgeRoundRectCallout">
            <a:avLst>
              <a:gd name="adj1" fmla="val -62879"/>
              <a:gd name="adj2" fmla="val -118142"/>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Señor, muéstranos el Padre, y nos basta.</a:t>
            </a:r>
            <a:endParaRPr lang="es-EC" sz="1400" dirty="0">
              <a:solidFill>
                <a:schemeClr val="tx1"/>
              </a:solidFill>
              <a:latin typeface="Bw Modelica" panose="00000600000000000000" pitchFamily="50" charset="0"/>
            </a:endParaRPr>
          </a:p>
        </p:txBody>
      </p:sp>
      <p:graphicFrame>
        <p:nvGraphicFramePr>
          <p:cNvPr id="15" name="Diagrama 14">
            <a:extLst>
              <a:ext uri="{FF2B5EF4-FFF2-40B4-BE49-F238E27FC236}">
                <a16:creationId xmlns:a16="http://schemas.microsoft.com/office/drawing/2014/main" id="{E3BB6EF3-0BBA-F743-9A43-33BF5871DAF6}"/>
              </a:ext>
            </a:extLst>
          </p:cNvPr>
          <p:cNvGraphicFramePr/>
          <p:nvPr>
            <p:extLst>
              <p:ext uri="{D42A27DB-BD31-4B8C-83A1-F6EECF244321}">
                <p14:modId xmlns:p14="http://schemas.microsoft.com/office/powerpoint/2010/main" val="3803530623"/>
              </p:ext>
            </p:extLst>
          </p:nvPr>
        </p:nvGraphicFramePr>
        <p:xfrm>
          <a:off x="174210" y="74524"/>
          <a:ext cx="3903673" cy="55968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Bocadillo: rectángulo con esquinas redondeadas 7">
            <a:extLst>
              <a:ext uri="{FF2B5EF4-FFF2-40B4-BE49-F238E27FC236}">
                <a16:creationId xmlns:a16="http://schemas.microsoft.com/office/drawing/2014/main" id="{4219313B-A744-E18D-0C14-F402B4288EF1}"/>
              </a:ext>
            </a:extLst>
          </p:cNvPr>
          <p:cNvSpPr/>
          <p:nvPr/>
        </p:nvSpPr>
        <p:spPr>
          <a:xfrm>
            <a:off x="4288421" y="3356018"/>
            <a:ext cx="3880883" cy="705186"/>
          </a:xfrm>
          <a:prstGeom prst="wedgeRoundRectCallout">
            <a:avLst>
              <a:gd name="adj1" fmla="val -14685"/>
              <a:gd name="adj2" fmla="val -160873"/>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¿Tanto tiempo hace que estoy con vosotros, y no me has conocido, Felipe? El que me ha visto a mí, ha visto al Padre…</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Graphic spid="15" grpId="0">
        <p:bldSub>
          <a:bldDgm bld="one"/>
        </p:bldSub>
      </p:bldGraphic>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B6EAB16-9831-5600-D338-0E586F1C652F}"/>
              </a:ext>
            </a:extLst>
          </p:cNvPr>
          <p:cNvPicPr>
            <a:picLocks noChangeAspect="1"/>
          </p:cNvPicPr>
          <p:nvPr/>
        </p:nvPicPr>
        <p:blipFill>
          <a:blip r:embed="rId3"/>
          <a:stretch>
            <a:fillRect/>
          </a:stretch>
        </p:blipFill>
        <p:spPr>
          <a:xfrm>
            <a:off x="-19706" y="0"/>
            <a:ext cx="7982271" cy="464986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Mayores obras = mayores bendiciones </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0" y="4683015"/>
            <a:ext cx="798227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grandes posibilidades ofreció Jesús a sus discípulos?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DB1E2AFF-4CD6-3F44-9343-70C1A98F061A}"/>
              </a:ext>
            </a:extLst>
          </p:cNvPr>
          <p:cNvGraphicFramePr/>
          <p:nvPr>
            <p:extLst>
              <p:ext uri="{D42A27DB-BD31-4B8C-83A1-F6EECF244321}">
                <p14:modId xmlns:p14="http://schemas.microsoft.com/office/powerpoint/2010/main" val="2278854265"/>
              </p:ext>
            </p:extLst>
          </p:nvPr>
        </p:nvGraphicFramePr>
        <p:xfrm>
          <a:off x="8154071" y="111688"/>
          <a:ext cx="3873692" cy="55241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Bocadillo: rectángulo con esquinas redondeadas 7">
            <a:extLst>
              <a:ext uri="{FF2B5EF4-FFF2-40B4-BE49-F238E27FC236}">
                <a16:creationId xmlns:a16="http://schemas.microsoft.com/office/drawing/2014/main" id="{33B4F1FA-7B77-0CA5-2E86-AD3E50592834}"/>
              </a:ext>
            </a:extLst>
          </p:cNvPr>
          <p:cNvSpPr/>
          <p:nvPr/>
        </p:nvSpPr>
        <p:spPr>
          <a:xfrm>
            <a:off x="440828" y="111688"/>
            <a:ext cx="4924476" cy="524416"/>
          </a:xfrm>
          <a:prstGeom prst="wedgeRoundRectCallout">
            <a:avLst>
              <a:gd name="adj1" fmla="val -39242"/>
              <a:gd name="adj2" fmla="val 113931"/>
              <a:gd name="adj3" fmla="val 16667"/>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El que en mí cree, las obras que yo hago, él las hará también; y aun mayores hará, porque yo voy al Padre.</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Sub>
          <a:bldDgm bld="one"/>
        </p:bldSub>
      </p:bldGraphic>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F7F49C9-47CA-84E6-2F04-2322AD96E5B8}"/>
              </a:ext>
            </a:extLst>
          </p:cNvPr>
          <p:cNvPicPr>
            <a:picLocks noChangeAspect="1"/>
          </p:cNvPicPr>
          <p:nvPr/>
        </p:nvPicPr>
        <p:blipFill>
          <a:blip r:embed="rId3"/>
          <a:srcRect r="42667"/>
          <a:stretch>
            <a:fillRect/>
          </a:stretch>
        </p:blipFill>
        <p:spPr>
          <a:xfrm>
            <a:off x="7574798" y="2079"/>
            <a:ext cx="4617202" cy="469126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Mayores obras = mayores bendiciones </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10317" y="4673461"/>
            <a:ext cx="12061976"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garantía dio Jesús para traer esperanza en todas las épocas?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C3FF6D8C-0611-0A87-2FB6-27C7E7C3BE86}"/>
              </a:ext>
            </a:extLst>
          </p:cNvPr>
          <p:cNvGraphicFramePr/>
          <p:nvPr>
            <p:extLst>
              <p:ext uri="{D42A27DB-BD31-4B8C-83A1-F6EECF244321}">
                <p14:modId xmlns:p14="http://schemas.microsoft.com/office/powerpoint/2010/main" val="4264153617"/>
              </p:ext>
            </p:extLst>
          </p:nvPr>
        </p:nvGraphicFramePr>
        <p:xfrm>
          <a:off x="90609" y="410314"/>
          <a:ext cx="7464481" cy="42631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Bocadillo: rectángulo con esquinas redondeadas 4">
            <a:extLst>
              <a:ext uri="{FF2B5EF4-FFF2-40B4-BE49-F238E27FC236}">
                <a16:creationId xmlns:a16="http://schemas.microsoft.com/office/drawing/2014/main" id="{598B4840-2E7F-C952-FA4C-BCF044DCF840}"/>
              </a:ext>
            </a:extLst>
          </p:cNvPr>
          <p:cNvSpPr/>
          <p:nvPr/>
        </p:nvSpPr>
        <p:spPr>
          <a:xfrm>
            <a:off x="7574798" y="29522"/>
            <a:ext cx="4597495" cy="524416"/>
          </a:xfrm>
          <a:prstGeom prst="wedgeRoundRectCallout">
            <a:avLst>
              <a:gd name="adj1" fmla="val -32096"/>
              <a:gd name="adj2" fmla="val 129093"/>
              <a:gd name="adj3" fmla="val 16667"/>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Y todo lo que pidiereis al Padre en mi nombre, lo haré, para que el Padre sea glorificado en el Hijo...</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53A90E55-3685-4914-96D7-0C5C75D9D7EE}"/>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67AD5815-D48F-4B37-A501-28CE02066AF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CE12C251-47EA-4FB5-A1F7-56C8D63FBC4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904DA112-724A-4A4A-8BC4-4994604750E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0857CD81-B4E6-47E5-82B6-4E97EEB79327}"/>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graphicEl>
                                              <a:dgm id="{2637FC9F-6592-4DE2-AD7B-2A2377799564}"/>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dgm id="{0CA7B280-07E3-4034-ABDA-F9A4979ED28C}"/>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graphicEl>
                                              <a:dgm id="{3744961A-FFF5-448C-B361-8DE285E17EF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Sub>
          <a:bldDgm bld="one"/>
        </p:bldSub>
      </p:bldGraphic>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AE20A692-5A3E-CD11-ED93-1B2FB6A5AAC1}"/>
              </a:ext>
            </a:extLst>
          </p:cNvPr>
          <p:cNvPicPr>
            <a:picLocks noChangeAspect="1"/>
          </p:cNvPicPr>
          <p:nvPr/>
        </p:nvPicPr>
        <p:blipFill>
          <a:blip r:embed="rId3"/>
          <a:srcRect l="4843"/>
          <a:stretch>
            <a:fillRect/>
          </a:stretch>
        </p:blipFill>
        <p:spPr>
          <a:xfrm>
            <a:off x="6708913" y="2008941"/>
            <a:ext cx="5483086" cy="3810000"/>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momento especial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123675" y="0"/>
            <a:ext cx="11944649" cy="1938992"/>
          </a:xfrm>
          <a:prstGeom prst="rect">
            <a:avLst/>
          </a:prstGeom>
          <a:noFill/>
        </p:spPr>
        <p:txBody>
          <a:bodyPr wrap="square">
            <a:spAutoFit/>
          </a:bodyPr>
          <a:lstStyle/>
          <a:p>
            <a:pPr lvl="0">
              <a:tabLst>
                <a:tab pos="1435100" algn="l"/>
                <a:tab pos="3771900" algn="l"/>
              </a:tabLst>
            </a:pPr>
            <a:r>
              <a:rPr lang="es-ES" sz="2900" dirty="0">
                <a:latin typeface="Noto Sans ExtBd" panose="020B0902040504020204" pitchFamily="34"/>
                <a:ea typeface="Noto Sans ExtBd" panose="020B0902040504020204" pitchFamily="34"/>
                <a:cs typeface="Noto Sans ExtBd" panose="020B0902040504020204" pitchFamily="34"/>
              </a:rPr>
              <a:t>Describe el momento especial que vivieron los discípulos con Jesús mientras Él les explicaba su conexión con el Padre, y cómo nosotros también podemos disfrutar de esa comunión con el Cielo</a:t>
            </a:r>
            <a:endParaRPr lang="es-EC" sz="29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1" name="Diagrama 10">
            <a:extLst>
              <a:ext uri="{FF2B5EF4-FFF2-40B4-BE49-F238E27FC236}">
                <a16:creationId xmlns:a16="http://schemas.microsoft.com/office/drawing/2014/main" id="{696B8CD1-3183-FDAE-0856-BC6E88D7FEC2}"/>
              </a:ext>
            </a:extLst>
          </p:cNvPr>
          <p:cNvGraphicFramePr/>
          <p:nvPr>
            <p:extLst>
              <p:ext uri="{D42A27DB-BD31-4B8C-83A1-F6EECF244321}">
                <p14:modId xmlns:p14="http://schemas.microsoft.com/office/powerpoint/2010/main" val="3272347668"/>
              </p:ext>
            </p:extLst>
          </p:nvPr>
        </p:nvGraphicFramePr>
        <p:xfrm>
          <a:off x="75817" y="1914528"/>
          <a:ext cx="6557280" cy="3810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77730" y="381783"/>
            <a:ext cx="2456598"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Disfrutar de la comunión con el cielo es vivir en constante conexión con Cristo, escuchando su voz por medio de su Palabra, hablando con Él en la oración y descansando bajo la sombra de Su amor.</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261250"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con ternura y claridad, anunció a sus discípulos que pronto regresaría al Padre, culminando así su misión en la tierra; también les aseguró su pronto regreso para llevar consigo a quienes le sirvieran.</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93377" y="381783"/>
            <a:ext cx="2543838"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 la luz de la promesa de una mansión celestial preparada por Jesús, nuestro deber ahora es vivir con fidelidad, reflejando el carácter de Cristo en todo lo que hacemos, pues esta vida es el campo de preparación para la eternidad.</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982361" y="381783"/>
            <a:ext cx="2236830"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Dios en carne humana se reveló al mundo en la persona de Jesucristo, quien, siendo eterno y divino, se hizo hombre para habitar entre nosotros y manifestar el carácter del Padre. </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786" y="381783"/>
            <a:ext cx="2377797"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prometió que aquellos que creen en Él harían incluso mayores obras, no en grandeza, sino en alcance, porque Él intercede desde el cielo y envía al Espíritu como ayudador; solo así podemos ser instrumentos útiles en sus manos.</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102" y="2933820"/>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caminar cada día junto a Jesús, confiando en su verdad y recibiendo la vida que solo Él puede dar!</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102" y="660062"/>
            <a:ext cx="6358318"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Jesús es el único camino al Padre, y que en Él tengo acceso nuevamente a la presencia divina.</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1249934</TotalTime>
  <Words>1705</Words>
  <Application>Microsoft Office PowerPoint</Application>
  <PresentationFormat>Panorámica</PresentationFormat>
  <Paragraphs>133</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Secretaría Unión Ecuatoriana</cp:lastModifiedBy>
  <cp:revision>9159</cp:revision>
  <dcterms:created xsi:type="dcterms:W3CDTF">2017-06-02T15:34:13Z</dcterms:created>
  <dcterms:modified xsi:type="dcterms:W3CDTF">2025-07-30T16:11:07Z</dcterms:modified>
</cp:coreProperties>
</file>