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3" r:id="rId18"/>
    <p:sldId id="574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CBDB8-A8CC-4D1C-A5FA-3281AA286C1D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216CE19A-1EBB-4099-B58D-8F5BC49B9E4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su oración, Jesús resalta que la </a:t>
          </a:r>
          <a:r>
            <a:rPr lang="es-ES" sz="2200" b="1" dirty="0">
              <a:latin typeface="Bw Modelica" panose="00000600000000000000" pitchFamily="50" charset="0"/>
            </a:rPr>
            <a:t>unidad en la iglesia</a:t>
          </a:r>
          <a:r>
            <a:rPr lang="es-ES" sz="2200" dirty="0">
              <a:latin typeface="Bw Modelica" panose="00000600000000000000" pitchFamily="50" charset="0"/>
            </a:rPr>
            <a:t> es el elemento esencial para el éxito de la misión…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297972C-CE25-42F1-B40F-4DA4932C2826}" type="par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C8BE5B-E307-4EAD-8EAD-5886A8D6C13D}" type="sib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DADC05-0DBC-487B-98BE-C3DF89F6EC0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misión de predicar el evangelio al mundo depende de esa unidad, un pueblo dividido no puede testificar que ha sido enviado de Él. 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E7BEBC-6CDC-4EC8-8B06-E3FBEF58CDAF}" type="par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0883B8-4690-40D6-BEEC-B64F04F6D907}" type="sib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4FF6AAF-85B7-4B8C-883F-188FE97E1638}" type="pres">
      <dgm:prSet presAssocID="{7ECCBDB8-A8CC-4D1C-A5FA-3281AA286C1D}" presName="CompostProcess" presStyleCnt="0">
        <dgm:presLayoutVars>
          <dgm:dir val="rev"/>
          <dgm:resizeHandles val="exact"/>
        </dgm:presLayoutVars>
      </dgm:prSet>
      <dgm:spPr/>
    </dgm:pt>
    <dgm:pt modelId="{BFDA8759-27C8-4B24-A5A0-F642EE671F12}" type="pres">
      <dgm:prSet presAssocID="{7ECCBDB8-A8CC-4D1C-A5FA-3281AA286C1D}" presName="arrow" presStyleLbl="bgShp" presStyleIdx="0" presStyleCnt="1"/>
      <dgm:spPr/>
    </dgm:pt>
    <dgm:pt modelId="{F23E401F-00E0-4188-8134-F44F034CB513}" type="pres">
      <dgm:prSet presAssocID="{7ECCBDB8-A8CC-4D1C-A5FA-3281AA286C1D}" presName="linearProcess" presStyleCnt="0"/>
      <dgm:spPr/>
    </dgm:pt>
    <dgm:pt modelId="{CF3F4204-74FD-4AD0-A42A-89DE948970FE}" type="pres">
      <dgm:prSet presAssocID="{216CE19A-1EBB-4099-B58D-8F5BC49B9E4A}" presName="textNode" presStyleLbl="node1" presStyleIdx="0" presStyleCnt="2" custScaleX="140225" custScaleY="109784">
        <dgm:presLayoutVars>
          <dgm:bulletEnabled val="1"/>
        </dgm:presLayoutVars>
      </dgm:prSet>
      <dgm:spPr/>
    </dgm:pt>
    <dgm:pt modelId="{AAA7B77D-B0B0-43E9-9995-21D9602032CE}" type="pres">
      <dgm:prSet presAssocID="{3AC8BE5B-E307-4EAD-8EAD-5886A8D6C13D}" presName="sibTrans" presStyleCnt="0"/>
      <dgm:spPr/>
    </dgm:pt>
    <dgm:pt modelId="{FBE5D6CF-532B-452D-8F09-947E8742E7F4}" type="pres">
      <dgm:prSet presAssocID="{AADADC05-0DBC-487B-98BE-C3DF89F6EC06}" presName="textNode" presStyleLbl="node1" presStyleIdx="1" presStyleCnt="2" custScaleX="171053" custScaleY="109784">
        <dgm:presLayoutVars>
          <dgm:bulletEnabled val="1"/>
        </dgm:presLayoutVars>
      </dgm:prSet>
      <dgm:spPr/>
    </dgm:pt>
  </dgm:ptLst>
  <dgm:cxnLst>
    <dgm:cxn modelId="{C594B22F-3C46-4B18-9F56-D1419CFA7E33}" srcId="{7ECCBDB8-A8CC-4D1C-A5FA-3281AA286C1D}" destId="{AADADC05-0DBC-487B-98BE-C3DF89F6EC06}" srcOrd="1" destOrd="0" parTransId="{CEE7BEBC-6CDC-4EC8-8B06-E3FBEF58CDAF}" sibTransId="{CE0883B8-4690-40D6-BEEC-B64F04F6D907}"/>
    <dgm:cxn modelId="{C3C80C44-386B-4366-AE30-AD2B27F28AA6}" type="presOf" srcId="{AADADC05-0DBC-487B-98BE-C3DF89F6EC06}" destId="{FBE5D6CF-532B-452D-8F09-947E8742E7F4}" srcOrd="0" destOrd="0" presId="urn:microsoft.com/office/officeart/2005/8/layout/hProcess9"/>
    <dgm:cxn modelId="{53C3BB44-77DC-438B-B058-4B0552AE6851}" type="presOf" srcId="{216CE19A-1EBB-4099-B58D-8F5BC49B9E4A}" destId="{CF3F4204-74FD-4AD0-A42A-89DE948970FE}" srcOrd="0" destOrd="0" presId="urn:microsoft.com/office/officeart/2005/8/layout/hProcess9"/>
    <dgm:cxn modelId="{8264D79F-73DB-4DA3-8185-9E8AF5D59532}" srcId="{7ECCBDB8-A8CC-4D1C-A5FA-3281AA286C1D}" destId="{216CE19A-1EBB-4099-B58D-8F5BC49B9E4A}" srcOrd="0" destOrd="0" parTransId="{5297972C-CE25-42F1-B40F-4DA4932C2826}" sibTransId="{3AC8BE5B-E307-4EAD-8EAD-5886A8D6C13D}"/>
    <dgm:cxn modelId="{9B8488A9-3D8F-4C82-8D72-7056077559D0}" type="presOf" srcId="{7ECCBDB8-A8CC-4D1C-A5FA-3281AA286C1D}" destId="{74FF6AAF-85B7-4B8C-883F-188FE97E1638}" srcOrd="0" destOrd="0" presId="urn:microsoft.com/office/officeart/2005/8/layout/hProcess9"/>
    <dgm:cxn modelId="{531134F3-4E6A-49E3-877C-A80788021395}" type="presParOf" srcId="{74FF6AAF-85B7-4B8C-883F-188FE97E1638}" destId="{BFDA8759-27C8-4B24-A5A0-F642EE671F12}" srcOrd="0" destOrd="0" presId="urn:microsoft.com/office/officeart/2005/8/layout/hProcess9"/>
    <dgm:cxn modelId="{326AE5E3-518E-46DB-9FDD-0AB9624E4883}" type="presParOf" srcId="{74FF6AAF-85B7-4B8C-883F-188FE97E1638}" destId="{F23E401F-00E0-4188-8134-F44F034CB513}" srcOrd="1" destOrd="0" presId="urn:microsoft.com/office/officeart/2005/8/layout/hProcess9"/>
    <dgm:cxn modelId="{2EC883D8-FCF7-465C-A260-2F79AA6EE793}" type="presParOf" srcId="{F23E401F-00E0-4188-8134-F44F034CB513}" destId="{CF3F4204-74FD-4AD0-A42A-89DE948970FE}" srcOrd="0" destOrd="0" presId="urn:microsoft.com/office/officeart/2005/8/layout/hProcess9"/>
    <dgm:cxn modelId="{614DA652-DB24-4344-B94A-3F4DC2ECCD4E}" type="presParOf" srcId="{F23E401F-00E0-4188-8134-F44F034CB513}" destId="{AAA7B77D-B0B0-43E9-9995-21D9602032CE}" srcOrd="1" destOrd="0" presId="urn:microsoft.com/office/officeart/2005/8/layout/hProcess9"/>
    <dgm:cxn modelId="{A0FA23E1-1E89-49B0-9D0A-DA930E524C1A}" type="presParOf" srcId="{F23E401F-00E0-4188-8134-F44F034CB513}" destId="{FBE5D6CF-532B-452D-8F09-947E8742E7F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unidad de la iglesia se logra cuando cada miembro permanece unido a Cristo, así como Cristo es uno con el Padre…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…cuando cada creyente busca una relación personal con Cristo, camina en la luz de la Palabra, guiado por el Espíritu Santo, el resultado natural es la unidad.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40639" custScaleY="105125" custLinFactNeighborX="-45908" custLinFactNeighborY="2932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40639" custScaleY="111170" custLinFactNeighborX="-45908" custLinFactNeighborY="2932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81DB7C-A78C-4B57-8DEF-D474E2E7940F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A97DABA-27CF-4C6B-B36B-61F414A3738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persigue porque han recibido la Palabra de Dios y esta palabra revela la verdad a través de sus vidas…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7F673CA-5C8B-44C2-8E26-B0C561174075}" type="parTrans" cxnId="{E5945C65-2D63-4FE0-90ED-B28AF2948B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9BFA8F7-E475-4242-B9BF-B9991AC1D6CF}" type="sibTrans" cxnId="{E5945C65-2D63-4FE0-90ED-B28AF2948B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F0D18EA-BB32-47D1-BD6B-CBE0F9ED74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esta verdad, contrastando con la mentira y el pecado, constituye una reprensión para los impíos.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52216C0-8792-4D4A-838C-02E6566F37CF}" type="parTrans" cxnId="{3A9FA75F-C596-43AB-AD73-646AC7EDCAB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73792E3-ED69-429A-BBF5-1BDCB6366719}" type="sibTrans" cxnId="{3A9FA75F-C596-43AB-AD73-646AC7EDCAB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D0C7E1F-5AAB-4A2E-A5B8-76E07F5F5C40}" type="pres">
      <dgm:prSet presAssocID="{7F81DB7C-A78C-4B57-8DEF-D474E2E7940F}" presName="Name0" presStyleCnt="0">
        <dgm:presLayoutVars>
          <dgm:dir/>
          <dgm:resizeHandles val="exact"/>
        </dgm:presLayoutVars>
      </dgm:prSet>
      <dgm:spPr/>
    </dgm:pt>
    <dgm:pt modelId="{86CD9D2D-0B95-445E-ADF4-82DCF2E15A80}" type="pres">
      <dgm:prSet presAssocID="{8A97DABA-27CF-4C6B-B36B-61F414A3738B}" presName="node" presStyleLbl="node1" presStyleIdx="0" presStyleCnt="2">
        <dgm:presLayoutVars>
          <dgm:bulletEnabled val="1"/>
        </dgm:presLayoutVars>
      </dgm:prSet>
      <dgm:spPr/>
    </dgm:pt>
    <dgm:pt modelId="{F9FBE818-7FAB-4267-99B4-515F2CA5C3AB}" type="pres">
      <dgm:prSet presAssocID="{C9BFA8F7-E475-4242-B9BF-B9991AC1D6CF}" presName="sibTrans" presStyleLbl="sibTrans2D1" presStyleIdx="0" presStyleCnt="1"/>
      <dgm:spPr/>
    </dgm:pt>
    <dgm:pt modelId="{045AF64A-8952-4C5C-A6E8-E6E204AF55E4}" type="pres">
      <dgm:prSet presAssocID="{C9BFA8F7-E475-4242-B9BF-B9991AC1D6CF}" presName="connectorText" presStyleLbl="sibTrans2D1" presStyleIdx="0" presStyleCnt="1"/>
      <dgm:spPr/>
    </dgm:pt>
    <dgm:pt modelId="{578AE4AE-770C-43F6-95D3-328AAA7772C9}" type="pres">
      <dgm:prSet presAssocID="{CF0D18EA-BB32-47D1-BD6B-CBE0F9ED747D}" presName="node" presStyleLbl="node1" presStyleIdx="1" presStyleCnt="2">
        <dgm:presLayoutVars>
          <dgm:bulletEnabled val="1"/>
        </dgm:presLayoutVars>
      </dgm:prSet>
      <dgm:spPr/>
    </dgm:pt>
  </dgm:ptLst>
  <dgm:cxnLst>
    <dgm:cxn modelId="{3A9FA75F-C596-43AB-AD73-646AC7EDCABB}" srcId="{7F81DB7C-A78C-4B57-8DEF-D474E2E7940F}" destId="{CF0D18EA-BB32-47D1-BD6B-CBE0F9ED747D}" srcOrd="1" destOrd="0" parTransId="{E52216C0-8792-4D4A-838C-02E6566F37CF}" sibTransId="{373792E3-ED69-429A-BBF5-1BDCB6366719}"/>
    <dgm:cxn modelId="{E5945C65-2D63-4FE0-90ED-B28AF2948B32}" srcId="{7F81DB7C-A78C-4B57-8DEF-D474E2E7940F}" destId="{8A97DABA-27CF-4C6B-B36B-61F414A3738B}" srcOrd="0" destOrd="0" parTransId="{A7F673CA-5C8B-44C2-8E26-B0C561174075}" sibTransId="{C9BFA8F7-E475-4242-B9BF-B9991AC1D6CF}"/>
    <dgm:cxn modelId="{FEBF894D-B91A-4EE4-97C5-9C408D755298}" type="presOf" srcId="{C9BFA8F7-E475-4242-B9BF-B9991AC1D6CF}" destId="{045AF64A-8952-4C5C-A6E8-E6E204AF55E4}" srcOrd="1" destOrd="0" presId="urn:microsoft.com/office/officeart/2005/8/layout/process1"/>
    <dgm:cxn modelId="{93A29257-23FC-48D3-99CA-75B847CB2C23}" type="presOf" srcId="{8A97DABA-27CF-4C6B-B36B-61F414A3738B}" destId="{86CD9D2D-0B95-445E-ADF4-82DCF2E15A80}" srcOrd="0" destOrd="0" presId="urn:microsoft.com/office/officeart/2005/8/layout/process1"/>
    <dgm:cxn modelId="{A6A4167A-B6B8-41FF-83FA-208BF6429FD8}" type="presOf" srcId="{7F81DB7C-A78C-4B57-8DEF-D474E2E7940F}" destId="{ED0C7E1F-5AAB-4A2E-A5B8-76E07F5F5C40}" srcOrd="0" destOrd="0" presId="urn:microsoft.com/office/officeart/2005/8/layout/process1"/>
    <dgm:cxn modelId="{25F23B5A-EAFB-45CB-9914-C4B878E19C59}" type="presOf" srcId="{CF0D18EA-BB32-47D1-BD6B-CBE0F9ED747D}" destId="{578AE4AE-770C-43F6-95D3-328AAA7772C9}" srcOrd="0" destOrd="0" presId="urn:microsoft.com/office/officeart/2005/8/layout/process1"/>
    <dgm:cxn modelId="{DB3CF7B7-1575-486E-9D94-FC30017A20F5}" type="presOf" srcId="{C9BFA8F7-E475-4242-B9BF-B9991AC1D6CF}" destId="{F9FBE818-7FAB-4267-99B4-515F2CA5C3AB}" srcOrd="0" destOrd="0" presId="urn:microsoft.com/office/officeart/2005/8/layout/process1"/>
    <dgm:cxn modelId="{0F7EA464-04DD-4740-A365-09C3FE62B91E}" type="presParOf" srcId="{ED0C7E1F-5AAB-4A2E-A5B8-76E07F5F5C40}" destId="{86CD9D2D-0B95-445E-ADF4-82DCF2E15A80}" srcOrd="0" destOrd="0" presId="urn:microsoft.com/office/officeart/2005/8/layout/process1"/>
    <dgm:cxn modelId="{70FCAC9C-B2E9-4809-AFFC-402A18B0637F}" type="presParOf" srcId="{ED0C7E1F-5AAB-4A2E-A5B8-76E07F5F5C40}" destId="{F9FBE818-7FAB-4267-99B4-515F2CA5C3AB}" srcOrd="1" destOrd="0" presId="urn:microsoft.com/office/officeart/2005/8/layout/process1"/>
    <dgm:cxn modelId="{6BDE6043-2388-45F0-81C9-7C7677BC23A2}" type="presParOf" srcId="{F9FBE818-7FAB-4267-99B4-515F2CA5C3AB}" destId="{045AF64A-8952-4C5C-A6E8-E6E204AF55E4}" srcOrd="0" destOrd="0" presId="urn:microsoft.com/office/officeart/2005/8/layout/process1"/>
    <dgm:cxn modelId="{96C5C2B8-EED8-403B-86C8-96EFE7E4BADD}" type="presParOf" srcId="{ED0C7E1F-5AAB-4A2E-A5B8-76E07F5F5C40}" destId="{578AE4AE-770C-43F6-95D3-328AAA7772C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dejó claro que sus discípulos no pertenecen al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que el mundo siempre se opondrá a ellos con aborrecimiento.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64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522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plan de Dios no es aislarnos del mundo porque tenemos una misión que cumplir: ser luz a fin de ganar almas para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Jesús en su infinito amor ha prometido que nos impartirá su gracia para que triunfemos sobre las influencias del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…Él quiere que seamos perfectos de carácter para que el mundo vea que es posible vivir una vida diferente cuando Cristo mora en el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85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890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42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247BC5-9ADF-4A0A-9ACA-99CC0B72D51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FF950D4-8EE8-4AB1-ABF1-71A8940FFF4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verdad tiene un poder santificador en la vida de quienes la conocen y la obedecen, ella purifica y transforma el carácter…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E46D339-B303-4103-9FD9-31F689834FB7}" type="parTrans" cxnId="{207DD8AF-AE70-4D84-8164-BE3FE0E8502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FE3900F-5D1C-4EC2-A47E-13EFA507D957}" type="sibTrans" cxnId="{207DD8AF-AE70-4D84-8164-BE3FE0E8502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7BF722-BCBD-446E-9303-D4A3A346B09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 modo que quien la recibe refleja un amor sincero hacia Dios y hacia todos aquellos por quienes Cristo murió...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46F7695-0A6C-478D-90B9-9AF66E12CD6D}" type="parTrans" cxnId="{40B9B553-647E-492F-A3C9-8A327766C62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F73C06-15B7-47CE-9EA7-AC8594D4A7B1}" type="sibTrans" cxnId="{40B9B553-647E-492F-A3C9-8A327766C62C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B16993-532B-425E-9F1A-214D846D706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verdad de Cristo no solo ennoblece el alma, sino también rompe las cadenas del pecado, de la ignorancia y de la esclavitud espiritual.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F67DA8-E1C5-45C0-9B5A-0EFA04B4D1B7}" type="parTrans" cxnId="{F5D61BE7-2B48-458E-8FC4-03606877853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E6CF7CD-D26F-4002-9029-D88040A34CFA}" type="sibTrans" cxnId="{F5D61BE7-2B48-458E-8FC4-03606877853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6E2039-2D60-42B8-A955-B397D0FE534D}" type="pres">
      <dgm:prSet presAssocID="{3F247BC5-9ADF-4A0A-9ACA-99CC0B72D511}" presName="Name0" presStyleCnt="0">
        <dgm:presLayoutVars>
          <dgm:dir/>
          <dgm:resizeHandles val="exact"/>
        </dgm:presLayoutVars>
      </dgm:prSet>
      <dgm:spPr/>
    </dgm:pt>
    <dgm:pt modelId="{8871E76E-6F7D-486E-9330-D74626E76523}" type="pres">
      <dgm:prSet presAssocID="{8FF950D4-8EE8-4AB1-ABF1-71A8940FFF44}" presName="node" presStyleLbl="node1" presStyleIdx="0" presStyleCnt="3">
        <dgm:presLayoutVars>
          <dgm:bulletEnabled val="1"/>
        </dgm:presLayoutVars>
      </dgm:prSet>
      <dgm:spPr/>
    </dgm:pt>
    <dgm:pt modelId="{720853DD-6E09-46A0-92E0-1FBEBD95D729}" type="pres">
      <dgm:prSet presAssocID="{DFE3900F-5D1C-4EC2-A47E-13EFA507D957}" presName="sibTrans" presStyleLbl="sibTrans2D1" presStyleIdx="0" presStyleCnt="2"/>
      <dgm:spPr/>
    </dgm:pt>
    <dgm:pt modelId="{0BFE9934-1A44-4BDA-89FD-40094A4787A3}" type="pres">
      <dgm:prSet presAssocID="{DFE3900F-5D1C-4EC2-A47E-13EFA507D957}" presName="connectorText" presStyleLbl="sibTrans2D1" presStyleIdx="0" presStyleCnt="2"/>
      <dgm:spPr/>
    </dgm:pt>
    <dgm:pt modelId="{6641C681-C5E2-492E-86D8-DAEB42FBB75A}" type="pres">
      <dgm:prSet presAssocID="{697BF722-BCBD-446E-9303-D4A3A346B098}" presName="node" presStyleLbl="node1" presStyleIdx="1" presStyleCnt="3">
        <dgm:presLayoutVars>
          <dgm:bulletEnabled val="1"/>
        </dgm:presLayoutVars>
      </dgm:prSet>
      <dgm:spPr/>
    </dgm:pt>
    <dgm:pt modelId="{70BC894B-97AC-4BF7-811E-A175B1C1D54F}" type="pres">
      <dgm:prSet presAssocID="{C2F73C06-15B7-47CE-9EA7-AC8594D4A7B1}" presName="sibTrans" presStyleLbl="sibTrans2D1" presStyleIdx="1" presStyleCnt="2"/>
      <dgm:spPr/>
    </dgm:pt>
    <dgm:pt modelId="{2E87FF66-0ECA-4402-BF25-1DB66DCE7AFA}" type="pres">
      <dgm:prSet presAssocID="{C2F73C06-15B7-47CE-9EA7-AC8594D4A7B1}" presName="connectorText" presStyleLbl="sibTrans2D1" presStyleIdx="1" presStyleCnt="2"/>
      <dgm:spPr/>
    </dgm:pt>
    <dgm:pt modelId="{E0F7D4DD-17CF-4E58-958D-3DCB7FDEB868}" type="pres">
      <dgm:prSet presAssocID="{47B16993-532B-425E-9F1A-214D846D7069}" presName="node" presStyleLbl="node1" presStyleIdx="2" presStyleCnt="3">
        <dgm:presLayoutVars>
          <dgm:bulletEnabled val="1"/>
        </dgm:presLayoutVars>
      </dgm:prSet>
      <dgm:spPr/>
    </dgm:pt>
  </dgm:ptLst>
  <dgm:cxnLst>
    <dgm:cxn modelId="{46B7C403-2F41-4D88-A165-25D16424BE64}" type="presOf" srcId="{8FF950D4-8EE8-4AB1-ABF1-71A8940FFF44}" destId="{8871E76E-6F7D-486E-9330-D74626E76523}" srcOrd="0" destOrd="0" presId="urn:microsoft.com/office/officeart/2005/8/layout/process1"/>
    <dgm:cxn modelId="{40B9B553-647E-492F-A3C9-8A327766C62C}" srcId="{3F247BC5-9ADF-4A0A-9ACA-99CC0B72D511}" destId="{697BF722-BCBD-446E-9303-D4A3A346B098}" srcOrd="1" destOrd="0" parTransId="{346F7695-0A6C-478D-90B9-9AF66E12CD6D}" sibTransId="{C2F73C06-15B7-47CE-9EA7-AC8594D4A7B1}"/>
    <dgm:cxn modelId="{DC7C9688-21C4-48D4-ADB6-AEAB88F87F76}" type="presOf" srcId="{697BF722-BCBD-446E-9303-D4A3A346B098}" destId="{6641C681-C5E2-492E-86D8-DAEB42FBB75A}" srcOrd="0" destOrd="0" presId="urn:microsoft.com/office/officeart/2005/8/layout/process1"/>
    <dgm:cxn modelId="{01EBB89E-C1AB-4255-A11F-9014D518C78F}" type="presOf" srcId="{C2F73C06-15B7-47CE-9EA7-AC8594D4A7B1}" destId="{70BC894B-97AC-4BF7-811E-A175B1C1D54F}" srcOrd="0" destOrd="0" presId="urn:microsoft.com/office/officeart/2005/8/layout/process1"/>
    <dgm:cxn modelId="{207DD8AF-AE70-4D84-8164-BE3FE0E85021}" srcId="{3F247BC5-9ADF-4A0A-9ACA-99CC0B72D511}" destId="{8FF950D4-8EE8-4AB1-ABF1-71A8940FFF44}" srcOrd="0" destOrd="0" parTransId="{5E46D339-B303-4103-9FD9-31F689834FB7}" sibTransId="{DFE3900F-5D1C-4EC2-A47E-13EFA507D957}"/>
    <dgm:cxn modelId="{B3714AC0-44C4-4685-8049-D8EE06055BE5}" type="presOf" srcId="{C2F73C06-15B7-47CE-9EA7-AC8594D4A7B1}" destId="{2E87FF66-0ECA-4402-BF25-1DB66DCE7AFA}" srcOrd="1" destOrd="0" presId="urn:microsoft.com/office/officeart/2005/8/layout/process1"/>
    <dgm:cxn modelId="{07D895CF-362D-4EB1-ADDF-0A315A88B799}" type="presOf" srcId="{3F247BC5-9ADF-4A0A-9ACA-99CC0B72D511}" destId="{736E2039-2D60-42B8-A955-B397D0FE534D}" srcOrd="0" destOrd="0" presId="urn:microsoft.com/office/officeart/2005/8/layout/process1"/>
    <dgm:cxn modelId="{E0186BD7-9943-44C8-A86C-70B108F2402B}" type="presOf" srcId="{DFE3900F-5D1C-4EC2-A47E-13EFA507D957}" destId="{0BFE9934-1A44-4BDA-89FD-40094A4787A3}" srcOrd="1" destOrd="0" presId="urn:microsoft.com/office/officeart/2005/8/layout/process1"/>
    <dgm:cxn modelId="{99B9DBE5-180E-44CB-80D0-9A8387945EAC}" type="presOf" srcId="{DFE3900F-5D1C-4EC2-A47E-13EFA507D957}" destId="{720853DD-6E09-46A0-92E0-1FBEBD95D729}" srcOrd="0" destOrd="0" presId="urn:microsoft.com/office/officeart/2005/8/layout/process1"/>
    <dgm:cxn modelId="{F5D61BE7-2B48-458E-8FC4-03606877853A}" srcId="{3F247BC5-9ADF-4A0A-9ACA-99CC0B72D511}" destId="{47B16993-532B-425E-9F1A-214D846D7069}" srcOrd="2" destOrd="0" parTransId="{BBF67DA8-E1C5-45C0-9B5A-0EFA04B4D1B7}" sibTransId="{3E6CF7CD-D26F-4002-9029-D88040A34CFA}"/>
    <dgm:cxn modelId="{A4C8F9F6-6926-4750-BDD7-4D6CA11B48B7}" type="presOf" srcId="{47B16993-532B-425E-9F1A-214D846D7069}" destId="{E0F7D4DD-17CF-4E58-958D-3DCB7FDEB868}" srcOrd="0" destOrd="0" presId="urn:microsoft.com/office/officeart/2005/8/layout/process1"/>
    <dgm:cxn modelId="{8E74186D-54AC-4163-BDE1-4C59DD4A03FF}" type="presParOf" srcId="{736E2039-2D60-42B8-A955-B397D0FE534D}" destId="{8871E76E-6F7D-486E-9330-D74626E76523}" srcOrd="0" destOrd="0" presId="urn:microsoft.com/office/officeart/2005/8/layout/process1"/>
    <dgm:cxn modelId="{E1996026-EDCA-4B75-9324-C1677CFF28A6}" type="presParOf" srcId="{736E2039-2D60-42B8-A955-B397D0FE534D}" destId="{720853DD-6E09-46A0-92E0-1FBEBD95D729}" srcOrd="1" destOrd="0" presId="urn:microsoft.com/office/officeart/2005/8/layout/process1"/>
    <dgm:cxn modelId="{6C9258D0-F606-48DF-B1A0-BC82FABE29CA}" type="presParOf" srcId="{720853DD-6E09-46A0-92E0-1FBEBD95D729}" destId="{0BFE9934-1A44-4BDA-89FD-40094A4787A3}" srcOrd="0" destOrd="0" presId="urn:microsoft.com/office/officeart/2005/8/layout/process1"/>
    <dgm:cxn modelId="{C108DACA-A1C9-4C15-A889-F7AE456743EB}" type="presParOf" srcId="{736E2039-2D60-42B8-A955-B397D0FE534D}" destId="{6641C681-C5E2-492E-86D8-DAEB42FBB75A}" srcOrd="2" destOrd="0" presId="urn:microsoft.com/office/officeart/2005/8/layout/process1"/>
    <dgm:cxn modelId="{BB500126-7912-4C81-AD11-2BFFD0115B8C}" type="presParOf" srcId="{736E2039-2D60-42B8-A955-B397D0FE534D}" destId="{70BC894B-97AC-4BF7-811E-A175B1C1D54F}" srcOrd="3" destOrd="0" presId="urn:microsoft.com/office/officeart/2005/8/layout/process1"/>
    <dgm:cxn modelId="{32C14BC7-9066-40F4-B67E-68D1CE71DCF3}" type="presParOf" srcId="{70BC894B-97AC-4BF7-811E-A175B1C1D54F}" destId="{2E87FF66-0ECA-4402-BF25-1DB66DCE7AFA}" srcOrd="0" destOrd="0" presId="urn:microsoft.com/office/officeart/2005/8/layout/process1"/>
    <dgm:cxn modelId="{8FF2C166-79D1-4513-96D1-E735B6B53861}" type="presParOf" srcId="{736E2039-2D60-42B8-A955-B397D0FE534D}" destId="{E0F7D4DD-17CF-4E58-958D-3DCB7FDEB86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define a la verdad como la Palabra de Dios y su ley, que es la expresión de su carácter justo, eterno e inmutable…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verdad debe experimentarse “como está en Jesús”, es decir, mediante una obediencia sincera y amorosa a cada precepto de Jehová.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Somos santificados por la verdad al aceptar el ejemplo y la obra de Cristo en nuestro favor, y al  permitir que el Espíritu Santo nos guíe paso a paso en obediencia a la Palabra.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santificación es, entonces, una obra del corazón, que transforma nuestro carácter y nos prepara para entrar en el reino de Dios como vencedores en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7945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42080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Cuando Jesús elevó su oración intercesora al Padre, Él pensó en cada creyente de todas las épocas, incluyéndonos a nosotros hoy…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…esto nos asegura que su amor y cuidado, y todo lo que Cristo fue para sus primeros discípulos desea serlo para sus hijos hoy.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826422" custScaleY="176166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816722" custScaleY="1812222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5EBEFE3-BE35-4EB3-B369-AB524D659C18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B1F098E-4F36-4F29-A866-1E1117BCF0E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Nuestra seguridad descansa en la promesa que Jesús dio a sus discípulos de enviar al Espíritu Santo para que estuviera con ellos para siempre…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95E2738-45C4-4ECB-951D-121E277290B3}" type="par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51C892C-6AEE-424A-8D65-C4D078FD5E1B}" type="sibTrans" cxnId="{925AEC7C-049C-4412-ACD3-B2FEEF119D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D20F11-2C13-420B-88B9-2574B534AF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…sus palabras también nos alcanzan hoy: el Espíritu Santo es la misma presencia de Cristo en nuestra vida, que nos acompaña, nos cuida y fortalece en cada momento de necesidad.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4E22F0-2049-4A71-80A1-22D7BE480FB6}" type="par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761BC54-84E7-402E-845D-1405966DCF5D}" type="sibTrans" cxnId="{D4352AE3-8658-4218-ACDF-FAF1725D6B5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6A28CE3-2716-4E2D-826B-679D85F47CAD}" type="pres">
      <dgm:prSet presAssocID="{A5EBEFE3-BE35-4EB3-B369-AB524D659C18}" presName="rootnode" presStyleCnt="0">
        <dgm:presLayoutVars>
          <dgm:chMax/>
          <dgm:chPref/>
          <dgm:dir/>
          <dgm:animLvl val="lvl"/>
        </dgm:presLayoutVars>
      </dgm:prSet>
      <dgm:spPr/>
    </dgm:pt>
    <dgm:pt modelId="{4878C20F-4A15-4CBD-A843-51022F72003B}" type="pres">
      <dgm:prSet presAssocID="{BB1F098E-4F36-4F29-A866-1E1117BCF0E1}" presName="composite" presStyleCnt="0"/>
      <dgm:spPr/>
    </dgm:pt>
    <dgm:pt modelId="{67AD5815-D48F-4B37-A501-28CE02066AF9}" type="pres">
      <dgm:prSet presAssocID="{BB1F098E-4F36-4F29-A866-1E1117BCF0E1}" presName="LShape" presStyleLbl="alignNode1" presStyleIdx="0" presStyleCnt="3"/>
      <dgm:spPr/>
    </dgm:pt>
    <dgm:pt modelId="{CE12C251-47EA-4FB5-A1F7-56C8D63FBC41}" type="pres">
      <dgm:prSet presAssocID="{BB1F098E-4F36-4F29-A866-1E1117BCF0E1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53A90E55-3685-4914-96D7-0C5C75D9D7EE}" type="pres">
      <dgm:prSet presAssocID="{BB1F098E-4F36-4F29-A866-1E1117BCF0E1}" presName="Triangle" presStyleLbl="alignNode1" presStyleIdx="1" presStyleCnt="3"/>
      <dgm:spPr/>
    </dgm:pt>
    <dgm:pt modelId="{FE9B625E-A58C-4B2C-B7E8-8A4D55EE83AB}" type="pres">
      <dgm:prSet presAssocID="{E51C892C-6AEE-424A-8D65-C4D078FD5E1B}" presName="sibTrans" presStyleCnt="0"/>
      <dgm:spPr/>
    </dgm:pt>
    <dgm:pt modelId="{21995B94-35BF-4354-835A-5C6401E25923}" type="pres">
      <dgm:prSet presAssocID="{E51C892C-6AEE-424A-8D65-C4D078FD5E1B}" presName="space" presStyleCnt="0"/>
      <dgm:spPr/>
    </dgm:pt>
    <dgm:pt modelId="{4368089D-6600-4247-A4AB-75C3BFD6F97B}" type="pres">
      <dgm:prSet presAssocID="{5AD20F11-2C13-420B-88B9-2574B534AF95}" presName="composite" presStyleCnt="0"/>
      <dgm:spPr/>
    </dgm:pt>
    <dgm:pt modelId="{904DA112-724A-4A4A-8BC4-4994604750E0}" type="pres">
      <dgm:prSet presAssocID="{5AD20F11-2C13-420B-88B9-2574B534AF95}" presName="LShape" presStyleLbl="alignNode1" presStyleIdx="2" presStyleCnt="3"/>
      <dgm:spPr/>
    </dgm:pt>
    <dgm:pt modelId="{2637FC9F-6592-4DE2-AD7B-2A2377799564}" type="pres">
      <dgm:prSet presAssocID="{5AD20F11-2C13-420B-88B9-2574B534AF95}" presName="ParentText" presStyleLbl="revTx" presStyleIdx="1" presStyleCnt="2" custScaleX="100761">
        <dgm:presLayoutVars>
          <dgm:chMax val="0"/>
          <dgm:chPref val="0"/>
          <dgm:bulletEnabled val="1"/>
        </dgm:presLayoutVars>
      </dgm:prSet>
      <dgm:spPr/>
    </dgm:pt>
  </dgm:ptLst>
  <dgm:cxnLst>
    <dgm:cxn modelId="{1A7B192A-9766-492E-95AB-2AB44036F806}" type="presOf" srcId="{5AD20F11-2C13-420B-88B9-2574B534AF95}" destId="{2637FC9F-6592-4DE2-AD7B-2A2377799564}" srcOrd="0" destOrd="0" presId="urn:microsoft.com/office/officeart/2009/3/layout/StepUpProcess"/>
    <dgm:cxn modelId="{2008F45F-C9DC-46E6-9CE8-34A51E783A48}" type="presOf" srcId="{BB1F098E-4F36-4F29-A866-1E1117BCF0E1}" destId="{CE12C251-47EA-4FB5-A1F7-56C8D63FBC41}" srcOrd="0" destOrd="0" presId="urn:microsoft.com/office/officeart/2009/3/layout/StepUpProcess"/>
    <dgm:cxn modelId="{925AEC7C-049C-4412-ACD3-B2FEEF119DC2}" srcId="{A5EBEFE3-BE35-4EB3-B369-AB524D659C18}" destId="{BB1F098E-4F36-4F29-A866-1E1117BCF0E1}" srcOrd="0" destOrd="0" parTransId="{195E2738-45C4-4ECB-951D-121E277290B3}" sibTransId="{E51C892C-6AEE-424A-8D65-C4D078FD5E1B}"/>
    <dgm:cxn modelId="{60BFCB90-AF55-4529-A256-F30A8362CB87}" type="presOf" srcId="{A5EBEFE3-BE35-4EB3-B369-AB524D659C18}" destId="{76A28CE3-2716-4E2D-826B-679D85F47CAD}" srcOrd="0" destOrd="0" presId="urn:microsoft.com/office/officeart/2009/3/layout/StepUpProcess"/>
    <dgm:cxn modelId="{D4352AE3-8658-4218-ACDF-FAF1725D6B5A}" srcId="{A5EBEFE3-BE35-4EB3-B369-AB524D659C18}" destId="{5AD20F11-2C13-420B-88B9-2574B534AF95}" srcOrd="1" destOrd="0" parTransId="{7A4E22F0-2049-4A71-80A1-22D7BE480FB6}" sibTransId="{2761BC54-84E7-402E-845D-1405966DCF5D}"/>
    <dgm:cxn modelId="{11967CA2-A220-4CE6-84B6-2B0256EE35EF}" type="presParOf" srcId="{76A28CE3-2716-4E2D-826B-679D85F47CAD}" destId="{4878C20F-4A15-4CBD-A843-51022F72003B}" srcOrd="0" destOrd="0" presId="urn:microsoft.com/office/officeart/2009/3/layout/StepUpProcess"/>
    <dgm:cxn modelId="{195FB346-4726-4DE2-94C0-DD0CE4652E73}" type="presParOf" srcId="{4878C20F-4A15-4CBD-A843-51022F72003B}" destId="{67AD5815-D48F-4B37-A501-28CE02066AF9}" srcOrd="0" destOrd="0" presId="urn:microsoft.com/office/officeart/2009/3/layout/StepUpProcess"/>
    <dgm:cxn modelId="{92912AFB-3B36-41B7-AFD2-168F4AA2C80B}" type="presParOf" srcId="{4878C20F-4A15-4CBD-A843-51022F72003B}" destId="{CE12C251-47EA-4FB5-A1F7-56C8D63FBC41}" srcOrd="1" destOrd="0" presId="urn:microsoft.com/office/officeart/2009/3/layout/StepUpProcess"/>
    <dgm:cxn modelId="{76EFDEA6-36E2-449C-A719-9C51E212D1FC}" type="presParOf" srcId="{4878C20F-4A15-4CBD-A843-51022F72003B}" destId="{53A90E55-3685-4914-96D7-0C5C75D9D7EE}" srcOrd="2" destOrd="0" presId="urn:microsoft.com/office/officeart/2009/3/layout/StepUpProcess"/>
    <dgm:cxn modelId="{C08CB1A6-04B0-428A-AD6B-FE2093003F85}" type="presParOf" srcId="{76A28CE3-2716-4E2D-826B-679D85F47CAD}" destId="{FE9B625E-A58C-4B2C-B7E8-8A4D55EE83AB}" srcOrd="1" destOrd="0" presId="urn:microsoft.com/office/officeart/2009/3/layout/StepUpProcess"/>
    <dgm:cxn modelId="{47D85D34-D18A-42CA-93B7-31801E86593C}" type="presParOf" srcId="{FE9B625E-A58C-4B2C-B7E8-8A4D55EE83AB}" destId="{21995B94-35BF-4354-835A-5C6401E25923}" srcOrd="0" destOrd="0" presId="urn:microsoft.com/office/officeart/2009/3/layout/StepUpProcess"/>
    <dgm:cxn modelId="{DF04E6CA-494B-4734-966C-682E2BA3A217}" type="presParOf" srcId="{76A28CE3-2716-4E2D-826B-679D85F47CAD}" destId="{4368089D-6600-4247-A4AB-75C3BFD6F97B}" srcOrd="2" destOrd="0" presId="urn:microsoft.com/office/officeart/2009/3/layout/StepUpProcess"/>
    <dgm:cxn modelId="{DE4EBDEE-1F67-42FE-87D8-5FA2699887B9}" type="presParOf" srcId="{4368089D-6600-4247-A4AB-75C3BFD6F97B}" destId="{904DA112-724A-4A4A-8BC4-4994604750E0}" srcOrd="0" destOrd="0" presId="urn:microsoft.com/office/officeart/2009/3/layout/StepUpProcess"/>
    <dgm:cxn modelId="{45CC79D5-92B6-424E-B764-73DA8E321A16}" type="presParOf" srcId="{4368089D-6600-4247-A4AB-75C3BFD6F97B}" destId="{2637FC9F-6592-4DE2-AD7B-2A237779956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El propósito eterno de la divinidad siempre fue restaurar al ser humano en caso de que cayera bajo el poder de Satanás, y esa restauración se cumpliría por medio de Cristo, el fiador de la humanidad.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…por eso, al concluir su oración intercesora, y estando a punto de consumar su misión en la cruz, Jesús reveló su más profundo anhelo: que su pueblo redimido esté con Él por la eternidad.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2000000" custScaleY="167364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2000000" custScaleY="1714704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su ministerio, Cristo reveló plenamente el carácter del Padre. Al relacionarnos con Él, descubrimos quién es Dios y cómo debemos reflejarlo.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Reflejamos al Padre cuando permitimos que el amor de Cristo llene nuestro corazón y se exprese en nuestra vida diaria; así, el mundo puede conocer al Padre al ver a Jesús viviendo en nosotros.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78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6723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enfoque que debemos mantener siempre es gloriarnos en conocer al Redentor…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cuanto más profundo es este conocimiento, más conscientes somos de nuestras deficiencias y más necesidad vemos de una transformación en nuestra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enfoque no está en gloriarnos en la sabiduría, en la fuerza ni en las riquezas humanas, pues todo lo que tenemos y somos lo debemos a la gracia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177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231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2608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8759-27C8-4B24-A5A0-F642EE671F12}">
      <dsp:nvSpPr>
        <dsp:cNvPr id="0" name=""/>
        <dsp:cNvSpPr/>
      </dsp:nvSpPr>
      <dsp:spPr>
        <a:xfrm>
          <a:off x="575548" y="0"/>
          <a:ext cx="6522887" cy="4658075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F4204-74FD-4AD0-A42A-89DE948970FE}">
      <dsp:nvSpPr>
        <dsp:cNvPr id="0" name=""/>
        <dsp:cNvSpPr/>
      </dsp:nvSpPr>
      <dsp:spPr>
        <a:xfrm>
          <a:off x="4311156" y="1306273"/>
          <a:ext cx="3362534" cy="20455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su oración, Jesús resalta que la </a:t>
          </a:r>
          <a:r>
            <a:rPr lang="es-ES" sz="2200" b="1" kern="1200" dirty="0">
              <a:latin typeface="Bw Modelica" panose="00000600000000000000" pitchFamily="50" charset="0"/>
            </a:rPr>
            <a:t>unidad en la iglesia</a:t>
          </a:r>
          <a:r>
            <a:rPr lang="es-ES" sz="2200" kern="1200" dirty="0">
              <a:latin typeface="Bw Modelica" panose="00000600000000000000" pitchFamily="50" charset="0"/>
            </a:rPr>
            <a:t> es el elemento esencial para el éxito de la misión…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11010" y="1406127"/>
        <a:ext cx="3162826" cy="1845820"/>
      </dsp:txXfrm>
    </dsp:sp>
    <dsp:sp modelId="{FBE5D6CF-532B-452D-8F09-947E8742E7F4}">
      <dsp:nvSpPr>
        <dsp:cNvPr id="0" name=""/>
        <dsp:cNvSpPr/>
      </dsp:nvSpPr>
      <dsp:spPr>
        <a:xfrm>
          <a:off x="294" y="1306273"/>
          <a:ext cx="4101776" cy="20455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misión de predicar el evangelio al mundo depende de esa unidad, un pueblo dividido no puede testificar que ha sido enviado de Él. 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0148" y="1406127"/>
        <a:ext cx="3902068" cy="1845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968830"/>
          <a:ext cx="5565324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145375" y="59795"/>
          <a:ext cx="5291643" cy="18309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249" tIns="0" rIns="14724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unidad de la iglesia se logra cuando cada miembro permanece unido a Cristo, así como Cristo es uno con el Padre…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4754" y="149174"/>
        <a:ext cx="5112885" cy="1652183"/>
      </dsp:txXfrm>
    </dsp:sp>
    <dsp:sp modelId="{8DEFFA9F-E8A6-4AFA-806E-EF21D79CF252}">
      <dsp:nvSpPr>
        <dsp:cNvPr id="0" name=""/>
        <dsp:cNvSpPr/>
      </dsp:nvSpPr>
      <dsp:spPr>
        <a:xfrm>
          <a:off x="0" y="3839616"/>
          <a:ext cx="5565324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145375" y="2825296"/>
          <a:ext cx="5291643" cy="19362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249" tIns="0" rIns="14724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cada creyente busca una relación personal con Cristo, camina en la luz de la Palabra, guiado por el Espíritu Santo, el resultado natural es la unidad.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9894" y="2919815"/>
        <a:ext cx="5102605" cy="17471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D9D2D-0B95-445E-ADF4-82DCF2E15A80}">
      <dsp:nvSpPr>
        <dsp:cNvPr id="0" name=""/>
        <dsp:cNvSpPr/>
      </dsp:nvSpPr>
      <dsp:spPr>
        <a:xfrm>
          <a:off x="5957" y="0"/>
          <a:ext cx="3627523" cy="20007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persigue porque han recibido la Palabra de Dios y esta palabra revela la verdad a través de sus vidas…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557" y="58600"/>
        <a:ext cx="3510323" cy="1883540"/>
      </dsp:txXfrm>
    </dsp:sp>
    <dsp:sp modelId="{F9FBE818-7FAB-4267-99B4-515F2CA5C3AB}">
      <dsp:nvSpPr>
        <dsp:cNvPr id="0" name=""/>
        <dsp:cNvSpPr/>
      </dsp:nvSpPr>
      <dsp:spPr>
        <a:xfrm>
          <a:off x="3996234" y="550557"/>
          <a:ext cx="769035" cy="8996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996234" y="730482"/>
        <a:ext cx="538325" cy="539775"/>
      </dsp:txXfrm>
    </dsp:sp>
    <dsp:sp modelId="{578AE4AE-770C-43F6-95D3-328AAA7772C9}">
      <dsp:nvSpPr>
        <dsp:cNvPr id="0" name=""/>
        <dsp:cNvSpPr/>
      </dsp:nvSpPr>
      <dsp:spPr>
        <a:xfrm>
          <a:off x="5084491" y="0"/>
          <a:ext cx="3627523" cy="20007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esta verdad, contrastando con la mentira y el pecado, constituye una reprensión para los impíos.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143091" y="58600"/>
        <a:ext cx="3510323" cy="1883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72" y="54675"/>
          <a:ext cx="5224050" cy="934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dejó claro que sus discípulos no pertenecen al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72" y="54675"/>
        <a:ext cx="5224050" cy="934235"/>
      </dsp:txXfrm>
    </dsp:sp>
    <dsp:sp modelId="{EBB866DD-D083-4ED5-84F5-2F33000EBA59}">
      <dsp:nvSpPr>
        <dsp:cNvPr id="0" name=""/>
        <dsp:cNvSpPr/>
      </dsp:nvSpPr>
      <dsp:spPr>
        <a:xfrm>
          <a:off x="2572" y="1093538"/>
          <a:ext cx="5268432" cy="946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que el mundo siempre se opondrá a ellos con aborrecimiento.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72" y="1093538"/>
        <a:ext cx="5268432" cy="946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69" y="74633"/>
          <a:ext cx="5014792" cy="1346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plan de Dios no es aislarnos del mundo porque tenemos una misión que cumplir: ser luz a fin de ganar almas para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9" y="74633"/>
        <a:ext cx="5014792" cy="1346612"/>
      </dsp:txXfrm>
    </dsp:sp>
    <dsp:sp modelId="{9D041828-6AD9-46A5-9720-92B6CDC6F09B}">
      <dsp:nvSpPr>
        <dsp:cNvPr id="0" name=""/>
        <dsp:cNvSpPr/>
      </dsp:nvSpPr>
      <dsp:spPr>
        <a:xfrm>
          <a:off x="2469" y="1657352"/>
          <a:ext cx="5014792" cy="13646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Jesús en su infinito amor ha prometido que nos impartirá su gracia para que triunfemos sobre las influencias del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9" y="1657352"/>
        <a:ext cx="5014792" cy="1364698"/>
      </dsp:txXfrm>
    </dsp:sp>
    <dsp:sp modelId="{EBB866DD-D083-4ED5-84F5-2F33000EBA59}">
      <dsp:nvSpPr>
        <dsp:cNvPr id="0" name=""/>
        <dsp:cNvSpPr/>
      </dsp:nvSpPr>
      <dsp:spPr>
        <a:xfrm>
          <a:off x="2469" y="3258157"/>
          <a:ext cx="5057396" cy="13893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quiere que seamos perfectos de carácter para que el mundo vea que es posible vivir una vida diferente cuando Cristo mora en el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9" y="3258157"/>
        <a:ext cx="5057396" cy="13893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1E76E-6F7D-486E-9330-D74626E76523}">
      <dsp:nvSpPr>
        <dsp:cNvPr id="0" name=""/>
        <dsp:cNvSpPr/>
      </dsp:nvSpPr>
      <dsp:spPr>
        <a:xfrm>
          <a:off x="16320" y="0"/>
          <a:ext cx="3134739" cy="2316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verdad tiene un poder santificador en la vida de quienes la conocen y la obedecen, ella purifica y transforma el carácter…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175" y="67855"/>
        <a:ext cx="2999029" cy="2181021"/>
      </dsp:txXfrm>
    </dsp:sp>
    <dsp:sp modelId="{720853DD-6E09-46A0-92E0-1FBEBD95D729}">
      <dsp:nvSpPr>
        <dsp:cNvPr id="0" name=""/>
        <dsp:cNvSpPr/>
      </dsp:nvSpPr>
      <dsp:spPr>
        <a:xfrm>
          <a:off x="3464533" y="769657"/>
          <a:ext cx="664564" cy="77741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464533" y="925140"/>
        <a:ext cx="465195" cy="466449"/>
      </dsp:txXfrm>
    </dsp:sp>
    <dsp:sp modelId="{6641C681-C5E2-492E-86D8-DAEB42FBB75A}">
      <dsp:nvSpPr>
        <dsp:cNvPr id="0" name=""/>
        <dsp:cNvSpPr/>
      </dsp:nvSpPr>
      <dsp:spPr>
        <a:xfrm>
          <a:off x="4404954" y="0"/>
          <a:ext cx="3134739" cy="2316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 modo que quien la recibe refleja un amor sincero hacia Dios y hacia todos aquellos por quienes Cristo murió...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72809" y="67855"/>
        <a:ext cx="2999029" cy="2181021"/>
      </dsp:txXfrm>
    </dsp:sp>
    <dsp:sp modelId="{70BC894B-97AC-4BF7-811E-A175B1C1D54F}">
      <dsp:nvSpPr>
        <dsp:cNvPr id="0" name=""/>
        <dsp:cNvSpPr/>
      </dsp:nvSpPr>
      <dsp:spPr>
        <a:xfrm>
          <a:off x="7853167" y="769657"/>
          <a:ext cx="664564" cy="77741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853167" y="925140"/>
        <a:ext cx="465195" cy="466449"/>
      </dsp:txXfrm>
    </dsp:sp>
    <dsp:sp modelId="{E0F7D4DD-17CF-4E58-958D-3DCB7FDEB868}">
      <dsp:nvSpPr>
        <dsp:cNvPr id="0" name=""/>
        <dsp:cNvSpPr/>
      </dsp:nvSpPr>
      <dsp:spPr>
        <a:xfrm>
          <a:off x="8793589" y="0"/>
          <a:ext cx="3134739" cy="2316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verdad de Cristo no solo ennoblece el alma, sino también rompe las cadenas del pecado, de la ignorancia y de la esclavitud espiritual.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61444" y="67855"/>
        <a:ext cx="2999029" cy="21810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4123"/>
          <a:ext cx="3893457" cy="19699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define a la verdad como la Palabra de Dios y su ley, que es la expresión de su carácter justo, eterno e inmutable…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698" y="61821"/>
        <a:ext cx="3778061" cy="1854572"/>
      </dsp:txXfrm>
    </dsp:sp>
    <dsp:sp modelId="{453817D1-3B94-47AE-A879-A8732AC96949}">
      <dsp:nvSpPr>
        <dsp:cNvPr id="0" name=""/>
        <dsp:cNvSpPr/>
      </dsp:nvSpPr>
      <dsp:spPr>
        <a:xfrm rot="5400000">
          <a:off x="1433694" y="2042496"/>
          <a:ext cx="1026067" cy="123128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577343" y="2145103"/>
        <a:ext cx="738769" cy="718247"/>
      </dsp:txXfrm>
    </dsp:sp>
    <dsp:sp modelId="{70437E02-45D0-47C9-80E5-FE6E70D5D88D}">
      <dsp:nvSpPr>
        <dsp:cNvPr id="0" name=""/>
        <dsp:cNvSpPr/>
      </dsp:nvSpPr>
      <dsp:spPr>
        <a:xfrm>
          <a:off x="0" y="3342182"/>
          <a:ext cx="3893457" cy="194537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verdad debe experimentarse “como está en Jesús”, es decir, mediante una obediencia sincera y amorosa a cada precepto de Jehová.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978" y="3399160"/>
        <a:ext cx="3779501" cy="18314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388827"/>
          <a:ext cx="4528566" cy="20336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santificación es, entonces, una obra del corazón, que transforma nuestro carácter y nos prepara para entrar en el reino de Dios como vencedores en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388827"/>
        <a:ext cx="4528566" cy="2033674"/>
      </dsp:txXfrm>
    </dsp:sp>
    <dsp:sp modelId="{EB05ED16-170E-4ABA-A9FC-1E534D3C8009}">
      <dsp:nvSpPr>
        <dsp:cNvPr id="0" name=""/>
        <dsp:cNvSpPr/>
      </dsp:nvSpPr>
      <dsp:spPr>
        <a:xfrm rot="10800000">
          <a:off x="0" y="582"/>
          <a:ext cx="4528566" cy="346863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Somos santificados por la verdad al aceptar el ejemplo y la obra de Cristo en nuestro favor, y al  permitir que el Espíritu Santo nos guíe paso a paso en obediencia a la Palabra.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582"/>
        <a:ext cx="4528566" cy="22538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51603" y="1049"/>
          <a:ext cx="5663609" cy="21851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Jesús elevó su oración intercesora al Padre, Él pensó en cada creyente de todas las épocas, incluyéndonos a nosotros hoy…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44162" y="1049"/>
        <a:ext cx="3478491" cy="2185118"/>
      </dsp:txXfrm>
    </dsp:sp>
    <dsp:sp modelId="{8D044741-25DB-4DE0-8341-A6CE7CF03541}">
      <dsp:nvSpPr>
        <dsp:cNvPr id="0" name=""/>
        <dsp:cNvSpPr/>
      </dsp:nvSpPr>
      <dsp:spPr>
        <a:xfrm>
          <a:off x="51603" y="2203532"/>
          <a:ext cx="5633530" cy="224783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nos asegura que su amor y cuidado, y todo lo que Cristo fue para sus primeros discípulos desea serlo para sus hijos hoy.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75518" y="2203532"/>
        <a:ext cx="3385700" cy="22478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D5815-D48F-4B37-A501-28CE02066AF9}">
      <dsp:nvSpPr>
        <dsp:cNvPr id="0" name=""/>
        <dsp:cNvSpPr/>
      </dsp:nvSpPr>
      <dsp:spPr>
        <a:xfrm rot="5400000">
          <a:off x="708412" y="338120"/>
          <a:ext cx="2125328" cy="353649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2C251-47EA-4FB5-A1F7-56C8D63FBC41}">
      <dsp:nvSpPr>
        <dsp:cNvPr id="0" name=""/>
        <dsp:cNvSpPr/>
      </dsp:nvSpPr>
      <dsp:spPr>
        <a:xfrm>
          <a:off x="353642" y="1394772"/>
          <a:ext cx="3192771" cy="27986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Nuestra seguridad descansa en la promesa que Jesús dio a sus discípulos de enviar al Espíritu Santo para que estuviera con ellos para siempre…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3642" y="1394772"/>
        <a:ext cx="3192771" cy="2798651"/>
      </dsp:txXfrm>
    </dsp:sp>
    <dsp:sp modelId="{53A90E55-3685-4914-96D7-0C5C75D9D7EE}">
      <dsp:nvSpPr>
        <dsp:cNvPr id="0" name=""/>
        <dsp:cNvSpPr/>
      </dsp:nvSpPr>
      <dsp:spPr>
        <a:xfrm>
          <a:off x="2944004" y="77759"/>
          <a:ext cx="602409" cy="602409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DA112-724A-4A4A-8BC4-4994604750E0}">
      <dsp:nvSpPr>
        <dsp:cNvPr id="0" name=""/>
        <dsp:cNvSpPr/>
      </dsp:nvSpPr>
      <dsp:spPr>
        <a:xfrm rot="5400000">
          <a:off x="4616988" y="-629059"/>
          <a:ext cx="2125328" cy="353649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7FC9F-6592-4DE2-AD7B-2A2377799564}">
      <dsp:nvSpPr>
        <dsp:cNvPr id="0" name=""/>
        <dsp:cNvSpPr/>
      </dsp:nvSpPr>
      <dsp:spPr>
        <a:xfrm>
          <a:off x="4250070" y="427591"/>
          <a:ext cx="3217068" cy="27986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…sus palabras también nos alcanzan hoy: el Espíritu Santo es la misma presencia de Cristo en nuestra vida, que nos acompaña, nos cuida y fortalece en cada momento de necesidad.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50070" y="427591"/>
        <a:ext cx="3217068" cy="279865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363075" y="1279"/>
          <a:ext cx="6691089" cy="22397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eterno de la divinidad siempre fue restaurar al ser humano en caso de que cayera bajo el poder de Satanás, y esa restauración se cumpliría por medio de Cristo, el fiador de la humanidad.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23001" y="1279"/>
        <a:ext cx="6131163" cy="2239705"/>
      </dsp:txXfrm>
    </dsp:sp>
    <dsp:sp modelId="{8D044741-25DB-4DE0-8341-A6CE7CF03541}">
      <dsp:nvSpPr>
        <dsp:cNvPr id="0" name=""/>
        <dsp:cNvSpPr/>
      </dsp:nvSpPr>
      <dsp:spPr>
        <a:xfrm rot="10800000">
          <a:off x="363075" y="2259720"/>
          <a:ext cx="6691089" cy="229464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eso, al concluir su oración intercesora, y estando a punto de consumar su misión en la cruz, Jesús reveló su más profundo anhelo: que su pueblo redimido esté con Él por la eternidad.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36737" y="2259720"/>
        <a:ext cx="6117427" cy="229464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04" y="268944"/>
          <a:ext cx="4680001" cy="19332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su ministerio, Cristo reveló plenamente el carácter del Padre. Al relacionarnos con Él, descubrimos quién es Dios y cómo debemos reflejarlo.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676" y="363316"/>
        <a:ext cx="4491257" cy="1744484"/>
      </dsp:txXfrm>
    </dsp:sp>
    <dsp:sp modelId="{EBB866DD-D083-4ED5-84F5-2F33000EBA59}">
      <dsp:nvSpPr>
        <dsp:cNvPr id="0" name=""/>
        <dsp:cNvSpPr/>
      </dsp:nvSpPr>
      <dsp:spPr>
        <a:xfrm>
          <a:off x="2304" y="2457586"/>
          <a:ext cx="4719761" cy="2386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Reflejamos al Padre cuando permitimos que el amor de Cristo llene nuestro corazón y se exprese en nuestra vida diaria; así, el mundo puede conocer al Padre al ver a Jesús viviendo en nosotros.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8815" y="2574097"/>
        <a:ext cx="4486739" cy="21537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22" y="88896"/>
          <a:ext cx="5121494" cy="11365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enfoque que debemos mantener siempre es gloriarnos en conocer al Redentor…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22" y="88896"/>
        <a:ext cx="5121494" cy="1136583"/>
      </dsp:txXfrm>
    </dsp:sp>
    <dsp:sp modelId="{9D041828-6AD9-46A5-9720-92B6CDC6F09B}">
      <dsp:nvSpPr>
        <dsp:cNvPr id="0" name=""/>
        <dsp:cNvSpPr/>
      </dsp:nvSpPr>
      <dsp:spPr>
        <a:xfrm>
          <a:off x="2522" y="1486499"/>
          <a:ext cx="5121494" cy="16868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cuanto más profundo es este conocimiento, más conscientes somos de nuestras deficiencias y más necesidad vemos de una transformación en nuestra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22" y="1486499"/>
        <a:ext cx="5121494" cy="1686812"/>
      </dsp:txXfrm>
    </dsp:sp>
    <dsp:sp modelId="{EBB866DD-D083-4ED5-84F5-2F33000EBA59}">
      <dsp:nvSpPr>
        <dsp:cNvPr id="0" name=""/>
        <dsp:cNvSpPr/>
      </dsp:nvSpPr>
      <dsp:spPr>
        <a:xfrm>
          <a:off x="2522" y="3434332"/>
          <a:ext cx="5165005" cy="17022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enfoque no está en gloriarnos en la sabiduría, en la fuerza ni en las riquezas humanas, pues todo lo que tenemos y somos lo debemos a la gracia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22" y="3434332"/>
        <a:ext cx="5165005" cy="1702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10/9/2025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3432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6139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10/9/2025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18.pn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13 de septiembre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113310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Cristo ora por sus discípulos (2)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B219355-C93A-0269-38C5-B15C675ED9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285" y="368252"/>
            <a:ext cx="6483151" cy="364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A2DD5BE-4D83-DE0E-C40F-E310AAE5B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41604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11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13 de septiembre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30331" y="4580071"/>
            <a:ext cx="11731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54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Cristo Ora por Sus Discípulos (2)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13 de septiembre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Como consagrado sumo sacerdote, intercedió por los suyos. Como fiel pastor, reunió a su rebaño bajo la sombra del Todopoderoso, en el fuerte y seguro refugio. A él le aguardaba la última batalla con Satanás, y salió para hacerle frente.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El Deseado de Todas las Gentes, p. 635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les he dado a conocer tu nombre, y lo daré a conocer aún, para que el amor con que me has amado, esté en ellos, y yo en ellos.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17:26)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F0994EE-5274-46AA-A323-965D66960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46" y="0"/>
            <a:ext cx="4288002" cy="478380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Unidos en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9669" y="4765235"/>
            <a:ext cx="119207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punto esencial para el éxito de la iglesia menciona Jesús repetidamente en su oración de intercesión?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FCFB57B-A7FF-7843-CA39-6F8969BA0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56647"/>
              </p:ext>
            </p:extLst>
          </p:nvPr>
        </p:nvGraphicFramePr>
        <p:xfrm>
          <a:off x="4387991" y="96538"/>
          <a:ext cx="7673985" cy="4658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DA8759-27C8-4B24-A5A0-F642EE671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3F4204-74FD-4AD0-A42A-89DE94897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E5D6CF-532B-452D-8F09-947E8742E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A38B559-D5D4-E914-556E-4DD807494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800" y="0"/>
            <a:ext cx="6286200" cy="41908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Unidos en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541472" y="4193730"/>
            <a:ext cx="6622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puede lograr y mantener la unidad de la iglesia?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867428"/>
              </p:ext>
            </p:extLst>
          </p:nvPr>
        </p:nvGraphicFramePr>
        <p:xfrm>
          <a:off x="191240" y="188645"/>
          <a:ext cx="5565324" cy="5335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BB70809-B292-307A-C4E2-CE994AB97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06" y="-9761"/>
            <a:ext cx="6346975" cy="317348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son del mundo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381476" y="24776"/>
            <a:ext cx="57347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dice Cristo acerca de sus discípulos y el mundo?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8BCD40B-4E96-41F1-D6BD-7D17E80DFA52}"/>
              </a:ext>
            </a:extLst>
          </p:cNvPr>
          <p:cNvSpPr txBox="1"/>
          <p:nvPr/>
        </p:nvSpPr>
        <p:spPr>
          <a:xfrm>
            <a:off x="171534" y="3689352"/>
            <a:ext cx="27619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los persigue el mundo?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D9DF77B-D419-2943-43FF-C080D7A319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5733381"/>
              </p:ext>
            </p:extLst>
          </p:nvPr>
        </p:nvGraphicFramePr>
        <p:xfrm>
          <a:off x="3178421" y="3486831"/>
          <a:ext cx="8717973" cy="200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8C8D04D-29D5-0F34-2602-27FC311A74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364620"/>
              </p:ext>
            </p:extLst>
          </p:nvPr>
        </p:nvGraphicFramePr>
        <p:xfrm>
          <a:off x="6612040" y="1101994"/>
          <a:ext cx="5273578" cy="2094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CD9D2D-0B95-445E-ADF4-82DCF2E15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FBE818-7FAB-4267-99B4-515F2CA5C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8AE4AE-770C-43F6-95D3-328AAA777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Graphic spid="7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43254BA-9C23-6BAD-A68B-C9277700F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1" y="-1"/>
            <a:ext cx="12181618" cy="63750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 son del mundo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8419128" y="1364721"/>
            <a:ext cx="347349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es el plan de Dios para sus hijos en lo que respecta a las influencias del mundo? </a:t>
            </a:r>
            <a:endParaRPr lang="es-MX" sz="3200" b="1" dirty="0">
              <a:ln w="0"/>
              <a:solidFill>
                <a:schemeClr val="bg1"/>
              </a:solidFill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4E48B28-47C4-525B-9449-B4BE97253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268172"/>
              </p:ext>
            </p:extLst>
          </p:nvPr>
        </p:nvGraphicFramePr>
        <p:xfrm>
          <a:off x="191241" y="527145"/>
          <a:ext cx="5062336" cy="4722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6D1805E-4C5C-B73F-2B64-2B2AB061A1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78"/>
          <a:stretch/>
        </p:blipFill>
        <p:spPr>
          <a:xfrm>
            <a:off x="0" y="0"/>
            <a:ext cx="8582891" cy="328110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Poder en la verdad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288431" y="363281"/>
            <a:ext cx="377354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hace la verdad por aquellos que la conocen y la obedecen?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726F056-AC1E-5FD6-40BE-83B34818A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151564"/>
              </p:ext>
            </p:extLst>
          </p:nvPr>
        </p:nvGraphicFramePr>
        <p:xfrm>
          <a:off x="123675" y="3412318"/>
          <a:ext cx="11944649" cy="231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871E76E-6F7D-486E-9330-D74626E76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0853DD-6E09-46A0-92E0-1FBEBD95D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41C681-C5E2-492E-86D8-DAEB42FBB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BC894B-97AC-4BF7-811E-A175B1C1D5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0F7D4DD-17CF-4E58-958D-3DCB7FDEB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232598E-7335-1148-72BA-5665FCCDC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120" y="-23209"/>
            <a:ext cx="7817880" cy="586341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Poder en la verdad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4501677" y="104261"/>
            <a:ext cx="25225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solidFill>
                  <a:schemeClr val="bg1"/>
                </a:solidFill>
                <a:latin typeface="Noto Sans ExtBd" panose="020B0902040504020204"/>
              </a:rPr>
              <a:t>¿Cómo se define la verdad?</a:t>
            </a:r>
            <a:endParaRPr lang="es-EC" sz="3200" dirty="0">
              <a:ln w="0"/>
              <a:solidFill>
                <a:schemeClr val="bg1"/>
              </a:solidFill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278167"/>
              </p:ext>
            </p:extLst>
          </p:nvPr>
        </p:nvGraphicFramePr>
        <p:xfrm>
          <a:off x="262906" y="222538"/>
          <a:ext cx="3893457" cy="5291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F3D33D-3DBD-2DB3-BF2F-386E4C767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28"/>
          <a:stretch/>
        </p:blipFill>
        <p:spPr>
          <a:xfrm>
            <a:off x="0" y="0"/>
            <a:ext cx="7384640" cy="59216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Poder en la verdad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262285" y="397787"/>
            <a:ext cx="30940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ser santificados por la verdad? 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533852"/>
              </p:ext>
            </p:extLst>
          </p:nvPr>
        </p:nvGraphicFramePr>
        <p:xfrm>
          <a:off x="7533410" y="212724"/>
          <a:ext cx="4528566" cy="542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48C9DC-1C94-AE76-4F06-749A0C09E4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5" r="5413"/>
          <a:stretch/>
        </p:blipFill>
        <p:spPr>
          <a:xfrm>
            <a:off x="5091545" y="1111027"/>
            <a:ext cx="7100456" cy="475986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Tierna consideración de largo alcance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770783" y="39059"/>
            <a:ext cx="7295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sabemos que Cristo nos incluyó en su oración mediadora?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9B5063A4-F69E-CBAF-D729-5480DD9493BA}"/>
              </a:ext>
            </a:extLst>
          </p:cNvPr>
          <p:cNvSpPr/>
          <p:nvPr/>
        </p:nvSpPr>
        <p:spPr>
          <a:xfrm>
            <a:off x="6722918" y="3439006"/>
            <a:ext cx="3293918" cy="727750"/>
          </a:xfrm>
          <a:prstGeom prst="wedgeRectCallout">
            <a:avLst>
              <a:gd name="adj1" fmla="val 2018"/>
              <a:gd name="adj2" fmla="val -1343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Mas no ruego solamente por éstos, sino también por los que han de creer en mí por la palabra de ellos.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8604440"/>
              </p:ext>
            </p:extLst>
          </p:nvPr>
        </p:nvGraphicFramePr>
        <p:xfrm>
          <a:off x="140414" y="820965"/>
          <a:ext cx="5766817" cy="4452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Graphic spid="1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F3DE9A-5A80-B72D-4F10-55276135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600" y="-17880"/>
            <a:ext cx="4570400" cy="58704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Tierna consideración de largo alcance</a:t>
              </a:r>
              <a:endParaRPr lang="es-EC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-1" y="0"/>
            <a:ext cx="762160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seguridad tenemos de que el cuidado de Cristo, a través del Espíritu Santo, está sobre nosotros hoy?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C3FF6D8C-0611-0A87-2FB6-27C7E7C3B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139848"/>
              </p:ext>
            </p:extLst>
          </p:nvPr>
        </p:nvGraphicFramePr>
        <p:xfrm>
          <a:off x="75817" y="1779262"/>
          <a:ext cx="7469966" cy="4269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3A90E55-3685-4914-96D7-0C5C75D9D7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7AD5815-D48F-4B37-A501-28CE02066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12C251-47EA-4FB5-A1F7-56C8D63FB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4DA112-724A-4A4A-8BC4-499460475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637FC9F-6592-4DE2-AD7B-2A2377799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FE3E807-3C08-2BC7-BB2F-0B80D805B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32"/>
            <a:ext cx="4229100" cy="604761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Tierna consideración de largo alcance</a:t>
              </a:r>
              <a:endParaRPr lang="es-EC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4340212" y="4706165"/>
            <a:ext cx="78315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deseo manifestó Jesús en favor de su pueblo al final de su oración?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274241"/>
              </p:ext>
            </p:extLst>
          </p:nvPr>
        </p:nvGraphicFramePr>
        <p:xfrm>
          <a:off x="4644736" y="114502"/>
          <a:ext cx="7417240" cy="4555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58EF56-0CCE-67F0-E463-97873B6F7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606" y="1189714"/>
            <a:ext cx="7142393" cy="475683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7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Para que podamos conocer su nombre</a:t>
              </a:r>
              <a:endParaRPr lang="es-EC" sz="27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4973789" y="112496"/>
            <a:ext cx="71423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debemos reflejar al Padre a través de Cristo?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FAD0C92-693A-7BE7-2AA5-4BDA71C469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413988"/>
              </p:ext>
            </p:extLst>
          </p:nvPr>
        </p:nvGraphicFramePr>
        <p:xfrm>
          <a:off x="173601" y="410314"/>
          <a:ext cx="4724371" cy="511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174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B4A1EF9-9A7E-E0EA-B78B-660A41E4A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1244"/>
            <a:ext cx="6359672" cy="423130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7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Para que podamos conocer su nombre</a:t>
              </a:r>
              <a:endParaRPr lang="es-EC" sz="27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71534" y="112496"/>
            <a:ext cx="61684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enfoque debemos mantener siempre en la vida?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E4CBC1C-6591-9467-BBA1-52E6F8E78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6951809"/>
              </p:ext>
            </p:extLst>
          </p:nvPr>
        </p:nvGraphicFramePr>
        <p:xfrm>
          <a:off x="6652902" y="298092"/>
          <a:ext cx="5170050" cy="5225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2414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60202" y="381783"/>
            <a:ext cx="2374126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es la manifestación perfecta del carácter del Padre; y cuando le permitimos vivir en nosotros, su amor y su santidad se reflejan en nuestra vida, de este modo, el mundo puede contemplar en nosotros al Padre.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0805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verdadera fortaleza de la iglesia se encuentra en la unidad que nace de nuestra comunión con Cristo. Al permanecer en Él, su amor nos une en un mismo espíritu, pensamiento y propósito, y la iglesia avanza.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40178" y="381783"/>
            <a:ext cx="250935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hijos de Dios han sido llamados a vivir en el mundo, pero no a ser parte de él. Su obra en el mundo consiste en reflejar el amor de Cristo, y aunque esto les trae oposición y rechazo, también confirma que su ciudadanía está en el cielo.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94675" y="381783"/>
            <a:ext cx="2410458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Ser santificados por la verdad significa permitir que la Palabra de Dios moldee nuestra mente, nuestro corazón y nuestra conducta; la santificación es un proceso continuo que nos prepara para vivir con Cristo por la eternidad.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50281" y="381783"/>
            <a:ext cx="226477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intercesión de Cristo no se limitó a sus discípulos inmediatos, sino que abarca a todos los que, a través de los siglos, creerían en Él por la palabra de su testimonio, en esa oración estamos incluidos nosotros hoy.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3162420"/>
            <a:ext cx="635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permitir que el amor de Dios llene mi ser y se refleje en todas mis acciones y relaciones!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1070990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amor de Dios puede habitar en mí por medio de Cristo, y que Jesús desea estar presente en mi vida.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1254793</TotalTime>
  <Words>1554</Words>
  <Application>Microsoft Office PowerPoint</Application>
  <PresentationFormat>Panorámica</PresentationFormat>
  <Paragraphs>131</Paragraphs>
  <Slides>21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9317</cp:revision>
  <dcterms:created xsi:type="dcterms:W3CDTF">2017-06-02T15:34:13Z</dcterms:created>
  <dcterms:modified xsi:type="dcterms:W3CDTF">2025-09-10T22:55:27Z</dcterms:modified>
</cp:coreProperties>
</file>