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3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y sus discípulos se dirigieron hacia el huerto de Getsemaní, al otro lado del arroyo de Cedrón…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propósito de Jesús al ir al Getsemaní fue buscar la comunión más íntima con su Padre antes de enfrentar el momento más decisivo del plan de salvación.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78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0350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vastos alcances de la transgresión causaron a Jesús un profundo dolor que no podría soportar que sus discípulos fueran testigos de su agonía…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 Jesús pidió a Pedro, Jacobo y Juan que velaran y lo acompañaran, mientras Él, apartado de ellos, llevaba sobre sí la ira de Dios contra el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En medio de su agonía por cargar con la culpa del mundo y aun habiendo expresado el deseo natural de evitar el sufrimiento…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…la esencia de su primera oración fue entrega total a la voluntad del Padre para asegurar la redención de la humanidad.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940108" custScaleY="1761663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929804" custScaleY="1812222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Jesús encontró a sus discípulos dormidos </a:t>
          </a:r>
          <a:r>
            <a:rPr lang="es-ES" sz="2200" dirty="0">
              <a:latin typeface="Bw Modelica" panose="00000600000000000000" pitchFamily="50" charset="0"/>
            </a:rPr>
            <a:t>cuando debían velar y orar junto a Él</a:t>
          </a:r>
          <a:r>
            <a:rPr lang="es-EC" sz="2200" dirty="0">
              <a:latin typeface="Bw Modelica" panose="00000600000000000000" pitchFamily="50" charset="0"/>
            </a:rPr>
            <a:t>...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…entonces los reprendió, exhortándolos a mantenerse vigilantes y en oración…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hallar refugio en Dios y no ser vencidos por las artimañas de Satanás..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85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890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42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247BC5-9ADF-4A0A-9ACA-99CC0B72D51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FF950D4-8EE8-4AB1-ABF1-71A8940FFF4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su segunda oración, Cristo manifestó plena rendición al aceptar beber la copa según la voluntad de su Padre…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E46D339-B303-4103-9FD9-31F689834FB7}" type="parTrans" cxnId="{207DD8AF-AE70-4D84-8164-BE3FE0E8502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FE3900F-5D1C-4EC2-A47E-13EFA507D957}" type="sibTrans" cxnId="{207DD8AF-AE70-4D84-8164-BE3FE0E8502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7BF722-BCBD-446E-9303-D4A3A346B09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regresar, encontró nuevamente a sus discípulos dormidos, vencidos por el cansancio.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46F7695-0A6C-478D-90B9-9AF66E12CD6D}" type="parTrans" cxnId="{40B9B553-647E-492F-A3C9-8A327766C62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F73C06-15B7-47CE-9EA7-AC8594D4A7B1}" type="sibTrans" cxnId="{40B9B553-647E-492F-A3C9-8A327766C62C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6E2039-2D60-42B8-A955-B397D0FE534D}" type="pres">
      <dgm:prSet presAssocID="{3F247BC5-9ADF-4A0A-9ACA-99CC0B72D511}" presName="Name0" presStyleCnt="0">
        <dgm:presLayoutVars>
          <dgm:dir/>
          <dgm:resizeHandles val="exact"/>
        </dgm:presLayoutVars>
      </dgm:prSet>
      <dgm:spPr/>
    </dgm:pt>
    <dgm:pt modelId="{8871E76E-6F7D-486E-9330-D74626E76523}" type="pres">
      <dgm:prSet presAssocID="{8FF950D4-8EE8-4AB1-ABF1-71A8940FFF44}" presName="node" presStyleLbl="node1" presStyleIdx="0" presStyleCnt="2" custScaleX="107003">
        <dgm:presLayoutVars>
          <dgm:bulletEnabled val="1"/>
        </dgm:presLayoutVars>
      </dgm:prSet>
      <dgm:spPr/>
    </dgm:pt>
    <dgm:pt modelId="{720853DD-6E09-46A0-92E0-1FBEBD95D729}" type="pres">
      <dgm:prSet presAssocID="{DFE3900F-5D1C-4EC2-A47E-13EFA507D957}" presName="sibTrans" presStyleLbl="sibTrans2D1" presStyleIdx="0" presStyleCnt="1"/>
      <dgm:spPr/>
    </dgm:pt>
    <dgm:pt modelId="{0BFE9934-1A44-4BDA-89FD-40094A4787A3}" type="pres">
      <dgm:prSet presAssocID="{DFE3900F-5D1C-4EC2-A47E-13EFA507D957}" presName="connectorText" presStyleLbl="sibTrans2D1" presStyleIdx="0" presStyleCnt="1"/>
      <dgm:spPr/>
    </dgm:pt>
    <dgm:pt modelId="{6641C681-C5E2-492E-86D8-DAEB42FBB75A}" type="pres">
      <dgm:prSet presAssocID="{697BF722-BCBD-446E-9303-D4A3A346B098}" presName="node" presStyleLbl="node1" presStyleIdx="1" presStyleCnt="2">
        <dgm:presLayoutVars>
          <dgm:bulletEnabled val="1"/>
        </dgm:presLayoutVars>
      </dgm:prSet>
      <dgm:spPr/>
    </dgm:pt>
  </dgm:ptLst>
  <dgm:cxnLst>
    <dgm:cxn modelId="{46B7C403-2F41-4D88-A165-25D16424BE64}" type="presOf" srcId="{8FF950D4-8EE8-4AB1-ABF1-71A8940FFF44}" destId="{8871E76E-6F7D-486E-9330-D74626E76523}" srcOrd="0" destOrd="0" presId="urn:microsoft.com/office/officeart/2005/8/layout/process1"/>
    <dgm:cxn modelId="{40B9B553-647E-492F-A3C9-8A327766C62C}" srcId="{3F247BC5-9ADF-4A0A-9ACA-99CC0B72D511}" destId="{697BF722-BCBD-446E-9303-D4A3A346B098}" srcOrd="1" destOrd="0" parTransId="{346F7695-0A6C-478D-90B9-9AF66E12CD6D}" sibTransId="{C2F73C06-15B7-47CE-9EA7-AC8594D4A7B1}"/>
    <dgm:cxn modelId="{DC7C9688-21C4-48D4-ADB6-AEAB88F87F76}" type="presOf" srcId="{697BF722-BCBD-446E-9303-D4A3A346B098}" destId="{6641C681-C5E2-492E-86D8-DAEB42FBB75A}" srcOrd="0" destOrd="0" presId="urn:microsoft.com/office/officeart/2005/8/layout/process1"/>
    <dgm:cxn modelId="{207DD8AF-AE70-4D84-8164-BE3FE0E85021}" srcId="{3F247BC5-9ADF-4A0A-9ACA-99CC0B72D511}" destId="{8FF950D4-8EE8-4AB1-ABF1-71A8940FFF44}" srcOrd="0" destOrd="0" parTransId="{5E46D339-B303-4103-9FD9-31F689834FB7}" sibTransId="{DFE3900F-5D1C-4EC2-A47E-13EFA507D957}"/>
    <dgm:cxn modelId="{07D895CF-362D-4EB1-ADDF-0A315A88B799}" type="presOf" srcId="{3F247BC5-9ADF-4A0A-9ACA-99CC0B72D511}" destId="{736E2039-2D60-42B8-A955-B397D0FE534D}" srcOrd="0" destOrd="0" presId="urn:microsoft.com/office/officeart/2005/8/layout/process1"/>
    <dgm:cxn modelId="{E0186BD7-9943-44C8-A86C-70B108F2402B}" type="presOf" srcId="{DFE3900F-5D1C-4EC2-A47E-13EFA507D957}" destId="{0BFE9934-1A44-4BDA-89FD-40094A4787A3}" srcOrd="1" destOrd="0" presId="urn:microsoft.com/office/officeart/2005/8/layout/process1"/>
    <dgm:cxn modelId="{99B9DBE5-180E-44CB-80D0-9A8387945EAC}" type="presOf" srcId="{DFE3900F-5D1C-4EC2-A47E-13EFA507D957}" destId="{720853DD-6E09-46A0-92E0-1FBEBD95D729}" srcOrd="0" destOrd="0" presId="urn:microsoft.com/office/officeart/2005/8/layout/process1"/>
    <dgm:cxn modelId="{8E74186D-54AC-4163-BDE1-4C59DD4A03FF}" type="presParOf" srcId="{736E2039-2D60-42B8-A955-B397D0FE534D}" destId="{8871E76E-6F7D-486E-9330-D74626E76523}" srcOrd="0" destOrd="0" presId="urn:microsoft.com/office/officeart/2005/8/layout/process1"/>
    <dgm:cxn modelId="{E1996026-EDCA-4B75-9324-C1677CFF28A6}" type="presParOf" srcId="{736E2039-2D60-42B8-A955-B397D0FE534D}" destId="{720853DD-6E09-46A0-92E0-1FBEBD95D729}" srcOrd="1" destOrd="0" presId="urn:microsoft.com/office/officeart/2005/8/layout/process1"/>
    <dgm:cxn modelId="{6C9258D0-F606-48DF-B1A0-BC82FABE29CA}" type="presParOf" srcId="{720853DD-6E09-46A0-92E0-1FBEBD95D729}" destId="{0BFE9934-1A44-4BDA-89FD-40094A4787A3}" srcOrd="0" destOrd="0" presId="urn:microsoft.com/office/officeart/2005/8/layout/process1"/>
    <dgm:cxn modelId="{C108DACA-A1C9-4C15-A889-F7AE456743EB}" type="presParOf" srcId="{736E2039-2D60-42B8-A955-B397D0FE534D}" destId="{6641C681-C5E2-492E-86D8-DAEB42FBB75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cumplía la profecía de Isaías, porque el Hijo de Dios, perfecto y santo, al cargar con la culpa del pecado del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…veía desfigurada su apariencia y profundamente quebrantado su ser interior.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948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0350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F81DB7C-A78C-4B57-8DEF-D474E2E7940F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A97DABA-27CF-4C6B-B36B-61F414A3738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profeta declaró: “Verá el fruto de la aflicción de su alma, y quedará satisfecho;…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7F673CA-5C8B-44C2-8E26-B0C561174075}" type="parTrans" cxnId="{E5945C65-2D63-4FE0-90ED-B28AF2948B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9BFA8F7-E475-4242-B9BF-B9991AC1D6CF}" type="sibTrans" cxnId="{E5945C65-2D63-4FE0-90ED-B28AF2948B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F0D18EA-BB32-47D1-BD6B-CBE0F9ED74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su conocimiento justificará mi siervo justo a muchos, y llevará las iniquidades de ellos.”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52216C0-8792-4D4A-838C-02E6566F37CF}" type="parTrans" cxnId="{3A9FA75F-C596-43AB-AD73-646AC7EDCAB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73792E3-ED69-429A-BBF5-1BDCB6366719}" type="sibTrans" cxnId="{3A9FA75F-C596-43AB-AD73-646AC7EDCAB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D0C7E1F-5AAB-4A2E-A5B8-76E07F5F5C40}" type="pres">
      <dgm:prSet presAssocID="{7F81DB7C-A78C-4B57-8DEF-D474E2E7940F}" presName="Name0" presStyleCnt="0">
        <dgm:presLayoutVars>
          <dgm:dir/>
          <dgm:resizeHandles val="exact"/>
        </dgm:presLayoutVars>
      </dgm:prSet>
      <dgm:spPr/>
    </dgm:pt>
    <dgm:pt modelId="{86CD9D2D-0B95-445E-ADF4-82DCF2E15A80}" type="pres">
      <dgm:prSet presAssocID="{8A97DABA-27CF-4C6B-B36B-61F414A3738B}" presName="node" presStyleLbl="node1" presStyleIdx="0" presStyleCnt="2">
        <dgm:presLayoutVars>
          <dgm:bulletEnabled val="1"/>
        </dgm:presLayoutVars>
      </dgm:prSet>
      <dgm:spPr/>
    </dgm:pt>
    <dgm:pt modelId="{F9FBE818-7FAB-4267-99B4-515F2CA5C3AB}" type="pres">
      <dgm:prSet presAssocID="{C9BFA8F7-E475-4242-B9BF-B9991AC1D6CF}" presName="sibTrans" presStyleLbl="sibTrans2D1" presStyleIdx="0" presStyleCnt="1"/>
      <dgm:spPr/>
    </dgm:pt>
    <dgm:pt modelId="{045AF64A-8952-4C5C-A6E8-E6E204AF55E4}" type="pres">
      <dgm:prSet presAssocID="{C9BFA8F7-E475-4242-B9BF-B9991AC1D6CF}" presName="connectorText" presStyleLbl="sibTrans2D1" presStyleIdx="0" presStyleCnt="1"/>
      <dgm:spPr/>
    </dgm:pt>
    <dgm:pt modelId="{578AE4AE-770C-43F6-95D3-328AAA7772C9}" type="pres">
      <dgm:prSet presAssocID="{CF0D18EA-BB32-47D1-BD6B-CBE0F9ED747D}" presName="node" presStyleLbl="node1" presStyleIdx="1" presStyleCnt="2">
        <dgm:presLayoutVars>
          <dgm:bulletEnabled val="1"/>
        </dgm:presLayoutVars>
      </dgm:prSet>
      <dgm:spPr/>
    </dgm:pt>
  </dgm:ptLst>
  <dgm:cxnLst>
    <dgm:cxn modelId="{3A9FA75F-C596-43AB-AD73-646AC7EDCABB}" srcId="{7F81DB7C-A78C-4B57-8DEF-D474E2E7940F}" destId="{CF0D18EA-BB32-47D1-BD6B-CBE0F9ED747D}" srcOrd="1" destOrd="0" parTransId="{E52216C0-8792-4D4A-838C-02E6566F37CF}" sibTransId="{373792E3-ED69-429A-BBF5-1BDCB6366719}"/>
    <dgm:cxn modelId="{E5945C65-2D63-4FE0-90ED-B28AF2948B32}" srcId="{7F81DB7C-A78C-4B57-8DEF-D474E2E7940F}" destId="{8A97DABA-27CF-4C6B-B36B-61F414A3738B}" srcOrd="0" destOrd="0" parTransId="{A7F673CA-5C8B-44C2-8E26-B0C561174075}" sibTransId="{C9BFA8F7-E475-4242-B9BF-B9991AC1D6CF}"/>
    <dgm:cxn modelId="{FEBF894D-B91A-4EE4-97C5-9C408D755298}" type="presOf" srcId="{C9BFA8F7-E475-4242-B9BF-B9991AC1D6CF}" destId="{045AF64A-8952-4C5C-A6E8-E6E204AF55E4}" srcOrd="1" destOrd="0" presId="urn:microsoft.com/office/officeart/2005/8/layout/process1"/>
    <dgm:cxn modelId="{93A29257-23FC-48D3-99CA-75B847CB2C23}" type="presOf" srcId="{8A97DABA-27CF-4C6B-B36B-61F414A3738B}" destId="{86CD9D2D-0B95-445E-ADF4-82DCF2E15A80}" srcOrd="0" destOrd="0" presId="urn:microsoft.com/office/officeart/2005/8/layout/process1"/>
    <dgm:cxn modelId="{A6A4167A-B6B8-41FF-83FA-208BF6429FD8}" type="presOf" srcId="{7F81DB7C-A78C-4B57-8DEF-D474E2E7940F}" destId="{ED0C7E1F-5AAB-4A2E-A5B8-76E07F5F5C40}" srcOrd="0" destOrd="0" presId="urn:microsoft.com/office/officeart/2005/8/layout/process1"/>
    <dgm:cxn modelId="{25F23B5A-EAFB-45CB-9914-C4B878E19C59}" type="presOf" srcId="{CF0D18EA-BB32-47D1-BD6B-CBE0F9ED747D}" destId="{578AE4AE-770C-43F6-95D3-328AAA7772C9}" srcOrd="0" destOrd="0" presId="urn:microsoft.com/office/officeart/2005/8/layout/process1"/>
    <dgm:cxn modelId="{DB3CF7B7-1575-486E-9D94-FC30017A20F5}" type="presOf" srcId="{C9BFA8F7-E475-4242-B9BF-B9991AC1D6CF}" destId="{F9FBE818-7FAB-4267-99B4-515F2CA5C3AB}" srcOrd="0" destOrd="0" presId="urn:microsoft.com/office/officeart/2005/8/layout/process1"/>
    <dgm:cxn modelId="{0F7EA464-04DD-4740-A365-09C3FE62B91E}" type="presParOf" srcId="{ED0C7E1F-5AAB-4A2E-A5B8-76E07F5F5C40}" destId="{86CD9D2D-0B95-445E-ADF4-82DCF2E15A80}" srcOrd="0" destOrd="0" presId="urn:microsoft.com/office/officeart/2005/8/layout/process1"/>
    <dgm:cxn modelId="{70FCAC9C-B2E9-4809-AFFC-402A18B0637F}" type="presParOf" srcId="{ED0C7E1F-5AAB-4A2E-A5B8-76E07F5F5C40}" destId="{F9FBE818-7FAB-4267-99B4-515F2CA5C3AB}" srcOrd="1" destOrd="0" presId="urn:microsoft.com/office/officeart/2005/8/layout/process1"/>
    <dgm:cxn modelId="{6BDE6043-2388-45F0-81C9-7C7677BC23A2}" type="presParOf" srcId="{F9FBE818-7FAB-4267-99B4-515F2CA5C3AB}" destId="{045AF64A-8952-4C5C-A6E8-E6E204AF55E4}" srcOrd="0" destOrd="0" presId="urn:microsoft.com/office/officeart/2005/8/layout/process1"/>
    <dgm:cxn modelId="{96C5C2B8-EED8-403B-86C8-96EFE7E4BADD}" type="presParOf" srcId="{ED0C7E1F-5AAB-4A2E-A5B8-76E07F5F5C40}" destId="{578AE4AE-770C-43F6-95D3-328AAA7772C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ángel que ocupa el lugar del cual cayó Satanás (Gabriel), vino al lado de Cristo para dar poder al suplicante divino - humano…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le consoló y fortaleció mostrándole las almas que se salvarían como resultado de su gran sacrificio. 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31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4748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Cumpliéndose lo anunciado por Jesús de que uno de sus discípulos lo entregaría, el grupo que lo arrestó fue encabezado por Judas Iscariote…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…quien iba delante, guiando a los guardias hasta el lugar donde sabía que el Maestro acostumbraba reunirse con sus discípulos..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40639" custScaleY="105125" custLinFactNeighborX="-45908" custLinFactNeighborY="2932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40639" custScaleY="111170" custLinFactNeighborX="-45908" custLinFactNeighborY="2932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Jesús se identificó ante ellos, el ángel que acababa de servir a Jesús se puso entre Él y la turba, y una luz divina iluminó el rostro del Salvador…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presencia de esta gloria divina, la turba homicida no pudo resistir un momento, retrocedió tambaleándose y cayeron como muertos al suelo, incluido Judas.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7945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7514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La traición de Judas fortaleció la osadía de los enemigos de Jesús, e hizo que estos se envalentonaran y procedieran a arrestarlo…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…mientras tanto, Pedro, pensó que su Maestro permitía injustamente su arresto, pues no comprendía el plan divino de redención, donde Cristo se entrega voluntariamente…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…por eso, impulsivamente sacó su espada para defenderlo, pero no logró sino cortar la oreja de </a:t>
          </a:r>
          <a:r>
            <a:rPr lang="es-ES" sz="2100" dirty="0" err="1">
              <a:latin typeface="Bw Modelica" panose="00000600000000000000" pitchFamily="50" charset="0"/>
            </a:rPr>
            <a:t>Malco</a:t>
          </a:r>
          <a:r>
            <a:rPr lang="es-ES" sz="2100" dirty="0">
              <a:latin typeface="Bw Modelica" panose="00000600000000000000" pitchFamily="50" charset="0"/>
            </a:rPr>
            <a:t>, siervo del sumo sacerdote.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15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3417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783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Aun estando frente a la violencia y traición, Jesús demostró su amor deteniendo la violencia de Pedro y sanando a </a:t>
          </a:r>
          <a:r>
            <a:rPr lang="es-ES" sz="2100" dirty="0" err="1">
              <a:latin typeface="Bw Modelica" panose="00000600000000000000" pitchFamily="50" charset="0"/>
            </a:rPr>
            <a:t>Malco</a:t>
          </a:r>
          <a:r>
            <a:rPr lang="es-ES" sz="2100" dirty="0">
              <a:latin typeface="Bw Modelica" panose="00000600000000000000" pitchFamily="50" charset="0"/>
            </a:rPr>
            <a:t>; Cristo también declaró a Pedro que ángeles vendrían en su ayuda si lo pedía, pero elegía cumplir la voluntad del Padre.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Al oír que Cristo podía llamar a los ejércitos celestiales, los ángeles anhelaron rodearlo y dispersar a la turba; pero, comprendiendo su misión, con profundo dolor fueron enviados solo a presenciar la escena y registrar cada crueldad que sufrió cuando quedó abandonado en manos de sus captores.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183476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2000000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CCBDB8-A8CC-4D1C-A5FA-3281AA286C1D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16CE19A-1EBB-4099-B58D-8F5BC49B9E4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aprender que la agresión, el rencor o la violencia contra otros son contrarias al carácter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297972C-CE25-42F1-B40F-4DA4932C2826}" type="par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C8BE5B-E307-4EAD-8EAD-5886A8D6C13D}" type="sib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DADC05-0DBC-487B-98BE-C3DF89F6EC0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…los hijos de Dios al defender la fe deben confiar en la providencia de Dios y practicar la mansedumbre y el amor, incluso ante la injusticia.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E7BEBC-6CDC-4EC8-8B06-E3FBEF58CDAF}" type="par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0883B8-4690-40D6-BEEC-B64F04F6D907}" type="sib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4FF6AAF-85B7-4B8C-883F-188FE97E1638}" type="pres">
      <dgm:prSet presAssocID="{7ECCBDB8-A8CC-4D1C-A5FA-3281AA286C1D}" presName="CompostProcess" presStyleCnt="0">
        <dgm:presLayoutVars>
          <dgm:dir val="rev"/>
          <dgm:resizeHandles val="exact"/>
        </dgm:presLayoutVars>
      </dgm:prSet>
      <dgm:spPr/>
    </dgm:pt>
    <dgm:pt modelId="{BFDA8759-27C8-4B24-A5A0-F642EE671F12}" type="pres">
      <dgm:prSet presAssocID="{7ECCBDB8-A8CC-4D1C-A5FA-3281AA286C1D}" presName="arrow" presStyleLbl="bgShp" presStyleIdx="0" presStyleCnt="1"/>
      <dgm:spPr/>
    </dgm:pt>
    <dgm:pt modelId="{F23E401F-00E0-4188-8134-F44F034CB513}" type="pres">
      <dgm:prSet presAssocID="{7ECCBDB8-A8CC-4D1C-A5FA-3281AA286C1D}" presName="linearProcess" presStyleCnt="0"/>
      <dgm:spPr/>
    </dgm:pt>
    <dgm:pt modelId="{CF3F4204-74FD-4AD0-A42A-89DE948970FE}" type="pres">
      <dgm:prSet presAssocID="{216CE19A-1EBB-4099-B58D-8F5BC49B9E4A}" presName="textNode" presStyleLbl="node1" presStyleIdx="0" presStyleCnt="2" custScaleX="140225" custScaleY="109784">
        <dgm:presLayoutVars>
          <dgm:bulletEnabled val="1"/>
        </dgm:presLayoutVars>
      </dgm:prSet>
      <dgm:spPr/>
    </dgm:pt>
    <dgm:pt modelId="{AAA7B77D-B0B0-43E9-9995-21D9602032CE}" type="pres">
      <dgm:prSet presAssocID="{3AC8BE5B-E307-4EAD-8EAD-5886A8D6C13D}" presName="sibTrans" presStyleCnt="0"/>
      <dgm:spPr/>
    </dgm:pt>
    <dgm:pt modelId="{FBE5D6CF-532B-452D-8F09-947E8742E7F4}" type="pres">
      <dgm:prSet presAssocID="{AADADC05-0DBC-487B-98BE-C3DF89F6EC06}" presName="textNode" presStyleLbl="node1" presStyleIdx="1" presStyleCnt="2" custScaleX="163899" custScaleY="109784">
        <dgm:presLayoutVars>
          <dgm:bulletEnabled val="1"/>
        </dgm:presLayoutVars>
      </dgm:prSet>
      <dgm:spPr/>
    </dgm:pt>
  </dgm:ptLst>
  <dgm:cxnLst>
    <dgm:cxn modelId="{C594B22F-3C46-4B18-9F56-D1419CFA7E33}" srcId="{7ECCBDB8-A8CC-4D1C-A5FA-3281AA286C1D}" destId="{AADADC05-0DBC-487B-98BE-C3DF89F6EC06}" srcOrd="1" destOrd="0" parTransId="{CEE7BEBC-6CDC-4EC8-8B06-E3FBEF58CDAF}" sibTransId="{CE0883B8-4690-40D6-BEEC-B64F04F6D907}"/>
    <dgm:cxn modelId="{C3C80C44-386B-4366-AE30-AD2B27F28AA6}" type="presOf" srcId="{AADADC05-0DBC-487B-98BE-C3DF89F6EC06}" destId="{FBE5D6CF-532B-452D-8F09-947E8742E7F4}" srcOrd="0" destOrd="0" presId="urn:microsoft.com/office/officeart/2005/8/layout/hProcess9"/>
    <dgm:cxn modelId="{53C3BB44-77DC-438B-B058-4B0552AE6851}" type="presOf" srcId="{216CE19A-1EBB-4099-B58D-8F5BC49B9E4A}" destId="{CF3F4204-74FD-4AD0-A42A-89DE948970FE}" srcOrd="0" destOrd="0" presId="urn:microsoft.com/office/officeart/2005/8/layout/hProcess9"/>
    <dgm:cxn modelId="{8264D79F-73DB-4DA3-8185-9E8AF5D59532}" srcId="{7ECCBDB8-A8CC-4D1C-A5FA-3281AA286C1D}" destId="{216CE19A-1EBB-4099-B58D-8F5BC49B9E4A}" srcOrd="0" destOrd="0" parTransId="{5297972C-CE25-42F1-B40F-4DA4932C2826}" sibTransId="{3AC8BE5B-E307-4EAD-8EAD-5886A8D6C13D}"/>
    <dgm:cxn modelId="{9B8488A9-3D8F-4C82-8D72-7056077559D0}" type="presOf" srcId="{7ECCBDB8-A8CC-4D1C-A5FA-3281AA286C1D}" destId="{74FF6AAF-85B7-4B8C-883F-188FE97E1638}" srcOrd="0" destOrd="0" presId="urn:microsoft.com/office/officeart/2005/8/layout/hProcess9"/>
    <dgm:cxn modelId="{531134F3-4E6A-49E3-877C-A80788021395}" type="presParOf" srcId="{74FF6AAF-85B7-4B8C-883F-188FE97E1638}" destId="{BFDA8759-27C8-4B24-A5A0-F642EE671F12}" srcOrd="0" destOrd="0" presId="urn:microsoft.com/office/officeart/2005/8/layout/hProcess9"/>
    <dgm:cxn modelId="{326AE5E3-518E-46DB-9FDD-0AB9624E4883}" type="presParOf" srcId="{74FF6AAF-85B7-4B8C-883F-188FE97E1638}" destId="{F23E401F-00E0-4188-8134-F44F034CB513}" srcOrd="1" destOrd="0" presId="urn:microsoft.com/office/officeart/2005/8/layout/hProcess9"/>
    <dgm:cxn modelId="{2EC883D8-FCF7-465C-A260-2F79AA6EE793}" type="presParOf" srcId="{F23E401F-00E0-4188-8134-F44F034CB513}" destId="{CF3F4204-74FD-4AD0-A42A-89DE948970FE}" srcOrd="0" destOrd="0" presId="urn:microsoft.com/office/officeart/2005/8/layout/hProcess9"/>
    <dgm:cxn modelId="{614DA652-DB24-4344-B94A-3F4DC2ECCD4E}" type="presParOf" srcId="{F23E401F-00E0-4188-8134-F44F034CB513}" destId="{AAA7B77D-B0B0-43E9-9995-21D9602032CE}" srcOrd="1" destOrd="0" presId="urn:microsoft.com/office/officeart/2005/8/layout/hProcess9"/>
    <dgm:cxn modelId="{A0FA23E1-1E89-49B0-9D0A-DA930E524C1A}" type="presParOf" srcId="{F23E401F-00E0-4188-8134-F44F034CB513}" destId="{FBE5D6CF-532B-452D-8F09-947E8742E7F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65" y="303257"/>
          <a:ext cx="5818017" cy="13658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y sus discípulos se dirigieron hacia el huerto de Getsemaní, al otro lado del arroyo de Cedrón…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9542" y="369934"/>
        <a:ext cx="5684663" cy="1232522"/>
      </dsp:txXfrm>
    </dsp:sp>
    <dsp:sp modelId="{EBB866DD-D083-4ED5-84F5-2F33000EBA59}">
      <dsp:nvSpPr>
        <dsp:cNvPr id="0" name=""/>
        <dsp:cNvSpPr/>
      </dsp:nvSpPr>
      <dsp:spPr>
        <a:xfrm>
          <a:off x="2865" y="1849590"/>
          <a:ext cx="5867445" cy="1456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propósito de Jesús al ir al Getsemaní fue buscar la comunión más íntima con su Padre antes de enfrentar el momento más decisivo del plan de salvación.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3955" y="1920680"/>
        <a:ext cx="5725265" cy="1314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1541"/>
          <a:ext cx="4890985" cy="19718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vastos alcances de la transgresión causaron a Jesús un profundo dolor que no podría soportar que sus discípulos fueran testigos de su agonía…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755" y="59296"/>
        <a:ext cx="4775475" cy="1856383"/>
      </dsp:txXfrm>
    </dsp:sp>
    <dsp:sp modelId="{453817D1-3B94-47AE-A879-A8732AC96949}">
      <dsp:nvSpPr>
        <dsp:cNvPr id="0" name=""/>
        <dsp:cNvSpPr/>
      </dsp:nvSpPr>
      <dsp:spPr>
        <a:xfrm rot="5400000">
          <a:off x="1931957" y="2041906"/>
          <a:ext cx="1027070" cy="123248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075747" y="2144614"/>
        <a:ext cx="739491" cy="718949"/>
      </dsp:txXfrm>
    </dsp:sp>
    <dsp:sp modelId="{70437E02-45D0-47C9-80E5-FE6E70D5D88D}">
      <dsp:nvSpPr>
        <dsp:cNvPr id="0" name=""/>
        <dsp:cNvSpPr/>
      </dsp:nvSpPr>
      <dsp:spPr>
        <a:xfrm>
          <a:off x="0" y="3342863"/>
          <a:ext cx="4890985" cy="19472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 Jesús pidió a Pedro, Jacobo y Juan que velaran y lo acompañaran, mientras Él, apartado de ellos, llevaba sobre sí la ira de Dios contra el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034" y="3399897"/>
        <a:ext cx="4776917" cy="18332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246669" y="115"/>
          <a:ext cx="5417078" cy="196753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medio de su agonía por cargar con la culpa del mundo y aun habiendo expresado el deseo natural de evitar el sufrimiento…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230435" y="115"/>
        <a:ext cx="3449545" cy="1967533"/>
      </dsp:txXfrm>
    </dsp:sp>
    <dsp:sp modelId="{8D044741-25DB-4DE0-8341-A6CE7CF03541}">
      <dsp:nvSpPr>
        <dsp:cNvPr id="0" name=""/>
        <dsp:cNvSpPr/>
      </dsp:nvSpPr>
      <dsp:spPr>
        <a:xfrm rot="10800000">
          <a:off x="275440" y="1983284"/>
          <a:ext cx="5388308" cy="202400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esencia de su primera oración fue entrega total a la voluntad del Padre para asegurar la redención de la humanidad.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287440" y="1983284"/>
        <a:ext cx="3364308" cy="202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45" y="73396"/>
          <a:ext cx="3949677" cy="12845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Jesús encontró a sus discípulos dormidos </a:t>
          </a:r>
          <a:r>
            <a:rPr lang="es-ES" sz="2200" kern="1200" dirty="0">
              <a:latin typeface="Bw Modelica" panose="00000600000000000000" pitchFamily="50" charset="0"/>
            </a:rPr>
            <a:t>cuando debían velar y orar junto a Él</a:t>
          </a:r>
          <a:r>
            <a:rPr lang="es-EC" sz="2200" kern="1200" dirty="0">
              <a:latin typeface="Bw Modelica" panose="00000600000000000000" pitchFamily="50" charset="0"/>
            </a:rPr>
            <a:t>...</a:t>
          </a:r>
        </a:p>
      </dsp:txBody>
      <dsp:txXfrm>
        <a:off x="1945" y="73396"/>
        <a:ext cx="3949677" cy="1284578"/>
      </dsp:txXfrm>
    </dsp:sp>
    <dsp:sp modelId="{9D041828-6AD9-46A5-9720-92B6CDC6F09B}">
      <dsp:nvSpPr>
        <dsp:cNvPr id="0" name=""/>
        <dsp:cNvSpPr/>
      </dsp:nvSpPr>
      <dsp:spPr>
        <a:xfrm>
          <a:off x="1945" y="1583205"/>
          <a:ext cx="3949677" cy="130183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…entonces los reprendió, exhortándolos a mantenerse vigilantes y en oración…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45" y="1583205"/>
        <a:ext cx="3949677" cy="1301831"/>
      </dsp:txXfrm>
    </dsp:sp>
    <dsp:sp modelId="{EBB866DD-D083-4ED5-84F5-2F33000EBA59}">
      <dsp:nvSpPr>
        <dsp:cNvPr id="0" name=""/>
        <dsp:cNvSpPr/>
      </dsp:nvSpPr>
      <dsp:spPr>
        <a:xfrm>
          <a:off x="1945" y="3110266"/>
          <a:ext cx="3983232" cy="13253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hallar refugio en Dios y no ser vencidos por las artimañas de Satanás..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45" y="3110266"/>
        <a:ext cx="3983232" cy="13253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1E76E-6F7D-486E-9330-D74626E76523}">
      <dsp:nvSpPr>
        <dsp:cNvPr id="0" name=""/>
        <dsp:cNvSpPr/>
      </dsp:nvSpPr>
      <dsp:spPr>
        <a:xfrm>
          <a:off x="4478" y="111337"/>
          <a:ext cx="3384861" cy="21055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su segunda oración, Cristo manifestó plena rendición al aceptar beber la copa según la voluntad de su Padre…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6147" y="173006"/>
        <a:ext cx="3261523" cy="1982212"/>
      </dsp:txXfrm>
    </dsp:sp>
    <dsp:sp modelId="{720853DD-6E09-46A0-92E0-1FBEBD95D729}">
      <dsp:nvSpPr>
        <dsp:cNvPr id="0" name=""/>
        <dsp:cNvSpPr/>
      </dsp:nvSpPr>
      <dsp:spPr>
        <a:xfrm>
          <a:off x="3705673" y="771859"/>
          <a:ext cx="670626" cy="78450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705673" y="928760"/>
        <a:ext cx="469438" cy="470704"/>
      </dsp:txXfrm>
    </dsp:sp>
    <dsp:sp modelId="{6641C681-C5E2-492E-86D8-DAEB42FBB75A}">
      <dsp:nvSpPr>
        <dsp:cNvPr id="0" name=""/>
        <dsp:cNvSpPr/>
      </dsp:nvSpPr>
      <dsp:spPr>
        <a:xfrm>
          <a:off x="4654673" y="111337"/>
          <a:ext cx="3163333" cy="21055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regresar, encontró nuevamente a sus discípulos dormidos, vencidos por el cansancio.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16342" y="173006"/>
        <a:ext cx="3039995" cy="19822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31" y="182252"/>
          <a:ext cx="5951830" cy="9426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cumplía la profecía de Isaías, porque el Hijo de Dios, perfecto y santo, al cargar con la culpa del pecado del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31" y="182252"/>
        <a:ext cx="5951830" cy="942638"/>
      </dsp:txXfrm>
    </dsp:sp>
    <dsp:sp modelId="{EBB866DD-D083-4ED5-84F5-2F33000EBA59}">
      <dsp:nvSpPr>
        <dsp:cNvPr id="0" name=""/>
        <dsp:cNvSpPr/>
      </dsp:nvSpPr>
      <dsp:spPr>
        <a:xfrm>
          <a:off x="2931" y="1244269"/>
          <a:ext cx="6002395" cy="9633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…veía desfigurada su apariencia y profundamente quebrantado su ser interior.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31" y="1244269"/>
        <a:ext cx="6002395" cy="9633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D9D2D-0B95-445E-ADF4-82DCF2E15A80}">
      <dsp:nvSpPr>
        <dsp:cNvPr id="0" name=""/>
        <dsp:cNvSpPr/>
      </dsp:nvSpPr>
      <dsp:spPr>
        <a:xfrm>
          <a:off x="1524" y="25154"/>
          <a:ext cx="3250717" cy="19504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profeta declaró: “Verá el fruto de la aflicción de su alma, y quedará satisfecho;…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650" y="82280"/>
        <a:ext cx="3136465" cy="1836178"/>
      </dsp:txXfrm>
    </dsp:sp>
    <dsp:sp modelId="{F9FBE818-7FAB-4267-99B4-515F2CA5C3AB}">
      <dsp:nvSpPr>
        <dsp:cNvPr id="0" name=""/>
        <dsp:cNvSpPr/>
      </dsp:nvSpPr>
      <dsp:spPr>
        <a:xfrm>
          <a:off x="3577313" y="597281"/>
          <a:ext cx="689152" cy="80617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577313" y="758516"/>
        <a:ext cx="482406" cy="483707"/>
      </dsp:txXfrm>
    </dsp:sp>
    <dsp:sp modelId="{578AE4AE-770C-43F6-95D3-328AAA7772C9}">
      <dsp:nvSpPr>
        <dsp:cNvPr id="0" name=""/>
        <dsp:cNvSpPr/>
      </dsp:nvSpPr>
      <dsp:spPr>
        <a:xfrm>
          <a:off x="4552528" y="25154"/>
          <a:ext cx="3250717" cy="19504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su conocimiento justificará mi siervo justo a muchos, y llevará las iniquidades de ellos.”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09654" y="82280"/>
        <a:ext cx="3136465" cy="18361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37" y="64817"/>
          <a:ext cx="6423788" cy="95104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ángel que ocupa el lugar del cual cayó Satanás (Gabriel), vino al lado de Cristo para dar poder al suplicante divino - humano…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37" y="64817"/>
        <a:ext cx="6423788" cy="951049"/>
      </dsp:txXfrm>
    </dsp:sp>
    <dsp:sp modelId="{EBB866DD-D083-4ED5-84F5-2F33000EBA59}">
      <dsp:nvSpPr>
        <dsp:cNvPr id="0" name=""/>
        <dsp:cNvSpPr/>
      </dsp:nvSpPr>
      <dsp:spPr>
        <a:xfrm>
          <a:off x="3137" y="1123184"/>
          <a:ext cx="6423788" cy="9604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le consoló y fortaleció mostrándole las almas que se salvarían como resultado de su gran sacrificio. 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37" y="1123184"/>
        <a:ext cx="6423788" cy="9604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1003412"/>
          <a:ext cx="5245833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137029" y="94377"/>
          <a:ext cx="4987864" cy="18309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796" tIns="0" rIns="13879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Cumpliéndose lo anunciado por Jesús de que uno de sus discípulos lo entregaría, el grupo que lo arrestó fue encabezado por Judas Iscariote…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6408" y="183756"/>
        <a:ext cx="4809106" cy="1652183"/>
      </dsp:txXfrm>
    </dsp:sp>
    <dsp:sp modelId="{8DEFFA9F-E8A6-4AFA-806E-EF21D79CF252}">
      <dsp:nvSpPr>
        <dsp:cNvPr id="0" name=""/>
        <dsp:cNvSpPr/>
      </dsp:nvSpPr>
      <dsp:spPr>
        <a:xfrm>
          <a:off x="0" y="3874197"/>
          <a:ext cx="5245833" cy="1486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137029" y="2859878"/>
          <a:ext cx="4987864" cy="19362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796" tIns="0" rIns="13879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…quien iba delante, guiando a los guardias hasta el lugar donde sabía que el Maestro acostumbraba reunirse con sus discípulos..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1548" y="2954397"/>
        <a:ext cx="4798826" cy="174718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205956"/>
          <a:ext cx="4528566" cy="205577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presencia de esta gloria divina, la turba homicida no pudo resistir un momento, retrocedió tambaleándose y cayeron como muertos al suelo, incluido Judas.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05956"/>
        <a:ext cx="4528566" cy="2055779"/>
      </dsp:txXfrm>
    </dsp:sp>
    <dsp:sp modelId="{EB05ED16-170E-4ABA-A9FC-1E534D3C8009}">
      <dsp:nvSpPr>
        <dsp:cNvPr id="0" name=""/>
        <dsp:cNvSpPr/>
      </dsp:nvSpPr>
      <dsp:spPr>
        <a:xfrm rot="10800000">
          <a:off x="0" y="161347"/>
          <a:ext cx="4528566" cy="312587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Jesús se identificó ante ellos, el ángel que acababa de servir a Jesús se puso entre Él y la turba, y una luz divina iluminó el rostro del Salvador…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61347"/>
        <a:ext cx="4528566" cy="20311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01" y="512"/>
          <a:ext cx="4266920" cy="15928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La traición de Judas fortaleció la osadía de los enemigos de Jesús, e hizo que estos se envalentonaran y procedieran a arrestarlo…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01" y="512"/>
        <a:ext cx="4266920" cy="1592880"/>
      </dsp:txXfrm>
    </dsp:sp>
    <dsp:sp modelId="{9D041828-6AD9-46A5-9720-92B6CDC6F09B}">
      <dsp:nvSpPr>
        <dsp:cNvPr id="0" name=""/>
        <dsp:cNvSpPr/>
      </dsp:nvSpPr>
      <dsp:spPr>
        <a:xfrm>
          <a:off x="2101" y="1866540"/>
          <a:ext cx="4266920" cy="186695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…mientras tanto, Pedro, pensó que su Maestro permitía injustamente su arresto, pues no comprendía el plan divino de redención, donde Cristo se entrega voluntariamente…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01" y="1866540"/>
        <a:ext cx="4266920" cy="1866956"/>
      </dsp:txXfrm>
    </dsp:sp>
    <dsp:sp modelId="{EBB866DD-D083-4ED5-84F5-2F33000EBA59}">
      <dsp:nvSpPr>
        <dsp:cNvPr id="0" name=""/>
        <dsp:cNvSpPr/>
      </dsp:nvSpPr>
      <dsp:spPr>
        <a:xfrm>
          <a:off x="2101" y="4006642"/>
          <a:ext cx="4303171" cy="15205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…por eso, impulsivamente sacó su espada para defenderlo, pero no logró sino cortar la oreja de </a:t>
          </a:r>
          <a:r>
            <a:rPr lang="es-ES" sz="2100" kern="1200" dirty="0" err="1">
              <a:latin typeface="Bw Modelica" panose="00000600000000000000" pitchFamily="50" charset="0"/>
            </a:rPr>
            <a:t>Malco</a:t>
          </a:r>
          <a:r>
            <a:rPr lang="es-ES" sz="2100" kern="1200" dirty="0">
              <a:latin typeface="Bw Modelica" panose="00000600000000000000" pitchFamily="50" charset="0"/>
            </a:rPr>
            <a:t>, siervo del sumo sacerdote.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01" y="4006642"/>
        <a:ext cx="4303171" cy="152055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45" y="1010"/>
          <a:ext cx="6177194" cy="21320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Aun estando frente a la violencia y traición, Jesús demostró su amor deteniendo la violencia de Pedro y sanando a </a:t>
          </a:r>
          <a:r>
            <a:rPr lang="es-ES" sz="2100" kern="1200" dirty="0" err="1">
              <a:latin typeface="Bw Modelica" panose="00000600000000000000" pitchFamily="50" charset="0"/>
            </a:rPr>
            <a:t>Malco</a:t>
          </a:r>
          <a:r>
            <a:rPr lang="es-ES" sz="2100" kern="1200" dirty="0">
              <a:latin typeface="Bw Modelica" panose="00000600000000000000" pitchFamily="50" charset="0"/>
            </a:rPr>
            <a:t>; Cristo también declaró a Pedro que ángeles vendrían en su ayuda si lo pedía, pero elegía cumplir la voluntad del Padre.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07121" y="105086"/>
        <a:ext cx="5969042" cy="1923853"/>
      </dsp:txXfrm>
    </dsp:sp>
    <dsp:sp modelId="{EBB866DD-D083-4ED5-84F5-2F33000EBA59}">
      <dsp:nvSpPr>
        <dsp:cNvPr id="0" name=""/>
        <dsp:cNvSpPr/>
      </dsp:nvSpPr>
      <dsp:spPr>
        <a:xfrm>
          <a:off x="3045" y="2138826"/>
          <a:ext cx="6235763" cy="23240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Al oír que Cristo podía llamar a los ejércitos celestiales, los ángeles anhelaron rodearlo y dispersar a la turba; pero, comprendiendo su misión, con profundo dolor fueron enviados solo a presenciar la escena y registrar cada crueldad que sufrió cuando quedó abandonado en manos de sus captores.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16494" y="2252275"/>
        <a:ext cx="6008865" cy="209711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8759-27C8-4B24-A5A0-F642EE671F12}">
      <dsp:nvSpPr>
        <dsp:cNvPr id="0" name=""/>
        <dsp:cNvSpPr/>
      </dsp:nvSpPr>
      <dsp:spPr>
        <a:xfrm>
          <a:off x="603916" y="0"/>
          <a:ext cx="6844391" cy="4513520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F4204-74FD-4AD0-A42A-89DE948970FE}">
      <dsp:nvSpPr>
        <dsp:cNvPr id="0" name=""/>
        <dsp:cNvSpPr/>
      </dsp:nvSpPr>
      <dsp:spPr>
        <a:xfrm>
          <a:off x="4438165" y="1265735"/>
          <a:ext cx="3560868" cy="198204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aprender que la agresión, el rencor o la violencia contra otros son contrarias al carácter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534921" y="1362491"/>
        <a:ext cx="3367356" cy="1788537"/>
      </dsp:txXfrm>
    </dsp:sp>
    <dsp:sp modelId="{FBE5D6CF-532B-452D-8F09-947E8742E7F4}">
      <dsp:nvSpPr>
        <dsp:cNvPr id="0" name=""/>
        <dsp:cNvSpPr/>
      </dsp:nvSpPr>
      <dsp:spPr>
        <a:xfrm>
          <a:off x="53190" y="1265735"/>
          <a:ext cx="4162045" cy="198204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…los hijos de Dios al defender la fe deben confiar en la providencia de Dios y practicar la mansedumbre y el amor, incluso ante la injusticia.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9946" y="1362491"/>
        <a:ext cx="3968533" cy="1788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17/9/2025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343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17/9/2025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28.png"/><Relationship Id="rId10" Type="http://schemas.microsoft.com/office/2007/relationships/diagramDrawing" Target="../diagrams/drawing2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QuickStyle" Target="../diagrams/quickStyle6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5.xml"/><Relationship Id="rId12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diagramData" Target="../diagrams/data6.xml"/><Relationship Id="rId5" Type="http://schemas.openxmlformats.org/officeDocument/2006/relationships/diagramData" Target="../diagrams/data5.xml"/><Relationship Id="rId15" Type="http://schemas.microsoft.com/office/2007/relationships/diagramDrawing" Target="../diagrams/drawing6.xml"/><Relationship Id="rId10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microsoft.com/office/2007/relationships/diagramDrawing" Target="../diagrams/drawing5.xml"/><Relationship Id="rId14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13" Type="http://schemas.openxmlformats.org/officeDocument/2006/relationships/diagramQuickStyle" Target="../diagrams/quickStyle8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7.xml"/><Relationship Id="rId12" Type="http://schemas.openxmlformats.org/officeDocument/2006/relationships/diagramLayout" Target="../diagrams/layou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11" Type="http://schemas.openxmlformats.org/officeDocument/2006/relationships/diagramData" Target="../diagrams/data8.xml"/><Relationship Id="rId5" Type="http://schemas.openxmlformats.org/officeDocument/2006/relationships/diagramData" Target="../diagrams/data7.xml"/><Relationship Id="rId15" Type="http://schemas.microsoft.com/office/2007/relationships/diagramDrawing" Target="../diagrams/drawing8.xml"/><Relationship Id="rId10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microsoft.com/office/2007/relationships/diagramDrawing" Target="../diagrams/drawing7.xml"/><Relationship Id="rId14" Type="http://schemas.openxmlformats.org/officeDocument/2006/relationships/diagramColors" Target="../diagrams/colors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20 de septiembre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393867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Acusación contra Cristo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9910D5-E14F-F44A-0933-878C2F73A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535" y="357348"/>
            <a:ext cx="6409082" cy="36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514E023-E2C4-8FAC-09AB-2829FA29B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461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12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20 de septiembre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0" y="4580071"/>
            <a:ext cx="1217173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Acusación contra Cristo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20 de septiembre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4000" b="1" dirty="0"/>
              <a:t>“</a:t>
            </a:r>
            <a:r>
              <a:rPr lang="es-ES" sz="4000" b="1" dirty="0"/>
              <a:t>Había llegado el momento pavoroso, el momento que había de decidir el destino del mundo.</a:t>
            </a:r>
            <a:r>
              <a:rPr lang="es-MX" sz="4000" b="1" dirty="0"/>
              <a:t>”</a:t>
            </a:r>
            <a:endParaRPr lang="es-EC" sz="4000" b="1" dirty="0"/>
          </a:p>
          <a:p>
            <a:r>
              <a:rPr lang="es-ES" i="1" dirty="0"/>
              <a:t>El Deseado de Todas las Gentes, p. 641</a:t>
            </a:r>
            <a:r>
              <a:rPr lang="en-US" i="1" dirty="0"/>
              <a:t>.</a:t>
            </a:r>
            <a:endParaRPr lang="es-EC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“Jesús entonces dijo a Pedro: Mete tu espada en la vaina; la copa que el Padre me ha dado, ¿no la he de beber?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(Juan 18:11)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2E1FC9-7A46-8A39-E389-3317D1DDD2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341"/>
          <a:stretch/>
        </p:blipFill>
        <p:spPr>
          <a:xfrm>
            <a:off x="0" y="0"/>
            <a:ext cx="5465618" cy="60198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momento solemne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481206" y="3756709"/>
            <a:ext cx="669053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Jesús terminó Su oración intercesora, ¿adónde fue con sus discípulos, y con qué propósito?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FAD0C92-693A-7BE7-2AA5-4BDA71C469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4188634"/>
              </p:ext>
            </p:extLst>
          </p:nvPr>
        </p:nvGraphicFramePr>
        <p:xfrm>
          <a:off x="5972460" y="91567"/>
          <a:ext cx="5873176" cy="360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momento solemne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31873" y="4193730"/>
            <a:ext cx="65320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Al pedir a tres discípulos que le acompañaran, ¿qué petición hizo el Señor, y por qué?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036C7F-114F-5D4B-53D3-678157A50D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732"/>
          <a:stretch/>
        </p:blipFill>
        <p:spPr>
          <a:xfrm>
            <a:off x="5450437" y="-11495"/>
            <a:ext cx="6741563" cy="4185232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890804"/>
              </p:ext>
            </p:extLst>
          </p:nvPr>
        </p:nvGraphicFramePr>
        <p:xfrm>
          <a:off x="262906" y="222538"/>
          <a:ext cx="4890985" cy="5291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9B5063A4-F69E-CBAF-D729-5480DD9493BA}"/>
              </a:ext>
            </a:extLst>
          </p:cNvPr>
          <p:cNvSpPr/>
          <p:nvPr/>
        </p:nvSpPr>
        <p:spPr>
          <a:xfrm>
            <a:off x="7914409" y="222538"/>
            <a:ext cx="3068782" cy="556780"/>
          </a:xfrm>
          <a:prstGeom prst="wedgeRectCallout">
            <a:avLst>
              <a:gd name="adj1" fmla="val -55882"/>
              <a:gd name="adj2" fmla="val 938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Mi alma está muy triste, hasta la muerte; quedaos aquí y velad.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A484ED6-B92E-5382-CEAC-06DF0AAF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21302"/>
            <a:ext cx="6096000" cy="66865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Profunda angustia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381476" y="24776"/>
            <a:ext cx="57347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¿Cuál es la esencia de la primera oración de Cristo en Getsemaní?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0E262A5A-803B-BF41-86FE-B7A4E0397968}"/>
              </a:ext>
            </a:extLst>
          </p:cNvPr>
          <p:cNvSpPr/>
          <p:nvPr/>
        </p:nvSpPr>
        <p:spPr>
          <a:xfrm>
            <a:off x="75817" y="317443"/>
            <a:ext cx="3619500" cy="774342"/>
          </a:xfrm>
          <a:prstGeom prst="wedgeRectCallout">
            <a:avLst>
              <a:gd name="adj1" fmla="val 29381"/>
              <a:gd name="adj2" fmla="val 1099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Abba, Padre, todas las cosas son posibles para ti; aparta de mí esta copa; mas no lo que yo quiero, sino lo que tú.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2483803"/>
              </p:ext>
            </p:extLst>
          </p:nvPr>
        </p:nvGraphicFramePr>
        <p:xfrm>
          <a:off x="6151559" y="1594436"/>
          <a:ext cx="5910418" cy="400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Graphic spid="1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C21D70-5B51-244A-EEC1-BE3B78BF2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25"/>
          <a:stretch/>
        </p:blipFill>
        <p:spPr>
          <a:xfrm>
            <a:off x="4330970" y="1096200"/>
            <a:ext cx="7861030" cy="48503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Profunda angustia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4176" y="49124"/>
            <a:ext cx="120417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Al volver de su agonizante oración, ¿en qué estado encontró Jesús a sus discípulos? ¿Qué reprensión les dio?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4E48B28-47C4-525B-9449-B4BE97253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0388935"/>
              </p:ext>
            </p:extLst>
          </p:nvPr>
        </p:nvGraphicFramePr>
        <p:xfrm>
          <a:off x="191241" y="1162357"/>
          <a:ext cx="3987123" cy="450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E2E3CCD8-A21F-B4F4-688E-5147EF57B1C6}"/>
              </a:ext>
            </a:extLst>
          </p:cNvPr>
          <p:cNvSpPr/>
          <p:nvPr/>
        </p:nvSpPr>
        <p:spPr>
          <a:xfrm>
            <a:off x="6341534" y="1162357"/>
            <a:ext cx="2563475" cy="494754"/>
          </a:xfrm>
          <a:prstGeom prst="wedgeRectCallout">
            <a:avLst>
              <a:gd name="adj1" fmla="val 54107"/>
              <a:gd name="adj2" fmla="val 805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Simón, ¿duermes? ¿No has podido velar una hora?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699527A3-094E-BF48-7A5C-2B61937652FF}"/>
              </a:ext>
            </a:extLst>
          </p:cNvPr>
          <p:cNvSpPr/>
          <p:nvPr/>
        </p:nvSpPr>
        <p:spPr>
          <a:xfrm>
            <a:off x="9742618" y="1409734"/>
            <a:ext cx="2296776" cy="494754"/>
          </a:xfrm>
          <a:prstGeom prst="wedgeRectCallout">
            <a:avLst>
              <a:gd name="adj1" fmla="val -63973"/>
              <a:gd name="adj2" fmla="val 490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Velad y orad, para que no entréis en tentación…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lvlOne"/>
        </p:bldSub>
      </p:bldGraphic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Profunda angustia (continuación)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3172829"/>
            <a:ext cx="42976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fue la segunda oración de Cristo, y qué estaban haciendo los discípulos?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726F056-AC1E-5FD6-40BE-83B34818A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9539385"/>
              </p:ext>
            </p:extLst>
          </p:nvPr>
        </p:nvGraphicFramePr>
        <p:xfrm>
          <a:off x="4239491" y="3323646"/>
          <a:ext cx="7822485" cy="2328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AD0DC4C-1599-B4E5-579A-CB798C49A544}"/>
              </a:ext>
            </a:extLst>
          </p:cNvPr>
          <p:cNvSpPr txBox="1"/>
          <p:nvPr/>
        </p:nvSpPr>
        <p:spPr>
          <a:xfrm>
            <a:off x="5907815" y="0"/>
            <a:ext cx="62280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profecía se cumplió entonces?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2CA010-8F8B-21DB-1BB8-7CB11378532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087"/>
          <a:stretch/>
        </p:blipFill>
        <p:spPr>
          <a:xfrm>
            <a:off x="-1" y="0"/>
            <a:ext cx="5907815" cy="320040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8593997"/>
              </p:ext>
            </p:extLst>
          </p:nvPr>
        </p:nvGraphicFramePr>
        <p:xfrm>
          <a:off x="6096000" y="870162"/>
          <a:ext cx="6008258" cy="2389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871E76E-6F7D-486E-9330-D74626E76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0853DD-6E09-46A0-92E0-1FBEBD95D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41C681-C5E2-492E-86D8-DAEB42FBB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  <p:bldP spid="3" grpId="0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Profunda angustia (continuación)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1734" y="-33609"/>
            <a:ext cx="6596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fue consolado el Hijo de Dios durante esa hora crítica?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D9DF77B-D419-2943-43FF-C080D7A319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088339"/>
              </p:ext>
            </p:extLst>
          </p:nvPr>
        </p:nvGraphicFramePr>
        <p:xfrm>
          <a:off x="289749" y="3444311"/>
          <a:ext cx="7804770" cy="200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623AB394-3CFC-7F57-8AEE-61988124808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409"/>
          <a:stretch/>
        </p:blipFill>
        <p:spPr>
          <a:xfrm>
            <a:off x="6608618" y="-2236"/>
            <a:ext cx="5583382" cy="307657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C7259F2-85EA-117C-71D5-C0A4F5BFBF1C}"/>
              </a:ext>
            </a:extLst>
          </p:cNvPr>
          <p:cNvSpPr txBox="1"/>
          <p:nvPr/>
        </p:nvSpPr>
        <p:spPr>
          <a:xfrm>
            <a:off x="8008462" y="3077553"/>
            <a:ext cx="413092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¿Con qué palabras había profetizado Isaías la angustia y el consuelo de Cristo?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6D9A376-4F07-B78A-7B20-840F96222B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261259"/>
              </p:ext>
            </p:extLst>
          </p:nvPr>
        </p:nvGraphicFramePr>
        <p:xfrm>
          <a:off x="125937" y="1043610"/>
          <a:ext cx="6430063" cy="2148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CD9D2D-0B95-445E-ADF4-82DCF2E15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FBE818-7FAB-4267-99B4-515F2CA5C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8AE4AE-770C-43F6-95D3-328AAA777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  <p:bldP spid="8" grpId="0"/>
      <p:bldGraphic spid="9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C7502A-4F9C-C14F-3224-9ABAECFD2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86219"/>
            <a:ext cx="6517489" cy="47455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arrestado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-1" y="9001"/>
            <a:ext cx="64788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¿Quién lideraba el grupo que arrestó a Jesús?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421644"/>
              </p:ext>
            </p:extLst>
          </p:nvPr>
        </p:nvGraphicFramePr>
        <p:xfrm>
          <a:off x="6798365" y="152424"/>
          <a:ext cx="5245834" cy="5404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E86C4D-E282-6929-D6A1-8D250DBEF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352" y="1568781"/>
            <a:ext cx="6425648" cy="428376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arrestado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770783" y="39059"/>
            <a:ext cx="72954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ocurrió con la turba enfurecida cuando Jesús se identificó ante ellos?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223911"/>
              </p:ext>
            </p:extLst>
          </p:nvPr>
        </p:nvGraphicFramePr>
        <p:xfrm>
          <a:off x="271637" y="166650"/>
          <a:ext cx="4528566" cy="542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46353911-43BB-437F-984E-F8797B427D7C}"/>
              </a:ext>
            </a:extLst>
          </p:cNvPr>
          <p:cNvSpPr/>
          <p:nvPr/>
        </p:nvSpPr>
        <p:spPr>
          <a:xfrm>
            <a:off x="10511299" y="1644734"/>
            <a:ext cx="1326205" cy="336020"/>
          </a:xfrm>
          <a:prstGeom prst="wedgeRectCallout">
            <a:avLst>
              <a:gd name="adj1" fmla="val 80068"/>
              <a:gd name="adj2" fmla="val 261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“Yo soy”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2E0C4CB-1F7A-5EB3-CFF1-9251180A31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99" r="10053" b="14290"/>
          <a:stretch>
            <a:fillRect/>
          </a:stretch>
        </p:blipFill>
        <p:spPr>
          <a:xfrm>
            <a:off x="-19706" y="1394477"/>
            <a:ext cx="7663072" cy="448109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arrestado</a:t>
              </a:r>
              <a:endParaRPr lang="es-EC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-19706" y="-10342"/>
            <a:ext cx="79877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8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iba a afectar a la turba la traición de Judas y cómo iba a ser malinterpretada por Pedro la mansedumbre de Jesús? </a:t>
            </a:r>
            <a:endParaRPr lang="es-EC" sz="28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D14C8B-CA2D-F39E-D711-27A5D57A4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0261350"/>
              </p:ext>
            </p:extLst>
          </p:nvPr>
        </p:nvGraphicFramePr>
        <p:xfrm>
          <a:off x="7808809" y="143659"/>
          <a:ext cx="4307374" cy="5527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4F09B2-8020-2EF6-EE04-4C940DF91F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32" r="4421"/>
          <a:stretch/>
        </p:blipFill>
        <p:spPr>
          <a:xfrm>
            <a:off x="6715991" y="0"/>
            <a:ext cx="5476009" cy="46482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Pisando solo el lagar</a:t>
              </a:r>
              <a:endParaRPr lang="es-EC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7" y="4769206"/>
            <a:ext cx="120403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el amor paciente manifestado por Jesús en el momento de su arresto. ¿Cómo lo vio el Cielo?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73E476F0-0B9B-4C86-BC14-BD6F58CBE629}"/>
              </a:ext>
            </a:extLst>
          </p:cNvPr>
          <p:cNvSpPr/>
          <p:nvPr/>
        </p:nvSpPr>
        <p:spPr>
          <a:xfrm>
            <a:off x="8167637" y="2746395"/>
            <a:ext cx="3948546" cy="682605"/>
          </a:xfrm>
          <a:prstGeom prst="wedgeRectCallout">
            <a:avLst>
              <a:gd name="adj1" fmla="val -23613"/>
              <a:gd name="adj2" fmla="val -1371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Basta ya; dejad. ¿Acaso piensas que no puedo ahora orar a mi Padre, y que él no me daría más de doce legiones de ángeles?   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F228659-1EF4-23DA-5037-ECF947CBCE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976595"/>
              </p:ext>
            </p:extLst>
          </p:nvPr>
        </p:nvGraphicFramePr>
        <p:xfrm>
          <a:off x="262855" y="157780"/>
          <a:ext cx="6241854" cy="4463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70304E-2BE0-D6DB-83D2-E05DD730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57" r="21164"/>
          <a:stretch>
            <a:fillRect/>
          </a:stretch>
        </p:blipFill>
        <p:spPr>
          <a:xfrm>
            <a:off x="0" y="1224768"/>
            <a:ext cx="4004706" cy="454204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Pisando solo el lagar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9513" y="112496"/>
            <a:ext cx="120366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deben aprender todos los que profesan a Cristo a partir de la amonestación del Señor a Pedro?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FCFB57B-A7FF-7843-CA39-6F8969BA0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904487"/>
              </p:ext>
            </p:extLst>
          </p:nvPr>
        </p:nvGraphicFramePr>
        <p:xfrm>
          <a:off x="4060262" y="1222862"/>
          <a:ext cx="8052225" cy="4513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174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DA8759-27C8-4B24-A5A0-F642EE671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3F4204-74FD-4AD0-A42A-89DE94897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E5D6CF-532B-452D-8F09-947E8742E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98624" y="381783"/>
            <a:ext cx="2335704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 estando frente a una turba asesina, el amor de Cristo se manifestó plenamente al sanar la oreja de </a:t>
            </a:r>
            <a:r>
              <a:rPr lang="es-ES" sz="20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Malco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, el siervo herido por Pedro; así enseñó que su reino se funda en la mansedumbre y el perdón, no en la venganza.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431682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medio de su angustia, el gran Intercesor de la humanidad, anhelaba tener un intercesor para sí. El peso del pecado del mundo y la aparente separación del Padre oprimían su alma, pero aun en esa soledad eligió someterse a la voluntad divina.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67068" y="381783"/>
            <a:ext cx="23546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esta terrible crisis, Cristo halló a sus discípulos dormidos y los reprendió enseñándoles cuán vital es velar y orar, pues declaró que haciendo esto el creyente puede resistir la tentación y permanecer firme en medio de la prueba.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67162" y="381783"/>
            <a:ext cx="2354635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la más amarga agonía, Cristo fue consolado por un ángel enviado del cielo, quien no vino para quitar de su mano la copa, sino para fortalecer a Cristo a fin de que pudiese beber la copa de sufrimiento conforme a lo escrito.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7256" y="381783"/>
            <a:ext cx="239577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arresto de Jesús fue el cumplimiento del plan divino, aunque una turba armada vino contra Él y uno de sus discípulos lo traicionó, Cristo no ofreció resistencia, sino que se entregó con voluntad para redimir a la humanidad.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3195345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aceptar el sacrificio de Cristo con humildad y vivir cada día como quien ha sido rescatado por su sangre!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07845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aceptó voluntariamente la copa del sufrimiento por amor a mí, y que su entrega definió la salvación del mundo.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1255493</TotalTime>
  <Words>1551</Words>
  <Application>Microsoft Office PowerPoint</Application>
  <PresentationFormat>Panorámica</PresentationFormat>
  <Paragraphs>132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9347</cp:revision>
  <dcterms:created xsi:type="dcterms:W3CDTF">2017-06-02T15:34:13Z</dcterms:created>
  <dcterms:modified xsi:type="dcterms:W3CDTF">2025-09-17T17:02:34Z</dcterms:modified>
</cp:coreProperties>
</file>