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2.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3.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4.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1"/>
  </p:notesMasterIdLst>
  <p:sldIdLst>
    <p:sldId id="395" r:id="rId2"/>
    <p:sldId id="256" r:id="rId3"/>
    <p:sldId id="340" r:id="rId4"/>
    <p:sldId id="544" r:id="rId5"/>
    <p:sldId id="392" r:id="rId6"/>
    <p:sldId id="274" r:id="rId7"/>
    <p:sldId id="557" r:id="rId8"/>
    <p:sldId id="565" r:id="rId9"/>
    <p:sldId id="551" r:id="rId10"/>
    <p:sldId id="550" r:id="rId11"/>
    <p:sldId id="558" r:id="rId12"/>
    <p:sldId id="538" r:id="rId13"/>
    <p:sldId id="566" r:id="rId14"/>
    <p:sldId id="567" r:id="rId15"/>
    <p:sldId id="570" r:id="rId16"/>
    <p:sldId id="572" r:id="rId17"/>
    <p:sldId id="276" r:id="rId18"/>
    <p:sldId id="265" r:id="rId19"/>
    <p:sldId id="393" r:id="rId20"/>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ffre Castro Martinez" initials="JCM" lastIdx="4" clrIdx="0">
    <p:extLst>
      <p:ext uri="{19B8F6BF-5375-455C-9EA6-DF929625EA0E}">
        <p15:presenceInfo xmlns:p15="http://schemas.microsoft.com/office/powerpoint/2012/main" userId="096c435c7e837a1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F7F3"/>
    <a:srgbClr val="F6E1B9"/>
    <a:srgbClr val="D2C0B2"/>
    <a:srgbClr val="0A2560"/>
    <a:srgbClr val="F8EFE6"/>
    <a:srgbClr val="F9EBCF"/>
    <a:srgbClr val="FFFFFF"/>
    <a:srgbClr val="F5EEE6"/>
    <a:srgbClr val="F1EAE4"/>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Estilo claro 2 - Acento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04" autoAdjust="0"/>
    <p:restoredTop sz="93621" autoAdjust="0"/>
  </p:normalViewPr>
  <p:slideViewPr>
    <p:cSldViewPr snapToGrid="0">
      <p:cViewPr varScale="1">
        <p:scale>
          <a:sx n="74" d="100"/>
          <a:sy n="74" d="100"/>
        </p:scale>
        <p:origin x="955" y="43"/>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326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Antes de su conversión, el carácter de Pedro se distinguía por ser impulsivo y confiado en sí mismo…</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2B76728A-097C-43F0-99EB-F0F00F7D8CD2}">
      <dgm:prSet custT="1"/>
      <dgm:spPr/>
      <dgm:t>
        <a:bodyPr/>
        <a:lstStyle/>
        <a:p>
          <a:r>
            <a:rPr lang="es-ES" sz="2200" dirty="0">
              <a:latin typeface="Bw Modelica" panose="00000600000000000000" pitchFamily="50" charset="0"/>
            </a:rPr>
            <a:t>…era ambicioso, deseaba destacarse, pero también tenía un espíritu sensible dispuesto a amar y servir.</a:t>
          </a:r>
          <a:endParaRPr lang="es-EC" sz="2200" dirty="0">
            <a:latin typeface="Bw Modelica" panose="00000600000000000000" pitchFamily="50" charset="0"/>
          </a:endParaRPr>
        </a:p>
      </dgm:t>
    </dgm:pt>
    <dgm:pt modelId="{B9019807-05DC-4754-9845-6148AA4805E2}" type="parTrans" cxnId="{212A07F0-C5C3-448D-8FAF-D4884EAA4879}">
      <dgm:prSet/>
      <dgm:spPr/>
      <dgm:t>
        <a:bodyPr/>
        <a:lstStyle/>
        <a:p>
          <a:endParaRPr lang="es-EC"/>
        </a:p>
      </dgm:t>
    </dgm:pt>
    <dgm:pt modelId="{859D0749-8C27-4EAB-8D26-43C66A495CE8}" type="sibTrans" cxnId="{212A07F0-C5C3-448D-8FAF-D4884EAA4879}">
      <dgm:prSet/>
      <dgm:spPr/>
      <dgm:t>
        <a:bodyPr/>
        <a:lstStyle/>
        <a:p>
          <a:endParaRPr lang="es-EC"/>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77778" custScaleY="41257">
        <dgm:presLayoutVars>
          <dgm:chMax val="1"/>
          <dgm:bulletEnabled val="1"/>
        </dgm:presLayoutVars>
      </dgm:prSet>
      <dgm:spPr>
        <a:prstGeom prst="roundRect">
          <a:avLst/>
        </a:prstGeom>
      </dgm:spPr>
    </dgm:pt>
    <dgm:pt modelId="{8BD5711D-DA11-492A-8B87-B10214880C24}" type="pres">
      <dgm:prSet presAssocID="{406E7E5E-BF35-41CD-BF9B-7686AD08621C}" presName="sp" presStyleCnt="0"/>
      <dgm:spPr/>
    </dgm:pt>
    <dgm:pt modelId="{E8F38D7C-419A-4106-8414-18AA8A221E7B}" type="pres">
      <dgm:prSet presAssocID="{2B76728A-097C-43F0-99EB-F0F00F7D8CD2}" presName="linNode" presStyleCnt="0"/>
      <dgm:spPr/>
    </dgm:pt>
    <dgm:pt modelId="{EBB866DD-D083-4ED5-84F5-2F33000EBA59}" type="pres">
      <dgm:prSet presAssocID="{2B76728A-097C-43F0-99EB-F0F00F7D8CD2}" presName="parentText" presStyleLbl="node1" presStyleIdx="1" presStyleCnt="2" custScaleX="277778" custScaleY="40756">
        <dgm:presLayoutVars>
          <dgm:chMax val="1"/>
          <dgm:bulletEnabled val="1"/>
        </dgm:presLayoutVars>
      </dgm:prSet>
      <dgm:spPr/>
    </dgm:pt>
  </dgm:ptLst>
  <dgm:cxnLst>
    <dgm:cxn modelId="{1D1F0D04-52AE-445F-89A0-CD75BECE77E8}" type="presOf" srcId="{2B76728A-097C-43F0-99EB-F0F00F7D8CD2}" destId="{EBB866DD-D083-4ED5-84F5-2F33000EBA59}"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212A07F0-C5C3-448D-8FAF-D4884EAA4879}" srcId="{DE777566-25ED-412B-861E-9EE5B3378A4C}" destId="{2B76728A-097C-43F0-99EB-F0F00F7D8CD2}" srcOrd="1" destOrd="0" parTransId="{B9019807-05DC-4754-9845-6148AA4805E2}" sibTransId="{859D0749-8C27-4EAB-8D26-43C66A495C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5795768C-FBAB-4F76-AA0F-A701E344C534}" type="presParOf" srcId="{0FCAC325-AD87-4A69-B81C-C68275993DBD}" destId="{E8F38D7C-419A-4106-8414-18AA8A221E7B}" srcOrd="2" destOrd="0" presId="urn:microsoft.com/office/officeart/2005/8/layout/vList5"/>
    <dgm:cxn modelId="{F1D331E5-99BD-4055-846C-0BF9825FCE78}" type="presParOf" srcId="{E8F38D7C-419A-4106-8414-18AA8A221E7B}" destId="{EBB866DD-D083-4ED5-84F5-2F33000EBA59}"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F247BC5-9ADF-4A0A-9ACA-99CC0B72D511}" type="doc">
      <dgm:prSet loTypeId="urn:microsoft.com/office/officeart/2005/8/layout/process1" loCatId="process" qsTypeId="urn:microsoft.com/office/officeart/2005/8/quickstyle/simple1" qsCatId="simple" csTypeId="urn:microsoft.com/office/officeart/2005/8/colors/accent0_3" csCatId="mainScheme" phldr="1"/>
      <dgm:spPr/>
    </dgm:pt>
    <dgm:pt modelId="{8FF950D4-8EE8-4AB1-ABF1-71A8940FFF44}">
      <dgm:prSet phldrT="[Texto]" custT="1"/>
      <dgm:spPr/>
      <dgm:t>
        <a:bodyPr/>
        <a:lstStyle/>
        <a:p>
          <a:r>
            <a:rPr lang="es-ES" sz="2200" dirty="0">
              <a:latin typeface="Bw Modelica" panose="00000600000000000000" pitchFamily="50" charset="0"/>
            </a:rPr>
            <a:t>Cristo, al mirarlo, leyó su carácter, su historia, y cambió su nombre…</a:t>
          </a:r>
          <a:endParaRPr lang="es-EC" sz="2200" dirty="0">
            <a:latin typeface="Bw Modelica" panose="00000600000000000000" pitchFamily="50" charset="0"/>
          </a:endParaRPr>
        </a:p>
      </dgm:t>
    </dgm:pt>
    <dgm:pt modelId="{5E46D339-B303-4103-9FD9-31F689834FB7}" type="parTrans" cxnId="{207DD8AF-AE70-4D84-8164-BE3FE0E85021}">
      <dgm:prSet/>
      <dgm:spPr/>
      <dgm:t>
        <a:bodyPr/>
        <a:lstStyle/>
        <a:p>
          <a:endParaRPr lang="es-EC" sz="2200">
            <a:latin typeface="Bw Modelica" panose="00000600000000000000" pitchFamily="50" charset="0"/>
          </a:endParaRPr>
        </a:p>
      </dgm:t>
    </dgm:pt>
    <dgm:pt modelId="{DFE3900F-5D1C-4EC2-A47E-13EFA507D957}" type="sibTrans" cxnId="{207DD8AF-AE70-4D84-8164-BE3FE0E85021}">
      <dgm:prSet custT="1"/>
      <dgm:spPr/>
      <dgm:t>
        <a:bodyPr/>
        <a:lstStyle/>
        <a:p>
          <a:endParaRPr lang="es-EC" sz="2200">
            <a:latin typeface="Bw Modelica" panose="00000600000000000000" pitchFamily="50" charset="0"/>
          </a:endParaRPr>
        </a:p>
      </dgm:t>
    </dgm:pt>
    <dgm:pt modelId="{697BF722-BCBD-446E-9303-D4A3A346B098}">
      <dgm:prSet phldrT="[Texto]" custT="1"/>
      <dgm:spPr/>
      <dgm:t>
        <a:bodyPr/>
        <a:lstStyle/>
        <a:p>
          <a:r>
            <a:rPr lang="es-ES" sz="2200" dirty="0">
              <a:latin typeface="Bw Modelica" panose="00000600000000000000" pitchFamily="50" charset="0"/>
            </a:rPr>
            <a:t>…a fin de señalar la nueva naturaleza que deseaba formar en él.   </a:t>
          </a:r>
          <a:endParaRPr lang="es-EC" sz="2200" dirty="0">
            <a:latin typeface="Bw Modelica" panose="00000600000000000000" pitchFamily="50" charset="0"/>
          </a:endParaRPr>
        </a:p>
      </dgm:t>
    </dgm:pt>
    <dgm:pt modelId="{346F7695-0A6C-478D-90B9-9AF66E12CD6D}" type="parTrans" cxnId="{40B9B553-647E-492F-A3C9-8A327766C62C}">
      <dgm:prSet/>
      <dgm:spPr/>
      <dgm:t>
        <a:bodyPr/>
        <a:lstStyle/>
        <a:p>
          <a:endParaRPr lang="es-EC" sz="2200">
            <a:latin typeface="Bw Modelica" panose="00000600000000000000" pitchFamily="50" charset="0"/>
          </a:endParaRPr>
        </a:p>
      </dgm:t>
    </dgm:pt>
    <dgm:pt modelId="{C2F73C06-15B7-47CE-9EA7-AC8594D4A7B1}" type="sibTrans" cxnId="{40B9B553-647E-492F-A3C9-8A327766C62C}">
      <dgm:prSet custT="1"/>
      <dgm:spPr/>
      <dgm:t>
        <a:bodyPr/>
        <a:lstStyle/>
        <a:p>
          <a:endParaRPr lang="es-EC" sz="2200">
            <a:latin typeface="Bw Modelica" panose="00000600000000000000" pitchFamily="50" charset="0"/>
          </a:endParaRPr>
        </a:p>
      </dgm:t>
    </dgm:pt>
    <dgm:pt modelId="{736E2039-2D60-42B8-A955-B397D0FE534D}" type="pres">
      <dgm:prSet presAssocID="{3F247BC5-9ADF-4A0A-9ACA-99CC0B72D511}" presName="Name0" presStyleCnt="0">
        <dgm:presLayoutVars>
          <dgm:dir/>
          <dgm:resizeHandles val="exact"/>
        </dgm:presLayoutVars>
      </dgm:prSet>
      <dgm:spPr/>
    </dgm:pt>
    <dgm:pt modelId="{8871E76E-6F7D-486E-9330-D74626E76523}" type="pres">
      <dgm:prSet presAssocID="{8FF950D4-8EE8-4AB1-ABF1-71A8940FFF44}" presName="node" presStyleLbl="node1" presStyleIdx="0" presStyleCnt="2" custScaleX="107003">
        <dgm:presLayoutVars>
          <dgm:bulletEnabled val="1"/>
        </dgm:presLayoutVars>
      </dgm:prSet>
      <dgm:spPr/>
    </dgm:pt>
    <dgm:pt modelId="{720853DD-6E09-46A0-92E0-1FBEBD95D729}" type="pres">
      <dgm:prSet presAssocID="{DFE3900F-5D1C-4EC2-A47E-13EFA507D957}" presName="sibTrans" presStyleLbl="sibTrans2D1" presStyleIdx="0" presStyleCnt="1"/>
      <dgm:spPr/>
    </dgm:pt>
    <dgm:pt modelId="{0BFE9934-1A44-4BDA-89FD-40094A4787A3}" type="pres">
      <dgm:prSet presAssocID="{DFE3900F-5D1C-4EC2-A47E-13EFA507D957}" presName="connectorText" presStyleLbl="sibTrans2D1" presStyleIdx="0" presStyleCnt="1"/>
      <dgm:spPr/>
    </dgm:pt>
    <dgm:pt modelId="{6641C681-C5E2-492E-86D8-DAEB42FBB75A}" type="pres">
      <dgm:prSet presAssocID="{697BF722-BCBD-446E-9303-D4A3A346B098}" presName="node" presStyleLbl="node1" presStyleIdx="1" presStyleCnt="2">
        <dgm:presLayoutVars>
          <dgm:bulletEnabled val="1"/>
        </dgm:presLayoutVars>
      </dgm:prSet>
      <dgm:spPr/>
    </dgm:pt>
  </dgm:ptLst>
  <dgm:cxnLst>
    <dgm:cxn modelId="{46B7C403-2F41-4D88-A165-25D16424BE64}" type="presOf" srcId="{8FF950D4-8EE8-4AB1-ABF1-71A8940FFF44}" destId="{8871E76E-6F7D-486E-9330-D74626E76523}" srcOrd="0" destOrd="0" presId="urn:microsoft.com/office/officeart/2005/8/layout/process1"/>
    <dgm:cxn modelId="{40B9B553-647E-492F-A3C9-8A327766C62C}" srcId="{3F247BC5-9ADF-4A0A-9ACA-99CC0B72D511}" destId="{697BF722-BCBD-446E-9303-D4A3A346B098}" srcOrd="1" destOrd="0" parTransId="{346F7695-0A6C-478D-90B9-9AF66E12CD6D}" sibTransId="{C2F73C06-15B7-47CE-9EA7-AC8594D4A7B1}"/>
    <dgm:cxn modelId="{DC7C9688-21C4-48D4-ADB6-AEAB88F87F76}" type="presOf" srcId="{697BF722-BCBD-446E-9303-D4A3A346B098}" destId="{6641C681-C5E2-492E-86D8-DAEB42FBB75A}" srcOrd="0" destOrd="0" presId="urn:microsoft.com/office/officeart/2005/8/layout/process1"/>
    <dgm:cxn modelId="{207DD8AF-AE70-4D84-8164-BE3FE0E85021}" srcId="{3F247BC5-9ADF-4A0A-9ACA-99CC0B72D511}" destId="{8FF950D4-8EE8-4AB1-ABF1-71A8940FFF44}" srcOrd="0" destOrd="0" parTransId="{5E46D339-B303-4103-9FD9-31F689834FB7}" sibTransId="{DFE3900F-5D1C-4EC2-A47E-13EFA507D957}"/>
    <dgm:cxn modelId="{07D895CF-362D-4EB1-ADDF-0A315A88B799}" type="presOf" srcId="{3F247BC5-9ADF-4A0A-9ACA-99CC0B72D511}" destId="{736E2039-2D60-42B8-A955-B397D0FE534D}" srcOrd="0" destOrd="0" presId="urn:microsoft.com/office/officeart/2005/8/layout/process1"/>
    <dgm:cxn modelId="{E0186BD7-9943-44C8-A86C-70B108F2402B}" type="presOf" srcId="{DFE3900F-5D1C-4EC2-A47E-13EFA507D957}" destId="{0BFE9934-1A44-4BDA-89FD-40094A4787A3}" srcOrd="1" destOrd="0" presId="urn:microsoft.com/office/officeart/2005/8/layout/process1"/>
    <dgm:cxn modelId="{99B9DBE5-180E-44CB-80D0-9A8387945EAC}" type="presOf" srcId="{DFE3900F-5D1C-4EC2-A47E-13EFA507D957}" destId="{720853DD-6E09-46A0-92E0-1FBEBD95D729}" srcOrd="0" destOrd="0" presId="urn:microsoft.com/office/officeart/2005/8/layout/process1"/>
    <dgm:cxn modelId="{8E74186D-54AC-4163-BDE1-4C59DD4A03FF}" type="presParOf" srcId="{736E2039-2D60-42B8-A955-B397D0FE534D}" destId="{8871E76E-6F7D-486E-9330-D74626E76523}" srcOrd="0" destOrd="0" presId="urn:microsoft.com/office/officeart/2005/8/layout/process1"/>
    <dgm:cxn modelId="{E1996026-EDCA-4B75-9324-C1677CFF28A6}" type="presParOf" srcId="{736E2039-2D60-42B8-A955-B397D0FE534D}" destId="{720853DD-6E09-46A0-92E0-1FBEBD95D729}" srcOrd="1" destOrd="0" presId="urn:microsoft.com/office/officeart/2005/8/layout/process1"/>
    <dgm:cxn modelId="{6C9258D0-F606-48DF-B1A0-BC82FABE29CA}" type="presParOf" srcId="{720853DD-6E09-46A0-92E0-1FBEBD95D729}" destId="{0BFE9934-1A44-4BDA-89FD-40094A4787A3}" srcOrd="0" destOrd="0" presId="urn:microsoft.com/office/officeart/2005/8/layout/process1"/>
    <dgm:cxn modelId="{C108DACA-A1C9-4C15-A889-F7AE456743EB}" type="presParOf" srcId="{736E2039-2D60-42B8-A955-B397D0FE534D}" destId="{6641C681-C5E2-492E-86D8-DAEB42FBB75A}" srcOrd="2" destOrd="0" presId="urn:microsoft.com/office/officeart/2005/8/layout/process1"/>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B688827-D66A-4C90-9932-ED11D76A0A27}" type="doc">
      <dgm:prSet loTypeId="urn:microsoft.com/office/officeart/2005/8/layout/lProcess3" loCatId="process" qsTypeId="urn:microsoft.com/office/officeart/2005/8/quickstyle/simple1" qsCatId="simple" csTypeId="urn:microsoft.com/office/officeart/2005/8/colors/accent0_3" csCatId="mainScheme" phldr="1"/>
      <dgm:spPr/>
      <dgm:t>
        <a:bodyPr/>
        <a:lstStyle/>
        <a:p>
          <a:endParaRPr lang="es-ES"/>
        </a:p>
      </dgm:t>
    </dgm:pt>
    <dgm:pt modelId="{75C96225-979E-404A-A7FF-194441CD3A7C}">
      <dgm:prSet phldrT="[Texto]" custT="1"/>
      <dgm:spPr/>
      <dgm:t>
        <a:bodyPr/>
        <a:lstStyle/>
        <a:p>
          <a:pPr algn="ctr"/>
          <a:r>
            <a:rPr lang="es-ES" sz="2200" dirty="0">
              <a:latin typeface="Bw Modelica" panose="00000600000000000000" pitchFamily="50" charset="0"/>
            </a:rPr>
            <a:t>A pesar de sus defectos de carácter, su impulsividad, orgullo y confianza en sí mismo, Jesús no lo rechazó…</a:t>
          </a:r>
          <a:endParaRPr lang="es-EC" sz="2200" dirty="0">
            <a:latin typeface="Bw Modelica" panose="00000600000000000000" pitchFamily="50" charset="0"/>
          </a:endParaRPr>
        </a:p>
      </dgm:t>
    </dgm:pt>
    <dgm:pt modelId="{C66C45AD-7B63-4464-9D0C-A3B534B2C43A}" type="sibTrans" cxnId="{19762EC8-93E7-4051-9EB7-E4AA7B94C4A1}">
      <dgm:prSet custT="1"/>
      <dgm:spPr/>
      <dgm:t>
        <a:bodyPr/>
        <a:lstStyle/>
        <a:p>
          <a:pPr algn="ctr"/>
          <a:endParaRPr lang="es-EC" sz="2200">
            <a:latin typeface="Bw Modelica" panose="00000600000000000000" pitchFamily="50" charset="0"/>
          </a:endParaRPr>
        </a:p>
      </dgm:t>
    </dgm:pt>
    <dgm:pt modelId="{C871CBA2-CCE1-4BE2-B853-81878CCDF332}" type="parTrans" cxnId="{19762EC8-93E7-4051-9EB7-E4AA7B94C4A1}">
      <dgm:prSet/>
      <dgm:spPr/>
      <dgm:t>
        <a:bodyPr/>
        <a:lstStyle/>
        <a:p>
          <a:pPr algn="ctr"/>
          <a:endParaRPr lang="es-EC" sz="2200">
            <a:latin typeface="Bw Modelica" panose="00000600000000000000" pitchFamily="50" charset="0"/>
          </a:endParaRPr>
        </a:p>
      </dgm:t>
    </dgm:pt>
    <dgm:pt modelId="{FC40C24D-3E42-43AA-8F5B-476FC54DA11A}">
      <dgm:prSet custT="1"/>
      <dgm:spPr/>
      <dgm:t>
        <a:bodyPr/>
        <a:lstStyle/>
        <a:p>
          <a:pPr algn="ctr"/>
          <a:r>
            <a:rPr lang="es-ES" sz="2200" dirty="0">
              <a:latin typeface="Bw Modelica" panose="00000600000000000000" pitchFamily="50" charset="0"/>
            </a:rPr>
            <a:t>…al contrario, lo llamó a seguirle y lo invitó a participar en la obra más grande: rescatar almas para el reino de Dios.</a:t>
          </a:r>
          <a:endParaRPr lang="es-EC" sz="2200" dirty="0">
            <a:latin typeface="Bw Modelica" panose="00000600000000000000" pitchFamily="50" charset="0"/>
          </a:endParaRPr>
        </a:p>
      </dgm:t>
    </dgm:pt>
    <dgm:pt modelId="{874ECC1B-6022-47FA-9691-F9C8462DD307}" type="parTrans" cxnId="{B1BAD1DF-D96C-46E9-91BD-0FF2298E089D}">
      <dgm:prSet/>
      <dgm:spPr/>
      <dgm:t>
        <a:bodyPr/>
        <a:lstStyle/>
        <a:p>
          <a:pPr algn="ctr"/>
          <a:endParaRPr lang="es-EC"/>
        </a:p>
      </dgm:t>
    </dgm:pt>
    <dgm:pt modelId="{5707764E-9E11-4CA4-8E19-B2DFAAA2F56C}" type="sibTrans" cxnId="{B1BAD1DF-D96C-46E9-91BD-0FF2298E089D}">
      <dgm:prSet/>
      <dgm:spPr/>
      <dgm:t>
        <a:bodyPr/>
        <a:lstStyle/>
        <a:p>
          <a:pPr algn="ctr"/>
          <a:endParaRPr lang="es-EC"/>
        </a:p>
      </dgm:t>
    </dgm:pt>
    <dgm:pt modelId="{043F3812-5CF2-4D5E-924C-1599EB812F02}" type="pres">
      <dgm:prSet presAssocID="{8B688827-D66A-4C90-9932-ED11D76A0A27}" presName="Name0" presStyleCnt="0">
        <dgm:presLayoutVars>
          <dgm:chPref val="3"/>
          <dgm:dir/>
          <dgm:animLvl val="lvl"/>
          <dgm:resizeHandles/>
        </dgm:presLayoutVars>
      </dgm:prSet>
      <dgm:spPr/>
    </dgm:pt>
    <dgm:pt modelId="{E5B54ED4-2642-4E9C-8A60-10A0340B8702}" type="pres">
      <dgm:prSet presAssocID="{75C96225-979E-404A-A7FF-194441CD3A7C}" presName="horFlow" presStyleCnt="0"/>
      <dgm:spPr/>
    </dgm:pt>
    <dgm:pt modelId="{69CB3537-3962-4F1A-A099-3BAC22EEA96A}" type="pres">
      <dgm:prSet presAssocID="{75C96225-979E-404A-A7FF-194441CD3A7C}" presName="bigChev" presStyleLbl="node1" presStyleIdx="0" presStyleCnt="2" custScaleX="1940108" custScaleY="2000000"/>
      <dgm:spPr>
        <a:prstGeom prst="chevron">
          <a:avLst/>
        </a:prstGeom>
      </dgm:spPr>
    </dgm:pt>
    <dgm:pt modelId="{1D175188-883A-4E95-8EA6-CBCFEADF8DFF}" type="pres">
      <dgm:prSet presAssocID="{75C96225-979E-404A-A7FF-194441CD3A7C}" presName="vSp" presStyleCnt="0"/>
      <dgm:spPr/>
    </dgm:pt>
    <dgm:pt modelId="{3DC3A9AE-A7FD-45F8-9A56-9879B73E1D8F}" type="pres">
      <dgm:prSet presAssocID="{FC40C24D-3E42-43AA-8F5B-476FC54DA11A}" presName="horFlow" presStyleCnt="0"/>
      <dgm:spPr/>
    </dgm:pt>
    <dgm:pt modelId="{8D044741-25DB-4DE0-8341-A6CE7CF03541}" type="pres">
      <dgm:prSet presAssocID="{FC40C24D-3E42-43AA-8F5B-476FC54DA11A}" presName="bigChev" presStyleLbl="node1" presStyleIdx="1" presStyleCnt="2" custScaleX="1929804" custScaleY="2000000"/>
      <dgm:spPr>
        <a:prstGeom prst="chevron">
          <a:avLst/>
        </a:prstGeom>
      </dgm:spPr>
    </dgm:pt>
  </dgm:ptLst>
  <dgm:cxnLst>
    <dgm:cxn modelId="{9A917A7F-2B79-4EF0-8140-13E16082A832}" type="presOf" srcId="{75C96225-979E-404A-A7FF-194441CD3A7C}" destId="{69CB3537-3962-4F1A-A099-3BAC22EEA96A}" srcOrd="0" destOrd="0" presId="urn:microsoft.com/office/officeart/2005/8/layout/lProcess3"/>
    <dgm:cxn modelId="{441B4E93-F625-46CF-BA2E-9CC47E7E4001}" type="presOf" srcId="{8B688827-D66A-4C90-9932-ED11D76A0A27}" destId="{043F3812-5CF2-4D5E-924C-1599EB812F02}" srcOrd="0" destOrd="0" presId="urn:microsoft.com/office/officeart/2005/8/layout/lProcess3"/>
    <dgm:cxn modelId="{9EB226AA-FBEF-418F-BD15-E5521DACA8F0}" type="presOf" srcId="{FC40C24D-3E42-43AA-8F5B-476FC54DA11A}" destId="{8D044741-25DB-4DE0-8341-A6CE7CF03541}" srcOrd="0" destOrd="0" presId="urn:microsoft.com/office/officeart/2005/8/layout/lProcess3"/>
    <dgm:cxn modelId="{19762EC8-93E7-4051-9EB7-E4AA7B94C4A1}" srcId="{8B688827-D66A-4C90-9932-ED11D76A0A27}" destId="{75C96225-979E-404A-A7FF-194441CD3A7C}" srcOrd="0" destOrd="0" parTransId="{C871CBA2-CCE1-4BE2-B853-81878CCDF332}" sibTransId="{C66C45AD-7B63-4464-9D0C-A3B534B2C43A}"/>
    <dgm:cxn modelId="{B1BAD1DF-D96C-46E9-91BD-0FF2298E089D}" srcId="{8B688827-D66A-4C90-9932-ED11D76A0A27}" destId="{FC40C24D-3E42-43AA-8F5B-476FC54DA11A}" srcOrd="1" destOrd="0" parTransId="{874ECC1B-6022-47FA-9691-F9C8462DD307}" sibTransId="{5707764E-9E11-4CA4-8E19-B2DFAAA2F56C}"/>
    <dgm:cxn modelId="{B6A59019-B4F4-49F4-906A-7A8136711FEA}" type="presParOf" srcId="{043F3812-5CF2-4D5E-924C-1599EB812F02}" destId="{E5B54ED4-2642-4E9C-8A60-10A0340B8702}" srcOrd="0" destOrd="0" presId="urn:microsoft.com/office/officeart/2005/8/layout/lProcess3"/>
    <dgm:cxn modelId="{99CE3D85-5B21-4BDF-90B5-640BB9B4D947}" type="presParOf" srcId="{E5B54ED4-2642-4E9C-8A60-10A0340B8702}" destId="{69CB3537-3962-4F1A-A099-3BAC22EEA96A}" srcOrd="0" destOrd="0" presId="urn:microsoft.com/office/officeart/2005/8/layout/lProcess3"/>
    <dgm:cxn modelId="{3E7E0009-40FB-4F05-B23B-4AC99671D969}" type="presParOf" srcId="{043F3812-5CF2-4D5E-924C-1599EB812F02}" destId="{1D175188-883A-4E95-8EA6-CBCFEADF8DFF}" srcOrd="1" destOrd="0" presId="urn:microsoft.com/office/officeart/2005/8/layout/lProcess3"/>
    <dgm:cxn modelId="{ED95D48A-0126-45B8-898A-A57B4C319F82}" type="presParOf" srcId="{043F3812-5CF2-4D5E-924C-1599EB812F02}" destId="{3DC3A9AE-A7FD-45F8-9A56-9879B73E1D8F}" srcOrd="2" destOrd="0" presId="urn:microsoft.com/office/officeart/2005/8/layout/lProcess3"/>
    <dgm:cxn modelId="{36D19F61-C7C1-42DB-931A-0ED85EC699CD}" type="presParOf" srcId="{3DC3A9AE-A7FD-45F8-9A56-9879B73E1D8F}" destId="{8D044741-25DB-4DE0-8341-A6CE7CF03541}" srcOrd="0" destOrd="0" presId="urn:microsoft.com/office/officeart/2005/8/layout/lProcess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Pedro, aún después de haber sido bautizado por el Espíritu Santo fue reprendido por Pablo por actuar con hipocresía en Antioquía…</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D803A5E4-3217-46DD-8229-A3B19F0464D7}">
      <dgm:prSet phldrT="[Texto]" custT="1"/>
      <dgm:spPr/>
      <dgm:t>
        <a:bodyPr/>
        <a:lstStyle/>
        <a:p>
          <a:r>
            <a:rPr lang="es-ES" sz="2200" dirty="0">
              <a:latin typeface="Bw Modelica" panose="00000600000000000000" pitchFamily="50" charset="0"/>
            </a:rPr>
            <a:t>…pues Pedro, sobrepuesto a su natural prejuicio llegó a sentarse a la mesa con los conversos gentiles y compartía libremente con ellos…</a:t>
          </a:r>
          <a:endParaRPr lang="es-EC" sz="2200" dirty="0">
            <a:latin typeface="Bw Modelica" panose="00000600000000000000" pitchFamily="50" charset="0"/>
          </a:endParaRPr>
        </a:p>
      </dgm:t>
    </dgm:pt>
    <dgm:pt modelId="{2E193F1C-9470-44DA-8CC6-8126117A15E9}" type="parTrans" cxnId="{89801891-3AD3-432E-BED4-D621747AE5C8}">
      <dgm:prSet/>
      <dgm:spPr/>
      <dgm:t>
        <a:bodyPr/>
        <a:lstStyle/>
        <a:p>
          <a:endParaRPr lang="es-EC" sz="2200">
            <a:latin typeface="Bw Modelica" panose="00000600000000000000" pitchFamily="50" charset="0"/>
          </a:endParaRPr>
        </a:p>
      </dgm:t>
    </dgm:pt>
    <dgm:pt modelId="{8054A7A7-2C65-4232-A11B-5224673DBAD0}" type="sibTrans" cxnId="{89801891-3AD3-432E-BED4-D621747AE5C8}">
      <dgm:prSet/>
      <dgm:spPr/>
      <dgm:t>
        <a:bodyPr/>
        <a:lstStyle/>
        <a:p>
          <a:endParaRPr lang="es-EC" sz="2200">
            <a:latin typeface="Bw Modelica" panose="00000600000000000000" pitchFamily="50" charset="0"/>
          </a:endParaRPr>
        </a:p>
      </dgm:t>
    </dgm:pt>
    <dgm:pt modelId="{2B76728A-097C-43F0-99EB-F0F00F7D8CD2}">
      <dgm:prSet custT="1"/>
      <dgm:spPr/>
      <dgm:t>
        <a:bodyPr/>
        <a:lstStyle/>
        <a:p>
          <a:r>
            <a:rPr lang="es-ES" sz="2200" dirty="0">
              <a:latin typeface="Bw Modelica" panose="00000600000000000000" pitchFamily="50" charset="0"/>
            </a:rPr>
            <a:t>…pero cuando venían los judíos celosos de las leyes ceremoniales, se apartaba y cambiaba imprudentemente su actitud.</a:t>
          </a:r>
          <a:endParaRPr lang="es-EC" sz="2200" dirty="0">
            <a:latin typeface="Bw Modelica" panose="00000600000000000000" pitchFamily="50" charset="0"/>
          </a:endParaRPr>
        </a:p>
      </dgm:t>
    </dgm:pt>
    <dgm:pt modelId="{B9019807-05DC-4754-9845-6148AA4805E2}" type="parTrans" cxnId="{212A07F0-C5C3-448D-8FAF-D4884EAA4879}">
      <dgm:prSet/>
      <dgm:spPr/>
      <dgm:t>
        <a:bodyPr/>
        <a:lstStyle/>
        <a:p>
          <a:endParaRPr lang="es-EC"/>
        </a:p>
      </dgm:t>
    </dgm:pt>
    <dgm:pt modelId="{859D0749-8C27-4EAB-8D26-43C66A495CE8}" type="sibTrans" cxnId="{212A07F0-C5C3-448D-8FAF-D4884EAA4879}">
      <dgm:prSet/>
      <dgm:spPr/>
      <dgm:t>
        <a:bodyPr/>
        <a:lstStyle/>
        <a:p>
          <a:endParaRPr lang="es-EC"/>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3" custScaleX="275169" custScaleY="28517">
        <dgm:presLayoutVars>
          <dgm:chMax val="1"/>
          <dgm:bulletEnabled val="1"/>
        </dgm:presLayoutVars>
      </dgm:prSet>
      <dgm:spPr>
        <a:prstGeom prst="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3" custScaleX="275169" custScaleY="28900">
        <dgm:presLayoutVars>
          <dgm:chMax val="1"/>
          <dgm:bulletEnabled val="1"/>
        </dgm:presLayoutVars>
      </dgm:prSet>
      <dgm:spPr>
        <a:prstGeom prst="rect">
          <a:avLst/>
        </a:prstGeom>
      </dgm:spPr>
    </dgm:pt>
    <dgm:pt modelId="{D4694536-4D71-4364-BE48-68A4CCAF0D7F}" type="pres">
      <dgm:prSet presAssocID="{8054A7A7-2C65-4232-A11B-5224673DBAD0}" presName="sp" presStyleCnt="0"/>
      <dgm:spPr/>
    </dgm:pt>
    <dgm:pt modelId="{E8F38D7C-419A-4106-8414-18AA8A221E7B}" type="pres">
      <dgm:prSet presAssocID="{2B76728A-097C-43F0-99EB-F0F00F7D8CD2}" presName="linNode" presStyleCnt="0"/>
      <dgm:spPr/>
    </dgm:pt>
    <dgm:pt modelId="{EBB866DD-D083-4ED5-84F5-2F33000EBA59}" type="pres">
      <dgm:prSet presAssocID="{2B76728A-097C-43F0-99EB-F0F00F7D8CD2}" presName="parentText" presStyleLbl="node1" presStyleIdx="2" presStyleCnt="3" custScaleX="277778" custScaleY="29422">
        <dgm:presLayoutVars>
          <dgm:chMax val="1"/>
          <dgm:bulletEnabled val="1"/>
        </dgm:presLayoutVars>
      </dgm:prSet>
      <dgm:spPr>
        <a:prstGeom prst="rect">
          <a:avLst/>
        </a:prstGeom>
      </dgm:spPr>
    </dgm:pt>
  </dgm:ptLst>
  <dgm:cxnLst>
    <dgm:cxn modelId="{1D1F0D04-52AE-445F-89A0-CD75BECE77E8}" type="presOf" srcId="{2B76728A-097C-43F0-99EB-F0F00F7D8CD2}" destId="{EBB866DD-D083-4ED5-84F5-2F33000EBA59}" srcOrd="0" destOrd="0" presId="urn:microsoft.com/office/officeart/2005/8/layout/vList5"/>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212A07F0-C5C3-448D-8FAF-D4884EAA4879}" srcId="{DE777566-25ED-412B-861E-9EE5B3378A4C}" destId="{2B76728A-097C-43F0-99EB-F0F00F7D8CD2}" srcOrd="2" destOrd="0" parTransId="{B9019807-05DC-4754-9845-6148AA4805E2}" sibTransId="{859D0749-8C27-4EAB-8D26-43C66A495C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 modelId="{59D233E2-59B3-40B3-A32A-94764857DA24}" type="presParOf" srcId="{0FCAC325-AD87-4A69-B81C-C68275993DBD}" destId="{D4694536-4D71-4364-BE48-68A4CCAF0D7F}" srcOrd="3" destOrd="0" presId="urn:microsoft.com/office/officeart/2005/8/layout/vList5"/>
    <dgm:cxn modelId="{5795768C-FBAB-4F76-AA0F-A701E344C534}" type="presParOf" srcId="{0FCAC325-AD87-4A69-B81C-C68275993DBD}" destId="{E8F38D7C-419A-4106-8414-18AA8A221E7B}" srcOrd="4" destOrd="0" presId="urn:microsoft.com/office/officeart/2005/8/layout/vList5"/>
    <dgm:cxn modelId="{F1D331E5-99BD-4055-846C-0BF9825FCE78}" type="presParOf" srcId="{E8F38D7C-419A-4106-8414-18AA8A221E7B}" destId="{EBB866DD-D083-4ED5-84F5-2F33000EBA59}"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100" dirty="0">
              <a:latin typeface="Bw Modelica" panose="00000600000000000000" pitchFamily="50" charset="0"/>
            </a:rPr>
            <a:t>De la experiencia de Pedro aprendemos que todos, aun los mejores hombres, cuando confían en sus propias fuerzas se equivocan y caen…</a:t>
          </a:r>
          <a:endParaRPr lang="es-EC" sz="2100" dirty="0">
            <a:latin typeface="Bw Modelica" panose="00000600000000000000" pitchFamily="50" charset="0"/>
          </a:endParaRPr>
        </a:p>
      </dgm:t>
    </dgm:pt>
    <dgm:pt modelId="{547029D3-1894-4B97-9B3E-8604F299C197}" type="parTrans" cxnId="{889BAC53-2031-4826-B53E-1BFA8859E8A4}">
      <dgm:prSet/>
      <dgm:spPr/>
      <dgm:t>
        <a:bodyPr/>
        <a:lstStyle/>
        <a:p>
          <a:endParaRPr lang="es-EC" sz="2100">
            <a:latin typeface="Bw Modelica" panose="00000600000000000000" pitchFamily="50" charset="0"/>
          </a:endParaRPr>
        </a:p>
      </dgm:t>
    </dgm:pt>
    <dgm:pt modelId="{406E7E5E-BF35-41CD-BF9B-7686AD08621C}" type="sibTrans" cxnId="{889BAC53-2031-4826-B53E-1BFA8859E8A4}">
      <dgm:prSet/>
      <dgm:spPr/>
      <dgm:t>
        <a:bodyPr/>
        <a:lstStyle/>
        <a:p>
          <a:endParaRPr lang="es-EC" sz="2100">
            <a:latin typeface="Bw Modelica" panose="00000600000000000000" pitchFamily="50" charset="0"/>
          </a:endParaRPr>
        </a:p>
      </dgm:t>
    </dgm:pt>
    <dgm:pt modelId="{D803A5E4-3217-46DD-8229-A3B19F0464D7}">
      <dgm:prSet phldrT="[Texto]" custT="1"/>
      <dgm:spPr/>
      <dgm:t>
        <a:bodyPr/>
        <a:lstStyle/>
        <a:p>
          <a:r>
            <a:rPr lang="es-ES" sz="2100" dirty="0">
              <a:latin typeface="Bw Modelica" panose="00000600000000000000" pitchFamily="50" charset="0"/>
            </a:rPr>
            <a:t>…sin embargo, la historia de Pedro también nos muestra que la gracia de Cristo es más grande que nuestras debilidades…</a:t>
          </a:r>
          <a:endParaRPr lang="es-EC" sz="2100" dirty="0">
            <a:latin typeface="Bw Modelica" panose="00000600000000000000" pitchFamily="50" charset="0"/>
          </a:endParaRPr>
        </a:p>
      </dgm:t>
    </dgm:pt>
    <dgm:pt modelId="{2E193F1C-9470-44DA-8CC6-8126117A15E9}" type="parTrans" cxnId="{89801891-3AD3-432E-BED4-D621747AE5C8}">
      <dgm:prSet/>
      <dgm:spPr/>
      <dgm:t>
        <a:bodyPr/>
        <a:lstStyle/>
        <a:p>
          <a:endParaRPr lang="es-EC" sz="2100">
            <a:latin typeface="Bw Modelica" panose="00000600000000000000" pitchFamily="50" charset="0"/>
          </a:endParaRPr>
        </a:p>
      </dgm:t>
    </dgm:pt>
    <dgm:pt modelId="{8054A7A7-2C65-4232-A11B-5224673DBAD0}" type="sibTrans" cxnId="{89801891-3AD3-432E-BED4-D621747AE5C8}">
      <dgm:prSet/>
      <dgm:spPr/>
      <dgm:t>
        <a:bodyPr/>
        <a:lstStyle/>
        <a:p>
          <a:endParaRPr lang="es-EC" sz="2100">
            <a:latin typeface="Bw Modelica" panose="00000600000000000000" pitchFamily="50" charset="0"/>
          </a:endParaRPr>
        </a:p>
      </dgm:t>
    </dgm:pt>
    <dgm:pt modelId="{2B76728A-097C-43F0-99EB-F0F00F7D8CD2}">
      <dgm:prSet custT="1"/>
      <dgm:spPr/>
      <dgm:t>
        <a:bodyPr/>
        <a:lstStyle/>
        <a:p>
          <a:r>
            <a:rPr lang="es-ES" sz="2100" dirty="0">
              <a:latin typeface="Bw Modelica" panose="00000600000000000000" pitchFamily="50" charset="0"/>
            </a:rPr>
            <a:t>…Pedro fue restaurado porque reconoció su falta, se arrepintió sinceramente y estuvo dispuesto a enmendar su error.</a:t>
          </a:r>
          <a:endParaRPr lang="es-EC" sz="2100" dirty="0">
            <a:latin typeface="Bw Modelica" panose="00000600000000000000" pitchFamily="50" charset="0"/>
          </a:endParaRPr>
        </a:p>
      </dgm:t>
    </dgm:pt>
    <dgm:pt modelId="{B9019807-05DC-4754-9845-6148AA4805E2}" type="parTrans" cxnId="{212A07F0-C5C3-448D-8FAF-D4884EAA4879}">
      <dgm:prSet/>
      <dgm:spPr/>
      <dgm:t>
        <a:bodyPr/>
        <a:lstStyle/>
        <a:p>
          <a:endParaRPr lang="es-EC" sz="2100"/>
        </a:p>
      </dgm:t>
    </dgm:pt>
    <dgm:pt modelId="{859D0749-8C27-4EAB-8D26-43C66A495CE8}" type="sibTrans" cxnId="{212A07F0-C5C3-448D-8FAF-D4884EAA4879}">
      <dgm:prSet/>
      <dgm:spPr/>
      <dgm:t>
        <a:bodyPr/>
        <a:lstStyle/>
        <a:p>
          <a:endParaRPr lang="es-EC" sz="2100"/>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3" custScaleX="275169" custScaleY="29158">
        <dgm:presLayoutVars>
          <dgm:chMax val="1"/>
          <dgm:bulletEnabled val="1"/>
        </dgm:presLayoutVars>
      </dgm:prSet>
      <dgm:spPr>
        <a:prstGeom prst="round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3" custScaleX="275169" custScaleY="29721">
        <dgm:presLayoutVars>
          <dgm:chMax val="1"/>
          <dgm:bulletEnabled val="1"/>
        </dgm:presLayoutVars>
      </dgm:prSet>
      <dgm:spPr>
        <a:prstGeom prst="roundRect">
          <a:avLst/>
        </a:prstGeom>
      </dgm:spPr>
    </dgm:pt>
    <dgm:pt modelId="{D4694536-4D71-4364-BE48-68A4CCAF0D7F}" type="pres">
      <dgm:prSet presAssocID="{8054A7A7-2C65-4232-A11B-5224673DBAD0}" presName="sp" presStyleCnt="0"/>
      <dgm:spPr/>
    </dgm:pt>
    <dgm:pt modelId="{E8F38D7C-419A-4106-8414-18AA8A221E7B}" type="pres">
      <dgm:prSet presAssocID="{2B76728A-097C-43F0-99EB-F0F00F7D8CD2}" presName="linNode" presStyleCnt="0"/>
      <dgm:spPr/>
    </dgm:pt>
    <dgm:pt modelId="{EBB866DD-D083-4ED5-84F5-2F33000EBA59}" type="pres">
      <dgm:prSet presAssocID="{2B76728A-097C-43F0-99EB-F0F00F7D8CD2}" presName="parentText" presStyleLbl="node1" presStyleIdx="2" presStyleCnt="3" custScaleX="277778" custScaleY="30399">
        <dgm:presLayoutVars>
          <dgm:chMax val="1"/>
          <dgm:bulletEnabled val="1"/>
        </dgm:presLayoutVars>
      </dgm:prSet>
      <dgm:spPr>
        <a:prstGeom prst="roundRect">
          <a:avLst/>
        </a:prstGeom>
      </dgm:spPr>
    </dgm:pt>
  </dgm:ptLst>
  <dgm:cxnLst>
    <dgm:cxn modelId="{1D1F0D04-52AE-445F-89A0-CD75BECE77E8}" type="presOf" srcId="{2B76728A-097C-43F0-99EB-F0F00F7D8CD2}" destId="{EBB866DD-D083-4ED5-84F5-2F33000EBA59}" srcOrd="0" destOrd="0" presId="urn:microsoft.com/office/officeart/2005/8/layout/vList5"/>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212A07F0-C5C3-448D-8FAF-D4884EAA4879}" srcId="{DE777566-25ED-412B-861E-9EE5B3378A4C}" destId="{2B76728A-097C-43F0-99EB-F0F00F7D8CD2}" srcOrd="2" destOrd="0" parTransId="{B9019807-05DC-4754-9845-6148AA4805E2}" sibTransId="{859D0749-8C27-4EAB-8D26-43C66A495C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 modelId="{59D233E2-59B3-40B3-A32A-94764857DA24}" type="presParOf" srcId="{0FCAC325-AD87-4A69-B81C-C68275993DBD}" destId="{D4694536-4D71-4364-BE48-68A4CCAF0D7F}" srcOrd="3" destOrd="0" presId="urn:microsoft.com/office/officeart/2005/8/layout/vList5"/>
    <dgm:cxn modelId="{5795768C-FBAB-4F76-AA0F-A701E344C534}" type="presParOf" srcId="{0FCAC325-AD87-4A69-B81C-C68275993DBD}" destId="{E8F38D7C-419A-4106-8414-18AA8A221E7B}" srcOrd="4" destOrd="0" presId="urn:microsoft.com/office/officeart/2005/8/layout/vList5"/>
    <dgm:cxn modelId="{F1D331E5-99BD-4055-846C-0BF9825FCE78}" type="presParOf" srcId="{E8F38D7C-419A-4106-8414-18AA8A221E7B}" destId="{EBB866DD-D083-4ED5-84F5-2F33000EBA59}"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ECCBDB8-A8CC-4D1C-A5FA-3281AA286C1D}" type="doc">
      <dgm:prSet loTypeId="urn:microsoft.com/office/officeart/2005/8/layout/hProcess9" loCatId="process" qsTypeId="urn:microsoft.com/office/officeart/2005/8/quickstyle/simple1" qsCatId="simple" csTypeId="urn:microsoft.com/office/officeart/2005/8/colors/accent0_3" csCatId="mainScheme" phldr="1"/>
      <dgm:spPr/>
      <dgm:t>
        <a:bodyPr/>
        <a:lstStyle/>
        <a:p>
          <a:endParaRPr lang="es-EC"/>
        </a:p>
      </dgm:t>
    </dgm:pt>
    <dgm:pt modelId="{216CE19A-1EBB-4099-B58D-8F5BC49B9E4A}">
      <dgm:prSet phldrT="[Texto]" custT="1"/>
      <dgm:spPr/>
      <dgm:t>
        <a:bodyPr/>
        <a:lstStyle/>
        <a:p>
          <a:r>
            <a:rPr lang="es-ES" sz="2200" dirty="0">
              <a:latin typeface="Bw Modelica" panose="00000600000000000000" pitchFamily="50" charset="0"/>
            </a:rPr>
            <a:t>La iglesia fue edificada sobre Aquel contra quien las puertas del infierno no podían prevalecer…</a:t>
          </a:r>
          <a:endParaRPr lang="es-EC" sz="2200" dirty="0">
            <a:latin typeface="Bw Modelica" panose="00000600000000000000" pitchFamily="50" charset="0"/>
          </a:endParaRPr>
        </a:p>
      </dgm:t>
    </dgm:pt>
    <dgm:pt modelId="{5297972C-CE25-42F1-B40F-4DA4932C2826}" type="parTrans" cxnId="{8264D79F-73DB-4DA3-8185-9E8AF5D59532}">
      <dgm:prSet/>
      <dgm:spPr/>
      <dgm:t>
        <a:bodyPr/>
        <a:lstStyle/>
        <a:p>
          <a:endParaRPr lang="es-EC" sz="2200">
            <a:latin typeface="Bw Modelica" panose="00000600000000000000" pitchFamily="50" charset="0"/>
          </a:endParaRPr>
        </a:p>
      </dgm:t>
    </dgm:pt>
    <dgm:pt modelId="{3AC8BE5B-E307-4EAD-8EAD-5886A8D6C13D}" type="sibTrans" cxnId="{8264D79F-73DB-4DA3-8185-9E8AF5D59532}">
      <dgm:prSet/>
      <dgm:spPr/>
      <dgm:t>
        <a:bodyPr/>
        <a:lstStyle/>
        <a:p>
          <a:endParaRPr lang="es-EC" sz="2200">
            <a:latin typeface="Bw Modelica" panose="00000600000000000000" pitchFamily="50" charset="0"/>
          </a:endParaRPr>
        </a:p>
      </dgm:t>
    </dgm:pt>
    <dgm:pt modelId="{AADADC05-0DBC-487B-98BE-C3DF89F6EC06}">
      <dgm:prSet phldrT="[Texto]" custT="1"/>
      <dgm:spPr/>
      <dgm:t>
        <a:bodyPr/>
        <a:lstStyle/>
        <a:p>
          <a:r>
            <a:rPr lang="es-ES" sz="2200" dirty="0">
              <a:latin typeface="Bw Modelica" panose="00000600000000000000" pitchFamily="50" charset="0"/>
            </a:rPr>
            <a:t>…de esta manera, el fundamento de la iglesia no es un hombre falible, sino Cristo mismo, la Roca de nuestra salvación.</a:t>
          </a:r>
          <a:endParaRPr lang="es-EC" sz="2200" dirty="0">
            <a:latin typeface="Bw Modelica" panose="00000600000000000000" pitchFamily="50" charset="0"/>
          </a:endParaRPr>
        </a:p>
      </dgm:t>
    </dgm:pt>
    <dgm:pt modelId="{CEE7BEBC-6CDC-4EC8-8B06-E3FBEF58CDAF}" type="parTrans" cxnId="{C594B22F-3C46-4B18-9F56-D1419CFA7E33}">
      <dgm:prSet/>
      <dgm:spPr/>
      <dgm:t>
        <a:bodyPr/>
        <a:lstStyle/>
        <a:p>
          <a:endParaRPr lang="es-EC" sz="2200">
            <a:latin typeface="Bw Modelica" panose="00000600000000000000" pitchFamily="50" charset="0"/>
          </a:endParaRPr>
        </a:p>
      </dgm:t>
    </dgm:pt>
    <dgm:pt modelId="{CE0883B8-4690-40D6-BEEC-B64F04F6D907}" type="sibTrans" cxnId="{C594B22F-3C46-4B18-9F56-D1419CFA7E33}">
      <dgm:prSet/>
      <dgm:spPr/>
      <dgm:t>
        <a:bodyPr/>
        <a:lstStyle/>
        <a:p>
          <a:endParaRPr lang="es-EC" sz="2200">
            <a:latin typeface="Bw Modelica" panose="00000600000000000000" pitchFamily="50" charset="0"/>
          </a:endParaRPr>
        </a:p>
      </dgm:t>
    </dgm:pt>
    <dgm:pt modelId="{74FF6AAF-85B7-4B8C-883F-188FE97E1638}" type="pres">
      <dgm:prSet presAssocID="{7ECCBDB8-A8CC-4D1C-A5FA-3281AA286C1D}" presName="CompostProcess" presStyleCnt="0">
        <dgm:presLayoutVars>
          <dgm:dir val="rev"/>
          <dgm:resizeHandles val="exact"/>
        </dgm:presLayoutVars>
      </dgm:prSet>
      <dgm:spPr/>
    </dgm:pt>
    <dgm:pt modelId="{BFDA8759-27C8-4B24-A5A0-F642EE671F12}" type="pres">
      <dgm:prSet presAssocID="{7ECCBDB8-A8CC-4D1C-A5FA-3281AA286C1D}" presName="arrow" presStyleLbl="bgShp" presStyleIdx="0" presStyleCnt="1"/>
      <dgm:spPr/>
    </dgm:pt>
    <dgm:pt modelId="{F23E401F-00E0-4188-8134-F44F034CB513}" type="pres">
      <dgm:prSet presAssocID="{7ECCBDB8-A8CC-4D1C-A5FA-3281AA286C1D}" presName="linearProcess" presStyleCnt="0"/>
      <dgm:spPr/>
    </dgm:pt>
    <dgm:pt modelId="{CF3F4204-74FD-4AD0-A42A-89DE948970FE}" type="pres">
      <dgm:prSet presAssocID="{216CE19A-1EBB-4099-B58D-8F5BC49B9E4A}" presName="textNode" presStyleLbl="node1" presStyleIdx="0" presStyleCnt="2" custScaleX="145197" custScaleY="109784">
        <dgm:presLayoutVars>
          <dgm:bulletEnabled val="1"/>
        </dgm:presLayoutVars>
      </dgm:prSet>
      <dgm:spPr/>
    </dgm:pt>
    <dgm:pt modelId="{AAA7B77D-B0B0-43E9-9995-21D9602032CE}" type="pres">
      <dgm:prSet presAssocID="{3AC8BE5B-E307-4EAD-8EAD-5886A8D6C13D}" presName="sibTrans" presStyleCnt="0"/>
      <dgm:spPr/>
    </dgm:pt>
    <dgm:pt modelId="{FBE5D6CF-532B-452D-8F09-947E8742E7F4}" type="pres">
      <dgm:prSet presAssocID="{AADADC05-0DBC-487B-98BE-C3DF89F6EC06}" presName="textNode" presStyleLbl="node1" presStyleIdx="1" presStyleCnt="2" custScaleX="165079" custScaleY="109784">
        <dgm:presLayoutVars>
          <dgm:bulletEnabled val="1"/>
        </dgm:presLayoutVars>
      </dgm:prSet>
      <dgm:spPr/>
    </dgm:pt>
  </dgm:ptLst>
  <dgm:cxnLst>
    <dgm:cxn modelId="{C594B22F-3C46-4B18-9F56-D1419CFA7E33}" srcId="{7ECCBDB8-A8CC-4D1C-A5FA-3281AA286C1D}" destId="{AADADC05-0DBC-487B-98BE-C3DF89F6EC06}" srcOrd="1" destOrd="0" parTransId="{CEE7BEBC-6CDC-4EC8-8B06-E3FBEF58CDAF}" sibTransId="{CE0883B8-4690-40D6-BEEC-B64F04F6D907}"/>
    <dgm:cxn modelId="{C3C80C44-386B-4366-AE30-AD2B27F28AA6}" type="presOf" srcId="{AADADC05-0DBC-487B-98BE-C3DF89F6EC06}" destId="{FBE5D6CF-532B-452D-8F09-947E8742E7F4}" srcOrd="0" destOrd="0" presId="urn:microsoft.com/office/officeart/2005/8/layout/hProcess9"/>
    <dgm:cxn modelId="{53C3BB44-77DC-438B-B058-4B0552AE6851}" type="presOf" srcId="{216CE19A-1EBB-4099-B58D-8F5BC49B9E4A}" destId="{CF3F4204-74FD-4AD0-A42A-89DE948970FE}" srcOrd="0" destOrd="0" presId="urn:microsoft.com/office/officeart/2005/8/layout/hProcess9"/>
    <dgm:cxn modelId="{8264D79F-73DB-4DA3-8185-9E8AF5D59532}" srcId="{7ECCBDB8-A8CC-4D1C-A5FA-3281AA286C1D}" destId="{216CE19A-1EBB-4099-B58D-8F5BC49B9E4A}" srcOrd="0" destOrd="0" parTransId="{5297972C-CE25-42F1-B40F-4DA4932C2826}" sibTransId="{3AC8BE5B-E307-4EAD-8EAD-5886A8D6C13D}"/>
    <dgm:cxn modelId="{9B8488A9-3D8F-4C82-8D72-7056077559D0}" type="presOf" srcId="{7ECCBDB8-A8CC-4D1C-A5FA-3281AA286C1D}" destId="{74FF6AAF-85B7-4B8C-883F-188FE97E1638}" srcOrd="0" destOrd="0" presId="urn:microsoft.com/office/officeart/2005/8/layout/hProcess9"/>
    <dgm:cxn modelId="{531134F3-4E6A-49E3-877C-A80788021395}" type="presParOf" srcId="{74FF6AAF-85B7-4B8C-883F-188FE97E1638}" destId="{BFDA8759-27C8-4B24-A5A0-F642EE671F12}" srcOrd="0" destOrd="0" presId="urn:microsoft.com/office/officeart/2005/8/layout/hProcess9"/>
    <dgm:cxn modelId="{326AE5E3-518E-46DB-9FDD-0AB9624E4883}" type="presParOf" srcId="{74FF6AAF-85B7-4B8C-883F-188FE97E1638}" destId="{F23E401F-00E0-4188-8134-F44F034CB513}" srcOrd="1" destOrd="0" presId="urn:microsoft.com/office/officeart/2005/8/layout/hProcess9"/>
    <dgm:cxn modelId="{2EC883D8-FCF7-465C-A260-2F79AA6EE793}" type="presParOf" srcId="{F23E401F-00E0-4188-8134-F44F034CB513}" destId="{CF3F4204-74FD-4AD0-A42A-89DE948970FE}" srcOrd="0" destOrd="0" presId="urn:microsoft.com/office/officeart/2005/8/layout/hProcess9"/>
    <dgm:cxn modelId="{614DA652-DB24-4344-B94A-3F4DC2ECCD4E}" type="presParOf" srcId="{F23E401F-00E0-4188-8134-F44F034CB513}" destId="{AAA7B77D-B0B0-43E9-9995-21D9602032CE}" srcOrd="1" destOrd="0" presId="urn:microsoft.com/office/officeart/2005/8/layout/hProcess9"/>
    <dgm:cxn modelId="{A0FA23E1-1E89-49B0-9D0A-DA930E524C1A}" type="presParOf" srcId="{F23E401F-00E0-4188-8134-F44F034CB513}" destId="{FBE5D6CF-532B-452D-8F09-947E8742E7F4}" srcOrd="2" destOrd="0" presId="urn:microsoft.com/office/officeart/2005/8/layout/hProcess9"/>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100" dirty="0">
              <a:latin typeface="Bw Modelica" panose="00000600000000000000" pitchFamily="50" charset="0"/>
            </a:rPr>
            <a:t>El profeta Isaías, así como los apóstoles Pablo y Pedro declararon a Cristo como el único fundamento de la iglesia escogido por Dios, en quien se sostiene la fe, esperanza y vida de todo creyente… </a:t>
          </a:r>
          <a:endParaRPr lang="es-EC" sz="2100" dirty="0">
            <a:latin typeface="Bw Modelica" panose="00000600000000000000" pitchFamily="50" charset="0"/>
          </a:endParaRPr>
        </a:p>
      </dgm:t>
    </dgm:pt>
    <dgm:pt modelId="{547029D3-1894-4B97-9B3E-8604F299C197}" type="parTrans" cxnId="{889BAC53-2031-4826-B53E-1BFA8859E8A4}">
      <dgm:prSet/>
      <dgm:spPr/>
      <dgm:t>
        <a:bodyPr/>
        <a:lstStyle/>
        <a:p>
          <a:endParaRPr lang="es-EC" sz="2100">
            <a:latin typeface="Bw Modelica" panose="00000600000000000000" pitchFamily="50" charset="0"/>
          </a:endParaRPr>
        </a:p>
      </dgm:t>
    </dgm:pt>
    <dgm:pt modelId="{406E7E5E-BF35-41CD-BF9B-7686AD08621C}" type="sibTrans" cxnId="{889BAC53-2031-4826-B53E-1BFA8859E8A4}">
      <dgm:prSet/>
      <dgm:spPr/>
      <dgm:t>
        <a:bodyPr/>
        <a:lstStyle/>
        <a:p>
          <a:endParaRPr lang="es-EC" sz="2100">
            <a:latin typeface="Bw Modelica" panose="00000600000000000000" pitchFamily="50" charset="0"/>
          </a:endParaRPr>
        </a:p>
      </dgm:t>
    </dgm:pt>
    <dgm:pt modelId="{D803A5E4-3217-46DD-8229-A3B19F0464D7}">
      <dgm:prSet phldrT="[Texto]" custT="1"/>
      <dgm:spPr/>
      <dgm:t>
        <a:bodyPr/>
        <a:lstStyle/>
        <a:p>
          <a:r>
            <a:rPr lang="es-ES" sz="2100" dirty="0">
              <a:latin typeface="Bw Modelica" panose="00000600000000000000" pitchFamily="50" charset="0"/>
            </a:rPr>
            <a:t>…por tanto, todo aquel que deposita su fe en Cristo podrá avanzar con perfecta confianza, no se alarmará en medio de circunstancias difíciles, sino que confiará en Cristo, la Roca que lo sostiene…</a:t>
          </a:r>
          <a:endParaRPr lang="es-EC" sz="2100" dirty="0">
            <a:latin typeface="Bw Modelica" panose="00000600000000000000" pitchFamily="50" charset="0"/>
          </a:endParaRPr>
        </a:p>
      </dgm:t>
    </dgm:pt>
    <dgm:pt modelId="{2E193F1C-9470-44DA-8CC6-8126117A15E9}" type="parTrans" cxnId="{89801891-3AD3-432E-BED4-D621747AE5C8}">
      <dgm:prSet/>
      <dgm:spPr/>
      <dgm:t>
        <a:bodyPr/>
        <a:lstStyle/>
        <a:p>
          <a:endParaRPr lang="es-EC" sz="2100">
            <a:latin typeface="Bw Modelica" panose="00000600000000000000" pitchFamily="50" charset="0"/>
          </a:endParaRPr>
        </a:p>
      </dgm:t>
    </dgm:pt>
    <dgm:pt modelId="{8054A7A7-2C65-4232-A11B-5224673DBAD0}" type="sibTrans" cxnId="{89801891-3AD3-432E-BED4-D621747AE5C8}">
      <dgm:prSet/>
      <dgm:spPr/>
      <dgm:t>
        <a:bodyPr/>
        <a:lstStyle/>
        <a:p>
          <a:endParaRPr lang="es-EC" sz="2100">
            <a:latin typeface="Bw Modelica" panose="00000600000000000000" pitchFamily="50" charset="0"/>
          </a:endParaRPr>
        </a:p>
      </dgm:t>
    </dgm:pt>
    <dgm:pt modelId="{2B76728A-097C-43F0-99EB-F0F00F7D8CD2}">
      <dgm:prSet custT="1"/>
      <dgm:spPr/>
      <dgm:t>
        <a:bodyPr/>
        <a:lstStyle/>
        <a:p>
          <a:r>
            <a:rPr lang="es-ES" sz="2100" dirty="0">
              <a:latin typeface="Bw Modelica" panose="00000600000000000000" pitchFamily="50" charset="0"/>
            </a:rPr>
            <a:t>…Pedro al confesar esta verdad fue honrado por Jesús, y a él como a todos nos ha otorgado “las llaves del reino de los cielos”, que es la responsabilidad de proclamar el Evangelio para abrir la puerta de salvación.</a:t>
          </a:r>
          <a:endParaRPr lang="es-EC" sz="2100" dirty="0">
            <a:latin typeface="Bw Modelica" panose="00000600000000000000" pitchFamily="50" charset="0"/>
          </a:endParaRPr>
        </a:p>
      </dgm:t>
    </dgm:pt>
    <dgm:pt modelId="{B9019807-05DC-4754-9845-6148AA4805E2}" type="parTrans" cxnId="{212A07F0-C5C3-448D-8FAF-D4884EAA4879}">
      <dgm:prSet/>
      <dgm:spPr/>
      <dgm:t>
        <a:bodyPr/>
        <a:lstStyle/>
        <a:p>
          <a:endParaRPr lang="es-EC" sz="2100"/>
        </a:p>
      </dgm:t>
    </dgm:pt>
    <dgm:pt modelId="{859D0749-8C27-4EAB-8D26-43C66A495CE8}" type="sibTrans" cxnId="{212A07F0-C5C3-448D-8FAF-D4884EAA4879}">
      <dgm:prSet/>
      <dgm:spPr/>
      <dgm:t>
        <a:bodyPr/>
        <a:lstStyle/>
        <a:p>
          <a:endParaRPr lang="es-EC" sz="2100"/>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3" custScaleX="277778" custScaleY="29158">
        <dgm:presLayoutVars>
          <dgm:chMax val="1"/>
          <dgm:bulletEnabled val="1"/>
        </dgm:presLayoutVars>
      </dgm:prSet>
      <dgm:spPr>
        <a:prstGeom prst="round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3" custScaleX="277778" custScaleY="29721">
        <dgm:presLayoutVars>
          <dgm:chMax val="1"/>
          <dgm:bulletEnabled val="1"/>
        </dgm:presLayoutVars>
      </dgm:prSet>
      <dgm:spPr>
        <a:prstGeom prst="roundRect">
          <a:avLst/>
        </a:prstGeom>
      </dgm:spPr>
    </dgm:pt>
    <dgm:pt modelId="{D4694536-4D71-4364-BE48-68A4CCAF0D7F}" type="pres">
      <dgm:prSet presAssocID="{8054A7A7-2C65-4232-A11B-5224673DBAD0}" presName="sp" presStyleCnt="0"/>
      <dgm:spPr/>
    </dgm:pt>
    <dgm:pt modelId="{E8F38D7C-419A-4106-8414-18AA8A221E7B}" type="pres">
      <dgm:prSet presAssocID="{2B76728A-097C-43F0-99EB-F0F00F7D8CD2}" presName="linNode" presStyleCnt="0"/>
      <dgm:spPr/>
    </dgm:pt>
    <dgm:pt modelId="{EBB866DD-D083-4ED5-84F5-2F33000EBA59}" type="pres">
      <dgm:prSet presAssocID="{2B76728A-097C-43F0-99EB-F0F00F7D8CD2}" presName="parentText" presStyleLbl="node1" presStyleIdx="2" presStyleCnt="3" custScaleX="277778" custScaleY="34177">
        <dgm:presLayoutVars>
          <dgm:chMax val="1"/>
          <dgm:bulletEnabled val="1"/>
        </dgm:presLayoutVars>
      </dgm:prSet>
      <dgm:spPr>
        <a:prstGeom prst="roundRect">
          <a:avLst/>
        </a:prstGeom>
      </dgm:spPr>
    </dgm:pt>
  </dgm:ptLst>
  <dgm:cxnLst>
    <dgm:cxn modelId="{1D1F0D04-52AE-445F-89A0-CD75BECE77E8}" type="presOf" srcId="{2B76728A-097C-43F0-99EB-F0F00F7D8CD2}" destId="{EBB866DD-D083-4ED5-84F5-2F33000EBA59}" srcOrd="0" destOrd="0" presId="urn:microsoft.com/office/officeart/2005/8/layout/vList5"/>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212A07F0-C5C3-448D-8FAF-D4884EAA4879}" srcId="{DE777566-25ED-412B-861E-9EE5B3378A4C}" destId="{2B76728A-097C-43F0-99EB-F0F00F7D8CD2}" srcOrd="2" destOrd="0" parTransId="{B9019807-05DC-4754-9845-6148AA4805E2}" sibTransId="{859D0749-8C27-4EAB-8D26-43C66A495C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 modelId="{59D233E2-59B3-40B3-A32A-94764857DA24}" type="presParOf" srcId="{0FCAC325-AD87-4A69-B81C-C68275993DBD}" destId="{D4694536-4D71-4364-BE48-68A4CCAF0D7F}" srcOrd="3" destOrd="0" presId="urn:microsoft.com/office/officeart/2005/8/layout/vList5"/>
    <dgm:cxn modelId="{5795768C-FBAB-4F76-AA0F-A701E344C534}" type="presParOf" srcId="{0FCAC325-AD87-4A69-B81C-C68275993DBD}" destId="{E8F38D7C-419A-4106-8414-18AA8A221E7B}" srcOrd="4" destOrd="0" presId="urn:microsoft.com/office/officeart/2005/8/layout/vList5"/>
    <dgm:cxn modelId="{F1D331E5-99BD-4055-846C-0BF9825FCE78}" type="presParOf" srcId="{E8F38D7C-419A-4106-8414-18AA8A221E7B}" destId="{EBB866DD-D083-4ED5-84F5-2F33000EBA59}"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15E894B-E116-40BC-832B-0E784894897F}" type="doc">
      <dgm:prSet loTypeId="urn:microsoft.com/office/officeart/2005/8/layout/process2" loCatId="process" qsTypeId="urn:microsoft.com/office/officeart/2005/8/quickstyle/simple1" qsCatId="simple" csTypeId="urn:microsoft.com/office/officeart/2005/8/colors/accent0_3" csCatId="mainScheme" phldr="1"/>
      <dgm:spPr/>
    </dgm:pt>
    <dgm:pt modelId="{30486BA8-C6C0-43F4-A4FF-33E5B21A8DAE}">
      <dgm:prSet phldrT="[Texto]" custT="1"/>
      <dgm:spPr/>
      <dgm:t>
        <a:bodyPr/>
        <a:lstStyle/>
        <a:p>
          <a:r>
            <a:rPr lang="es-ES" sz="2200" dirty="0">
              <a:latin typeface="Bw Modelica" panose="00000600000000000000" pitchFamily="50" charset="0"/>
            </a:rPr>
            <a:t>El mayor defecto de Pedro fue su autosuficiencia, se conceptuaba fuerte, capaz de resistir la tentación…</a:t>
          </a:r>
          <a:endParaRPr lang="es-EC" sz="2200" dirty="0">
            <a:latin typeface="Bw Modelica" panose="00000600000000000000" pitchFamily="50" charset="0"/>
          </a:endParaRPr>
        </a:p>
      </dgm:t>
    </dgm:pt>
    <dgm:pt modelId="{AB40B6E4-B4CC-474D-AC90-E31FA4B59698}" type="parTrans" cxnId="{EFE8BEF0-C094-4C69-9FA0-C80D16F78BC8}">
      <dgm:prSet/>
      <dgm:spPr/>
      <dgm:t>
        <a:bodyPr/>
        <a:lstStyle/>
        <a:p>
          <a:endParaRPr lang="es-EC" sz="2200">
            <a:latin typeface="Bw Modelica" panose="00000600000000000000" pitchFamily="50" charset="0"/>
          </a:endParaRPr>
        </a:p>
      </dgm:t>
    </dgm:pt>
    <dgm:pt modelId="{9C31A295-E514-4BB2-B482-02DDDD778AD0}" type="sibTrans" cxnId="{EFE8BEF0-C094-4C69-9FA0-C80D16F78BC8}">
      <dgm:prSet custT="1"/>
      <dgm:spPr/>
      <dgm:t>
        <a:bodyPr/>
        <a:lstStyle/>
        <a:p>
          <a:endParaRPr lang="es-EC" sz="2200">
            <a:latin typeface="Bw Modelica" panose="00000600000000000000" pitchFamily="50" charset="0"/>
          </a:endParaRPr>
        </a:p>
      </dgm:t>
    </dgm:pt>
    <dgm:pt modelId="{70EC81B8-9CBC-4E5E-B1F3-A1CC60CB5794}">
      <dgm:prSet phldrT="[Texto]" custT="1"/>
      <dgm:spPr/>
      <dgm:t>
        <a:bodyPr/>
        <a:lstStyle/>
        <a:p>
          <a:r>
            <a:rPr lang="es-ES" sz="2200" dirty="0">
              <a:latin typeface="Bw Modelica" panose="00000600000000000000" pitchFamily="50" charset="0"/>
            </a:rPr>
            <a:t>…por eso, aunque fue advertido respondió con orgullo asegurando que él nunca negaría a Jesús.</a:t>
          </a:r>
          <a:endParaRPr lang="es-EC" sz="2200" dirty="0">
            <a:latin typeface="Bw Modelica" panose="00000600000000000000" pitchFamily="50" charset="0"/>
          </a:endParaRPr>
        </a:p>
      </dgm:t>
    </dgm:pt>
    <dgm:pt modelId="{F4C6D3F3-A298-4050-B0C5-6011EEC5C226}" type="sibTrans" cxnId="{EA317C8D-DB36-4A27-97D6-5D2760429992}">
      <dgm:prSet/>
      <dgm:spPr/>
      <dgm:t>
        <a:bodyPr/>
        <a:lstStyle/>
        <a:p>
          <a:endParaRPr lang="es-EC" sz="2200">
            <a:latin typeface="Bw Modelica" panose="00000600000000000000" pitchFamily="50" charset="0"/>
          </a:endParaRPr>
        </a:p>
      </dgm:t>
    </dgm:pt>
    <dgm:pt modelId="{B36F7742-E173-4F36-AD3F-4AE77E796D16}" type="parTrans" cxnId="{EA317C8D-DB36-4A27-97D6-5D2760429992}">
      <dgm:prSet/>
      <dgm:spPr/>
      <dgm:t>
        <a:bodyPr/>
        <a:lstStyle/>
        <a:p>
          <a:endParaRPr lang="es-EC" sz="2200">
            <a:latin typeface="Bw Modelica" panose="00000600000000000000" pitchFamily="50" charset="0"/>
          </a:endParaRPr>
        </a:p>
      </dgm:t>
    </dgm:pt>
    <dgm:pt modelId="{1F574F28-030F-4224-BDFB-F08062C8F9FE}" type="pres">
      <dgm:prSet presAssocID="{E15E894B-E116-40BC-832B-0E784894897F}" presName="linearFlow" presStyleCnt="0">
        <dgm:presLayoutVars>
          <dgm:resizeHandles val="exact"/>
        </dgm:presLayoutVars>
      </dgm:prSet>
      <dgm:spPr/>
    </dgm:pt>
    <dgm:pt modelId="{57B7B6AC-5F5D-47F9-BC9A-F299917F9C9D}" type="pres">
      <dgm:prSet presAssocID="{30486BA8-C6C0-43F4-A4FF-33E5B21A8DAE}" presName="node" presStyleLbl="node1" presStyleIdx="0" presStyleCnt="2" custScaleX="159320" custScaleY="71997">
        <dgm:presLayoutVars>
          <dgm:bulletEnabled val="1"/>
        </dgm:presLayoutVars>
      </dgm:prSet>
      <dgm:spPr/>
    </dgm:pt>
    <dgm:pt modelId="{453817D1-3B94-47AE-A879-A8732AC96949}" type="pres">
      <dgm:prSet presAssocID="{9C31A295-E514-4BB2-B482-02DDDD778AD0}" presName="sibTrans" presStyleLbl="sibTrans2D1" presStyleIdx="0" presStyleCnt="1"/>
      <dgm:spPr/>
    </dgm:pt>
    <dgm:pt modelId="{1B1C5E25-339B-4B9D-B55B-6426B12A7561}" type="pres">
      <dgm:prSet presAssocID="{9C31A295-E514-4BB2-B482-02DDDD778AD0}" presName="connectorText" presStyleLbl="sibTrans2D1" presStyleIdx="0" presStyleCnt="1"/>
      <dgm:spPr/>
    </dgm:pt>
    <dgm:pt modelId="{70437E02-45D0-47C9-80E5-FE6E70D5D88D}" type="pres">
      <dgm:prSet presAssocID="{70EC81B8-9CBC-4E5E-B1F3-A1CC60CB5794}" presName="node" presStyleLbl="node1" presStyleIdx="1" presStyleCnt="2" custScaleX="159320" custScaleY="71098">
        <dgm:presLayoutVars>
          <dgm:bulletEnabled val="1"/>
        </dgm:presLayoutVars>
      </dgm:prSet>
      <dgm:spPr/>
    </dgm:pt>
  </dgm:ptLst>
  <dgm:cxnLst>
    <dgm:cxn modelId="{F4F36D29-D649-47AD-9F61-5A1BA6804E6B}" type="presOf" srcId="{E15E894B-E116-40BC-832B-0E784894897F}" destId="{1F574F28-030F-4224-BDFB-F08062C8F9FE}" srcOrd="0" destOrd="0" presId="urn:microsoft.com/office/officeart/2005/8/layout/process2"/>
    <dgm:cxn modelId="{8E868248-2335-4FCA-9B4A-864D12B4A48D}" type="presOf" srcId="{70EC81B8-9CBC-4E5E-B1F3-A1CC60CB5794}" destId="{70437E02-45D0-47C9-80E5-FE6E70D5D88D}" srcOrd="0" destOrd="0" presId="urn:microsoft.com/office/officeart/2005/8/layout/process2"/>
    <dgm:cxn modelId="{D80AE787-FD12-4CDC-A9FC-1D43D253AF05}" type="presOf" srcId="{9C31A295-E514-4BB2-B482-02DDDD778AD0}" destId="{1B1C5E25-339B-4B9D-B55B-6426B12A7561}" srcOrd="1" destOrd="0" presId="urn:microsoft.com/office/officeart/2005/8/layout/process2"/>
    <dgm:cxn modelId="{EA317C8D-DB36-4A27-97D6-5D2760429992}" srcId="{E15E894B-E116-40BC-832B-0E784894897F}" destId="{70EC81B8-9CBC-4E5E-B1F3-A1CC60CB5794}" srcOrd="1" destOrd="0" parTransId="{B36F7742-E173-4F36-AD3F-4AE77E796D16}" sibTransId="{F4C6D3F3-A298-4050-B0C5-6011EEC5C226}"/>
    <dgm:cxn modelId="{E02F5AD2-D1A9-45DA-A7FF-1489F885B7C1}" type="presOf" srcId="{30486BA8-C6C0-43F4-A4FF-33E5B21A8DAE}" destId="{57B7B6AC-5F5D-47F9-BC9A-F299917F9C9D}" srcOrd="0" destOrd="0" presId="urn:microsoft.com/office/officeart/2005/8/layout/process2"/>
    <dgm:cxn modelId="{EFE8BEF0-C094-4C69-9FA0-C80D16F78BC8}" srcId="{E15E894B-E116-40BC-832B-0E784894897F}" destId="{30486BA8-C6C0-43F4-A4FF-33E5B21A8DAE}" srcOrd="0" destOrd="0" parTransId="{AB40B6E4-B4CC-474D-AC90-E31FA4B59698}" sibTransId="{9C31A295-E514-4BB2-B482-02DDDD778AD0}"/>
    <dgm:cxn modelId="{101ED7FD-C0E2-4458-9C6C-181F9C4A957C}" type="presOf" srcId="{9C31A295-E514-4BB2-B482-02DDDD778AD0}" destId="{453817D1-3B94-47AE-A879-A8732AC96949}" srcOrd="0" destOrd="0" presId="urn:microsoft.com/office/officeart/2005/8/layout/process2"/>
    <dgm:cxn modelId="{E42C54E0-F72F-448E-BB84-11C653B2E25D}" type="presParOf" srcId="{1F574F28-030F-4224-BDFB-F08062C8F9FE}" destId="{57B7B6AC-5F5D-47F9-BC9A-F299917F9C9D}" srcOrd="0" destOrd="0" presId="urn:microsoft.com/office/officeart/2005/8/layout/process2"/>
    <dgm:cxn modelId="{60600EA9-339C-45E6-A823-D0DBEEFE1C99}" type="presParOf" srcId="{1F574F28-030F-4224-BDFB-F08062C8F9FE}" destId="{453817D1-3B94-47AE-A879-A8732AC96949}" srcOrd="1" destOrd="0" presId="urn:microsoft.com/office/officeart/2005/8/layout/process2"/>
    <dgm:cxn modelId="{D7F72487-B305-4957-985B-A8B115312E76}" type="presParOf" srcId="{453817D1-3B94-47AE-A879-A8732AC96949}" destId="{1B1C5E25-339B-4B9D-B55B-6426B12A7561}" srcOrd="0" destOrd="0" presId="urn:microsoft.com/office/officeart/2005/8/layout/process2"/>
    <dgm:cxn modelId="{2955414A-1C58-4832-B31D-59AAFA362C23}" type="presParOf" srcId="{1F574F28-030F-4224-BDFB-F08062C8F9FE}" destId="{70437E02-45D0-47C9-80E5-FE6E70D5D88D}" srcOrd="2" destOrd="0" presId="urn:microsoft.com/office/officeart/2005/8/layout/process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289BEEF-E05F-4763-872E-84E994A3FDE8}" type="doc">
      <dgm:prSet loTypeId="urn:microsoft.com/office/officeart/2005/8/layout/process4" loCatId="process" qsTypeId="urn:microsoft.com/office/officeart/2005/8/quickstyle/simple1" qsCatId="simple" csTypeId="urn:microsoft.com/office/officeart/2005/8/colors/accent0_3" csCatId="mainScheme" phldr="1"/>
      <dgm:spPr/>
      <dgm:t>
        <a:bodyPr/>
        <a:lstStyle/>
        <a:p>
          <a:endParaRPr lang="es-EC"/>
        </a:p>
      </dgm:t>
    </dgm:pt>
    <dgm:pt modelId="{B015E88C-6AA3-4701-9B31-130313CB4595}">
      <dgm:prSet phldrT="[Texto]" custT="1"/>
      <dgm:spPr/>
      <dgm:t>
        <a:bodyPr/>
        <a:lstStyle/>
        <a:p>
          <a:r>
            <a:rPr lang="es-ES" sz="2200" dirty="0">
              <a:latin typeface="Bw Modelica" panose="00000600000000000000" pitchFamily="50" charset="0"/>
            </a:rPr>
            <a:t>Con amor y paciencia Cristo le advirtió del peligro espiritual al que estaba expuesto, y le aseguró que había intercedido en oración para que su fe no faltara…</a:t>
          </a:r>
          <a:endParaRPr lang="es-EC" sz="2200" dirty="0">
            <a:latin typeface="Bw Modelica" panose="00000600000000000000" pitchFamily="50" charset="0"/>
          </a:endParaRPr>
        </a:p>
      </dgm:t>
    </dgm:pt>
    <dgm:pt modelId="{48A293BD-7846-43A7-869B-48E64C3EF732}" type="parTrans" cxnId="{984FC748-11AF-4D32-8831-33CC413CF547}">
      <dgm:prSet/>
      <dgm:spPr/>
      <dgm:t>
        <a:bodyPr/>
        <a:lstStyle/>
        <a:p>
          <a:endParaRPr lang="es-EC" sz="2200">
            <a:latin typeface="Bw Modelica" panose="00000600000000000000" pitchFamily="50" charset="0"/>
          </a:endParaRPr>
        </a:p>
      </dgm:t>
    </dgm:pt>
    <dgm:pt modelId="{DD07D94D-08E0-49C9-8686-4F74BEB924C8}" type="sibTrans" cxnId="{984FC748-11AF-4D32-8831-33CC413CF547}">
      <dgm:prSet/>
      <dgm:spPr/>
      <dgm:t>
        <a:bodyPr/>
        <a:lstStyle/>
        <a:p>
          <a:endParaRPr lang="es-EC" sz="2200">
            <a:latin typeface="Bw Modelica" panose="00000600000000000000" pitchFamily="50" charset="0"/>
          </a:endParaRPr>
        </a:p>
      </dgm:t>
    </dgm:pt>
    <dgm:pt modelId="{BE85463C-2CC5-4D93-97AE-BD01D6BBFA82}">
      <dgm:prSet phldrT="[Texto]" custT="1"/>
      <dgm:spPr/>
      <dgm:t>
        <a:bodyPr/>
        <a:lstStyle/>
        <a:p>
          <a:r>
            <a:rPr lang="es-ES" sz="2200" dirty="0">
              <a:latin typeface="Bw Modelica" panose="00000600000000000000" pitchFamily="50" charset="0"/>
            </a:rPr>
            <a:t>…también reveló que su restauración ya estaba prevista en el plan divino, pues, una vez convertido tenía la misión de fortalecer a sus hermanos en la fe.</a:t>
          </a:r>
          <a:endParaRPr lang="es-EC" sz="2200" dirty="0">
            <a:latin typeface="Bw Modelica" panose="00000600000000000000" pitchFamily="50" charset="0"/>
          </a:endParaRPr>
        </a:p>
      </dgm:t>
    </dgm:pt>
    <dgm:pt modelId="{FD3D4893-9BD4-46A4-B0D4-082A8F12C4E1}" type="parTrans" cxnId="{FFF9CE9C-0FEC-4104-A228-8E4AFD092C8B}">
      <dgm:prSet/>
      <dgm:spPr/>
      <dgm:t>
        <a:bodyPr/>
        <a:lstStyle/>
        <a:p>
          <a:endParaRPr lang="es-EC" sz="2200">
            <a:latin typeface="Bw Modelica" panose="00000600000000000000" pitchFamily="50" charset="0"/>
          </a:endParaRPr>
        </a:p>
      </dgm:t>
    </dgm:pt>
    <dgm:pt modelId="{89E59B57-FE6E-45FF-8B3C-A2C2C251FEDF}" type="sibTrans" cxnId="{FFF9CE9C-0FEC-4104-A228-8E4AFD092C8B}">
      <dgm:prSet/>
      <dgm:spPr/>
      <dgm:t>
        <a:bodyPr/>
        <a:lstStyle/>
        <a:p>
          <a:endParaRPr lang="es-EC" sz="2200">
            <a:latin typeface="Bw Modelica" panose="00000600000000000000" pitchFamily="50" charset="0"/>
          </a:endParaRPr>
        </a:p>
      </dgm:t>
    </dgm:pt>
    <dgm:pt modelId="{2B7FF8AF-14BD-4327-8786-242039EF62B1}" type="pres">
      <dgm:prSet presAssocID="{C289BEEF-E05F-4763-872E-84E994A3FDE8}" presName="Name0" presStyleCnt="0">
        <dgm:presLayoutVars>
          <dgm:dir/>
          <dgm:animLvl val="lvl"/>
          <dgm:resizeHandles val="exact"/>
        </dgm:presLayoutVars>
      </dgm:prSet>
      <dgm:spPr/>
    </dgm:pt>
    <dgm:pt modelId="{48F5FF15-AA94-4C12-82D5-F6315A0B9500}" type="pres">
      <dgm:prSet presAssocID="{BE85463C-2CC5-4D93-97AE-BD01D6BBFA82}" presName="boxAndChildren" presStyleCnt="0"/>
      <dgm:spPr/>
    </dgm:pt>
    <dgm:pt modelId="{812116EE-53DE-498E-8E86-AA93E94C6B97}" type="pres">
      <dgm:prSet presAssocID="{BE85463C-2CC5-4D93-97AE-BD01D6BBFA82}" presName="parentTextBox" presStyleLbl="node1" presStyleIdx="0" presStyleCnt="2" custScaleY="36458"/>
      <dgm:spPr/>
    </dgm:pt>
    <dgm:pt modelId="{5A8D3F90-6FDC-41D8-92F3-A5AC4A8307DC}" type="pres">
      <dgm:prSet presAssocID="{DD07D94D-08E0-49C9-8686-4F74BEB924C8}" presName="sp" presStyleCnt="0"/>
      <dgm:spPr/>
    </dgm:pt>
    <dgm:pt modelId="{6824061E-DAED-424C-872E-7CECA35A9E4C}" type="pres">
      <dgm:prSet presAssocID="{B015E88C-6AA3-4701-9B31-130313CB4595}" presName="arrowAndChildren" presStyleCnt="0"/>
      <dgm:spPr/>
    </dgm:pt>
    <dgm:pt modelId="{EB05ED16-170E-4ABA-A9FC-1E534D3C8009}" type="pres">
      <dgm:prSet presAssocID="{B015E88C-6AA3-4701-9B31-130313CB4595}" presName="parentTextArrow" presStyleLbl="node1" presStyleIdx="1" presStyleCnt="2" custScaleY="40890"/>
      <dgm:spPr/>
    </dgm:pt>
  </dgm:ptLst>
  <dgm:cxnLst>
    <dgm:cxn modelId="{4D7C1229-25AB-476D-9A5D-ADFEFA6F2628}" type="presOf" srcId="{BE85463C-2CC5-4D93-97AE-BD01D6BBFA82}" destId="{812116EE-53DE-498E-8E86-AA93E94C6B97}" srcOrd="0" destOrd="0" presId="urn:microsoft.com/office/officeart/2005/8/layout/process4"/>
    <dgm:cxn modelId="{EE23702F-F1C2-4138-BD53-074EB5184575}" type="presOf" srcId="{C289BEEF-E05F-4763-872E-84E994A3FDE8}" destId="{2B7FF8AF-14BD-4327-8786-242039EF62B1}" srcOrd="0" destOrd="0" presId="urn:microsoft.com/office/officeart/2005/8/layout/process4"/>
    <dgm:cxn modelId="{984FC748-11AF-4D32-8831-33CC413CF547}" srcId="{C289BEEF-E05F-4763-872E-84E994A3FDE8}" destId="{B015E88C-6AA3-4701-9B31-130313CB4595}" srcOrd="0" destOrd="0" parTransId="{48A293BD-7846-43A7-869B-48E64C3EF732}" sibTransId="{DD07D94D-08E0-49C9-8686-4F74BEB924C8}"/>
    <dgm:cxn modelId="{FFF9CE9C-0FEC-4104-A228-8E4AFD092C8B}" srcId="{C289BEEF-E05F-4763-872E-84E994A3FDE8}" destId="{BE85463C-2CC5-4D93-97AE-BD01D6BBFA82}" srcOrd="1" destOrd="0" parTransId="{FD3D4893-9BD4-46A4-B0D4-082A8F12C4E1}" sibTransId="{89E59B57-FE6E-45FF-8B3C-A2C2C251FEDF}"/>
    <dgm:cxn modelId="{A5CB019F-7ABC-448B-A9DA-815D14702D58}" type="presOf" srcId="{B015E88C-6AA3-4701-9B31-130313CB4595}" destId="{EB05ED16-170E-4ABA-A9FC-1E534D3C8009}" srcOrd="0" destOrd="0" presId="urn:microsoft.com/office/officeart/2005/8/layout/process4"/>
    <dgm:cxn modelId="{0E2FBCA4-53BC-418A-A0EC-59FCF1B05BD4}" type="presParOf" srcId="{2B7FF8AF-14BD-4327-8786-242039EF62B1}" destId="{48F5FF15-AA94-4C12-82D5-F6315A0B9500}" srcOrd="0" destOrd="0" presId="urn:microsoft.com/office/officeart/2005/8/layout/process4"/>
    <dgm:cxn modelId="{C51D502D-97F7-44B6-90DE-CC5856577105}" type="presParOf" srcId="{48F5FF15-AA94-4C12-82D5-F6315A0B9500}" destId="{812116EE-53DE-498E-8E86-AA93E94C6B97}" srcOrd="0" destOrd="0" presId="urn:microsoft.com/office/officeart/2005/8/layout/process4"/>
    <dgm:cxn modelId="{2CDC2372-2F75-46D1-9B8D-B5597F7D3AD0}" type="presParOf" srcId="{2B7FF8AF-14BD-4327-8786-242039EF62B1}" destId="{5A8D3F90-6FDC-41D8-92F3-A5AC4A8307DC}" srcOrd="1" destOrd="0" presId="urn:microsoft.com/office/officeart/2005/8/layout/process4"/>
    <dgm:cxn modelId="{0E428FCA-6110-44A3-8439-5A9017BD5DA6}" type="presParOf" srcId="{2B7FF8AF-14BD-4327-8786-242039EF62B1}" destId="{6824061E-DAED-424C-872E-7CECA35A9E4C}" srcOrd="2" destOrd="0" presId="urn:microsoft.com/office/officeart/2005/8/layout/process4"/>
    <dgm:cxn modelId="{B6A26D37-C7A4-4E6E-9848-F1C8168844D7}" type="presParOf" srcId="{6824061E-DAED-424C-872E-7CECA35A9E4C}" destId="{EB05ED16-170E-4ABA-A9FC-1E534D3C8009}" srcOrd="0" destOrd="0" presId="urn:microsoft.com/office/officeart/2005/8/layout/process4"/>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La triple pregunta de Jesús tenía el propósito de dar a Pedro la oportunidad de afirmar públicamente su arrepentimiento, pues cuando negó a Cristo perdió la confianza de sus hermanos. </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2B76728A-097C-43F0-99EB-F0F00F7D8CD2}">
      <dgm:prSet custT="1"/>
      <dgm:spPr/>
      <dgm:t>
        <a:bodyPr/>
        <a:lstStyle/>
        <a:p>
          <a:r>
            <a:rPr lang="es-ES" sz="2200" dirty="0">
              <a:latin typeface="Bw Modelica" panose="00000600000000000000" pitchFamily="50" charset="0"/>
            </a:rPr>
            <a:t>Pedro, lejos de confiar en sí mismo como antes, respondió con humildad y quedó preparado para cumplir la misión de pastorear al rebaño y confirmar la fe de sus hermanos.</a:t>
          </a:r>
          <a:endParaRPr lang="es-EC" sz="2200" dirty="0">
            <a:latin typeface="Bw Modelica" panose="00000600000000000000" pitchFamily="50" charset="0"/>
          </a:endParaRPr>
        </a:p>
      </dgm:t>
    </dgm:pt>
    <dgm:pt modelId="{B9019807-05DC-4754-9845-6148AA4805E2}" type="parTrans" cxnId="{212A07F0-C5C3-448D-8FAF-D4884EAA4879}">
      <dgm:prSet/>
      <dgm:spPr/>
      <dgm:t>
        <a:bodyPr/>
        <a:lstStyle/>
        <a:p>
          <a:endParaRPr lang="es-EC"/>
        </a:p>
      </dgm:t>
    </dgm:pt>
    <dgm:pt modelId="{859D0749-8C27-4EAB-8D26-43C66A495CE8}" type="sibTrans" cxnId="{212A07F0-C5C3-448D-8FAF-D4884EAA4879}">
      <dgm:prSet/>
      <dgm:spPr/>
      <dgm:t>
        <a:bodyPr/>
        <a:lstStyle/>
        <a:p>
          <a:endParaRPr lang="es-EC"/>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77778" custScaleY="45686">
        <dgm:presLayoutVars>
          <dgm:chMax val="1"/>
          <dgm:bulletEnabled val="1"/>
        </dgm:presLayoutVars>
      </dgm:prSet>
      <dgm:spPr>
        <a:prstGeom prst="rect">
          <a:avLst/>
        </a:prstGeom>
      </dgm:spPr>
    </dgm:pt>
    <dgm:pt modelId="{8BD5711D-DA11-492A-8B87-B10214880C24}" type="pres">
      <dgm:prSet presAssocID="{406E7E5E-BF35-41CD-BF9B-7686AD08621C}" presName="sp" presStyleCnt="0"/>
      <dgm:spPr/>
    </dgm:pt>
    <dgm:pt modelId="{E8F38D7C-419A-4106-8414-18AA8A221E7B}" type="pres">
      <dgm:prSet presAssocID="{2B76728A-097C-43F0-99EB-F0F00F7D8CD2}" presName="linNode" presStyleCnt="0"/>
      <dgm:spPr/>
    </dgm:pt>
    <dgm:pt modelId="{EBB866DD-D083-4ED5-84F5-2F33000EBA59}" type="pres">
      <dgm:prSet presAssocID="{2B76728A-097C-43F0-99EB-F0F00F7D8CD2}" presName="parentText" presStyleLbl="node1" presStyleIdx="1" presStyleCnt="2" custScaleX="277778" custScaleY="46691">
        <dgm:presLayoutVars>
          <dgm:chMax val="1"/>
          <dgm:bulletEnabled val="1"/>
        </dgm:presLayoutVars>
      </dgm:prSet>
      <dgm:spPr>
        <a:prstGeom prst="rect">
          <a:avLst/>
        </a:prstGeom>
      </dgm:spPr>
    </dgm:pt>
  </dgm:ptLst>
  <dgm:cxnLst>
    <dgm:cxn modelId="{1D1F0D04-52AE-445F-89A0-CD75BECE77E8}" type="presOf" srcId="{2B76728A-097C-43F0-99EB-F0F00F7D8CD2}" destId="{EBB866DD-D083-4ED5-84F5-2F33000EBA59}"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212A07F0-C5C3-448D-8FAF-D4884EAA4879}" srcId="{DE777566-25ED-412B-861E-9EE5B3378A4C}" destId="{2B76728A-097C-43F0-99EB-F0F00F7D8CD2}" srcOrd="1" destOrd="0" parTransId="{B9019807-05DC-4754-9845-6148AA4805E2}" sibTransId="{859D0749-8C27-4EAB-8D26-43C66A495C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5795768C-FBAB-4F76-AA0F-A701E344C534}" type="presParOf" srcId="{0FCAC325-AD87-4A69-B81C-C68275993DBD}" destId="{E8F38D7C-419A-4106-8414-18AA8A221E7B}" srcOrd="2" destOrd="0" presId="urn:microsoft.com/office/officeart/2005/8/layout/vList5"/>
    <dgm:cxn modelId="{F1D331E5-99BD-4055-846C-0BF9825FCE78}" type="presParOf" srcId="{E8F38D7C-419A-4106-8414-18AA8A221E7B}" destId="{EBB866DD-D083-4ED5-84F5-2F33000EBA59}"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3F247BC5-9ADF-4A0A-9ACA-99CC0B72D511}" type="doc">
      <dgm:prSet loTypeId="urn:microsoft.com/office/officeart/2005/8/layout/process1" loCatId="process" qsTypeId="urn:microsoft.com/office/officeart/2005/8/quickstyle/simple1" qsCatId="simple" csTypeId="urn:microsoft.com/office/officeart/2005/8/colors/accent0_3" csCatId="mainScheme" phldr="1"/>
      <dgm:spPr/>
    </dgm:pt>
    <dgm:pt modelId="{8FF950D4-8EE8-4AB1-ABF1-71A8940FFF44}">
      <dgm:prSet phldrT="[Texto]" custT="1"/>
      <dgm:spPr/>
      <dgm:t>
        <a:bodyPr/>
        <a:lstStyle/>
        <a:p>
          <a:r>
            <a:rPr lang="es-ES" sz="2200" dirty="0">
              <a:latin typeface="Bw Modelica" panose="00000600000000000000" pitchFamily="50" charset="0"/>
            </a:rPr>
            <a:t>Jesús preguntó tres veces a Pedro si lo amaba, y cada vez que Pedro…</a:t>
          </a:r>
          <a:endParaRPr lang="es-EC" sz="2200" dirty="0">
            <a:latin typeface="Bw Modelica" panose="00000600000000000000" pitchFamily="50" charset="0"/>
          </a:endParaRPr>
        </a:p>
      </dgm:t>
    </dgm:pt>
    <dgm:pt modelId="{5E46D339-B303-4103-9FD9-31F689834FB7}" type="parTrans" cxnId="{207DD8AF-AE70-4D84-8164-BE3FE0E85021}">
      <dgm:prSet/>
      <dgm:spPr/>
      <dgm:t>
        <a:bodyPr/>
        <a:lstStyle/>
        <a:p>
          <a:endParaRPr lang="es-EC" sz="2200">
            <a:latin typeface="Bw Modelica" panose="00000600000000000000" pitchFamily="50" charset="0"/>
          </a:endParaRPr>
        </a:p>
      </dgm:t>
    </dgm:pt>
    <dgm:pt modelId="{DFE3900F-5D1C-4EC2-A47E-13EFA507D957}" type="sibTrans" cxnId="{207DD8AF-AE70-4D84-8164-BE3FE0E85021}">
      <dgm:prSet custT="1"/>
      <dgm:spPr/>
      <dgm:t>
        <a:bodyPr/>
        <a:lstStyle/>
        <a:p>
          <a:endParaRPr lang="es-EC" sz="2200">
            <a:latin typeface="Bw Modelica" panose="00000600000000000000" pitchFamily="50" charset="0"/>
          </a:endParaRPr>
        </a:p>
      </dgm:t>
    </dgm:pt>
    <dgm:pt modelId="{697BF722-BCBD-446E-9303-D4A3A346B098}">
      <dgm:prSet phldrT="[Texto]" custT="1"/>
      <dgm:spPr/>
      <dgm:t>
        <a:bodyPr/>
        <a:lstStyle/>
        <a:p>
          <a:r>
            <a:rPr lang="es-ES" sz="2200" dirty="0">
              <a:latin typeface="Bw Modelica" panose="00000600000000000000" pitchFamily="50" charset="0"/>
            </a:rPr>
            <a:t>…respondía afirmativamente, Jesús le encargaba una misión.   </a:t>
          </a:r>
          <a:endParaRPr lang="es-EC" sz="2200" dirty="0">
            <a:latin typeface="Bw Modelica" panose="00000600000000000000" pitchFamily="50" charset="0"/>
          </a:endParaRPr>
        </a:p>
      </dgm:t>
    </dgm:pt>
    <dgm:pt modelId="{346F7695-0A6C-478D-90B9-9AF66E12CD6D}" type="parTrans" cxnId="{40B9B553-647E-492F-A3C9-8A327766C62C}">
      <dgm:prSet/>
      <dgm:spPr/>
      <dgm:t>
        <a:bodyPr/>
        <a:lstStyle/>
        <a:p>
          <a:endParaRPr lang="es-EC" sz="2200">
            <a:latin typeface="Bw Modelica" panose="00000600000000000000" pitchFamily="50" charset="0"/>
          </a:endParaRPr>
        </a:p>
      </dgm:t>
    </dgm:pt>
    <dgm:pt modelId="{C2F73C06-15B7-47CE-9EA7-AC8594D4A7B1}" type="sibTrans" cxnId="{40B9B553-647E-492F-A3C9-8A327766C62C}">
      <dgm:prSet custT="1"/>
      <dgm:spPr/>
      <dgm:t>
        <a:bodyPr/>
        <a:lstStyle/>
        <a:p>
          <a:endParaRPr lang="es-EC" sz="2200">
            <a:latin typeface="Bw Modelica" panose="00000600000000000000" pitchFamily="50" charset="0"/>
          </a:endParaRPr>
        </a:p>
      </dgm:t>
    </dgm:pt>
    <dgm:pt modelId="{736E2039-2D60-42B8-A955-B397D0FE534D}" type="pres">
      <dgm:prSet presAssocID="{3F247BC5-9ADF-4A0A-9ACA-99CC0B72D511}" presName="Name0" presStyleCnt="0">
        <dgm:presLayoutVars>
          <dgm:dir/>
          <dgm:resizeHandles val="exact"/>
        </dgm:presLayoutVars>
      </dgm:prSet>
      <dgm:spPr/>
    </dgm:pt>
    <dgm:pt modelId="{8871E76E-6F7D-486E-9330-D74626E76523}" type="pres">
      <dgm:prSet presAssocID="{8FF950D4-8EE8-4AB1-ABF1-71A8940FFF44}" presName="node" presStyleLbl="node1" presStyleIdx="0" presStyleCnt="2" custScaleX="107003">
        <dgm:presLayoutVars>
          <dgm:bulletEnabled val="1"/>
        </dgm:presLayoutVars>
      </dgm:prSet>
      <dgm:spPr/>
    </dgm:pt>
    <dgm:pt modelId="{720853DD-6E09-46A0-92E0-1FBEBD95D729}" type="pres">
      <dgm:prSet presAssocID="{DFE3900F-5D1C-4EC2-A47E-13EFA507D957}" presName="sibTrans" presStyleLbl="sibTrans2D1" presStyleIdx="0" presStyleCnt="1"/>
      <dgm:spPr/>
    </dgm:pt>
    <dgm:pt modelId="{0BFE9934-1A44-4BDA-89FD-40094A4787A3}" type="pres">
      <dgm:prSet presAssocID="{DFE3900F-5D1C-4EC2-A47E-13EFA507D957}" presName="connectorText" presStyleLbl="sibTrans2D1" presStyleIdx="0" presStyleCnt="1"/>
      <dgm:spPr/>
    </dgm:pt>
    <dgm:pt modelId="{6641C681-C5E2-492E-86D8-DAEB42FBB75A}" type="pres">
      <dgm:prSet presAssocID="{697BF722-BCBD-446E-9303-D4A3A346B098}" presName="node" presStyleLbl="node1" presStyleIdx="1" presStyleCnt="2">
        <dgm:presLayoutVars>
          <dgm:bulletEnabled val="1"/>
        </dgm:presLayoutVars>
      </dgm:prSet>
      <dgm:spPr/>
    </dgm:pt>
  </dgm:ptLst>
  <dgm:cxnLst>
    <dgm:cxn modelId="{46B7C403-2F41-4D88-A165-25D16424BE64}" type="presOf" srcId="{8FF950D4-8EE8-4AB1-ABF1-71A8940FFF44}" destId="{8871E76E-6F7D-486E-9330-D74626E76523}" srcOrd="0" destOrd="0" presId="urn:microsoft.com/office/officeart/2005/8/layout/process1"/>
    <dgm:cxn modelId="{40B9B553-647E-492F-A3C9-8A327766C62C}" srcId="{3F247BC5-9ADF-4A0A-9ACA-99CC0B72D511}" destId="{697BF722-BCBD-446E-9303-D4A3A346B098}" srcOrd="1" destOrd="0" parTransId="{346F7695-0A6C-478D-90B9-9AF66E12CD6D}" sibTransId="{C2F73C06-15B7-47CE-9EA7-AC8594D4A7B1}"/>
    <dgm:cxn modelId="{DC7C9688-21C4-48D4-ADB6-AEAB88F87F76}" type="presOf" srcId="{697BF722-BCBD-446E-9303-D4A3A346B098}" destId="{6641C681-C5E2-492E-86D8-DAEB42FBB75A}" srcOrd="0" destOrd="0" presId="urn:microsoft.com/office/officeart/2005/8/layout/process1"/>
    <dgm:cxn modelId="{207DD8AF-AE70-4D84-8164-BE3FE0E85021}" srcId="{3F247BC5-9ADF-4A0A-9ACA-99CC0B72D511}" destId="{8FF950D4-8EE8-4AB1-ABF1-71A8940FFF44}" srcOrd="0" destOrd="0" parTransId="{5E46D339-B303-4103-9FD9-31F689834FB7}" sibTransId="{DFE3900F-5D1C-4EC2-A47E-13EFA507D957}"/>
    <dgm:cxn modelId="{07D895CF-362D-4EB1-ADDF-0A315A88B799}" type="presOf" srcId="{3F247BC5-9ADF-4A0A-9ACA-99CC0B72D511}" destId="{736E2039-2D60-42B8-A955-B397D0FE534D}" srcOrd="0" destOrd="0" presId="urn:microsoft.com/office/officeart/2005/8/layout/process1"/>
    <dgm:cxn modelId="{E0186BD7-9943-44C8-A86C-70B108F2402B}" type="presOf" srcId="{DFE3900F-5D1C-4EC2-A47E-13EFA507D957}" destId="{0BFE9934-1A44-4BDA-89FD-40094A4787A3}" srcOrd="1" destOrd="0" presId="urn:microsoft.com/office/officeart/2005/8/layout/process1"/>
    <dgm:cxn modelId="{99B9DBE5-180E-44CB-80D0-9A8387945EAC}" type="presOf" srcId="{DFE3900F-5D1C-4EC2-A47E-13EFA507D957}" destId="{720853DD-6E09-46A0-92E0-1FBEBD95D729}" srcOrd="0" destOrd="0" presId="urn:microsoft.com/office/officeart/2005/8/layout/process1"/>
    <dgm:cxn modelId="{8E74186D-54AC-4163-BDE1-4C59DD4A03FF}" type="presParOf" srcId="{736E2039-2D60-42B8-A955-B397D0FE534D}" destId="{8871E76E-6F7D-486E-9330-D74626E76523}" srcOrd="0" destOrd="0" presId="urn:microsoft.com/office/officeart/2005/8/layout/process1"/>
    <dgm:cxn modelId="{E1996026-EDCA-4B75-9324-C1677CFF28A6}" type="presParOf" srcId="{736E2039-2D60-42B8-A955-B397D0FE534D}" destId="{720853DD-6E09-46A0-92E0-1FBEBD95D729}" srcOrd="1" destOrd="0" presId="urn:microsoft.com/office/officeart/2005/8/layout/process1"/>
    <dgm:cxn modelId="{6C9258D0-F606-48DF-B1A0-BC82FABE29CA}" type="presParOf" srcId="{720853DD-6E09-46A0-92E0-1FBEBD95D729}" destId="{0BFE9934-1A44-4BDA-89FD-40094A4787A3}" srcOrd="0" destOrd="0" presId="urn:microsoft.com/office/officeart/2005/8/layout/process1"/>
    <dgm:cxn modelId="{C108DACA-A1C9-4C15-A889-F7AE456743EB}" type="presParOf" srcId="{736E2039-2D60-42B8-A955-B397D0FE534D}" destId="{6641C681-C5E2-492E-86D8-DAEB42FBB75A}" srcOrd="2" destOrd="0" presId="urn:microsoft.com/office/officeart/2005/8/layout/process1"/>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100" dirty="0">
              <a:latin typeface="Bw Modelica" panose="00000600000000000000" pitchFamily="50" charset="0"/>
            </a:rPr>
            <a:t>Un verdadero discípulo debe andar como es digno del Señor, dando fruto en toda buena obra, creciendo en el conocimiento de Dios y siendo fortalecido con el poder divino…</a:t>
          </a:r>
          <a:endParaRPr lang="es-EC" sz="2100" dirty="0">
            <a:latin typeface="Bw Modelica" panose="00000600000000000000" pitchFamily="50" charset="0"/>
          </a:endParaRPr>
        </a:p>
      </dgm:t>
    </dgm:pt>
    <dgm:pt modelId="{547029D3-1894-4B97-9B3E-8604F299C197}" type="parTrans" cxnId="{889BAC53-2031-4826-B53E-1BFA8859E8A4}">
      <dgm:prSet/>
      <dgm:spPr/>
      <dgm:t>
        <a:bodyPr/>
        <a:lstStyle/>
        <a:p>
          <a:endParaRPr lang="es-EC" sz="2100">
            <a:latin typeface="Bw Modelica" panose="00000600000000000000" pitchFamily="50" charset="0"/>
          </a:endParaRPr>
        </a:p>
      </dgm:t>
    </dgm:pt>
    <dgm:pt modelId="{406E7E5E-BF35-41CD-BF9B-7686AD08621C}" type="sibTrans" cxnId="{889BAC53-2031-4826-B53E-1BFA8859E8A4}">
      <dgm:prSet/>
      <dgm:spPr/>
      <dgm:t>
        <a:bodyPr/>
        <a:lstStyle/>
        <a:p>
          <a:endParaRPr lang="es-EC" sz="2100">
            <a:latin typeface="Bw Modelica" panose="00000600000000000000" pitchFamily="50" charset="0"/>
          </a:endParaRPr>
        </a:p>
      </dgm:t>
    </dgm:pt>
    <dgm:pt modelId="{2B76728A-097C-43F0-99EB-F0F00F7D8CD2}">
      <dgm:prSet custT="1"/>
      <dgm:spPr/>
      <dgm:t>
        <a:bodyPr/>
        <a:lstStyle/>
        <a:p>
          <a:r>
            <a:rPr lang="es-ES" sz="2100" dirty="0">
              <a:latin typeface="Bw Modelica" panose="00000600000000000000" pitchFamily="50" charset="0"/>
            </a:rPr>
            <a:t>…a fin de reflejar en su carácter: paciencia, longanimidad, misericordia, humildad, mansedumbre, espíritu perdonador y, sobre todo, el amor de Jesús.</a:t>
          </a:r>
          <a:endParaRPr lang="es-EC" sz="2100" dirty="0">
            <a:latin typeface="Bw Modelica" panose="00000600000000000000" pitchFamily="50" charset="0"/>
          </a:endParaRPr>
        </a:p>
      </dgm:t>
    </dgm:pt>
    <dgm:pt modelId="{B9019807-05DC-4754-9845-6148AA4805E2}" type="parTrans" cxnId="{212A07F0-C5C3-448D-8FAF-D4884EAA4879}">
      <dgm:prSet/>
      <dgm:spPr/>
      <dgm:t>
        <a:bodyPr/>
        <a:lstStyle/>
        <a:p>
          <a:endParaRPr lang="es-EC" sz="2100"/>
        </a:p>
      </dgm:t>
    </dgm:pt>
    <dgm:pt modelId="{859D0749-8C27-4EAB-8D26-43C66A495CE8}" type="sibTrans" cxnId="{212A07F0-C5C3-448D-8FAF-D4884EAA4879}">
      <dgm:prSet/>
      <dgm:spPr/>
      <dgm:t>
        <a:bodyPr/>
        <a:lstStyle/>
        <a:p>
          <a:endParaRPr lang="es-EC" sz="2100"/>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78049" custScaleY="1703325">
        <dgm:presLayoutVars>
          <dgm:chMax val="1"/>
          <dgm:bulletEnabled val="1"/>
        </dgm:presLayoutVars>
      </dgm:prSet>
      <dgm:spPr>
        <a:prstGeom prst="roundRect">
          <a:avLst/>
        </a:prstGeom>
      </dgm:spPr>
    </dgm:pt>
    <dgm:pt modelId="{8BD5711D-DA11-492A-8B87-B10214880C24}" type="pres">
      <dgm:prSet presAssocID="{406E7E5E-BF35-41CD-BF9B-7686AD08621C}" presName="sp" presStyleCnt="0"/>
      <dgm:spPr/>
    </dgm:pt>
    <dgm:pt modelId="{E8F38D7C-419A-4106-8414-18AA8A221E7B}" type="pres">
      <dgm:prSet presAssocID="{2B76728A-097C-43F0-99EB-F0F00F7D8CD2}" presName="linNode" presStyleCnt="0"/>
      <dgm:spPr/>
    </dgm:pt>
    <dgm:pt modelId="{EBB866DD-D083-4ED5-84F5-2F33000EBA59}" type="pres">
      <dgm:prSet presAssocID="{2B76728A-097C-43F0-99EB-F0F00F7D8CD2}" presName="parentText" presStyleLbl="node1" presStyleIdx="1" presStyleCnt="2" custScaleX="277778" custScaleY="1369131">
        <dgm:presLayoutVars>
          <dgm:chMax val="1"/>
          <dgm:bulletEnabled val="1"/>
        </dgm:presLayoutVars>
      </dgm:prSet>
      <dgm:spPr/>
    </dgm:pt>
  </dgm:ptLst>
  <dgm:cxnLst>
    <dgm:cxn modelId="{1D1F0D04-52AE-445F-89A0-CD75BECE77E8}" type="presOf" srcId="{2B76728A-097C-43F0-99EB-F0F00F7D8CD2}" destId="{EBB866DD-D083-4ED5-84F5-2F33000EBA59}"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212A07F0-C5C3-448D-8FAF-D4884EAA4879}" srcId="{DE777566-25ED-412B-861E-9EE5B3378A4C}" destId="{2B76728A-097C-43F0-99EB-F0F00F7D8CD2}" srcOrd="1" destOrd="0" parTransId="{B9019807-05DC-4754-9845-6148AA4805E2}" sibTransId="{859D0749-8C27-4EAB-8D26-43C66A495C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5795768C-FBAB-4F76-AA0F-A701E344C534}" type="presParOf" srcId="{0FCAC325-AD87-4A69-B81C-C68275993DBD}" destId="{E8F38D7C-419A-4106-8414-18AA8A221E7B}" srcOrd="2" destOrd="0" presId="urn:microsoft.com/office/officeart/2005/8/layout/vList5"/>
    <dgm:cxn modelId="{F1D331E5-99BD-4055-846C-0BF9825FCE78}" type="presParOf" srcId="{E8F38D7C-419A-4106-8414-18AA8A221E7B}" destId="{EBB866DD-D083-4ED5-84F5-2F33000EBA59}"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3F247BC5-9ADF-4A0A-9ACA-99CC0B72D511}" type="doc">
      <dgm:prSet loTypeId="urn:microsoft.com/office/officeart/2005/8/layout/process1" loCatId="process" qsTypeId="urn:microsoft.com/office/officeart/2005/8/quickstyle/simple1" qsCatId="simple" csTypeId="urn:microsoft.com/office/officeart/2005/8/colors/accent0_3" csCatId="mainScheme" phldr="1"/>
      <dgm:spPr/>
    </dgm:pt>
    <dgm:pt modelId="{8FF950D4-8EE8-4AB1-ABF1-71A8940FFF44}">
      <dgm:prSet phldrT="[Texto]" custT="1"/>
      <dgm:spPr/>
      <dgm:t>
        <a:bodyPr/>
        <a:lstStyle/>
        <a:p>
          <a:r>
            <a:rPr lang="es-ES" sz="2200" dirty="0">
              <a:latin typeface="Bw Modelica" panose="00000600000000000000" pitchFamily="50" charset="0"/>
            </a:rPr>
            <a:t>El ejemplo de Cristo nos enseña que al transgresor debemos tratarlo con paciencia, simpatía y amor perdonador…</a:t>
          </a:r>
          <a:endParaRPr lang="es-EC" sz="2200" dirty="0">
            <a:latin typeface="Bw Modelica" panose="00000600000000000000" pitchFamily="50" charset="0"/>
          </a:endParaRPr>
        </a:p>
      </dgm:t>
    </dgm:pt>
    <dgm:pt modelId="{5E46D339-B303-4103-9FD9-31F689834FB7}" type="parTrans" cxnId="{207DD8AF-AE70-4D84-8164-BE3FE0E85021}">
      <dgm:prSet/>
      <dgm:spPr/>
      <dgm:t>
        <a:bodyPr/>
        <a:lstStyle/>
        <a:p>
          <a:endParaRPr lang="es-EC" sz="2200">
            <a:latin typeface="Bw Modelica" panose="00000600000000000000" pitchFamily="50" charset="0"/>
          </a:endParaRPr>
        </a:p>
      </dgm:t>
    </dgm:pt>
    <dgm:pt modelId="{DFE3900F-5D1C-4EC2-A47E-13EFA507D957}" type="sibTrans" cxnId="{207DD8AF-AE70-4D84-8164-BE3FE0E85021}">
      <dgm:prSet custT="1"/>
      <dgm:spPr/>
      <dgm:t>
        <a:bodyPr/>
        <a:lstStyle/>
        <a:p>
          <a:endParaRPr lang="es-EC" sz="2200">
            <a:latin typeface="Bw Modelica" panose="00000600000000000000" pitchFamily="50" charset="0"/>
          </a:endParaRPr>
        </a:p>
      </dgm:t>
    </dgm:pt>
    <dgm:pt modelId="{697BF722-BCBD-446E-9303-D4A3A346B098}">
      <dgm:prSet phldrT="[Texto]" custT="1"/>
      <dgm:spPr/>
      <dgm:t>
        <a:bodyPr/>
        <a:lstStyle/>
        <a:p>
          <a:r>
            <a:rPr lang="es-ES" sz="2200" dirty="0">
              <a:latin typeface="Bw Modelica" panose="00000600000000000000" pitchFamily="50" charset="0"/>
            </a:rPr>
            <a:t>…hemos de tratar con ternura a los caídos, recordando nuestra propia fragilidad y el trato misericordioso que Jesús ha tenido con nosotros.</a:t>
          </a:r>
          <a:endParaRPr lang="es-EC" sz="2200" dirty="0">
            <a:latin typeface="Bw Modelica" panose="00000600000000000000" pitchFamily="50" charset="0"/>
          </a:endParaRPr>
        </a:p>
      </dgm:t>
    </dgm:pt>
    <dgm:pt modelId="{346F7695-0A6C-478D-90B9-9AF66E12CD6D}" type="parTrans" cxnId="{40B9B553-647E-492F-A3C9-8A327766C62C}">
      <dgm:prSet/>
      <dgm:spPr/>
      <dgm:t>
        <a:bodyPr/>
        <a:lstStyle/>
        <a:p>
          <a:endParaRPr lang="es-EC" sz="2200">
            <a:latin typeface="Bw Modelica" panose="00000600000000000000" pitchFamily="50" charset="0"/>
          </a:endParaRPr>
        </a:p>
      </dgm:t>
    </dgm:pt>
    <dgm:pt modelId="{C2F73C06-15B7-47CE-9EA7-AC8594D4A7B1}" type="sibTrans" cxnId="{40B9B553-647E-492F-A3C9-8A327766C62C}">
      <dgm:prSet custT="1"/>
      <dgm:spPr/>
      <dgm:t>
        <a:bodyPr/>
        <a:lstStyle/>
        <a:p>
          <a:endParaRPr lang="es-EC" sz="2200">
            <a:latin typeface="Bw Modelica" panose="00000600000000000000" pitchFamily="50" charset="0"/>
          </a:endParaRPr>
        </a:p>
      </dgm:t>
    </dgm:pt>
    <dgm:pt modelId="{736E2039-2D60-42B8-A955-B397D0FE534D}" type="pres">
      <dgm:prSet presAssocID="{3F247BC5-9ADF-4A0A-9ACA-99CC0B72D511}" presName="Name0" presStyleCnt="0">
        <dgm:presLayoutVars>
          <dgm:dir/>
          <dgm:resizeHandles val="exact"/>
        </dgm:presLayoutVars>
      </dgm:prSet>
      <dgm:spPr/>
    </dgm:pt>
    <dgm:pt modelId="{8871E76E-6F7D-486E-9330-D74626E76523}" type="pres">
      <dgm:prSet presAssocID="{8FF950D4-8EE8-4AB1-ABF1-71A8940FFF44}" presName="node" presStyleLbl="node1" presStyleIdx="0" presStyleCnt="2" custScaleX="86105">
        <dgm:presLayoutVars>
          <dgm:bulletEnabled val="1"/>
        </dgm:presLayoutVars>
      </dgm:prSet>
      <dgm:spPr/>
    </dgm:pt>
    <dgm:pt modelId="{720853DD-6E09-46A0-92E0-1FBEBD95D729}" type="pres">
      <dgm:prSet presAssocID="{DFE3900F-5D1C-4EC2-A47E-13EFA507D957}" presName="sibTrans" presStyleLbl="sibTrans2D1" presStyleIdx="0" presStyleCnt="1"/>
      <dgm:spPr/>
    </dgm:pt>
    <dgm:pt modelId="{0BFE9934-1A44-4BDA-89FD-40094A4787A3}" type="pres">
      <dgm:prSet presAssocID="{DFE3900F-5D1C-4EC2-A47E-13EFA507D957}" presName="connectorText" presStyleLbl="sibTrans2D1" presStyleIdx="0" presStyleCnt="1"/>
      <dgm:spPr/>
    </dgm:pt>
    <dgm:pt modelId="{6641C681-C5E2-492E-86D8-DAEB42FBB75A}" type="pres">
      <dgm:prSet presAssocID="{697BF722-BCBD-446E-9303-D4A3A346B098}" presName="node" presStyleLbl="node1" presStyleIdx="1" presStyleCnt="2">
        <dgm:presLayoutVars>
          <dgm:bulletEnabled val="1"/>
        </dgm:presLayoutVars>
      </dgm:prSet>
      <dgm:spPr/>
    </dgm:pt>
  </dgm:ptLst>
  <dgm:cxnLst>
    <dgm:cxn modelId="{46B7C403-2F41-4D88-A165-25D16424BE64}" type="presOf" srcId="{8FF950D4-8EE8-4AB1-ABF1-71A8940FFF44}" destId="{8871E76E-6F7D-486E-9330-D74626E76523}" srcOrd="0" destOrd="0" presId="urn:microsoft.com/office/officeart/2005/8/layout/process1"/>
    <dgm:cxn modelId="{40B9B553-647E-492F-A3C9-8A327766C62C}" srcId="{3F247BC5-9ADF-4A0A-9ACA-99CC0B72D511}" destId="{697BF722-BCBD-446E-9303-D4A3A346B098}" srcOrd="1" destOrd="0" parTransId="{346F7695-0A6C-478D-90B9-9AF66E12CD6D}" sibTransId="{C2F73C06-15B7-47CE-9EA7-AC8594D4A7B1}"/>
    <dgm:cxn modelId="{DC7C9688-21C4-48D4-ADB6-AEAB88F87F76}" type="presOf" srcId="{697BF722-BCBD-446E-9303-D4A3A346B098}" destId="{6641C681-C5E2-492E-86D8-DAEB42FBB75A}" srcOrd="0" destOrd="0" presId="urn:microsoft.com/office/officeart/2005/8/layout/process1"/>
    <dgm:cxn modelId="{207DD8AF-AE70-4D84-8164-BE3FE0E85021}" srcId="{3F247BC5-9ADF-4A0A-9ACA-99CC0B72D511}" destId="{8FF950D4-8EE8-4AB1-ABF1-71A8940FFF44}" srcOrd="0" destOrd="0" parTransId="{5E46D339-B303-4103-9FD9-31F689834FB7}" sibTransId="{DFE3900F-5D1C-4EC2-A47E-13EFA507D957}"/>
    <dgm:cxn modelId="{07D895CF-362D-4EB1-ADDF-0A315A88B799}" type="presOf" srcId="{3F247BC5-9ADF-4A0A-9ACA-99CC0B72D511}" destId="{736E2039-2D60-42B8-A955-B397D0FE534D}" srcOrd="0" destOrd="0" presId="urn:microsoft.com/office/officeart/2005/8/layout/process1"/>
    <dgm:cxn modelId="{E0186BD7-9943-44C8-A86C-70B108F2402B}" type="presOf" srcId="{DFE3900F-5D1C-4EC2-A47E-13EFA507D957}" destId="{0BFE9934-1A44-4BDA-89FD-40094A4787A3}" srcOrd="1" destOrd="0" presId="urn:microsoft.com/office/officeart/2005/8/layout/process1"/>
    <dgm:cxn modelId="{99B9DBE5-180E-44CB-80D0-9A8387945EAC}" type="presOf" srcId="{DFE3900F-5D1C-4EC2-A47E-13EFA507D957}" destId="{720853DD-6E09-46A0-92E0-1FBEBD95D729}" srcOrd="0" destOrd="0" presId="urn:microsoft.com/office/officeart/2005/8/layout/process1"/>
    <dgm:cxn modelId="{8E74186D-54AC-4163-BDE1-4C59DD4A03FF}" type="presParOf" srcId="{736E2039-2D60-42B8-A955-B397D0FE534D}" destId="{8871E76E-6F7D-486E-9330-D74626E76523}" srcOrd="0" destOrd="0" presId="urn:microsoft.com/office/officeart/2005/8/layout/process1"/>
    <dgm:cxn modelId="{E1996026-EDCA-4B75-9324-C1677CFF28A6}" type="presParOf" srcId="{736E2039-2D60-42B8-A955-B397D0FE534D}" destId="{720853DD-6E09-46A0-92E0-1FBEBD95D729}" srcOrd="1" destOrd="0" presId="urn:microsoft.com/office/officeart/2005/8/layout/process1"/>
    <dgm:cxn modelId="{6C9258D0-F606-48DF-B1A0-BC82FABE29CA}" type="presParOf" srcId="{720853DD-6E09-46A0-92E0-1FBEBD95D729}" destId="{0BFE9934-1A44-4BDA-89FD-40094A4787A3}" srcOrd="0" destOrd="0" presId="urn:microsoft.com/office/officeart/2005/8/layout/process1"/>
    <dgm:cxn modelId="{C108DACA-A1C9-4C15-A889-F7AE456743EB}" type="presParOf" srcId="{736E2039-2D60-42B8-A955-B397D0FE534D}" destId="{6641C681-C5E2-492E-86D8-DAEB42FBB75A}" srcOrd="2" destOrd="0" presId="urn:microsoft.com/office/officeart/2005/8/layout/process1"/>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886" y="205320"/>
          <a:ext cx="5911054" cy="1304519"/>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Antes de su conversión, el carácter de Pedro se distinguía por ser impulsivo y confiado en sí mismo…</a:t>
          </a:r>
          <a:endParaRPr lang="es-EC" sz="2200" kern="1200" dirty="0">
            <a:latin typeface="Bw Modelica" panose="00000600000000000000" pitchFamily="50" charset="0"/>
          </a:endParaRPr>
        </a:p>
      </dsp:txBody>
      <dsp:txXfrm>
        <a:off x="66567" y="269001"/>
        <a:ext cx="5783692" cy="1177157"/>
      </dsp:txXfrm>
    </dsp:sp>
    <dsp:sp modelId="{EBB866DD-D083-4ED5-84F5-2F33000EBA59}">
      <dsp:nvSpPr>
        <dsp:cNvPr id="0" name=""/>
        <dsp:cNvSpPr/>
      </dsp:nvSpPr>
      <dsp:spPr>
        <a:xfrm>
          <a:off x="2886" y="1667935"/>
          <a:ext cx="5911054" cy="1288677"/>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…era ambicioso, deseaba destacarse, pero también tenía un espíritu sensible dispuesto a amar y servir.</a:t>
          </a:r>
          <a:endParaRPr lang="es-EC" sz="2200" kern="1200" dirty="0">
            <a:latin typeface="Bw Modelica" panose="00000600000000000000" pitchFamily="50" charset="0"/>
          </a:endParaRPr>
        </a:p>
      </dsp:txBody>
      <dsp:txXfrm>
        <a:off x="65794" y="1730843"/>
        <a:ext cx="5785238" cy="116286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71E76E-6F7D-486E-9330-D74626E76523}">
      <dsp:nvSpPr>
        <dsp:cNvPr id="0" name=""/>
        <dsp:cNvSpPr/>
      </dsp:nvSpPr>
      <dsp:spPr>
        <a:xfrm>
          <a:off x="3924" y="0"/>
          <a:ext cx="2966711" cy="1315442"/>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Cristo, al mirarlo, leyó su carácter, su historia, y cambió su nombre…</a:t>
          </a:r>
          <a:endParaRPr lang="es-EC" sz="2200" kern="1200" dirty="0">
            <a:latin typeface="Bw Modelica" panose="00000600000000000000" pitchFamily="50" charset="0"/>
          </a:endParaRPr>
        </a:p>
      </dsp:txBody>
      <dsp:txXfrm>
        <a:off x="42452" y="38528"/>
        <a:ext cx="2889655" cy="1238386"/>
      </dsp:txXfrm>
    </dsp:sp>
    <dsp:sp modelId="{720853DD-6E09-46A0-92E0-1FBEBD95D729}">
      <dsp:nvSpPr>
        <dsp:cNvPr id="0" name=""/>
        <dsp:cNvSpPr/>
      </dsp:nvSpPr>
      <dsp:spPr>
        <a:xfrm>
          <a:off x="3247890" y="313924"/>
          <a:ext cx="587780" cy="687592"/>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a:off x="3247890" y="451442"/>
        <a:ext cx="411446" cy="412556"/>
      </dsp:txXfrm>
    </dsp:sp>
    <dsp:sp modelId="{6641C681-C5E2-492E-86D8-DAEB42FBB75A}">
      <dsp:nvSpPr>
        <dsp:cNvPr id="0" name=""/>
        <dsp:cNvSpPr/>
      </dsp:nvSpPr>
      <dsp:spPr>
        <a:xfrm>
          <a:off x="4079655" y="0"/>
          <a:ext cx="2772549" cy="1315442"/>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…a fin de señalar la nueva naturaleza que deseaba formar en él.   </a:t>
          </a:r>
          <a:endParaRPr lang="es-EC" sz="2200" kern="1200" dirty="0">
            <a:latin typeface="Bw Modelica" panose="00000600000000000000" pitchFamily="50" charset="0"/>
          </a:endParaRPr>
        </a:p>
      </dsp:txBody>
      <dsp:txXfrm>
        <a:off x="4118183" y="38528"/>
        <a:ext cx="2695493" cy="123838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CB3537-3962-4F1A-A099-3BAC22EEA96A}">
      <dsp:nvSpPr>
        <dsp:cNvPr id="0" name=""/>
        <dsp:cNvSpPr/>
      </dsp:nvSpPr>
      <dsp:spPr>
        <a:xfrm>
          <a:off x="1496" y="487024"/>
          <a:ext cx="5164407" cy="2129533"/>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A pesar de sus defectos de carácter, su impulsividad, orgullo y confianza en sí mismo, Jesús no lo rechazó…</a:t>
          </a:r>
          <a:endParaRPr lang="es-EC" sz="2200" kern="1200" dirty="0">
            <a:latin typeface="Bw Modelica" panose="00000600000000000000" pitchFamily="50" charset="0"/>
          </a:endParaRPr>
        </a:p>
      </dsp:txBody>
      <dsp:txXfrm>
        <a:off x="1066263" y="487024"/>
        <a:ext cx="3034874" cy="2129533"/>
      </dsp:txXfrm>
    </dsp:sp>
    <dsp:sp modelId="{8D044741-25DB-4DE0-8341-A6CE7CF03541}">
      <dsp:nvSpPr>
        <dsp:cNvPr id="0" name=""/>
        <dsp:cNvSpPr/>
      </dsp:nvSpPr>
      <dsp:spPr>
        <a:xfrm>
          <a:off x="1496" y="2631464"/>
          <a:ext cx="5136979" cy="2129533"/>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…al contrario, lo llamó a seguirle y lo invitó a participar en la obra más grande: rescatar almas para el reino de Dios.</a:t>
          </a:r>
          <a:endParaRPr lang="es-EC" sz="2200" kern="1200" dirty="0">
            <a:latin typeface="Bw Modelica" panose="00000600000000000000" pitchFamily="50" charset="0"/>
          </a:endParaRPr>
        </a:p>
      </dsp:txBody>
      <dsp:txXfrm>
        <a:off x="1066263" y="2631464"/>
        <a:ext cx="3007446" cy="212953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545" y="68847"/>
          <a:ext cx="5168911" cy="1204952"/>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Pedro, aún después de haber sido bautizado por el Espíritu Santo fue reprendido por Pablo por actuar con hipocresía en Antioquía…</a:t>
          </a:r>
          <a:endParaRPr lang="es-EC" sz="2200" kern="1200" dirty="0">
            <a:latin typeface="Bw Modelica" panose="00000600000000000000" pitchFamily="50" charset="0"/>
          </a:endParaRPr>
        </a:p>
      </dsp:txBody>
      <dsp:txXfrm>
        <a:off x="2545" y="68847"/>
        <a:ext cx="5168911" cy="1204952"/>
      </dsp:txXfrm>
    </dsp:sp>
    <dsp:sp modelId="{9D041828-6AD9-46A5-9720-92B6CDC6F09B}">
      <dsp:nvSpPr>
        <dsp:cNvPr id="0" name=""/>
        <dsp:cNvSpPr/>
      </dsp:nvSpPr>
      <dsp:spPr>
        <a:xfrm>
          <a:off x="2545" y="1485069"/>
          <a:ext cx="5168911" cy="1221135"/>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…pues Pedro, sobrepuesto a su natural prejuicio llegó a sentarse a la mesa con los conversos gentiles y compartía libremente con ellos…</a:t>
          </a:r>
          <a:endParaRPr lang="es-EC" sz="2200" kern="1200" dirty="0">
            <a:latin typeface="Bw Modelica" panose="00000600000000000000" pitchFamily="50" charset="0"/>
          </a:endParaRPr>
        </a:p>
      </dsp:txBody>
      <dsp:txXfrm>
        <a:off x="2545" y="1485069"/>
        <a:ext cx="5168911" cy="1221135"/>
      </dsp:txXfrm>
    </dsp:sp>
    <dsp:sp modelId="{EBB866DD-D083-4ED5-84F5-2F33000EBA59}">
      <dsp:nvSpPr>
        <dsp:cNvPr id="0" name=""/>
        <dsp:cNvSpPr/>
      </dsp:nvSpPr>
      <dsp:spPr>
        <a:xfrm>
          <a:off x="2545" y="2917474"/>
          <a:ext cx="5212824" cy="1243192"/>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…pero cuando venían los judíos celosos de las leyes ceremoniales, se apartaba y cambiaba imprudentemente su actitud.</a:t>
          </a:r>
          <a:endParaRPr lang="es-EC" sz="2200" kern="1200" dirty="0">
            <a:latin typeface="Bw Modelica" panose="00000600000000000000" pitchFamily="50" charset="0"/>
          </a:endParaRPr>
        </a:p>
      </dsp:txBody>
      <dsp:txXfrm>
        <a:off x="2545" y="2917474"/>
        <a:ext cx="5212824" cy="124319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3476" y="14097"/>
          <a:ext cx="7058907" cy="1138621"/>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De la experiencia de Pedro aprendemos que todos, aun los mejores hombres, cuando confían en sus propias fuerzas se equivocan y caen…</a:t>
          </a:r>
          <a:endParaRPr lang="es-EC" sz="2100" kern="1200" dirty="0">
            <a:latin typeface="Bw Modelica" panose="00000600000000000000" pitchFamily="50" charset="0"/>
          </a:endParaRPr>
        </a:p>
      </dsp:txBody>
      <dsp:txXfrm>
        <a:off x="59059" y="69680"/>
        <a:ext cx="6947741" cy="1027455"/>
      </dsp:txXfrm>
    </dsp:sp>
    <dsp:sp modelId="{9D041828-6AD9-46A5-9720-92B6CDC6F09B}">
      <dsp:nvSpPr>
        <dsp:cNvPr id="0" name=""/>
        <dsp:cNvSpPr/>
      </dsp:nvSpPr>
      <dsp:spPr>
        <a:xfrm>
          <a:off x="3476" y="1347969"/>
          <a:ext cx="7058907" cy="1160607"/>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…sin embargo, la historia de Pedro también nos muestra que la gracia de Cristo es más grande que nuestras debilidades…</a:t>
          </a:r>
          <a:endParaRPr lang="es-EC" sz="2100" kern="1200" dirty="0">
            <a:latin typeface="Bw Modelica" panose="00000600000000000000" pitchFamily="50" charset="0"/>
          </a:endParaRPr>
        </a:p>
      </dsp:txBody>
      <dsp:txXfrm>
        <a:off x="60132" y="1404625"/>
        <a:ext cx="6945595" cy="1047295"/>
      </dsp:txXfrm>
    </dsp:sp>
    <dsp:sp modelId="{EBB866DD-D083-4ED5-84F5-2F33000EBA59}">
      <dsp:nvSpPr>
        <dsp:cNvPr id="0" name=""/>
        <dsp:cNvSpPr/>
      </dsp:nvSpPr>
      <dsp:spPr>
        <a:xfrm>
          <a:off x="3476" y="2703826"/>
          <a:ext cx="7118876" cy="1187083"/>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…Pedro fue restaurado porque reconoció su falta, se arrepintió sinceramente y estuvo dispuesto a enmendar su error.</a:t>
          </a:r>
          <a:endParaRPr lang="es-EC" sz="2100" kern="1200" dirty="0">
            <a:latin typeface="Bw Modelica" panose="00000600000000000000" pitchFamily="50" charset="0"/>
          </a:endParaRPr>
        </a:p>
      </dsp:txBody>
      <dsp:txXfrm>
        <a:off x="61425" y="2761775"/>
        <a:ext cx="7002978" cy="107118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DA8759-27C8-4B24-A5A0-F642EE671F12}">
      <dsp:nvSpPr>
        <dsp:cNvPr id="0" name=""/>
        <dsp:cNvSpPr/>
      </dsp:nvSpPr>
      <dsp:spPr>
        <a:xfrm>
          <a:off x="573715" y="0"/>
          <a:ext cx="6502112" cy="4378311"/>
        </a:xfrm>
        <a:prstGeom prst="leftArrow">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F3F4204-74FD-4AD0-A42A-89DE948970FE}">
      <dsp:nvSpPr>
        <dsp:cNvPr id="0" name=""/>
        <dsp:cNvSpPr/>
      </dsp:nvSpPr>
      <dsp:spPr>
        <a:xfrm>
          <a:off x="4176646" y="1227818"/>
          <a:ext cx="3467328" cy="1922673"/>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La iglesia fue edificada sobre Aquel contra quien las puertas del infierno no podían prevalecer…</a:t>
          </a:r>
          <a:endParaRPr lang="es-EC" sz="2200" kern="1200" dirty="0">
            <a:latin typeface="Bw Modelica" panose="00000600000000000000" pitchFamily="50" charset="0"/>
          </a:endParaRPr>
        </a:p>
      </dsp:txBody>
      <dsp:txXfrm>
        <a:off x="4270503" y="1321675"/>
        <a:ext cx="3279614" cy="1734959"/>
      </dsp:txXfrm>
    </dsp:sp>
    <dsp:sp modelId="{FBE5D6CF-532B-452D-8F09-947E8742E7F4}">
      <dsp:nvSpPr>
        <dsp:cNvPr id="0" name=""/>
        <dsp:cNvSpPr/>
      </dsp:nvSpPr>
      <dsp:spPr>
        <a:xfrm>
          <a:off x="5568" y="1227818"/>
          <a:ext cx="3942114" cy="1922673"/>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…de esta manera, el fundamento de la iglesia no es un hombre falible, sino Cristo mismo, la Roca de nuestra salvación.</a:t>
          </a:r>
          <a:endParaRPr lang="es-EC" sz="2200" kern="1200" dirty="0">
            <a:latin typeface="Bw Modelica" panose="00000600000000000000" pitchFamily="50" charset="0"/>
          </a:endParaRPr>
        </a:p>
      </dsp:txBody>
      <dsp:txXfrm>
        <a:off x="99425" y="1321675"/>
        <a:ext cx="3754400" cy="173495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844" y="1736"/>
          <a:ext cx="5825024" cy="1537582"/>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El profeta Isaías, así como los apóstoles Pablo y Pedro declararon a Cristo como el único fundamento de la iglesia escogido por Dios, en quien se sostiene la fe, esperanza y vida de todo creyente… </a:t>
          </a:r>
          <a:endParaRPr lang="es-EC" sz="2100" kern="1200" dirty="0">
            <a:latin typeface="Bw Modelica" panose="00000600000000000000" pitchFamily="50" charset="0"/>
          </a:endParaRPr>
        </a:p>
      </dsp:txBody>
      <dsp:txXfrm>
        <a:off x="77903" y="76795"/>
        <a:ext cx="5674906" cy="1387464"/>
      </dsp:txXfrm>
    </dsp:sp>
    <dsp:sp modelId="{9D041828-6AD9-46A5-9720-92B6CDC6F09B}">
      <dsp:nvSpPr>
        <dsp:cNvPr id="0" name=""/>
        <dsp:cNvSpPr/>
      </dsp:nvSpPr>
      <dsp:spPr>
        <a:xfrm>
          <a:off x="2844" y="1802982"/>
          <a:ext cx="5825024" cy="156727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…por tanto, todo aquel que deposita su fe en Cristo podrá avanzar con perfecta confianza, no se alarmará en medio de circunstancias difíciles, sino que confiará en Cristo, la Roca que lo sostiene…</a:t>
          </a:r>
          <a:endParaRPr lang="es-EC" sz="2100" kern="1200" dirty="0">
            <a:latin typeface="Bw Modelica" panose="00000600000000000000" pitchFamily="50" charset="0"/>
          </a:endParaRPr>
        </a:p>
      </dsp:txBody>
      <dsp:txXfrm>
        <a:off x="79352" y="1879490"/>
        <a:ext cx="5672008" cy="1414254"/>
      </dsp:txXfrm>
    </dsp:sp>
    <dsp:sp modelId="{EBB866DD-D083-4ED5-84F5-2F33000EBA59}">
      <dsp:nvSpPr>
        <dsp:cNvPr id="0" name=""/>
        <dsp:cNvSpPr/>
      </dsp:nvSpPr>
      <dsp:spPr>
        <a:xfrm>
          <a:off x="2844" y="3633917"/>
          <a:ext cx="5825024" cy="1802248"/>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…Pedro al confesar esta verdad fue honrado por Jesús, y a él como a todos nos ha otorgado “las llaves del reino de los cielos”, que es la responsabilidad de proclamar el Evangelio para abrir la puerta de salvación.</a:t>
          </a:r>
          <a:endParaRPr lang="es-EC" sz="2100" kern="1200" dirty="0">
            <a:latin typeface="Bw Modelica" panose="00000600000000000000" pitchFamily="50" charset="0"/>
          </a:endParaRPr>
        </a:p>
      </dsp:txBody>
      <dsp:txXfrm>
        <a:off x="90822" y="3721895"/>
        <a:ext cx="5649068" cy="162629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B7B6AC-5F5D-47F9-BC9A-F299917F9C9D}">
      <dsp:nvSpPr>
        <dsp:cNvPr id="0" name=""/>
        <dsp:cNvSpPr/>
      </dsp:nvSpPr>
      <dsp:spPr>
        <a:xfrm>
          <a:off x="0" y="3073"/>
          <a:ext cx="4088619" cy="146837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El mayor defecto de Pedro fue su autosuficiencia, se conceptuaba fuerte, capaz de resistir la tentación…</a:t>
          </a:r>
          <a:endParaRPr lang="es-EC" sz="2200" kern="1200" dirty="0">
            <a:latin typeface="Bw Modelica" panose="00000600000000000000" pitchFamily="50" charset="0"/>
          </a:endParaRPr>
        </a:p>
      </dsp:txBody>
      <dsp:txXfrm>
        <a:off x="43007" y="46080"/>
        <a:ext cx="4002605" cy="1382360"/>
      </dsp:txXfrm>
    </dsp:sp>
    <dsp:sp modelId="{453817D1-3B94-47AE-A879-A8732AC96949}">
      <dsp:nvSpPr>
        <dsp:cNvPr id="0" name=""/>
        <dsp:cNvSpPr/>
      </dsp:nvSpPr>
      <dsp:spPr>
        <a:xfrm rot="5400000">
          <a:off x="1661904" y="1522435"/>
          <a:ext cx="764810" cy="917772"/>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rot="-5400000">
        <a:off x="1768978" y="1598916"/>
        <a:ext cx="550664" cy="535367"/>
      </dsp:txXfrm>
    </dsp:sp>
    <dsp:sp modelId="{70437E02-45D0-47C9-80E5-FE6E70D5D88D}">
      <dsp:nvSpPr>
        <dsp:cNvPr id="0" name=""/>
        <dsp:cNvSpPr/>
      </dsp:nvSpPr>
      <dsp:spPr>
        <a:xfrm>
          <a:off x="0" y="2491195"/>
          <a:ext cx="4088619" cy="145003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…por eso, aunque fue advertido respondió con orgullo asegurando que él nunca negaría a Jesús.</a:t>
          </a:r>
          <a:endParaRPr lang="es-EC" sz="2200" kern="1200" dirty="0">
            <a:latin typeface="Bw Modelica" panose="00000600000000000000" pitchFamily="50" charset="0"/>
          </a:endParaRPr>
        </a:p>
      </dsp:txBody>
      <dsp:txXfrm>
        <a:off x="42470" y="2533665"/>
        <a:ext cx="4003679" cy="136509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2116EE-53DE-498E-8E86-AA93E94C6B97}">
      <dsp:nvSpPr>
        <dsp:cNvPr id="0" name=""/>
        <dsp:cNvSpPr/>
      </dsp:nvSpPr>
      <dsp:spPr>
        <a:xfrm>
          <a:off x="0" y="3464078"/>
          <a:ext cx="4108845" cy="2020231"/>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…también reveló que su restauración ya estaba prevista en el plan divino, pues, una vez convertido tenía la misión de fortalecer a sus hermanos en la fe.</a:t>
          </a:r>
          <a:endParaRPr lang="es-EC" sz="2200" kern="1200" dirty="0">
            <a:latin typeface="Bw Modelica" panose="00000600000000000000" pitchFamily="50" charset="0"/>
          </a:endParaRPr>
        </a:p>
      </dsp:txBody>
      <dsp:txXfrm>
        <a:off x="0" y="3464078"/>
        <a:ext cx="4108845" cy="2020231"/>
      </dsp:txXfrm>
    </dsp:sp>
    <dsp:sp modelId="{EB05ED16-170E-4ABA-A9FC-1E534D3C8009}">
      <dsp:nvSpPr>
        <dsp:cNvPr id="0" name=""/>
        <dsp:cNvSpPr/>
      </dsp:nvSpPr>
      <dsp:spPr>
        <a:xfrm rot="10800000">
          <a:off x="0" y="62364"/>
          <a:ext cx="4108845" cy="3484831"/>
        </a:xfrm>
        <a:prstGeom prst="upArrowCallou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Con amor y paciencia Cristo le advirtió del peligro espiritual al que estaba expuesto, y le aseguró que había intercedido en oración para que su fe no faltara…</a:t>
          </a:r>
          <a:endParaRPr lang="es-EC" sz="2200" kern="1200" dirty="0">
            <a:latin typeface="Bw Modelica" panose="00000600000000000000" pitchFamily="50" charset="0"/>
          </a:endParaRPr>
        </a:p>
      </dsp:txBody>
      <dsp:txXfrm rot="10800000">
        <a:off x="0" y="62364"/>
        <a:ext cx="4108845" cy="226433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400" y="54827"/>
          <a:ext cx="4916147" cy="1909914"/>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La triple pregunta de Jesús tenía el propósito de dar a Pedro la oportunidad de afirmar públicamente su arrepentimiento, pues cuando negó a Cristo perdió la confianza de sus hermanos. </a:t>
          </a:r>
          <a:endParaRPr lang="es-EC" sz="2200" kern="1200" dirty="0">
            <a:latin typeface="Bw Modelica" panose="00000600000000000000" pitchFamily="50" charset="0"/>
          </a:endParaRPr>
        </a:p>
      </dsp:txBody>
      <dsp:txXfrm>
        <a:off x="2400" y="54827"/>
        <a:ext cx="4916147" cy="1909914"/>
      </dsp:txXfrm>
    </dsp:sp>
    <dsp:sp modelId="{EBB866DD-D083-4ED5-84F5-2F33000EBA59}">
      <dsp:nvSpPr>
        <dsp:cNvPr id="0" name=""/>
        <dsp:cNvSpPr/>
      </dsp:nvSpPr>
      <dsp:spPr>
        <a:xfrm>
          <a:off x="2400" y="2173767"/>
          <a:ext cx="4916147" cy="1951928"/>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Pedro, lejos de confiar en sí mismo como antes, respondió con humildad y quedó preparado para cumplir la misión de pastorear al rebaño y confirmar la fe de sus hermanos.</a:t>
          </a:r>
          <a:endParaRPr lang="es-EC" sz="2200" kern="1200" dirty="0">
            <a:latin typeface="Bw Modelica" panose="00000600000000000000" pitchFamily="50" charset="0"/>
          </a:endParaRPr>
        </a:p>
      </dsp:txBody>
      <dsp:txXfrm>
        <a:off x="2400" y="2173767"/>
        <a:ext cx="4916147" cy="1951928"/>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71E76E-6F7D-486E-9330-D74626E76523}">
      <dsp:nvSpPr>
        <dsp:cNvPr id="0" name=""/>
        <dsp:cNvSpPr/>
      </dsp:nvSpPr>
      <dsp:spPr>
        <a:xfrm>
          <a:off x="3960" y="0"/>
          <a:ext cx="2993308" cy="1424135"/>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Jesús preguntó tres veces a Pedro si lo amaba, y cada vez que Pedro…</a:t>
          </a:r>
          <a:endParaRPr lang="es-EC" sz="2200" kern="1200" dirty="0">
            <a:latin typeface="Bw Modelica" panose="00000600000000000000" pitchFamily="50" charset="0"/>
          </a:endParaRPr>
        </a:p>
      </dsp:txBody>
      <dsp:txXfrm>
        <a:off x="45671" y="41711"/>
        <a:ext cx="2909886" cy="1340713"/>
      </dsp:txXfrm>
    </dsp:sp>
    <dsp:sp modelId="{720853DD-6E09-46A0-92E0-1FBEBD95D729}">
      <dsp:nvSpPr>
        <dsp:cNvPr id="0" name=""/>
        <dsp:cNvSpPr/>
      </dsp:nvSpPr>
      <dsp:spPr>
        <a:xfrm>
          <a:off x="3277009" y="365189"/>
          <a:ext cx="593050" cy="693756"/>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a:off x="3277009" y="503940"/>
        <a:ext cx="415135" cy="416254"/>
      </dsp:txXfrm>
    </dsp:sp>
    <dsp:sp modelId="{6641C681-C5E2-492E-86D8-DAEB42FBB75A}">
      <dsp:nvSpPr>
        <dsp:cNvPr id="0" name=""/>
        <dsp:cNvSpPr/>
      </dsp:nvSpPr>
      <dsp:spPr>
        <a:xfrm>
          <a:off x="4116230" y="0"/>
          <a:ext cx="2797406" cy="1424135"/>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…respondía afirmativamente, Jesús le encargaba una misión.   </a:t>
          </a:r>
          <a:endParaRPr lang="es-EC" sz="2200" kern="1200" dirty="0">
            <a:latin typeface="Bw Modelica" panose="00000600000000000000" pitchFamily="50" charset="0"/>
          </a:endParaRPr>
        </a:p>
      </dsp:txBody>
      <dsp:txXfrm>
        <a:off x="4157941" y="41711"/>
        <a:ext cx="2713984" cy="1340713"/>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4" y="831"/>
          <a:ext cx="7655453" cy="1262058"/>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Un verdadero discípulo debe andar como es digno del Señor, dando fruto en toda buena obra, creciendo en el conocimiento de Dios y siendo fortalecido con el poder divino…</a:t>
          </a:r>
          <a:endParaRPr lang="es-EC" sz="2100" kern="1200" dirty="0">
            <a:latin typeface="Bw Modelica" panose="00000600000000000000" pitchFamily="50" charset="0"/>
          </a:endParaRPr>
        </a:p>
      </dsp:txBody>
      <dsp:txXfrm>
        <a:off x="61613" y="62440"/>
        <a:ext cx="7532235" cy="1138840"/>
      </dsp:txXfrm>
    </dsp:sp>
    <dsp:sp modelId="{EBB866DD-D083-4ED5-84F5-2F33000EBA59}">
      <dsp:nvSpPr>
        <dsp:cNvPr id="0" name=""/>
        <dsp:cNvSpPr/>
      </dsp:nvSpPr>
      <dsp:spPr>
        <a:xfrm>
          <a:off x="4" y="1266593"/>
          <a:ext cx="7647992" cy="1014441"/>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…a fin de reflejar en su carácter: paciencia, longanimidad, misericordia, humildad, mansedumbre, espíritu perdonador y, sobre todo, el amor de Jesús.</a:t>
          </a:r>
          <a:endParaRPr lang="es-EC" sz="2100" kern="1200" dirty="0">
            <a:latin typeface="Bw Modelica" panose="00000600000000000000" pitchFamily="50" charset="0"/>
          </a:endParaRPr>
        </a:p>
      </dsp:txBody>
      <dsp:txXfrm>
        <a:off x="49525" y="1316114"/>
        <a:ext cx="7548950" cy="915399"/>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71E76E-6F7D-486E-9330-D74626E76523}">
      <dsp:nvSpPr>
        <dsp:cNvPr id="0" name=""/>
        <dsp:cNvSpPr/>
      </dsp:nvSpPr>
      <dsp:spPr>
        <a:xfrm>
          <a:off x="7943" y="0"/>
          <a:ext cx="3299726" cy="2026472"/>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El ejemplo de Cristo nos enseña que al transgresor debemos tratarlo con paciencia, simpatía y amor perdonador…</a:t>
          </a:r>
          <a:endParaRPr lang="es-EC" sz="2200" kern="1200" dirty="0">
            <a:latin typeface="Bw Modelica" panose="00000600000000000000" pitchFamily="50" charset="0"/>
          </a:endParaRPr>
        </a:p>
      </dsp:txBody>
      <dsp:txXfrm>
        <a:off x="67296" y="59353"/>
        <a:ext cx="3181020" cy="1907766"/>
      </dsp:txXfrm>
    </dsp:sp>
    <dsp:sp modelId="{720853DD-6E09-46A0-92E0-1FBEBD95D729}">
      <dsp:nvSpPr>
        <dsp:cNvPr id="0" name=""/>
        <dsp:cNvSpPr/>
      </dsp:nvSpPr>
      <dsp:spPr>
        <a:xfrm>
          <a:off x="3690890" y="538041"/>
          <a:ext cx="812428" cy="950388"/>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a:off x="3690890" y="728119"/>
        <a:ext cx="568700" cy="570232"/>
      </dsp:txXfrm>
    </dsp:sp>
    <dsp:sp modelId="{6641C681-C5E2-492E-86D8-DAEB42FBB75A}">
      <dsp:nvSpPr>
        <dsp:cNvPr id="0" name=""/>
        <dsp:cNvSpPr/>
      </dsp:nvSpPr>
      <dsp:spPr>
        <a:xfrm>
          <a:off x="4840554" y="0"/>
          <a:ext cx="3832212" cy="2026472"/>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…hemos de tratar con ternura a los caídos, recordando nuestra propia fragilidad y el trato misericordioso que Jesús ha tenido con nosotros.</a:t>
          </a:r>
          <a:endParaRPr lang="es-EC" sz="2200" kern="1200" dirty="0">
            <a:latin typeface="Bw Modelica" panose="00000600000000000000" pitchFamily="50" charset="0"/>
          </a:endParaRPr>
        </a:p>
      </dsp:txBody>
      <dsp:txXfrm>
        <a:off x="4899907" y="59353"/>
        <a:ext cx="3713506" cy="1907766"/>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C"/>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34A7BB-0907-41D9-99A7-D35765228B78}" type="datetimeFigureOut">
              <a:rPr lang="es-EC" smtClean="0"/>
              <a:t>23/9/2025</a:t>
            </a:fld>
            <a:endParaRPr lang="es-EC"/>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C"/>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C"/>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5E3600-437F-4CDD-92CE-E102E17D15B7}" type="slidenum">
              <a:rPr lang="es-EC" smtClean="0"/>
              <a:t>‹Nº›</a:t>
            </a:fld>
            <a:endParaRPr lang="es-EC"/>
          </a:p>
        </p:txBody>
      </p:sp>
    </p:spTree>
    <p:extLst>
      <p:ext uri="{BB962C8B-B14F-4D97-AF65-F5344CB8AC3E}">
        <p14:creationId xmlns:p14="http://schemas.microsoft.com/office/powerpoint/2010/main" val="940187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a:t>
            </a:fld>
            <a:endParaRPr lang="es-EC"/>
          </a:p>
        </p:txBody>
      </p:sp>
    </p:spTree>
    <p:extLst>
      <p:ext uri="{BB962C8B-B14F-4D97-AF65-F5344CB8AC3E}">
        <p14:creationId xmlns:p14="http://schemas.microsoft.com/office/powerpoint/2010/main" val="37237948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4</a:t>
            </a:fld>
            <a:endParaRPr lang="es-EC"/>
          </a:p>
        </p:txBody>
      </p:sp>
    </p:spTree>
    <p:extLst>
      <p:ext uri="{BB962C8B-B14F-4D97-AF65-F5344CB8AC3E}">
        <p14:creationId xmlns:p14="http://schemas.microsoft.com/office/powerpoint/2010/main" val="22467351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5</a:t>
            </a:fld>
            <a:endParaRPr lang="es-EC"/>
          </a:p>
        </p:txBody>
      </p:sp>
    </p:spTree>
    <p:extLst>
      <p:ext uri="{BB962C8B-B14F-4D97-AF65-F5344CB8AC3E}">
        <p14:creationId xmlns:p14="http://schemas.microsoft.com/office/powerpoint/2010/main" val="27214032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a:p>
        </p:txBody>
      </p:sp>
      <p:sp>
        <p:nvSpPr>
          <p:cNvPr id="4" name="Marcador de número de diapositiva 3"/>
          <p:cNvSpPr>
            <a:spLocks noGrp="1"/>
          </p:cNvSpPr>
          <p:nvPr>
            <p:ph type="sldNum" sz="quarter" idx="5"/>
          </p:nvPr>
        </p:nvSpPr>
        <p:spPr/>
        <p:txBody>
          <a:bodyPr/>
          <a:lstStyle/>
          <a:p>
            <a:fld id="{615E3600-437F-4CDD-92CE-E102E17D15B7}" type="slidenum">
              <a:rPr lang="es-EC" smtClean="0"/>
              <a:t>6</a:t>
            </a:fld>
            <a:endParaRPr lang="es-EC"/>
          </a:p>
        </p:txBody>
      </p:sp>
    </p:spTree>
    <p:extLst>
      <p:ext uri="{BB962C8B-B14F-4D97-AF65-F5344CB8AC3E}">
        <p14:creationId xmlns:p14="http://schemas.microsoft.com/office/powerpoint/2010/main" val="29730027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7</a:t>
            </a:fld>
            <a:endParaRPr lang="es-EC"/>
          </a:p>
        </p:txBody>
      </p:sp>
    </p:spTree>
    <p:extLst>
      <p:ext uri="{BB962C8B-B14F-4D97-AF65-F5344CB8AC3E}">
        <p14:creationId xmlns:p14="http://schemas.microsoft.com/office/powerpoint/2010/main" val="35175917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8</a:t>
            </a:fld>
            <a:endParaRPr lang="es-EC"/>
          </a:p>
        </p:txBody>
      </p:sp>
    </p:spTree>
    <p:extLst>
      <p:ext uri="{BB962C8B-B14F-4D97-AF65-F5344CB8AC3E}">
        <p14:creationId xmlns:p14="http://schemas.microsoft.com/office/powerpoint/2010/main" val="11055882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9</a:t>
            </a:fld>
            <a:endParaRPr lang="es-EC"/>
          </a:p>
        </p:txBody>
      </p:sp>
    </p:spTree>
    <p:extLst>
      <p:ext uri="{BB962C8B-B14F-4D97-AF65-F5344CB8AC3E}">
        <p14:creationId xmlns:p14="http://schemas.microsoft.com/office/powerpoint/2010/main" val="817682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10</a:t>
            </a:fld>
            <a:endParaRPr lang="es-EC"/>
          </a:p>
        </p:txBody>
      </p:sp>
    </p:spTree>
    <p:extLst>
      <p:ext uri="{BB962C8B-B14F-4D97-AF65-F5344CB8AC3E}">
        <p14:creationId xmlns:p14="http://schemas.microsoft.com/office/powerpoint/2010/main" val="7210227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11</a:t>
            </a:fld>
            <a:endParaRPr lang="es-EC"/>
          </a:p>
        </p:txBody>
      </p:sp>
    </p:spTree>
    <p:extLst>
      <p:ext uri="{BB962C8B-B14F-4D97-AF65-F5344CB8AC3E}">
        <p14:creationId xmlns:p14="http://schemas.microsoft.com/office/powerpoint/2010/main" val="12865665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12</a:t>
            </a:fld>
            <a:endParaRPr lang="es-EC"/>
          </a:p>
        </p:txBody>
      </p:sp>
    </p:spTree>
    <p:extLst>
      <p:ext uri="{BB962C8B-B14F-4D97-AF65-F5344CB8AC3E}">
        <p14:creationId xmlns:p14="http://schemas.microsoft.com/office/powerpoint/2010/main" val="3390584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13</a:t>
            </a:fld>
            <a:endParaRPr lang="es-EC"/>
          </a:p>
        </p:txBody>
      </p:sp>
    </p:spTree>
    <p:extLst>
      <p:ext uri="{BB962C8B-B14F-4D97-AF65-F5344CB8AC3E}">
        <p14:creationId xmlns:p14="http://schemas.microsoft.com/office/powerpoint/2010/main" val="1961808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14</a:t>
            </a:fld>
            <a:endParaRPr lang="es-EC"/>
          </a:p>
        </p:txBody>
      </p:sp>
    </p:spTree>
    <p:extLst>
      <p:ext uri="{BB962C8B-B14F-4D97-AF65-F5344CB8AC3E}">
        <p14:creationId xmlns:p14="http://schemas.microsoft.com/office/powerpoint/2010/main" val="29166138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15</a:t>
            </a:fld>
            <a:endParaRPr lang="es-EC"/>
          </a:p>
        </p:txBody>
      </p:sp>
    </p:spTree>
    <p:extLst>
      <p:ext uri="{BB962C8B-B14F-4D97-AF65-F5344CB8AC3E}">
        <p14:creationId xmlns:p14="http://schemas.microsoft.com/office/powerpoint/2010/main" val="33190818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55D8E-75DA-7586-B56C-940DB6E9D5DA}"/>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D72B25DA-BBBC-EFBD-75AF-5F8DB0058C05}"/>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C00A0455-C102-4657-C5F3-91EF93010DEE}"/>
              </a:ext>
            </a:extLst>
          </p:cNvPr>
          <p:cNvSpPr>
            <a:spLocks noGrp="1"/>
          </p:cNvSpPr>
          <p:nvPr>
            <p:ph type="body" idx="1"/>
          </p:nvPr>
        </p:nvSpPr>
        <p:spPr/>
        <p:txBody>
          <a:bodyPr/>
          <a:lstStyle/>
          <a:p>
            <a:endParaRPr lang="es-EC" dirty="0"/>
          </a:p>
        </p:txBody>
      </p:sp>
      <p:sp>
        <p:nvSpPr>
          <p:cNvPr id="4" name="Marcador de número de diapositiva 3">
            <a:extLst>
              <a:ext uri="{FF2B5EF4-FFF2-40B4-BE49-F238E27FC236}">
                <a16:creationId xmlns:a16="http://schemas.microsoft.com/office/drawing/2014/main" id="{32A78E88-8B7D-106B-2C4E-A79F11B0D3FD}"/>
              </a:ext>
            </a:extLst>
          </p:cNvPr>
          <p:cNvSpPr>
            <a:spLocks noGrp="1"/>
          </p:cNvSpPr>
          <p:nvPr>
            <p:ph type="sldNum" sz="quarter" idx="5"/>
          </p:nvPr>
        </p:nvSpPr>
        <p:spPr/>
        <p:txBody>
          <a:bodyPr/>
          <a:lstStyle/>
          <a:p>
            <a:fld id="{615E3600-437F-4CDD-92CE-E102E17D15B7}" type="slidenum">
              <a:rPr lang="es-EC" smtClean="0"/>
              <a:t>16</a:t>
            </a:fld>
            <a:endParaRPr lang="es-EC"/>
          </a:p>
        </p:txBody>
      </p:sp>
    </p:spTree>
    <p:extLst>
      <p:ext uri="{BB962C8B-B14F-4D97-AF65-F5344CB8AC3E}">
        <p14:creationId xmlns:p14="http://schemas.microsoft.com/office/powerpoint/2010/main" val="41560299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EC"/>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23/9/2025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9142986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23/9/2025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8933554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EC"/>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865CB99C-21E8-4EC3-94AC-89B26B7F2FD4}" type="datetimeFigureOut">
              <a:rPr lang="es-EC" smtClean="0"/>
              <a:t>23/9/2025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758502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p:cNvSpPr>
            <a:spLocks noGrp="1"/>
          </p:cNvSpPr>
          <p:nvPr>
            <p:ph type="dt" sz="half" idx="10"/>
          </p:nvPr>
        </p:nvSpPr>
        <p:spPr/>
        <p:txBody>
          <a:bodyPr/>
          <a:lstStyle/>
          <a:p>
            <a:fld id="{865CB99C-21E8-4EC3-94AC-89B26B7F2FD4}" type="datetimeFigureOut">
              <a:rPr lang="es-EC" smtClean="0"/>
              <a:t>23/9/2025</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852358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EC"/>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p:cNvSpPr>
            <a:spLocks noGrp="1"/>
          </p:cNvSpPr>
          <p:nvPr>
            <p:ph type="dt" sz="half" idx="10"/>
          </p:nvPr>
        </p:nvSpPr>
        <p:spPr/>
        <p:txBody>
          <a:bodyPr/>
          <a:lstStyle/>
          <a:p>
            <a:fld id="{865CB99C-21E8-4EC3-94AC-89B26B7F2FD4}" type="datetimeFigureOut">
              <a:rPr lang="es-EC" smtClean="0"/>
              <a:t>23/9/2025</a:t>
            </a:fld>
            <a:endParaRPr lang="es-EC" dirty="0"/>
          </a:p>
        </p:txBody>
      </p:sp>
      <p:sp>
        <p:nvSpPr>
          <p:cNvPr id="8" name="Marcador de pie de página 7"/>
          <p:cNvSpPr>
            <a:spLocks noGrp="1"/>
          </p:cNvSpPr>
          <p:nvPr>
            <p:ph type="ftr" sz="quarter" idx="11"/>
          </p:nvPr>
        </p:nvSpPr>
        <p:spPr/>
        <p:txBody>
          <a:bodyPr/>
          <a:lstStyle/>
          <a:p>
            <a:endParaRPr lang="es-EC" dirty="0"/>
          </a:p>
        </p:txBody>
      </p:sp>
      <p:sp>
        <p:nvSpPr>
          <p:cNvPr id="9" name="Marcador de número de diapositiva 8"/>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453127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fecha 2"/>
          <p:cNvSpPr>
            <a:spLocks noGrp="1"/>
          </p:cNvSpPr>
          <p:nvPr>
            <p:ph type="dt" sz="half" idx="10"/>
          </p:nvPr>
        </p:nvSpPr>
        <p:spPr/>
        <p:txBody>
          <a:bodyPr/>
          <a:lstStyle/>
          <a:p>
            <a:fld id="{865CB99C-21E8-4EC3-94AC-89B26B7F2FD4}" type="datetimeFigureOut">
              <a:rPr lang="es-EC" smtClean="0"/>
              <a:t>23/9/2025</a:t>
            </a:fld>
            <a:endParaRPr lang="es-EC" dirty="0"/>
          </a:p>
        </p:txBody>
      </p:sp>
      <p:sp>
        <p:nvSpPr>
          <p:cNvPr id="4" name="Marcador de pie de página 3"/>
          <p:cNvSpPr>
            <a:spLocks noGrp="1"/>
          </p:cNvSpPr>
          <p:nvPr>
            <p:ph type="ftr" sz="quarter" idx="11"/>
          </p:nvPr>
        </p:nvSpPr>
        <p:spPr/>
        <p:txBody>
          <a:bodyPr/>
          <a:lstStyle/>
          <a:p>
            <a:endParaRPr lang="es-EC" dirty="0"/>
          </a:p>
        </p:txBody>
      </p:sp>
      <p:sp>
        <p:nvSpPr>
          <p:cNvPr id="5" name="Marcador de número de diapositiva 4"/>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309946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65CB99C-21E8-4EC3-94AC-89B26B7F2FD4}" type="datetimeFigureOut">
              <a:rPr lang="es-EC" smtClean="0"/>
              <a:t>23/9/2025</a:t>
            </a:fld>
            <a:endParaRPr lang="es-EC" dirty="0"/>
          </a:p>
        </p:txBody>
      </p:sp>
      <p:sp>
        <p:nvSpPr>
          <p:cNvPr id="3" name="Marcador de pie de página 2"/>
          <p:cNvSpPr>
            <a:spLocks noGrp="1"/>
          </p:cNvSpPr>
          <p:nvPr>
            <p:ph type="ftr" sz="quarter" idx="11"/>
          </p:nvPr>
        </p:nvSpPr>
        <p:spPr/>
        <p:txBody>
          <a:bodyPr/>
          <a:lstStyle/>
          <a:p>
            <a:endParaRPr lang="es-EC" dirty="0"/>
          </a:p>
        </p:txBody>
      </p:sp>
      <p:sp>
        <p:nvSpPr>
          <p:cNvPr id="4" name="Marcador de número de diapositiva 3"/>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17117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65CB99C-21E8-4EC3-94AC-89B26B7F2FD4}" type="datetimeFigureOut">
              <a:rPr lang="es-EC" smtClean="0"/>
              <a:t>23/9/2025</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0610895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C" dirty="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65CB99C-21E8-4EC3-94AC-89B26B7F2FD4}" type="datetimeFigureOut">
              <a:rPr lang="es-EC" smtClean="0"/>
              <a:t>23/9/2025</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316666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23/9/2025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473144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EC"/>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23/9/2025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1620139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5CB99C-21E8-4EC3-94AC-89B26B7F2FD4}" type="datetimeFigureOut">
              <a:rPr lang="es-EC" smtClean="0"/>
              <a:t>23/9/2025</a:t>
            </a:fld>
            <a:endParaRPr lang="es-EC" dirty="0"/>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C" dirty="0"/>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92876929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microsoft.com/office/2007/relationships/hdphoto" Target="../media/hdphoto1.wdp"/><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1.xml"/><Relationship Id="rId4" Type="http://schemas.openxmlformats.org/officeDocument/2006/relationships/image" Target="../media/image13.emf"/></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e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jpeg"/></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4.jpeg"/><Relationship Id="rId7"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5.jpeg"/><Relationship Id="rId5" Type="http://schemas.microsoft.com/office/2007/relationships/hdphoto" Target="../media/hdphoto2.wdp"/><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8" Type="http://schemas.openxmlformats.org/officeDocument/2006/relationships/diagramQuickStyle" Target="../diagrams/quickStyle1.xml"/><Relationship Id="rId13" Type="http://schemas.openxmlformats.org/officeDocument/2006/relationships/diagramQuickStyle" Target="../diagrams/quickStyle2.xml"/><Relationship Id="rId3" Type="http://schemas.openxmlformats.org/officeDocument/2006/relationships/image" Target="../media/image27.png"/><Relationship Id="rId7" Type="http://schemas.openxmlformats.org/officeDocument/2006/relationships/diagramLayout" Target="../diagrams/layout1.xml"/><Relationship Id="rId12" Type="http://schemas.openxmlformats.org/officeDocument/2006/relationships/diagramLayout" Target="../diagrams/layout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Data" Target="../diagrams/data1.xml"/><Relationship Id="rId11" Type="http://schemas.openxmlformats.org/officeDocument/2006/relationships/diagramData" Target="../diagrams/data2.xml"/><Relationship Id="rId5" Type="http://schemas.openxmlformats.org/officeDocument/2006/relationships/image" Target="../media/image18.png"/><Relationship Id="rId15" Type="http://schemas.microsoft.com/office/2007/relationships/diagramDrawing" Target="../diagrams/drawing2.xml"/><Relationship Id="rId10" Type="http://schemas.microsoft.com/office/2007/relationships/diagramDrawing" Target="../diagrams/drawing1.xml"/><Relationship Id="rId4" Type="http://schemas.openxmlformats.org/officeDocument/2006/relationships/image" Target="../media/image15.jpeg"/><Relationship Id="rId9" Type="http://schemas.openxmlformats.org/officeDocument/2006/relationships/diagramColors" Target="../diagrams/colors1.xml"/><Relationship Id="rId14" Type="http://schemas.openxmlformats.org/officeDocument/2006/relationships/diagramColors" Target="../diagrams/colors2.xml"/></Relationships>
</file>

<file path=ppt/slides/_rels/slide8.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openxmlformats.org/officeDocument/2006/relationships/image" Target="../media/image28.png"/><Relationship Id="rId7" Type="http://schemas.openxmlformats.org/officeDocument/2006/relationships/diagramLayout" Target="../diagrams/layout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Data" Target="../diagrams/data3.xml"/><Relationship Id="rId5" Type="http://schemas.openxmlformats.org/officeDocument/2006/relationships/image" Target="../media/image18.png"/><Relationship Id="rId10" Type="http://schemas.microsoft.com/office/2007/relationships/diagramDrawing" Target="../diagrams/drawing3.xml"/><Relationship Id="rId4" Type="http://schemas.openxmlformats.org/officeDocument/2006/relationships/image" Target="../media/image15.jpeg"/><Relationship Id="rId9" Type="http://schemas.openxmlformats.org/officeDocument/2006/relationships/diagramColors" Target="../diagrams/colors3.xml"/></Relationships>
</file>

<file path=ppt/slides/_rels/slide9.xml.rels><?xml version="1.0" encoding="UTF-8" standalone="yes"?>
<Relationships xmlns="http://schemas.openxmlformats.org/package/2006/relationships"><Relationship Id="rId8" Type="http://schemas.openxmlformats.org/officeDocument/2006/relationships/diagramQuickStyle" Target="../diagrams/quickStyle4.xml"/><Relationship Id="rId3" Type="http://schemas.openxmlformats.org/officeDocument/2006/relationships/image" Target="../media/image29.png"/><Relationship Id="rId7" Type="http://schemas.openxmlformats.org/officeDocument/2006/relationships/diagramLayout" Target="../diagrams/layout4.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Data" Target="../diagrams/data4.xml"/><Relationship Id="rId5" Type="http://schemas.openxmlformats.org/officeDocument/2006/relationships/image" Target="../media/image18.png"/><Relationship Id="rId10" Type="http://schemas.microsoft.com/office/2007/relationships/diagramDrawing" Target="../diagrams/drawing4.xml"/><Relationship Id="rId4" Type="http://schemas.openxmlformats.org/officeDocument/2006/relationships/image" Target="../media/image15.jpeg"/><Relationship Id="rId9" Type="http://schemas.openxmlformats.org/officeDocument/2006/relationships/diagramColors" Target="../diagrams/colors4.xml"/></Relationships>
</file>

<file path=ppt/slides/_rels/slide10.xml.rels><?xml version="1.0" encoding="UTF-8" standalone="yes"?>
<Relationships xmlns="http://schemas.openxmlformats.org/package/2006/relationships"><Relationship Id="rId8" Type="http://schemas.openxmlformats.org/officeDocument/2006/relationships/diagramQuickStyle" Target="../diagrams/quickStyle5.xml"/><Relationship Id="rId3" Type="http://schemas.openxmlformats.org/officeDocument/2006/relationships/image" Target="../media/image30.png"/><Relationship Id="rId7" Type="http://schemas.openxmlformats.org/officeDocument/2006/relationships/diagramLayout" Target="../diagrams/layout5.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Data" Target="../diagrams/data5.xml"/><Relationship Id="rId5" Type="http://schemas.openxmlformats.org/officeDocument/2006/relationships/image" Target="../media/image18.png"/><Relationship Id="rId10" Type="http://schemas.microsoft.com/office/2007/relationships/diagramDrawing" Target="../diagrams/drawing5.xml"/><Relationship Id="rId4" Type="http://schemas.openxmlformats.org/officeDocument/2006/relationships/image" Target="../media/image15.jpeg"/><Relationship Id="rId9" Type="http://schemas.openxmlformats.org/officeDocument/2006/relationships/diagramColors" Target="../diagrams/colors5.xml"/></Relationships>
</file>

<file path=ppt/slides/_rels/slide11.xml.rels><?xml version="1.0" encoding="UTF-8" standalone="yes"?>
<Relationships xmlns="http://schemas.openxmlformats.org/package/2006/relationships"><Relationship Id="rId8" Type="http://schemas.openxmlformats.org/officeDocument/2006/relationships/diagramLayout" Target="../diagrams/layout6.xml"/><Relationship Id="rId3" Type="http://schemas.openxmlformats.org/officeDocument/2006/relationships/image" Target="../media/image31.png"/><Relationship Id="rId7" Type="http://schemas.openxmlformats.org/officeDocument/2006/relationships/diagramData" Target="../diagrams/data6.xml"/><Relationship Id="rId12" Type="http://schemas.openxmlformats.org/officeDocument/2006/relationships/image" Target="../media/image32.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8.png"/><Relationship Id="rId11" Type="http://schemas.microsoft.com/office/2007/relationships/diagramDrawing" Target="../diagrams/drawing6.xml"/><Relationship Id="rId5" Type="http://schemas.openxmlformats.org/officeDocument/2006/relationships/image" Target="../media/image15.jpeg"/><Relationship Id="rId10" Type="http://schemas.openxmlformats.org/officeDocument/2006/relationships/diagramColors" Target="../diagrams/colors6.xml"/><Relationship Id="rId4" Type="http://schemas.microsoft.com/office/2007/relationships/hdphoto" Target="../media/hdphoto3.wdp"/><Relationship Id="rId9" Type="http://schemas.openxmlformats.org/officeDocument/2006/relationships/diagramQuickStyle" Target="../diagrams/quickStyle6.xml"/></Relationships>
</file>

<file path=ppt/slides/_rels/slide12.xml.rels><?xml version="1.0" encoding="UTF-8" standalone="yes"?>
<Relationships xmlns="http://schemas.openxmlformats.org/package/2006/relationships"><Relationship Id="rId8" Type="http://schemas.openxmlformats.org/officeDocument/2006/relationships/diagramQuickStyle" Target="../diagrams/quickStyle7.xml"/><Relationship Id="rId3" Type="http://schemas.openxmlformats.org/officeDocument/2006/relationships/image" Target="../media/image33.png"/><Relationship Id="rId7" Type="http://schemas.openxmlformats.org/officeDocument/2006/relationships/diagramLayout" Target="../diagrams/layout7.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Data" Target="../diagrams/data7.xml"/><Relationship Id="rId5" Type="http://schemas.openxmlformats.org/officeDocument/2006/relationships/image" Target="../media/image18.png"/><Relationship Id="rId10" Type="http://schemas.microsoft.com/office/2007/relationships/diagramDrawing" Target="../diagrams/drawing7.xml"/><Relationship Id="rId4" Type="http://schemas.openxmlformats.org/officeDocument/2006/relationships/image" Target="../media/image15.jpeg"/><Relationship Id="rId9" Type="http://schemas.openxmlformats.org/officeDocument/2006/relationships/diagramColors" Target="../diagrams/colors7.xml"/></Relationships>
</file>

<file path=ppt/slides/_rels/slide13.xml.rels><?xml version="1.0" encoding="UTF-8" standalone="yes"?>
<Relationships xmlns="http://schemas.openxmlformats.org/package/2006/relationships"><Relationship Id="rId8" Type="http://schemas.openxmlformats.org/officeDocument/2006/relationships/diagramQuickStyle" Target="../diagrams/quickStyle8.xml"/><Relationship Id="rId3" Type="http://schemas.openxmlformats.org/officeDocument/2006/relationships/image" Target="../media/image34.png"/><Relationship Id="rId7" Type="http://schemas.openxmlformats.org/officeDocument/2006/relationships/diagramLayout" Target="../diagrams/layout8.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Data" Target="../diagrams/data8.xml"/><Relationship Id="rId5" Type="http://schemas.openxmlformats.org/officeDocument/2006/relationships/image" Target="../media/image18.png"/><Relationship Id="rId10" Type="http://schemas.microsoft.com/office/2007/relationships/diagramDrawing" Target="../diagrams/drawing8.xml"/><Relationship Id="rId4" Type="http://schemas.openxmlformats.org/officeDocument/2006/relationships/image" Target="../media/image15.jpeg"/><Relationship Id="rId9" Type="http://schemas.openxmlformats.org/officeDocument/2006/relationships/diagramColors" Target="../diagrams/colors8.xml"/></Relationships>
</file>

<file path=ppt/slides/_rels/slide14.xml.rels><?xml version="1.0" encoding="UTF-8" standalone="yes"?>
<Relationships xmlns="http://schemas.openxmlformats.org/package/2006/relationships"><Relationship Id="rId8" Type="http://schemas.openxmlformats.org/officeDocument/2006/relationships/diagramQuickStyle" Target="../diagrams/quickStyle9.xml"/><Relationship Id="rId3" Type="http://schemas.openxmlformats.org/officeDocument/2006/relationships/image" Target="../media/image35.png"/><Relationship Id="rId7" Type="http://schemas.openxmlformats.org/officeDocument/2006/relationships/diagramLayout" Target="../diagrams/layout9.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Data" Target="../diagrams/data9.xml"/><Relationship Id="rId5" Type="http://schemas.openxmlformats.org/officeDocument/2006/relationships/image" Target="../media/image18.png"/><Relationship Id="rId10" Type="http://schemas.microsoft.com/office/2007/relationships/diagramDrawing" Target="../diagrams/drawing9.xml"/><Relationship Id="rId4" Type="http://schemas.openxmlformats.org/officeDocument/2006/relationships/image" Target="../media/image15.jpeg"/><Relationship Id="rId9" Type="http://schemas.openxmlformats.org/officeDocument/2006/relationships/diagramColors" Target="../diagrams/colors9.xml"/></Relationships>
</file>

<file path=ppt/slides/_rels/slide15.xml.rels><?xml version="1.0" encoding="UTF-8" standalone="yes"?>
<Relationships xmlns="http://schemas.openxmlformats.org/package/2006/relationships"><Relationship Id="rId8" Type="http://schemas.openxmlformats.org/officeDocument/2006/relationships/diagramQuickStyle" Target="../diagrams/quickStyle10.xml"/><Relationship Id="rId13" Type="http://schemas.openxmlformats.org/officeDocument/2006/relationships/diagramQuickStyle" Target="../diagrams/quickStyle11.xml"/><Relationship Id="rId3" Type="http://schemas.openxmlformats.org/officeDocument/2006/relationships/image" Target="../media/image36.png"/><Relationship Id="rId7" Type="http://schemas.openxmlformats.org/officeDocument/2006/relationships/diagramLayout" Target="../diagrams/layout10.xml"/><Relationship Id="rId12" Type="http://schemas.openxmlformats.org/officeDocument/2006/relationships/diagramLayout" Target="../diagrams/layout11.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Data" Target="../diagrams/data10.xml"/><Relationship Id="rId11" Type="http://schemas.openxmlformats.org/officeDocument/2006/relationships/diagramData" Target="../diagrams/data11.xml"/><Relationship Id="rId5" Type="http://schemas.openxmlformats.org/officeDocument/2006/relationships/image" Target="../media/image18.png"/><Relationship Id="rId15" Type="http://schemas.microsoft.com/office/2007/relationships/diagramDrawing" Target="../diagrams/drawing11.xml"/><Relationship Id="rId10" Type="http://schemas.microsoft.com/office/2007/relationships/diagramDrawing" Target="../diagrams/drawing10.xml"/><Relationship Id="rId4" Type="http://schemas.openxmlformats.org/officeDocument/2006/relationships/image" Target="../media/image15.jpeg"/><Relationship Id="rId9" Type="http://schemas.openxmlformats.org/officeDocument/2006/relationships/diagramColors" Target="../diagrams/colors10.xml"/><Relationship Id="rId14" Type="http://schemas.openxmlformats.org/officeDocument/2006/relationships/diagramColors" Target="../diagrams/colors11.xml"/></Relationships>
</file>

<file path=ppt/slides/_rels/slide16.xml.rels><?xml version="1.0" encoding="UTF-8" standalone="yes"?>
<Relationships xmlns="http://schemas.openxmlformats.org/package/2006/relationships"><Relationship Id="rId8" Type="http://schemas.openxmlformats.org/officeDocument/2006/relationships/diagramQuickStyle" Target="../diagrams/quickStyle12.xml"/><Relationship Id="rId13" Type="http://schemas.openxmlformats.org/officeDocument/2006/relationships/diagramQuickStyle" Target="../diagrams/quickStyle13.xml"/><Relationship Id="rId3" Type="http://schemas.openxmlformats.org/officeDocument/2006/relationships/image" Target="../media/image37.png"/><Relationship Id="rId7" Type="http://schemas.openxmlformats.org/officeDocument/2006/relationships/diagramLayout" Target="../diagrams/layout12.xml"/><Relationship Id="rId12" Type="http://schemas.openxmlformats.org/officeDocument/2006/relationships/diagramLayout" Target="../diagrams/layout13.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Data" Target="../diagrams/data12.xml"/><Relationship Id="rId11" Type="http://schemas.openxmlformats.org/officeDocument/2006/relationships/diagramData" Target="../diagrams/data13.xml"/><Relationship Id="rId5" Type="http://schemas.openxmlformats.org/officeDocument/2006/relationships/image" Target="../media/image18.png"/><Relationship Id="rId15" Type="http://schemas.microsoft.com/office/2007/relationships/diagramDrawing" Target="../diagrams/drawing13.xml"/><Relationship Id="rId10" Type="http://schemas.microsoft.com/office/2007/relationships/diagramDrawing" Target="../diagrams/drawing12.xml"/><Relationship Id="rId4" Type="http://schemas.openxmlformats.org/officeDocument/2006/relationships/image" Target="../media/image15.jpeg"/><Relationship Id="rId9" Type="http://schemas.openxmlformats.org/officeDocument/2006/relationships/diagramColors" Target="../diagrams/colors12.xml"/><Relationship Id="rId14" Type="http://schemas.openxmlformats.org/officeDocument/2006/relationships/diagramColors" Target="../diagrams/colors13.xml"/></Relationships>
</file>

<file path=ppt/slides/_rels/slide1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44.jpeg"/><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4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Imagen 45">
            <a:extLst>
              <a:ext uri="{FF2B5EF4-FFF2-40B4-BE49-F238E27FC236}">
                <a16:creationId xmlns:a16="http://schemas.microsoft.com/office/drawing/2014/main" id="{1BA68FB9-4786-409A-87CC-5244AF699152}"/>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33000"/>
                    </a14:imgEffect>
                    <a14:imgEffect>
                      <a14:brightnessContrast bright="40000" contrast="40000"/>
                    </a14:imgEffect>
                  </a14:imgLayer>
                </a14:imgProps>
              </a:ext>
              <a:ext uri="{28A0092B-C50C-407E-A947-70E740481C1C}">
                <a14:useLocalDpi xmlns:a14="http://schemas.microsoft.com/office/drawing/2010/main" val="0"/>
              </a:ext>
            </a:extLst>
          </a:blip>
          <a:srcRect r="27661"/>
          <a:stretch/>
        </p:blipFill>
        <p:spPr>
          <a:xfrm>
            <a:off x="6269863" y="-156"/>
            <a:ext cx="5922137" cy="6858000"/>
          </a:xfrm>
          <a:prstGeom prst="rect">
            <a:avLst/>
          </a:prstGeom>
        </p:spPr>
      </p:pic>
      <p:pic>
        <p:nvPicPr>
          <p:cNvPr id="32" name="Imagen 31">
            <a:extLst>
              <a:ext uri="{FF2B5EF4-FFF2-40B4-BE49-F238E27FC236}">
                <a16:creationId xmlns:a16="http://schemas.microsoft.com/office/drawing/2014/main" id="{00CBF030-0766-48E4-814C-42733E2D97D5}"/>
              </a:ext>
            </a:extLst>
          </p:cNvPr>
          <p:cNvPicPr>
            <a:picLocks noChangeAspect="1"/>
          </p:cNvPicPr>
          <p:nvPr/>
        </p:nvPicPr>
        <p:blipFill rotWithShape="1">
          <a:blip r:embed="rId5"/>
          <a:srcRect l="7897" t="8711"/>
          <a:stretch/>
        </p:blipFill>
        <p:spPr>
          <a:xfrm>
            <a:off x="46037" y="868524"/>
            <a:ext cx="12090770" cy="3914123"/>
          </a:xfrm>
          <a:prstGeom prst="rect">
            <a:avLst/>
          </a:prstGeom>
        </p:spPr>
      </p:pic>
      <p:pic>
        <p:nvPicPr>
          <p:cNvPr id="37" name="Imagen 36">
            <a:extLst>
              <a:ext uri="{FF2B5EF4-FFF2-40B4-BE49-F238E27FC236}">
                <a16:creationId xmlns:a16="http://schemas.microsoft.com/office/drawing/2014/main" id="{C30C85E8-15B9-4BFE-BDA0-7FD428FF349D}"/>
              </a:ext>
            </a:extLst>
          </p:cNvPr>
          <p:cNvPicPr>
            <a:picLocks noChangeAspect="1"/>
          </p:cNvPicPr>
          <p:nvPr/>
        </p:nvPicPr>
        <p:blipFill>
          <a:blip r:embed="rId6"/>
          <a:stretch>
            <a:fillRect/>
          </a:stretch>
        </p:blipFill>
        <p:spPr>
          <a:xfrm>
            <a:off x="5575956" y="9230287"/>
            <a:ext cx="1611585" cy="960505"/>
          </a:xfrm>
          <a:prstGeom prst="rect">
            <a:avLst/>
          </a:prstGeom>
        </p:spPr>
      </p:pic>
      <p:cxnSp>
        <p:nvCxnSpPr>
          <p:cNvPr id="39" name="Conector recto 38">
            <a:extLst>
              <a:ext uri="{FF2B5EF4-FFF2-40B4-BE49-F238E27FC236}">
                <a16:creationId xmlns:a16="http://schemas.microsoft.com/office/drawing/2014/main" id="{99DC0231-7928-4C36-9FE6-0ABB9CC0927F}"/>
              </a:ext>
            </a:extLst>
          </p:cNvPr>
          <p:cNvCxnSpPr/>
          <p:nvPr/>
        </p:nvCxnSpPr>
        <p:spPr>
          <a:xfrm>
            <a:off x="298156" y="5472793"/>
            <a:ext cx="11696553" cy="0"/>
          </a:xfrm>
          <a:prstGeom prst="line">
            <a:avLst/>
          </a:prstGeom>
          <a:ln w="76200">
            <a:solidFill>
              <a:srgbClr val="0A245E"/>
            </a:solidFill>
          </a:ln>
        </p:spPr>
        <p:style>
          <a:lnRef idx="1">
            <a:schemeClr val="accent1"/>
          </a:lnRef>
          <a:fillRef idx="0">
            <a:schemeClr val="accent1"/>
          </a:fillRef>
          <a:effectRef idx="0">
            <a:schemeClr val="accent1"/>
          </a:effectRef>
          <a:fontRef idx="minor">
            <a:schemeClr val="tx1"/>
          </a:fontRef>
        </p:style>
      </p:cxnSp>
      <p:pic>
        <p:nvPicPr>
          <p:cNvPr id="21521" name="Imagen 21520">
            <a:extLst>
              <a:ext uri="{FF2B5EF4-FFF2-40B4-BE49-F238E27FC236}">
                <a16:creationId xmlns:a16="http://schemas.microsoft.com/office/drawing/2014/main" id="{28037F30-48DE-42CB-9646-8ABE0E5584C4}"/>
              </a:ext>
            </a:extLst>
          </p:cNvPr>
          <p:cNvPicPr>
            <a:picLocks noChangeAspect="1"/>
          </p:cNvPicPr>
          <p:nvPr/>
        </p:nvPicPr>
        <p:blipFill>
          <a:blip r:embed="rId7"/>
          <a:stretch>
            <a:fillRect/>
          </a:stretch>
        </p:blipFill>
        <p:spPr>
          <a:xfrm>
            <a:off x="481354" y="5633988"/>
            <a:ext cx="1535731" cy="1085179"/>
          </a:xfrm>
          <a:prstGeom prst="rect">
            <a:avLst/>
          </a:prstGeom>
        </p:spPr>
      </p:pic>
      <p:pic>
        <p:nvPicPr>
          <p:cNvPr id="21524" name="Imagen 21523">
            <a:extLst>
              <a:ext uri="{FF2B5EF4-FFF2-40B4-BE49-F238E27FC236}">
                <a16:creationId xmlns:a16="http://schemas.microsoft.com/office/drawing/2014/main" id="{FE21020A-F2E3-459A-8F45-F29FA664AC75}"/>
              </a:ext>
            </a:extLst>
          </p:cNvPr>
          <p:cNvPicPr>
            <a:picLocks noChangeAspect="1"/>
          </p:cNvPicPr>
          <p:nvPr/>
        </p:nvPicPr>
        <p:blipFill>
          <a:blip r:embed="rId8"/>
          <a:stretch>
            <a:fillRect/>
          </a:stretch>
        </p:blipFill>
        <p:spPr>
          <a:xfrm>
            <a:off x="4939178" y="5723767"/>
            <a:ext cx="2304488" cy="1085182"/>
          </a:xfrm>
          <a:prstGeom prst="rect">
            <a:avLst/>
          </a:prstGeom>
        </p:spPr>
      </p:pic>
      <p:pic>
        <p:nvPicPr>
          <p:cNvPr id="21528" name="Imagen 21527">
            <a:extLst>
              <a:ext uri="{FF2B5EF4-FFF2-40B4-BE49-F238E27FC236}">
                <a16:creationId xmlns:a16="http://schemas.microsoft.com/office/drawing/2014/main" id="{98EE634A-0750-410A-B4A7-6F675C7E4969}"/>
              </a:ext>
            </a:extLst>
          </p:cNvPr>
          <p:cNvPicPr>
            <a:picLocks noChangeAspect="1"/>
          </p:cNvPicPr>
          <p:nvPr/>
        </p:nvPicPr>
        <p:blipFill>
          <a:blip r:embed="rId9"/>
          <a:stretch>
            <a:fillRect/>
          </a:stretch>
        </p:blipFill>
        <p:spPr>
          <a:xfrm>
            <a:off x="2723581" y="5642096"/>
            <a:ext cx="1682642" cy="1097375"/>
          </a:xfrm>
          <a:prstGeom prst="rect">
            <a:avLst/>
          </a:prstGeom>
        </p:spPr>
      </p:pic>
      <p:pic>
        <p:nvPicPr>
          <p:cNvPr id="21529" name="Imagen 21528">
            <a:extLst>
              <a:ext uri="{FF2B5EF4-FFF2-40B4-BE49-F238E27FC236}">
                <a16:creationId xmlns:a16="http://schemas.microsoft.com/office/drawing/2014/main" id="{B9D0FE8C-9E98-4F33-88F0-54086DAC68A9}"/>
              </a:ext>
            </a:extLst>
          </p:cNvPr>
          <p:cNvPicPr>
            <a:picLocks noChangeAspect="1"/>
          </p:cNvPicPr>
          <p:nvPr/>
        </p:nvPicPr>
        <p:blipFill>
          <a:blip r:embed="rId10"/>
          <a:stretch>
            <a:fillRect/>
          </a:stretch>
        </p:blipFill>
        <p:spPr>
          <a:xfrm>
            <a:off x="568307" y="2735744"/>
            <a:ext cx="3179824" cy="1757591"/>
          </a:xfrm>
          <a:prstGeom prst="rect">
            <a:avLst/>
          </a:prstGeom>
        </p:spPr>
      </p:pic>
      <p:pic>
        <p:nvPicPr>
          <p:cNvPr id="5" name="Imagen 4">
            <a:extLst>
              <a:ext uri="{FF2B5EF4-FFF2-40B4-BE49-F238E27FC236}">
                <a16:creationId xmlns:a16="http://schemas.microsoft.com/office/drawing/2014/main" id="{7BA13217-720C-410D-B19B-0037E69E8D67}"/>
              </a:ext>
            </a:extLst>
          </p:cNvPr>
          <p:cNvPicPr>
            <a:picLocks noChangeAspect="1"/>
          </p:cNvPicPr>
          <p:nvPr/>
        </p:nvPicPr>
        <p:blipFill>
          <a:blip r:embed="rId11"/>
          <a:stretch>
            <a:fillRect/>
          </a:stretch>
        </p:blipFill>
        <p:spPr>
          <a:xfrm>
            <a:off x="9675242" y="5796195"/>
            <a:ext cx="2479826" cy="859463"/>
          </a:xfrm>
          <a:prstGeom prst="rect">
            <a:avLst/>
          </a:prstGeom>
        </p:spPr>
      </p:pic>
      <p:grpSp>
        <p:nvGrpSpPr>
          <p:cNvPr id="11" name="Grupo 10">
            <a:extLst>
              <a:ext uri="{FF2B5EF4-FFF2-40B4-BE49-F238E27FC236}">
                <a16:creationId xmlns:a16="http://schemas.microsoft.com/office/drawing/2014/main" id="{795181B1-9DC0-4632-9148-4034BB43747B}"/>
              </a:ext>
            </a:extLst>
          </p:cNvPr>
          <p:cNvGrpSpPr/>
          <p:nvPr/>
        </p:nvGrpSpPr>
        <p:grpSpPr>
          <a:xfrm>
            <a:off x="6769690" y="-1816386"/>
            <a:ext cx="4922481" cy="745030"/>
            <a:chOff x="7214326" y="4404362"/>
            <a:chExt cx="4922481" cy="745030"/>
          </a:xfrm>
        </p:grpSpPr>
        <p:pic>
          <p:nvPicPr>
            <p:cNvPr id="2" name="Imagen 1">
              <a:extLst>
                <a:ext uri="{FF2B5EF4-FFF2-40B4-BE49-F238E27FC236}">
                  <a16:creationId xmlns:a16="http://schemas.microsoft.com/office/drawing/2014/main" id="{BDAD5A69-2DDD-4092-BE9C-F18FB57FC230}"/>
                </a:ext>
              </a:extLst>
            </p:cNvPr>
            <p:cNvPicPr>
              <a:picLocks noChangeAspect="1"/>
            </p:cNvPicPr>
            <p:nvPr/>
          </p:nvPicPr>
          <p:blipFill rotWithShape="1">
            <a:blip r:embed="rId12"/>
            <a:srcRect l="7917" t="30969" r="15544" b="37846"/>
            <a:stretch/>
          </p:blipFill>
          <p:spPr>
            <a:xfrm>
              <a:off x="7214326" y="4404362"/>
              <a:ext cx="4922481" cy="745030"/>
            </a:xfrm>
            <a:prstGeom prst="rect">
              <a:avLst/>
            </a:prstGeom>
          </p:spPr>
        </p:pic>
        <p:cxnSp>
          <p:nvCxnSpPr>
            <p:cNvPr id="4" name="Conector recto 3">
              <a:extLst>
                <a:ext uri="{FF2B5EF4-FFF2-40B4-BE49-F238E27FC236}">
                  <a16:creationId xmlns:a16="http://schemas.microsoft.com/office/drawing/2014/main" id="{0F14A6DE-8CEA-41EF-8976-E8672F6CDC1F}"/>
                </a:ext>
              </a:extLst>
            </p:cNvPr>
            <p:cNvCxnSpPr>
              <a:cxnSpLocks/>
            </p:cNvCxnSpPr>
            <p:nvPr/>
          </p:nvCxnSpPr>
          <p:spPr>
            <a:xfrm>
              <a:off x="7330440" y="5013960"/>
              <a:ext cx="1676400"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Conector recto 15">
              <a:extLst>
                <a:ext uri="{FF2B5EF4-FFF2-40B4-BE49-F238E27FC236}">
                  <a16:creationId xmlns:a16="http://schemas.microsoft.com/office/drawing/2014/main" id="{F9F2F44E-6464-42C8-9E1A-AD9E5BE8BD54}"/>
                </a:ext>
              </a:extLst>
            </p:cNvPr>
            <p:cNvCxnSpPr>
              <a:cxnSpLocks/>
            </p:cNvCxnSpPr>
            <p:nvPr/>
          </p:nvCxnSpPr>
          <p:spPr>
            <a:xfrm>
              <a:off x="9333842" y="5013960"/>
              <a:ext cx="2660867"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13" name="Imagen 12">
            <a:extLst>
              <a:ext uri="{FF2B5EF4-FFF2-40B4-BE49-F238E27FC236}">
                <a16:creationId xmlns:a16="http://schemas.microsoft.com/office/drawing/2014/main" id="{BF7EED21-BF28-4472-9AB5-5FD74EC7744D}"/>
              </a:ext>
            </a:extLst>
          </p:cNvPr>
          <p:cNvPicPr>
            <a:picLocks noChangeAspect="1"/>
          </p:cNvPicPr>
          <p:nvPr/>
        </p:nvPicPr>
        <p:blipFill>
          <a:blip r:embed="rId13"/>
          <a:stretch>
            <a:fillRect/>
          </a:stretch>
        </p:blipFill>
        <p:spPr>
          <a:xfrm>
            <a:off x="6381749" y="4401764"/>
            <a:ext cx="5760009" cy="869704"/>
          </a:xfrm>
          <a:prstGeom prst="rect">
            <a:avLst/>
          </a:prstGeom>
        </p:spPr>
      </p:pic>
      <p:grpSp>
        <p:nvGrpSpPr>
          <p:cNvPr id="8" name="Grupo 7">
            <a:extLst>
              <a:ext uri="{FF2B5EF4-FFF2-40B4-BE49-F238E27FC236}">
                <a16:creationId xmlns:a16="http://schemas.microsoft.com/office/drawing/2014/main" id="{FD630106-5DE2-44BC-86F9-11898CD25EF1}"/>
              </a:ext>
            </a:extLst>
          </p:cNvPr>
          <p:cNvGrpSpPr/>
          <p:nvPr/>
        </p:nvGrpSpPr>
        <p:grpSpPr>
          <a:xfrm>
            <a:off x="7391196" y="5633988"/>
            <a:ext cx="2332638" cy="1287326"/>
            <a:chOff x="12726909" y="2788005"/>
            <a:chExt cx="2146494" cy="1287326"/>
          </a:xfrm>
        </p:grpSpPr>
        <p:pic>
          <p:nvPicPr>
            <p:cNvPr id="19" name="Imagen 18">
              <a:extLst>
                <a:ext uri="{FF2B5EF4-FFF2-40B4-BE49-F238E27FC236}">
                  <a16:creationId xmlns:a16="http://schemas.microsoft.com/office/drawing/2014/main" id="{7CCB2968-8DD3-458B-96D4-1A911F4F8347}"/>
                </a:ext>
              </a:extLst>
            </p:cNvPr>
            <p:cNvPicPr>
              <a:picLocks noChangeAspect="1"/>
            </p:cNvPicPr>
            <p:nvPr/>
          </p:nvPicPr>
          <p:blipFill rotWithShape="1">
            <a:blip r:embed="rId6"/>
            <a:srcRect b="33265"/>
            <a:stretch/>
          </p:blipFill>
          <p:spPr>
            <a:xfrm>
              <a:off x="12726909" y="2788005"/>
              <a:ext cx="1611585" cy="640995"/>
            </a:xfrm>
            <a:prstGeom prst="rect">
              <a:avLst/>
            </a:prstGeom>
          </p:spPr>
        </p:pic>
        <p:sp>
          <p:nvSpPr>
            <p:cNvPr id="3" name="CuadroTexto 2">
              <a:extLst>
                <a:ext uri="{FF2B5EF4-FFF2-40B4-BE49-F238E27FC236}">
                  <a16:creationId xmlns:a16="http://schemas.microsoft.com/office/drawing/2014/main" id="{C32652FD-0D86-45F1-A390-75AEFDAFCE7C}"/>
                </a:ext>
              </a:extLst>
            </p:cNvPr>
            <p:cNvSpPr txBox="1"/>
            <p:nvPr/>
          </p:nvSpPr>
          <p:spPr>
            <a:xfrm>
              <a:off x="12955703" y="3429000"/>
              <a:ext cx="1917700" cy="646331"/>
            </a:xfrm>
            <a:prstGeom prst="rect">
              <a:avLst/>
            </a:prstGeom>
            <a:noFill/>
          </p:spPr>
          <p:txBody>
            <a:bodyPr wrap="square" rtlCol="0">
              <a:spAutoFit/>
            </a:bodyPr>
            <a:lstStyle/>
            <a:p>
              <a:r>
                <a:rPr lang="es-EC" b="1" dirty="0">
                  <a:solidFill>
                    <a:srgbClr val="189E0E"/>
                  </a:solidFill>
                </a:rPr>
                <a:t>(+593) 99 583 8626</a:t>
              </a:r>
            </a:p>
          </p:txBody>
        </p:sp>
      </p:grpSp>
    </p:spTree>
    <p:extLst>
      <p:ext uri="{BB962C8B-B14F-4D97-AF65-F5344CB8AC3E}">
        <p14:creationId xmlns:p14="http://schemas.microsoft.com/office/powerpoint/2010/main" val="705236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AutoShape 11">
            <a:extLst>
              <a:ext uri="{FF2B5EF4-FFF2-40B4-BE49-F238E27FC236}">
                <a16:creationId xmlns:a16="http://schemas.microsoft.com/office/drawing/2014/main" id="{FBA408B6-7810-4203-94E9-9E05FB251E3A}"/>
              </a:ext>
            </a:extLst>
          </p:cNvPr>
          <p:cNvSpPr>
            <a:spLocks noChangeAspect="1" noChangeArrowheads="1" noTextEdit="1"/>
          </p:cNvSpPr>
          <p:nvPr/>
        </p:nvSpPr>
        <p:spPr bwMode="auto">
          <a:xfrm>
            <a:off x="1244760" y="1485672"/>
            <a:ext cx="2581275" cy="208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29" name="Freeform 13">
            <a:extLst>
              <a:ext uri="{FF2B5EF4-FFF2-40B4-BE49-F238E27FC236}">
                <a16:creationId xmlns:a16="http://schemas.microsoft.com/office/drawing/2014/main" id="{831C6D3D-4C48-43FF-B595-B9F1B103D34D}"/>
              </a:ext>
            </a:extLst>
          </p:cNvPr>
          <p:cNvSpPr>
            <a:spLocks/>
          </p:cNvSpPr>
          <p:nvPr/>
        </p:nvSpPr>
        <p:spPr bwMode="auto">
          <a:xfrm>
            <a:off x="1295560" y="2241322"/>
            <a:ext cx="1847850" cy="893763"/>
          </a:xfrm>
          <a:custGeom>
            <a:avLst/>
            <a:gdLst>
              <a:gd name="T0" fmla="*/ 777 w 1130"/>
              <a:gd name="T1" fmla="*/ 373 h 546"/>
              <a:gd name="T2" fmla="*/ 19 w 1130"/>
              <a:gd name="T3" fmla="*/ 8 h 546"/>
              <a:gd name="T4" fmla="*/ 0 w 1130"/>
              <a:gd name="T5" fmla="*/ 14 h 546"/>
              <a:gd name="T6" fmla="*/ 0 w 1130"/>
              <a:gd name="T7" fmla="*/ 16 h 546"/>
              <a:gd name="T8" fmla="*/ 784 w 1130"/>
              <a:gd name="T9" fmla="*/ 510 h 546"/>
              <a:gd name="T10" fmla="*/ 786 w 1130"/>
              <a:gd name="T11" fmla="*/ 510 h 546"/>
              <a:gd name="T12" fmla="*/ 790 w 1130"/>
              <a:gd name="T13" fmla="*/ 511 h 546"/>
              <a:gd name="T14" fmla="*/ 795 w 1130"/>
              <a:gd name="T15" fmla="*/ 510 h 546"/>
              <a:gd name="T16" fmla="*/ 833 w 1130"/>
              <a:gd name="T17" fmla="*/ 499 h 546"/>
              <a:gd name="T18" fmla="*/ 891 w 1130"/>
              <a:gd name="T19" fmla="*/ 490 h 546"/>
              <a:gd name="T20" fmla="*/ 960 w 1130"/>
              <a:gd name="T21" fmla="*/ 492 h 546"/>
              <a:gd name="T22" fmla="*/ 1046 w 1130"/>
              <a:gd name="T23" fmla="*/ 520 h 546"/>
              <a:gd name="T24" fmla="*/ 1119 w 1130"/>
              <a:gd name="T25" fmla="*/ 545 h 546"/>
              <a:gd name="T26" fmla="*/ 1128 w 1130"/>
              <a:gd name="T27" fmla="*/ 536 h 546"/>
              <a:gd name="T28" fmla="*/ 777 w 1130"/>
              <a:gd name="T29" fmla="*/ 373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30" h="546">
                <a:moveTo>
                  <a:pt x="777" y="373"/>
                </a:moveTo>
                <a:cubicBezTo>
                  <a:pt x="597" y="332"/>
                  <a:pt x="165" y="232"/>
                  <a:pt x="19" y="8"/>
                </a:cubicBezTo>
                <a:cubicBezTo>
                  <a:pt x="14" y="0"/>
                  <a:pt x="0" y="4"/>
                  <a:pt x="0" y="14"/>
                </a:cubicBezTo>
                <a:cubicBezTo>
                  <a:pt x="0" y="16"/>
                  <a:pt x="0" y="16"/>
                  <a:pt x="0" y="16"/>
                </a:cubicBezTo>
                <a:cubicBezTo>
                  <a:pt x="12" y="323"/>
                  <a:pt x="545" y="456"/>
                  <a:pt x="784" y="510"/>
                </a:cubicBezTo>
                <a:cubicBezTo>
                  <a:pt x="786" y="510"/>
                  <a:pt x="786" y="510"/>
                  <a:pt x="786" y="510"/>
                </a:cubicBezTo>
                <a:cubicBezTo>
                  <a:pt x="790" y="511"/>
                  <a:pt x="790" y="511"/>
                  <a:pt x="790" y="511"/>
                </a:cubicBezTo>
                <a:cubicBezTo>
                  <a:pt x="792" y="511"/>
                  <a:pt x="794" y="511"/>
                  <a:pt x="795" y="510"/>
                </a:cubicBezTo>
                <a:cubicBezTo>
                  <a:pt x="807" y="506"/>
                  <a:pt x="820" y="502"/>
                  <a:pt x="833" y="499"/>
                </a:cubicBezTo>
                <a:cubicBezTo>
                  <a:pt x="852" y="494"/>
                  <a:pt x="872" y="490"/>
                  <a:pt x="891" y="490"/>
                </a:cubicBezTo>
                <a:cubicBezTo>
                  <a:pt x="913" y="488"/>
                  <a:pt x="933" y="488"/>
                  <a:pt x="960" y="492"/>
                </a:cubicBezTo>
                <a:cubicBezTo>
                  <a:pt x="984" y="497"/>
                  <a:pt x="1011" y="506"/>
                  <a:pt x="1046" y="520"/>
                </a:cubicBezTo>
                <a:cubicBezTo>
                  <a:pt x="1065" y="528"/>
                  <a:pt x="1091" y="536"/>
                  <a:pt x="1119" y="545"/>
                </a:cubicBezTo>
                <a:cubicBezTo>
                  <a:pt x="1125" y="546"/>
                  <a:pt x="1130" y="541"/>
                  <a:pt x="1128" y="536"/>
                </a:cubicBezTo>
                <a:cubicBezTo>
                  <a:pt x="1077" y="435"/>
                  <a:pt x="958" y="414"/>
                  <a:pt x="777" y="373"/>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0" name="Freeform 14">
            <a:extLst>
              <a:ext uri="{FF2B5EF4-FFF2-40B4-BE49-F238E27FC236}">
                <a16:creationId xmlns:a16="http://schemas.microsoft.com/office/drawing/2014/main" id="{9507B032-BA22-4FA5-9189-9E2226021E45}"/>
              </a:ext>
            </a:extLst>
          </p:cNvPr>
          <p:cNvSpPr>
            <a:spLocks/>
          </p:cNvSpPr>
          <p:nvPr/>
        </p:nvSpPr>
        <p:spPr bwMode="auto">
          <a:xfrm>
            <a:off x="1293973" y="2596922"/>
            <a:ext cx="771525" cy="565150"/>
          </a:xfrm>
          <a:custGeom>
            <a:avLst/>
            <a:gdLst>
              <a:gd name="T0" fmla="*/ 317 w 472"/>
              <a:gd name="T1" fmla="*/ 346 h 346"/>
              <a:gd name="T2" fmla="*/ 460 w 472"/>
              <a:gd name="T3" fmla="*/ 302 h 346"/>
              <a:gd name="T4" fmla="*/ 461 w 472"/>
              <a:gd name="T5" fmla="*/ 301 h 346"/>
              <a:gd name="T6" fmla="*/ 465 w 472"/>
              <a:gd name="T7" fmla="*/ 299 h 346"/>
              <a:gd name="T8" fmla="*/ 463 w 472"/>
              <a:gd name="T9" fmla="*/ 281 h 346"/>
              <a:gd name="T10" fmla="*/ 19 w 472"/>
              <a:gd name="T11" fmla="*/ 9 h 346"/>
              <a:gd name="T12" fmla="*/ 0 w 472"/>
              <a:gd name="T13" fmla="*/ 14 h 346"/>
              <a:gd name="T14" fmla="*/ 0 w 472"/>
              <a:gd name="T15" fmla="*/ 25 h 346"/>
              <a:gd name="T16" fmla="*/ 0 w 472"/>
              <a:gd name="T17" fmla="*/ 26 h 346"/>
              <a:gd name="T18" fmla="*/ 317 w 472"/>
              <a:gd name="T19" fmla="*/ 346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2" h="346">
                <a:moveTo>
                  <a:pt x="317" y="346"/>
                </a:moveTo>
                <a:cubicBezTo>
                  <a:pt x="364" y="333"/>
                  <a:pt x="415" y="320"/>
                  <a:pt x="460" y="302"/>
                </a:cubicBezTo>
                <a:cubicBezTo>
                  <a:pt x="461" y="301"/>
                  <a:pt x="461" y="301"/>
                  <a:pt x="461" y="301"/>
                </a:cubicBezTo>
                <a:cubicBezTo>
                  <a:pt x="462" y="300"/>
                  <a:pt x="464" y="300"/>
                  <a:pt x="465" y="299"/>
                </a:cubicBezTo>
                <a:cubicBezTo>
                  <a:pt x="472" y="295"/>
                  <a:pt x="472" y="284"/>
                  <a:pt x="463" y="281"/>
                </a:cubicBezTo>
                <a:cubicBezTo>
                  <a:pt x="282" y="229"/>
                  <a:pt x="117" y="152"/>
                  <a:pt x="19" y="9"/>
                </a:cubicBezTo>
                <a:cubicBezTo>
                  <a:pt x="13" y="0"/>
                  <a:pt x="0" y="4"/>
                  <a:pt x="0" y="14"/>
                </a:cubicBezTo>
                <a:cubicBezTo>
                  <a:pt x="0" y="25"/>
                  <a:pt x="0" y="25"/>
                  <a:pt x="0" y="25"/>
                </a:cubicBezTo>
                <a:cubicBezTo>
                  <a:pt x="0" y="26"/>
                  <a:pt x="0" y="26"/>
                  <a:pt x="0" y="26"/>
                </a:cubicBezTo>
                <a:cubicBezTo>
                  <a:pt x="10" y="178"/>
                  <a:pt x="115" y="262"/>
                  <a:pt x="317" y="346"/>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1" name="Freeform 15">
            <a:extLst>
              <a:ext uri="{FF2B5EF4-FFF2-40B4-BE49-F238E27FC236}">
                <a16:creationId xmlns:a16="http://schemas.microsoft.com/office/drawing/2014/main" id="{AAD69B8C-541C-40E5-B0DB-AA733D958AE5}"/>
              </a:ext>
            </a:extLst>
          </p:cNvPr>
          <p:cNvSpPr>
            <a:spLocks/>
          </p:cNvSpPr>
          <p:nvPr/>
        </p:nvSpPr>
        <p:spPr bwMode="auto">
          <a:xfrm>
            <a:off x="1293973" y="1871435"/>
            <a:ext cx="2063750" cy="1209675"/>
          </a:xfrm>
          <a:custGeom>
            <a:avLst/>
            <a:gdLst>
              <a:gd name="T0" fmla="*/ 764 w 1262"/>
              <a:gd name="T1" fmla="*/ 515 h 739"/>
              <a:gd name="T2" fmla="*/ 1201 w 1262"/>
              <a:gd name="T3" fmla="*/ 733 h 739"/>
              <a:gd name="T4" fmla="*/ 1213 w 1262"/>
              <a:gd name="T5" fmla="*/ 734 h 739"/>
              <a:gd name="T6" fmla="*/ 1259 w 1262"/>
              <a:gd name="T7" fmla="*/ 602 h 739"/>
              <a:gd name="T8" fmla="*/ 1110 w 1262"/>
              <a:gd name="T9" fmla="*/ 476 h 739"/>
              <a:gd name="T10" fmla="*/ 802 w 1262"/>
              <a:gd name="T11" fmla="*/ 392 h 739"/>
              <a:gd name="T12" fmla="*/ 13 w 1262"/>
              <a:gd name="T13" fmla="*/ 5 h 739"/>
              <a:gd name="T14" fmla="*/ 1 w 1262"/>
              <a:gd name="T15" fmla="*/ 9 h 739"/>
              <a:gd name="T16" fmla="*/ 0 w 1262"/>
              <a:gd name="T17" fmla="*/ 27 h 739"/>
              <a:gd name="T18" fmla="*/ 0 w 1262"/>
              <a:gd name="T19" fmla="*/ 27 h 739"/>
              <a:gd name="T20" fmla="*/ 764 w 1262"/>
              <a:gd name="T21" fmla="*/ 515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2" h="739">
                <a:moveTo>
                  <a:pt x="764" y="515"/>
                </a:moveTo>
                <a:cubicBezTo>
                  <a:pt x="973" y="564"/>
                  <a:pt x="1151" y="597"/>
                  <a:pt x="1201" y="733"/>
                </a:cubicBezTo>
                <a:cubicBezTo>
                  <a:pt x="1202" y="738"/>
                  <a:pt x="1210" y="739"/>
                  <a:pt x="1213" y="734"/>
                </a:cubicBezTo>
                <a:cubicBezTo>
                  <a:pt x="1243" y="685"/>
                  <a:pt x="1262" y="642"/>
                  <a:pt x="1259" y="602"/>
                </a:cubicBezTo>
                <a:cubicBezTo>
                  <a:pt x="1256" y="559"/>
                  <a:pt x="1212" y="507"/>
                  <a:pt x="1110" y="476"/>
                </a:cubicBezTo>
                <a:cubicBezTo>
                  <a:pt x="1008" y="445"/>
                  <a:pt x="965" y="437"/>
                  <a:pt x="802" y="392"/>
                </a:cubicBezTo>
                <a:cubicBezTo>
                  <a:pt x="643" y="349"/>
                  <a:pt x="167" y="230"/>
                  <a:pt x="13" y="5"/>
                </a:cubicBezTo>
                <a:cubicBezTo>
                  <a:pt x="10" y="0"/>
                  <a:pt x="1" y="2"/>
                  <a:pt x="1" y="9"/>
                </a:cubicBezTo>
                <a:cubicBezTo>
                  <a:pt x="0" y="27"/>
                  <a:pt x="0" y="27"/>
                  <a:pt x="0" y="27"/>
                </a:cubicBezTo>
                <a:cubicBezTo>
                  <a:pt x="0" y="27"/>
                  <a:pt x="0" y="27"/>
                  <a:pt x="0" y="27"/>
                </a:cubicBezTo>
                <a:cubicBezTo>
                  <a:pt x="13" y="321"/>
                  <a:pt x="548" y="465"/>
                  <a:pt x="764" y="515"/>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2" name="Freeform 16">
            <a:extLst>
              <a:ext uri="{FF2B5EF4-FFF2-40B4-BE49-F238E27FC236}">
                <a16:creationId xmlns:a16="http://schemas.microsoft.com/office/drawing/2014/main" id="{5D9D754D-BF06-4AE7-A1CE-BD8638D4A9B9}"/>
              </a:ext>
            </a:extLst>
          </p:cNvPr>
          <p:cNvSpPr>
            <a:spLocks/>
          </p:cNvSpPr>
          <p:nvPr/>
        </p:nvSpPr>
        <p:spPr bwMode="auto">
          <a:xfrm>
            <a:off x="1293973" y="1479322"/>
            <a:ext cx="2579688" cy="1733550"/>
          </a:xfrm>
          <a:custGeom>
            <a:avLst/>
            <a:gdLst>
              <a:gd name="T0" fmla="*/ 1123 w 1577"/>
              <a:gd name="T1" fmla="*/ 626 h 1060"/>
              <a:gd name="T2" fmla="*/ 1347 w 1577"/>
              <a:gd name="T3" fmla="*/ 877 h 1060"/>
              <a:gd name="T4" fmla="*/ 1263 w 1577"/>
              <a:gd name="T5" fmla="*/ 1026 h 1060"/>
              <a:gd name="T6" fmla="*/ 1268 w 1577"/>
              <a:gd name="T7" fmla="*/ 1043 h 1060"/>
              <a:gd name="T8" fmla="*/ 1290 w 1577"/>
              <a:gd name="T9" fmla="*/ 1045 h 1060"/>
              <a:gd name="T10" fmla="*/ 1358 w 1577"/>
              <a:gd name="T11" fmla="*/ 1058 h 1060"/>
              <a:gd name="T12" fmla="*/ 1378 w 1577"/>
              <a:gd name="T13" fmla="*/ 1053 h 1060"/>
              <a:gd name="T14" fmla="*/ 1348 w 1577"/>
              <a:gd name="T15" fmla="*/ 525 h 1060"/>
              <a:gd name="T16" fmla="*/ 19 w 1577"/>
              <a:gd name="T17" fmla="*/ 6 h 1060"/>
              <a:gd name="T18" fmla="*/ 0 w 1577"/>
              <a:gd name="T19" fmla="*/ 12 h 1060"/>
              <a:gd name="T20" fmla="*/ 0 w 1577"/>
              <a:gd name="T21" fmla="*/ 49 h 1060"/>
              <a:gd name="T22" fmla="*/ 1123 w 1577"/>
              <a:gd name="T23" fmla="*/ 626 h 1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7" h="1060">
                <a:moveTo>
                  <a:pt x="1123" y="626"/>
                </a:moveTo>
                <a:cubicBezTo>
                  <a:pt x="1245" y="655"/>
                  <a:pt x="1384" y="738"/>
                  <a:pt x="1347" y="877"/>
                </a:cubicBezTo>
                <a:cubicBezTo>
                  <a:pt x="1339" y="903"/>
                  <a:pt x="1315" y="971"/>
                  <a:pt x="1263" y="1026"/>
                </a:cubicBezTo>
                <a:cubicBezTo>
                  <a:pt x="1257" y="1032"/>
                  <a:pt x="1261" y="1042"/>
                  <a:pt x="1268" y="1043"/>
                </a:cubicBezTo>
                <a:cubicBezTo>
                  <a:pt x="1276" y="1044"/>
                  <a:pt x="1283" y="1045"/>
                  <a:pt x="1290" y="1045"/>
                </a:cubicBezTo>
                <a:cubicBezTo>
                  <a:pt x="1313" y="1049"/>
                  <a:pt x="1336" y="1053"/>
                  <a:pt x="1358" y="1058"/>
                </a:cubicBezTo>
                <a:cubicBezTo>
                  <a:pt x="1365" y="1060"/>
                  <a:pt x="1373" y="1058"/>
                  <a:pt x="1378" y="1053"/>
                </a:cubicBezTo>
                <a:cubicBezTo>
                  <a:pt x="1541" y="890"/>
                  <a:pt x="1577" y="661"/>
                  <a:pt x="1348" y="525"/>
                </a:cubicBezTo>
                <a:cubicBezTo>
                  <a:pt x="1155" y="409"/>
                  <a:pt x="341" y="368"/>
                  <a:pt x="19" y="6"/>
                </a:cubicBezTo>
                <a:cubicBezTo>
                  <a:pt x="12" y="0"/>
                  <a:pt x="0" y="3"/>
                  <a:pt x="0" y="12"/>
                </a:cubicBezTo>
                <a:cubicBezTo>
                  <a:pt x="0" y="49"/>
                  <a:pt x="0" y="49"/>
                  <a:pt x="0" y="49"/>
                </a:cubicBezTo>
                <a:cubicBezTo>
                  <a:pt x="2" y="342"/>
                  <a:pt x="710" y="532"/>
                  <a:pt x="1123" y="626"/>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3" name="Freeform 17">
            <a:extLst>
              <a:ext uri="{FF2B5EF4-FFF2-40B4-BE49-F238E27FC236}">
                <a16:creationId xmlns:a16="http://schemas.microsoft.com/office/drawing/2014/main" id="{A37CFF67-D77B-4D71-907F-87262CA85917}"/>
              </a:ext>
            </a:extLst>
          </p:cNvPr>
          <p:cNvSpPr>
            <a:spLocks/>
          </p:cNvSpPr>
          <p:nvPr/>
        </p:nvSpPr>
        <p:spPr bwMode="auto">
          <a:xfrm>
            <a:off x="1244760" y="3174772"/>
            <a:ext cx="2584450" cy="392113"/>
          </a:xfrm>
          <a:custGeom>
            <a:avLst/>
            <a:gdLst>
              <a:gd name="T0" fmla="*/ 1578 w 1580"/>
              <a:gd name="T1" fmla="*/ 229 h 240"/>
              <a:gd name="T2" fmla="*/ 1548 w 1580"/>
              <a:gd name="T3" fmla="*/ 162 h 240"/>
              <a:gd name="T4" fmla="*/ 1527 w 1580"/>
              <a:gd name="T5" fmla="*/ 141 h 240"/>
              <a:gd name="T6" fmla="*/ 1312 w 1580"/>
              <a:gd name="T7" fmla="*/ 92 h 240"/>
              <a:gd name="T8" fmla="*/ 1052 w 1580"/>
              <a:gd name="T9" fmla="*/ 28 h 240"/>
              <a:gd name="T10" fmla="*/ 927 w 1580"/>
              <a:gd name="T11" fmla="*/ 2 h 240"/>
              <a:gd name="T12" fmla="*/ 838 w 1580"/>
              <a:gd name="T13" fmla="*/ 24 h 240"/>
              <a:gd name="T14" fmla="*/ 791 w 1580"/>
              <a:gd name="T15" fmla="*/ 65 h 240"/>
              <a:gd name="T16" fmla="*/ 780 w 1580"/>
              <a:gd name="T17" fmla="*/ 65 h 240"/>
              <a:gd name="T18" fmla="*/ 733 w 1580"/>
              <a:gd name="T19" fmla="*/ 24 h 240"/>
              <a:gd name="T20" fmla="*/ 645 w 1580"/>
              <a:gd name="T21" fmla="*/ 2 h 240"/>
              <a:gd name="T22" fmla="*/ 512 w 1580"/>
              <a:gd name="T23" fmla="*/ 30 h 240"/>
              <a:gd name="T24" fmla="*/ 259 w 1580"/>
              <a:gd name="T25" fmla="*/ 92 h 240"/>
              <a:gd name="T26" fmla="*/ 47 w 1580"/>
              <a:gd name="T27" fmla="*/ 141 h 240"/>
              <a:gd name="T28" fmla="*/ 26 w 1580"/>
              <a:gd name="T29" fmla="*/ 162 h 240"/>
              <a:gd name="T30" fmla="*/ 1 w 1580"/>
              <a:gd name="T31" fmla="*/ 230 h 240"/>
              <a:gd name="T32" fmla="*/ 8 w 1580"/>
              <a:gd name="T33" fmla="*/ 240 h 240"/>
              <a:gd name="T34" fmla="*/ 1571 w 1580"/>
              <a:gd name="T35" fmla="*/ 240 h 240"/>
              <a:gd name="T36" fmla="*/ 1578 w 1580"/>
              <a:gd name="T37" fmla="*/ 229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80" h="240">
                <a:moveTo>
                  <a:pt x="1578" y="229"/>
                </a:moveTo>
                <a:cubicBezTo>
                  <a:pt x="1548" y="162"/>
                  <a:pt x="1548" y="162"/>
                  <a:pt x="1548" y="162"/>
                </a:cubicBezTo>
                <a:cubicBezTo>
                  <a:pt x="1544" y="152"/>
                  <a:pt x="1537" y="145"/>
                  <a:pt x="1527" y="141"/>
                </a:cubicBezTo>
                <a:cubicBezTo>
                  <a:pt x="1470" y="119"/>
                  <a:pt x="1382" y="102"/>
                  <a:pt x="1312" y="92"/>
                </a:cubicBezTo>
                <a:cubicBezTo>
                  <a:pt x="1236" y="82"/>
                  <a:pt x="1114" y="54"/>
                  <a:pt x="1052" y="28"/>
                </a:cubicBezTo>
                <a:cubicBezTo>
                  <a:pt x="993" y="2"/>
                  <a:pt x="960" y="0"/>
                  <a:pt x="927" y="2"/>
                </a:cubicBezTo>
                <a:cubicBezTo>
                  <a:pt x="893" y="4"/>
                  <a:pt x="863" y="11"/>
                  <a:pt x="838" y="24"/>
                </a:cubicBezTo>
                <a:cubicBezTo>
                  <a:pt x="817" y="34"/>
                  <a:pt x="800" y="47"/>
                  <a:pt x="791" y="65"/>
                </a:cubicBezTo>
                <a:cubicBezTo>
                  <a:pt x="789" y="69"/>
                  <a:pt x="783" y="69"/>
                  <a:pt x="780" y="65"/>
                </a:cubicBezTo>
                <a:cubicBezTo>
                  <a:pt x="771" y="47"/>
                  <a:pt x="754" y="34"/>
                  <a:pt x="733" y="24"/>
                </a:cubicBezTo>
                <a:cubicBezTo>
                  <a:pt x="709" y="11"/>
                  <a:pt x="678" y="4"/>
                  <a:pt x="645" y="2"/>
                </a:cubicBezTo>
                <a:cubicBezTo>
                  <a:pt x="611" y="0"/>
                  <a:pt x="572" y="4"/>
                  <a:pt x="512" y="30"/>
                </a:cubicBezTo>
                <a:cubicBezTo>
                  <a:pt x="451" y="55"/>
                  <a:pt x="336" y="82"/>
                  <a:pt x="259" y="92"/>
                </a:cubicBezTo>
                <a:cubicBezTo>
                  <a:pt x="190" y="101"/>
                  <a:pt x="104" y="119"/>
                  <a:pt x="47" y="141"/>
                </a:cubicBezTo>
                <a:cubicBezTo>
                  <a:pt x="37" y="145"/>
                  <a:pt x="29" y="151"/>
                  <a:pt x="26" y="162"/>
                </a:cubicBezTo>
                <a:cubicBezTo>
                  <a:pt x="1" y="230"/>
                  <a:pt x="1" y="230"/>
                  <a:pt x="1" y="230"/>
                </a:cubicBezTo>
                <a:cubicBezTo>
                  <a:pt x="0" y="235"/>
                  <a:pt x="3" y="240"/>
                  <a:pt x="8" y="240"/>
                </a:cubicBezTo>
                <a:cubicBezTo>
                  <a:pt x="1571" y="240"/>
                  <a:pt x="1571" y="240"/>
                  <a:pt x="1571" y="240"/>
                </a:cubicBezTo>
                <a:cubicBezTo>
                  <a:pt x="1576" y="240"/>
                  <a:pt x="1580" y="235"/>
                  <a:pt x="1578" y="229"/>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 name="CuadroTexto 2">
            <a:extLst>
              <a:ext uri="{FF2B5EF4-FFF2-40B4-BE49-F238E27FC236}">
                <a16:creationId xmlns:a16="http://schemas.microsoft.com/office/drawing/2014/main" id="{C7209AE6-C79A-485E-B3FD-83D6D6C7F8B3}"/>
              </a:ext>
            </a:extLst>
          </p:cNvPr>
          <p:cNvSpPr txBox="1"/>
          <p:nvPr/>
        </p:nvSpPr>
        <p:spPr>
          <a:xfrm>
            <a:off x="3896753" y="2179814"/>
            <a:ext cx="7560083" cy="1200329"/>
          </a:xfrm>
          <a:prstGeom prst="rect">
            <a:avLst/>
          </a:prstGeom>
          <a:noFill/>
        </p:spPr>
        <p:txBody>
          <a:bodyPr wrap="none" rtlCol="0">
            <a:spAutoFit/>
          </a:bodyPr>
          <a:lstStyle/>
          <a:p>
            <a:pPr algn="ctr"/>
            <a:r>
              <a:rPr lang="es-EC" sz="3300" b="1" i="0" u="none" strike="noStrike" baseline="0" dirty="0">
                <a:solidFill>
                  <a:srgbClr val="001A5A"/>
                </a:solidFill>
                <a:latin typeface="BwModelica-Bold" panose="00000800000000000000" pitchFamily="50" charset="0"/>
              </a:rPr>
              <a:t>ADVENTISTA DEL SÉPTIMO DÍA</a:t>
            </a:r>
            <a:endParaRPr lang="es-EC" sz="3300" b="1" i="0" u="none" strike="noStrike" baseline="0" dirty="0">
              <a:solidFill>
                <a:srgbClr val="001A5A"/>
              </a:solidFill>
              <a:latin typeface="BwModelica-ExtraBold" panose="00000900000000000000" pitchFamily="50" charset="0"/>
            </a:endParaRPr>
          </a:p>
          <a:p>
            <a:pPr algn="ctr"/>
            <a:r>
              <a:rPr lang="es-EC" sz="3900" b="1" i="0" u="none" strike="noStrike" baseline="0" dirty="0">
                <a:solidFill>
                  <a:srgbClr val="001A5A"/>
                </a:solidFill>
                <a:latin typeface="BwModelica-ExtraBold" panose="00000900000000000000" pitchFamily="50" charset="0"/>
              </a:rPr>
              <a:t>MOVIMIENTO DE REFORMA</a:t>
            </a:r>
            <a:endParaRPr lang="es-EC" sz="3900" dirty="0">
              <a:solidFill>
                <a:srgbClr val="001A5A"/>
              </a:solidFill>
              <a:latin typeface="Bw Modelica Black" panose="00000A00000000000000" pitchFamily="50" charset="0"/>
            </a:endParaRPr>
          </a:p>
        </p:txBody>
      </p:sp>
      <p:pic>
        <p:nvPicPr>
          <p:cNvPr id="9" name="Imagen 8">
            <a:extLst>
              <a:ext uri="{FF2B5EF4-FFF2-40B4-BE49-F238E27FC236}">
                <a16:creationId xmlns:a16="http://schemas.microsoft.com/office/drawing/2014/main" id="{752ABEC9-4E9D-418B-BE39-DC4662B7F4F4}"/>
              </a:ext>
            </a:extLst>
          </p:cNvPr>
          <p:cNvPicPr>
            <a:picLocks noChangeAspect="1"/>
          </p:cNvPicPr>
          <p:nvPr/>
        </p:nvPicPr>
        <p:blipFill>
          <a:blip r:embed="rId2"/>
          <a:stretch>
            <a:fillRect/>
          </a:stretch>
        </p:blipFill>
        <p:spPr>
          <a:xfrm>
            <a:off x="9979879" y="4360189"/>
            <a:ext cx="950203" cy="1001566"/>
          </a:xfrm>
          <a:prstGeom prst="rect">
            <a:avLst/>
          </a:prstGeom>
        </p:spPr>
      </p:pic>
      <p:pic>
        <p:nvPicPr>
          <p:cNvPr id="10" name="Imagen 9">
            <a:extLst>
              <a:ext uri="{FF2B5EF4-FFF2-40B4-BE49-F238E27FC236}">
                <a16:creationId xmlns:a16="http://schemas.microsoft.com/office/drawing/2014/main" id="{13DAD6A6-2282-4BA2-88F8-DA30F2A2BFB3}"/>
              </a:ext>
            </a:extLst>
          </p:cNvPr>
          <p:cNvPicPr>
            <a:picLocks noChangeAspect="1"/>
          </p:cNvPicPr>
          <p:nvPr/>
        </p:nvPicPr>
        <p:blipFill>
          <a:blip r:embed="rId3"/>
          <a:stretch>
            <a:fillRect/>
          </a:stretch>
        </p:blipFill>
        <p:spPr>
          <a:xfrm>
            <a:off x="4161620" y="4487779"/>
            <a:ext cx="5696124" cy="859329"/>
          </a:xfrm>
          <a:prstGeom prst="rect">
            <a:avLst/>
          </a:prstGeom>
        </p:spPr>
      </p:pic>
      <p:pic>
        <p:nvPicPr>
          <p:cNvPr id="11" name="Imagen 10">
            <a:extLst>
              <a:ext uri="{FF2B5EF4-FFF2-40B4-BE49-F238E27FC236}">
                <a16:creationId xmlns:a16="http://schemas.microsoft.com/office/drawing/2014/main" id="{3A734C75-D5B7-45F1-AE0D-CF695BA2214B}"/>
              </a:ext>
            </a:extLst>
          </p:cNvPr>
          <p:cNvPicPr>
            <a:picLocks noChangeAspect="1"/>
          </p:cNvPicPr>
          <p:nvPr/>
        </p:nvPicPr>
        <p:blipFill>
          <a:blip r:embed="rId4"/>
          <a:stretch>
            <a:fillRect/>
          </a:stretch>
        </p:blipFill>
        <p:spPr>
          <a:xfrm>
            <a:off x="1531084" y="4408082"/>
            <a:ext cx="2508400" cy="916531"/>
          </a:xfrm>
          <a:prstGeom prst="rect">
            <a:avLst/>
          </a:prstGeom>
        </p:spPr>
      </p:pic>
    </p:spTree>
    <p:extLst>
      <p:ext uri="{BB962C8B-B14F-4D97-AF65-F5344CB8AC3E}">
        <p14:creationId xmlns:p14="http://schemas.microsoft.com/office/powerpoint/2010/main" val="3887134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1250" fill="hold"/>
                                        <p:tgtEl>
                                          <p:spTgt spid="33"/>
                                        </p:tgtEl>
                                        <p:attrNameLst>
                                          <p:attrName>ppt_x</p:attrName>
                                        </p:attrNameLst>
                                      </p:cBhvr>
                                      <p:tavLst>
                                        <p:tav tm="0">
                                          <p:val>
                                            <p:strVal val="#ppt_x"/>
                                          </p:val>
                                        </p:tav>
                                        <p:tav tm="100000">
                                          <p:val>
                                            <p:strVal val="#ppt_x"/>
                                          </p:val>
                                        </p:tav>
                                      </p:tavLst>
                                    </p:anim>
                                    <p:anim calcmode="lin" valueType="num">
                                      <p:cBhvr additive="base">
                                        <p:cTn id="8" dur="1250" fill="hold"/>
                                        <p:tgtEl>
                                          <p:spTgt spid="33"/>
                                        </p:tgtEl>
                                        <p:attrNameLst>
                                          <p:attrName>ppt_y</p:attrName>
                                        </p:attrNameLst>
                                      </p:cBhvr>
                                      <p:tavLst>
                                        <p:tav tm="0">
                                          <p:val>
                                            <p:strVal val="1+#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1000"/>
                                        <p:tgtEl>
                                          <p:spTgt spid="30"/>
                                        </p:tgtEl>
                                      </p:cBhvr>
                                    </p:animEffect>
                                    <p:anim calcmode="lin" valueType="num">
                                      <p:cBhvr>
                                        <p:cTn id="12" dur="1000" fill="hold"/>
                                        <p:tgtEl>
                                          <p:spTgt spid="30"/>
                                        </p:tgtEl>
                                        <p:attrNameLst>
                                          <p:attrName>ppt_x</p:attrName>
                                        </p:attrNameLst>
                                      </p:cBhvr>
                                      <p:tavLst>
                                        <p:tav tm="0">
                                          <p:val>
                                            <p:strVal val="#ppt_x"/>
                                          </p:val>
                                        </p:tav>
                                        <p:tav tm="100000">
                                          <p:val>
                                            <p:strVal val="#ppt_x"/>
                                          </p:val>
                                        </p:tav>
                                      </p:tavLst>
                                    </p:anim>
                                    <p:anim calcmode="lin" valueType="num">
                                      <p:cBhvr>
                                        <p:cTn id="13" dur="1000" fill="hold"/>
                                        <p:tgtEl>
                                          <p:spTgt spid="30"/>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1000"/>
                                        <p:tgtEl>
                                          <p:spTgt spid="29"/>
                                        </p:tgtEl>
                                      </p:cBhvr>
                                    </p:animEffect>
                                    <p:anim calcmode="lin" valueType="num">
                                      <p:cBhvr>
                                        <p:cTn id="17" dur="1000" fill="hold"/>
                                        <p:tgtEl>
                                          <p:spTgt spid="29"/>
                                        </p:tgtEl>
                                        <p:attrNameLst>
                                          <p:attrName>ppt_x</p:attrName>
                                        </p:attrNameLst>
                                      </p:cBhvr>
                                      <p:tavLst>
                                        <p:tav tm="0">
                                          <p:val>
                                            <p:strVal val="#ppt_x"/>
                                          </p:val>
                                        </p:tav>
                                        <p:tav tm="100000">
                                          <p:val>
                                            <p:strVal val="#ppt_x"/>
                                          </p:val>
                                        </p:tav>
                                      </p:tavLst>
                                    </p:anim>
                                    <p:anim calcmode="lin" valueType="num">
                                      <p:cBhvr>
                                        <p:cTn id="18" dur="1000" fill="hold"/>
                                        <p:tgtEl>
                                          <p:spTgt spid="29"/>
                                        </p:tgtEl>
                                        <p:attrNameLst>
                                          <p:attrName>ppt_y</p:attrName>
                                        </p:attrNameLst>
                                      </p:cBhvr>
                                      <p:tavLst>
                                        <p:tav tm="0">
                                          <p:val>
                                            <p:strVal val="#ppt_y-.1"/>
                                          </p:val>
                                        </p:tav>
                                        <p:tav tm="100000">
                                          <p:val>
                                            <p:strVal val="#ppt_y"/>
                                          </p:val>
                                        </p:tav>
                                      </p:tavLst>
                                    </p:anim>
                                  </p:childTnLst>
                                </p:cTn>
                              </p:par>
                              <p:par>
                                <p:cTn id="19" presetID="47"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1000"/>
                                        <p:tgtEl>
                                          <p:spTgt spid="31"/>
                                        </p:tgtEl>
                                      </p:cBhvr>
                                    </p:animEffect>
                                    <p:anim calcmode="lin" valueType="num">
                                      <p:cBhvr>
                                        <p:cTn id="22" dur="1000" fill="hold"/>
                                        <p:tgtEl>
                                          <p:spTgt spid="31"/>
                                        </p:tgtEl>
                                        <p:attrNameLst>
                                          <p:attrName>ppt_x</p:attrName>
                                        </p:attrNameLst>
                                      </p:cBhvr>
                                      <p:tavLst>
                                        <p:tav tm="0">
                                          <p:val>
                                            <p:strVal val="#ppt_x"/>
                                          </p:val>
                                        </p:tav>
                                        <p:tav tm="100000">
                                          <p:val>
                                            <p:strVal val="#ppt_x"/>
                                          </p:val>
                                        </p:tav>
                                      </p:tavLst>
                                    </p:anim>
                                    <p:anim calcmode="lin" valueType="num">
                                      <p:cBhvr>
                                        <p:cTn id="23" dur="1000" fill="hold"/>
                                        <p:tgtEl>
                                          <p:spTgt spid="31"/>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22" presetClass="entr" presetSubtype="4" fill="hold" grpId="0" nodeType="after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wipe(down)">
                                      <p:cBhvr>
                                        <p:cTn id="27" dur="2000"/>
                                        <p:tgtEl>
                                          <p:spTgt spid="32"/>
                                        </p:tgtEl>
                                      </p:cBhvr>
                                    </p:animEffect>
                                  </p:childTnLst>
                                </p:cTn>
                              </p:par>
                            </p:childTnLst>
                          </p:cTn>
                        </p:par>
                        <p:par>
                          <p:cTn id="28" fill="hold">
                            <p:stCondLst>
                              <p:cond delay="3250"/>
                            </p:stCondLst>
                            <p:childTnLst>
                              <p:par>
                                <p:cTn id="29" presetID="6" presetClass="entr" presetSubtype="32"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circle(out)">
                                      <p:cBhvr>
                                        <p:cTn id="31" dur="2000"/>
                                        <p:tgtEl>
                                          <p:spTgt spid="3"/>
                                        </p:tgtEl>
                                      </p:cBhvr>
                                    </p:animEffect>
                                  </p:childTnLst>
                                </p:cTn>
                              </p:par>
                            </p:childTnLst>
                          </p:cTn>
                        </p:par>
                        <p:par>
                          <p:cTn id="32" fill="hold">
                            <p:stCondLst>
                              <p:cond delay="5250"/>
                            </p:stCondLst>
                            <p:childTnLst>
                              <p:par>
                                <p:cTn id="33" presetID="26" presetClass="entr" presetSubtype="0"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580">
                                          <p:stCondLst>
                                            <p:cond delay="0"/>
                                          </p:stCondLst>
                                        </p:cTn>
                                        <p:tgtEl>
                                          <p:spTgt spid="9"/>
                                        </p:tgtEl>
                                      </p:cBhvr>
                                    </p:animEffect>
                                    <p:anim calcmode="lin" valueType="num">
                                      <p:cBhvr>
                                        <p:cTn id="36"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41" dur="26">
                                          <p:stCondLst>
                                            <p:cond delay="650"/>
                                          </p:stCondLst>
                                        </p:cTn>
                                        <p:tgtEl>
                                          <p:spTgt spid="9"/>
                                        </p:tgtEl>
                                      </p:cBhvr>
                                      <p:to x="100000" y="60000"/>
                                    </p:animScale>
                                    <p:animScale>
                                      <p:cBhvr>
                                        <p:cTn id="42" dur="166" decel="50000">
                                          <p:stCondLst>
                                            <p:cond delay="676"/>
                                          </p:stCondLst>
                                        </p:cTn>
                                        <p:tgtEl>
                                          <p:spTgt spid="9"/>
                                        </p:tgtEl>
                                      </p:cBhvr>
                                      <p:to x="100000" y="100000"/>
                                    </p:animScale>
                                    <p:animScale>
                                      <p:cBhvr>
                                        <p:cTn id="43" dur="26">
                                          <p:stCondLst>
                                            <p:cond delay="1312"/>
                                          </p:stCondLst>
                                        </p:cTn>
                                        <p:tgtEl>
                                          <p:spTgt spid="9"/>
                                        </p:tgtEl>
                                      </p:cBhvr>
                                      <p:to x="100000" y="80000"/>
                                    </p:animScale>
                                    <p:animScale>
                                      <p:cBhvr>
                                        <p:cTn id="44" dur="166" decel="50000">
                                          <p:stCondLst>
                                            <p:cond delay="1338"/>
                                          </p:stCondLst>
                                        </p:cTn>
                                        <p:tgtEl>
                                          <p:spTgt spid="9"/>
                                        </p:tgtEl>
                                      </p:cBhvr>
                                      <p:to x="100000" y="100000"/>
                                    </p:animScale>
                                    <p:animScale>
                                      <p:cBhvr>
                                        <p:cTn id="45" dur="26">
                                          <p:stCondLst>
                                            <p:cond delay="1642"/>
                                          </p:stCondLst>
                                        </p:cTn>
                                        <p:tgtEl>
                                          <p:spTgt spid="9"/>
                                        </p:tgtEl>
                                      </p:cBhvr>
                                      <p:to x="100000" y="90000"/>
                                    </p:animScale>
                                    <p:animScale>
                                      <p:cBhvr>
                                        <p:cTn id="46" dur="166" decel="50000">
                                          <p:stCondLst>
                                            <p:cond delay="1668"/>
                                          </p:stCondLst>
                                        </p:cTn>
                                        <p:tgtEl>
                                          <p:spTgt spid="9"/>
                                        </p:tgtEl>
                                      </p:cBhvr>
                                      <p:to x="100000" y="100000"/>
                                    </p:animScale>
                                    <p:animScale>
                                      <p:cBhvr>
                                        <p:cTn id="47" dur="26">
                                          <p:stCondLst>
                                            <p:cond delay="1808"/>
                                          </p:stCondLst>
                                        </p:cTn>
                                        <p:tgtEl>
                                          <p:spTgt spid="9"/>
                                        </p:tgtEl>
                                      </p:cBhvr>
                                      <p:to x="100000" y="95000"/>
                                    </p:animScale>
                                    <p:animScale>
                                      <p:cBhvr>
                                        <p:cTn id="48" dur="166" decel="50000">
                                          <p:stCondLst>
                                            <p:cond delay="1834"/>
                                          </p:stCondLst>
                                        </p:cTn>
                                        <p:tgtEl>
                                          <p:spTgt spid="9"/>
                                        </p:tgtEl>
                                      </p:cBhvr>
                                      <p:to x="100000" y="100000"/>
                                    </p:animScale>
                                  </p:childTnLst>
                                </p:cTn>
                              </p:par>
                              <p:par>
                                <p:cTn id="49" presetID="26" presetClass="entr" presetSubtype="0" fill="hold"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down)">
                                      <p:cBhvr>
                                        <p:cTn id="51" dur="580">
                                          <p:stCondLst>
                                            <p:cond delay="0"/>
                                          </p:stCondLst>
                                        </p:cTn>
                                        <p:tgtEl>
                                          <p:spTgt spid="10"/>
                                        </p:tgtEl>
                                      </p:cBhvr>
                                    </p:animEffect>
                                    <p:anim calcmode="lin" valueType="num">
                                      <p:cBhvr>
                                        <p:cTn id="52"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53"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54"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55"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56"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57" dur="26">
                                          <p:stCondLst>
                                            <p:cond delay="650"/>
                                          </p:stCondLst>
                                        </p:cTn>
                                        <p:tgtEl>
                                          <p:spTgt spid="10"/>
                                        </p:tgtEl>
                                      </p:cBhvr>
                                      <p:to x="100000" y="60000"/>
                                    </p:animScale>
                                    <p:animScale>
                                      <p:cBhvr>
                                        <p:cTn id="58" dur="166" decel="50000">
                                          <p:stCondLst>
                                            <p:cond delay="676"/>
                                          </p:stCondLst>
                                        </p:cTn>
                                        <p:tgtEl>
                                          <p:spTgt spid="10"/>
                                        </p:tgtEl>
                                      </p:cBhvr>
                                      <p:to x="100000" y="100000"/>
                                    </p:animScale>
                                    <p:animScale>
                                      <p:cBhvr>
                                        <p:cTn id="59" dur="26">
                                          <p:stCondLst>
                                            <p:cond delay="1312"/>
                                          </p:stCondLst>
                                        </p:cTn>
                                        <p:tgtEl>
                                          <p:spTgt spid="10"/>
                                        </p:tgtEl>
                                      </p:cBhvr>
                                      <p:to x="100000" y="80000"/>
                                    </p:animScale>
                                    <p:animScale>
                                      <p:cBhvr>
                                        <p:cTn id="60" dur="166" decel="50000">
                                          <p:stCondLst>
                                            <p:cond delay="1338"/>
                                          </p:stCondLst>
                                        </p:cTn>
                                        <p:tgtEl>
                                          <p:spTgt spid="10"/>
                                        </p:tgtEl>
                                      </p:cBhvr>
                                      <p:to x="100000" y="100000"/>
                                    </p:animScale>
                                    <p:animScale>
                                      <p:cBhvr>
                                        <p:cTn id="61" dur="26">
                                          <p:stCondLst>
                                            <p:cond delay="1642"/>
                                          </p:stCondLst>
                                        </p:cTn>
                                        <p:tgtEl>
                                          <p:spTgt spid="10"/>
                                        </p:tgtEl>
                                      </p:cBhvr>
                                      <p:to x="100000" y="90000"/>
                                    </p:animScale>
                                    <p:animScale>
                                      <p:cBhvr>
                                        <p:cTn id="62" dur="166" decel="50000">
                                          <p:stCondLst>
                                            <p:cond delay="1668"/>
                                          </p:stCondLst>
                                        </p:cTn>
                                        <p:tgtEl>
                                          <p:spTgt spid="10"/>
                                        </p:tgtEl>
                                      </p:cBhvr>
                                      <p:to x="100000" y="100000"/>
                                    </p:animScale>
                                    <p:animScale>
                                      <p:cBhvr>
                                        <p:cTn id="63" dur="26">
                                          <p:stCondLst>
                                            <p:cond delay="1808"/>
                                          </p:stCondLst>
                                        </p:cTn>
                                        <p:tgtEl>
                                          <p:spTgt spid="10"/>
                                        </p:tgtEl>
                                      </p:cBhvr>
                                      <p:to x="100000" y="95000"/>
                                    </p:animScale>
                                    <p:animScale>
                                      <p:cBhvr>
                                        <p:cTn id="64" dur="166" decel="50000">
                                          <p:stCondLst>
                                            <p:cond delay="1834"/>
                                          </p:stCondLst>
                                        </p:cTn>
                                        <p:tgtEl>
                                          <p:spTgt spid="10"/>
                                        </p:tgtEl>
                                      </p:cBhvr>
                                      <p:to x="100000" y="100000"/>
                                    </p:animScale>
                                  </p:childTnLst>
                                </p:cTn>
                              </p:par>
                              <p:par>
                                <p:cTn id="65" presetID="26" presetClass="entr" presetSubtype="0" fill="hold" nodeType="with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down)">
                                      <p:cBhvr>
                                        <p:cTn id="67" dur="580">
                                          <p:stCondLst>
                                            <p:cond delay="0"/>
                                          </p:stCondLst>
                                        </p:cTn>
                                        <p:tgtEl>
                                          <p:spTgt spid="11"/>
                                        </p:tgtEl>
                                      </p:cBhvr>
                                    </p:animEffect>
                                    <p:anim calcmode="lin" valueType="num">
                                      <p:cBhvr>
                                        <p:cTn id="6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6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7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7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7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73" dur="26">
                                          <p:stCondLst>
                                            <p:cond delay="650"/>
                                          </p:stCondLst>
                                        </p:cTn>
                                        <p:tgtEl>
                                          <p:spTgt spid="11"/>
                                        </p:tgtEl>
                                      </p:cBhvr>
                                      <p:to x="100000" y="60000"/>
                                    </p:animScale>
                                    <p:animScale>
                                      <p:cBhvr>
                                        <p:cTn id="74" dur="166" decel="50000">
                                          <p:stCondLst>
                                            <p:cond delay="676"/>
                                          </p:stCondLst>
                                        </p:cTn>
                                        <p:tgtEl>
                                          <p:spTgt spid="11"/>
                                        </p:tgtEl>
                                      </p:cBhvr>
                                      <p:to x="100000" y="100000"/>
                                    </p:animScale>
                                    <p:animScale>
                                      <p:cBhvr>
                                        <p:cTn id="75" dur="26">
                                          <p:stCondLst>
                                            <p:cond delay="1312"/>
                                          </p:stCondLst>
                                        </p:cTn>
                                        <p:tgtEl>
                                          <p:spTgt spid="11"/>
                                        </p:tgtEl>
                                      </p:cBhvr>
                                      <p:to x="100000" y="80000"/>
                                    </p:animScale>
                                    <p:animScale>
                                      <p:cBhvr>
                                        <p:cTn id="76" dur="166" decel="50000">
                                          <p:stCondLst>
                                            <p:cond delay="1338"/>
                                          </p:stCondLst>
                                        </p:cTn>
                                        <p:tgtEl>
                                          <p:spTgt spid="11"/>
                                        </p:tgtEl>
                                      </p:cBhvr>
                                      <p:to x="100000" y="100000"/>
                                    </p:animScale>
                                    <p:animScale>
                                      <p:cBhvr>
                                        <p:cTn id="77" dur="26">
                                          <p:stCondLst>
                                            <p:cond delay="1642"/>
                                          </p:stCondLst>
                                        </p:cTn>
                                        <p:tgtEl>
                                          <p:spTgt spid="11"/>
                                        </p:tgtEl>
                                      </p:cBhvr>
                                      <p:to x="100000" y="90000"/>
                                    </p:animScale>
                                    <p:animScale>
                                      <p:cBhvr>
                                        <p:cTn id="78" dur="166" decel="50000">
                                          <p:stCondLst>
                                            <p:cond delay="1668"/>
                                          </p:stCondLst>
                                        </p:cTn>
                                        <p:tgtEl>
                                          <p:spTgt spid="11"/>
                                        </p:tgtEl>
                                      </p:cBhvr>
                                      <p:to x="100000" y="100000"/>
                                    </p:animScale>
                                    <p:animScale>
                                      <p:cBhvr>
                                        <p:cTn id="79" dur="26">
                                          <p:stCondLst>
                                            <p:cond delay="1808"/>
                                          </p:stCondLst>
                                        </p:cTn>
                                        <p:tgtEl>
                                          <p:spTgt spid="11"/>
                                        </p:tgtEl>
                                      </p:cBhvr>
                                      <p:to x="100000" y="95000"/>
                                    </p:animScale>
                                    <p:animScale>
                                      <p:cBhvr>
                                        <p:cTn id="80"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El punto de vista bíblico sobre la puntualidad">
            <a:extLst>
              <a:ext uri="{FF2B5EF4-FFF2-40B4-BE49-F238E27FC236}">
                <a16:creationId xmlns:a16="http://schemas.microsoft.com/office/drawing/2014/main" id="{711AA4C7-83D9-4A6E-883D-6DE74D8171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887687"/>
            <a:ext cx="7816646" cy="3908323"/>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4E85F43C-432B-41B9-85E4-75DD65EEDCAC}"/>
              </a:ext>
            </a:extLst>
          </p:cNvPr>
          <p:cNvSpPr/>
          <p:nvPr/>
        </p:nvSpPr>
        <p:spPr>
          <a:xfrm>
            <a:off x="87084" y="112216"/>
            <a:ext cx="8337745" cy="1446550"/>
          </a:xfrm>
          <a:prstGeom prst="rect">
            <a:avLst/>
          </a:prstGeom>
        </p:spPr>
        <p:txBody>
          <a:bodyPr wrap="square">
            <a:spAutoFit/>
            <a:scene3d>
              <a:camera prst="orthographicFront"/>
              <a:lightRig rig="threePt" dir="t"/>
            </a:scene3d>
            <a:sp3d extrusionH="57150">
              <a:bevelT h="25400" prst="softRound"/>
            </a:sp3d>
          </a:bodyPr>
          <a:lstStyle/>
          <a:p>
            <a:r>
              <a:rPr lang="es-MX" sz="8800" dirty="0">
                <a:solidFill>
                  <a:srgbClr val="0070C0"/>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Asiste Puntual</a:t>
            </a:r>
            <a:endParaRPr lang="es-EC" sz="8800" dirty="0">
              <a:solidFill>
                <a:srgbClr val="0070C0"/>
              </a:solidFill>
              <a:effectLst>
                <a:outerShdw blurRad="50800" dist="38100" dir="2700000" algn="tl" rotWithShape="0">
                  <a:prstClr val="black">
                    <a:alpha val="40000"/>
                  </a:prstClr>
                </a:outerShdw>
              </a:effectLst>
            </a:endParaRPr>
          </a:p>
        </p:txBody>
      </p:sp>
      <p:grpSp>
        <p:nvGrpSpPr>
          <p:cNvPr id="18" name="Grupo 17">
            <a:extLst>
              <a:ext uri="{FF2B5EF4-FFF2-40B4-BE49-F238E27FC236}">
                <a16:creationId xmlns:a16="http://schemas.microsoft.com/office/drawing/2014/main" id="{A1BA99B4-04E6-4283-BB10-31A72CC2D73E}"/>
              </a:ext>
            </a:extLst>
          </p:cNvPr>
          <p:cNvGrpSpPr/>
          <p:nvPr/>
        </p:nvGrpSpPr>
        <p:grpSpPr>
          <a:xfrm>
            <a:off x="0" y="5665899"/>
            <a:ext cx="12166601" cy="1347314"/>
            <a:chOff x="0" y="5665899"/>
            <a:chExt cx="12166601" cy="1347314"/>
          </a:xfrm>
        </p:grpSpPr>
        <p:sp>
          <p:nvSpPr>
            <p:cNvPr id="8" name="Rectángulo 7"/>
            <p:cNvSpPr/>
            <p:nvPr/>
          </p:nvSpPr>
          <p:spPr>
            <a:xfrm>
              <a:off x="1" y="5761519"/>
              <a:ext cx="12166600"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040" name="Picture 16" descr="Imagen relacionada">
              <a:extLst>
                <a:ext uri="{FF2B5EF4-FFF2-40B4-BE49-F238E27FC236}">
                  <a16:creationId xmlns:a16="http://schemas.microsoft.com/office/drawing/2014/main" id="{FCEAB9AF-4E01-4849-B814-BD214A22604D}"/>
                </a:ext>
              </a:extLst>
            </p:cNvPr>
            <p:cNvPicPr>
              <a:picLocks noChangeAspect="1" noChangeArrowheads="1"/>
            </p:cNvPicPr>
            <p:nvPr/>
          </p:nvPicPr>
          <p:blipFill rotWithShape="1">
            <a:blip r:embed="rId3">
              <a:clrChange>
                <a:clrFrom>
                  <a:srgbClr val="FEFEFE"/>
                </a:clrFrom>
                <a:clrTo>
                  <a:srgbClr val="FEFEFE">
                    <a:alpha val="0"/>
                  </a:srgbClr>
                </a:clrTo>
              </a:clrChange>
              <a:extLst>
                <a:ext uri="{28A0092B-C50C-407E-A947-70E740481C1C}">
                  <a14:useLocalDpi xmlns:a14="http://schemas.microsoft.com/office/drawing/2010/main" val="0"/>
                </a:ext>
              </a:extLst>
            </a:blip>
            <a:srcRect l="6213" r="7296"/>
            <a:stretch/>
          </p:blipFill>
          <p:spPr bwMode="auto">
            <a:xfrm>
              <a:off x="0" y="5665899"/>
              <a:ext cx="12129489" cy="1347314"/>
            </a:xfrm>
            <a:prstGeom prst="rect">
              <a:avLst/>
            </a:prstGeom>
            <a:noFill/>
            <a:extLst>
              <a:ext uri="{909E8E84-426E-40DD-AFC4-6F175D3DCCD1}">
                <a14:hiddenFill xmlns:a14="http://schemas.microsoft.com/office/drawing/2010/main">
                  <a:solidFill>
                    <a:srgbClr val="FFFFFF"/>
                  </a:solidFill>
                </a14:hiddenFill>
              </a:ext>
            </a:extLst>
          </p:spPr>
        </p:pic>
        <p:sp>
          <p:nvSpPr>
            <p:cNvPr id="10"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4"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6" name="Rectángulo 35">
              <a:extLst>
                <a:ext uri="{FF2B5EF4-FFF2-40B4-BE49-F238E27FC236}">
                  <a16:creationId xmlns:a16="http://schemas.microsoft.com/office/drawing/2014/main" id="{0C840142-F805-4669-8964-5A51F4834119}"/>
                </a:ext>
              </a:extLst>
            </p:cNvPr>
            <p:cNvSpPr/>
            <p:nvPr/>
          </p:nvSpPr>
          <p:spPr>
            <a:xfrm>
              <a:off x="59279" y="6064101"/>
              <a:ext cx="2411778" cy="769441"/>
            </a:xfrm>
            <a:prstGeom prst="rect">
              <a:avLst/>
            </a:prstGeom>
          </p:spPr>
          <p:txBody>
            <a:bodyPr wrap="square">
              <a:spAutoFit/>
              <a:scene3d>
                <a:camera prst="orthographicFront"/>
                <a:lightRig rig="threePt" dir="t"/>
              </a:scene3d>
              <a:sp3d extrusionH="57150">
                <a:bevelT h="25400" prst="softRound"/>
              </a:sp3d>
            </a:bodyPr>
            <a:lstStyle/>
            <a:p>
              <a:r>
                <a:rPr lang="es-MX" sz="2200" dirty="0">
                  <a:solidFill>
                    <a:schemeClr val="accent4">
                      <a:lumMod val="50000"/>
                    </a:schemeClr>
                  </a:solidFill>
                  <a:latin typeface="Segoe UI Black" panose="020B0A02040204020203" pitchFamily="34" charset="0"/>
                  <a:ea typeface="Segoe UI Black" panose="020B0A02040204020203" pitchFamily="34" charset="0"/>
                </a:rPr>
                <a:t>Registro</a:t>
              </a:r>
            </a:p>
            <a:p>
              <a:r>
                <a:rPr lang="es-MX" sz="2200" dirty="0">
                  <a:solidFill>
                    <a:schemeClr val="accent4">
                      <a:lumMod val="50000"/>
                    </a:schemeClr>
                  </a:solidFill>
                  <a:latin typeface="Segoe UI Black" panose="020B0A02040204020203" pitchFamily="34" charset="0"/>
                  <a:ea typeface="Segoe UI Black" panose="020B0A02040204020203" pitchFamily="34" charset="0"/>
                </a:rPr>
                <a:t>de Asistencia</a:t>
              </a:r>
              <a:endParaRPr lang="es-EC" sz="2200" dirty="0">
                <a:solidFill>
                  <a:schemeClr val="accent4">
                    <a:lumMod val="50000"/>
                  </a:schemeClr>
                </a:solidFill>
              </a:endParaRPr>
            </a:p>
          </p:txBody>
        </p:sp>
      </p:grpSp>
      <p:sp>
        <p:nvSpPr>
          <p:cNvPr id="16" name="CuadroTexto 15">
            <a:extLst>
              <a:ext uri="{FF2B5EF4-FFF2-40B4-BE49-F238E27FC236}">
                <a16:creationId xmlns:a16="http://schemas.microsoft.com/office/drawing/2014/main" id="{57BE137F-DBC2-4E0B-9FA9-0442EE72531C}"/>
              </a:ext>
            </a:extLst>
          </p:cNvPr>
          <p:cNvSpPr txBox="1"/>
          <p:nvPr/>
        </p:nvSpPr>
        <p:spPr>
          <a:xfrm>
            <a:off x="6459795" y="1362060"/>
            <a:ext cx="5548486" cy="1323439"/>
          </a:xfrm>
          <a:prstGeom prst="rect">
            <a:avLst/>
          </a:prstGeom>
          <a:noFill/>
        </p:spPr>
        <p:txBody>
          <a:bodyPr wrap="square" rtlCol="0">
            <a:spAutoFit/>
            <a:scene3d>
              <a:camera prst="orthographicFront"/>
              <a:lightRig rig="threePt" dir="t"/>
            </a:scene3d>
            <a:sp3d extrusionH="57150">
              <a:bevelT w="38100" h="38100"/>
            </a:sp3d>
          </a:bodyPr>
          <a:lstStyle/>
          <a:p>
            <a:pPr algn="r"/>
            <a:r>
              <a:rPr lang="es-EC" sz="4000" b="1" dirty="0">
                <a:solidFill>
                  <a:schemeClr val="accent2">
                    <a:lumMod val="75000"/>
                  </a:schemeClr>
                </a:solidFill>
                <a:latin typeface="Eras Bold ITC" panose="020B0907030504020204" pitchFamily="34" charset="0"/>
              </a:rPr>
              <a:t>Cada sábado 9:00am (Ecuador) por:</a:t>
            </a:r>
          </a:p>
        </p:txBody>
      </p:sp>
      <p:sp>
        <p:nvSpPr>
          <p:cNvPr id="3" name="Text Box 16">
            <a:extLst>
              <a:ext uri="{FF2B5EF4-FFF2-40B4-BE49-F238E27FC236}">
                <a16:creationId xmlns:a16="http://schemas.microsoft.com/office/drawing/2014/main" id="{CE6EE3F3-ADD8-4C8E-8E6B-E5A8391916C9}"/>
              </a:ext>
            </a:extLst>
          </p:cNvPr>
          <p:cNvSpPr txBox="1">
            <a:spLocks noChangeArrowheads="1"/>
          </p:cNvSpPr>
          <p:nvPr/>
        </p:nvSpPr>
        <p:spPr bwMode="auto">
          <a:xfrm>
            <a:off x="8056718" y="5346232"/>
            <a:ext cx="3615107" cy="3886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effectLst/>
                <a:latin typeface="Candara" panose="020E0502030303020204" pitchFamily="34" charset="0"/>
              </a:rPr>
              <a:t>Unión Ecuatoriana ASDMR</a:t>
            </a:r>
            <a:endParaRPr kumimoji="0" lang="es-EC" altLang="es-EC" sz="2400" b="1" i="0" u="none" strike="noStrike" cap="none" normalizeH="0" baseline="0" dirty="0">
              <a:ln>
                <a:noFill/>
              </a:ln>
              <a:effectLst/>
              <a:latin typeface="Arial" panose="020B0604020202020204" pitchFamily="34" charset="0"/>
            </a:endParaRPr>
          </a:p>
        </p:txBody>
      </p:sp>
      <p:pic>
        <p:nvPicPr>
          <p:cNvPr id="4" name="Picture 2" descr="Download Free png Youtube Live Png (94+ images in Collection) Page ...">
            <a:extLst>
              <a:ext uri="{FF2B5EF4-FFF2-40B4-BE49-F238E27FC236}">
                <a16:creationId xmlns:a16="http://schemas.microsoft.com/office/drawing/2014/main" id="{4D70A591-E75B-4729-B671-47FD788F0C21}"/>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t="19920" b="10919"/>
          <a:stretch/>
        </p:blipFill>
        <p:spPr bwMode="auto">
          <a:xfrm>
            <a:off x="8572313" y="2641663"/>
            <a:ext cx="2583918" cy="128406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Facebook Live Logo - PNG y Vector">
            <a:extLst>
              <a:ext uri="{FF2B5EF4-FFF2-40B4-BE49-F238E27FC236}">
                <a16:creationId xmlns:a16="http://schemas.microsoft.com/office/drawing/2014/main" id="{55A16EB4-5357-43FE-AE1E-77A3845E602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47664" y="4605537"/>
            <a:ext cx="2115788" cy="738598"/>
          </a:xfrm>
          <a:prstGeom prst="rect">
            <a:avLst/>
          </a:prstGeom>
          <a:noFill/>
          <a:extLst>
            <a:ext uri="{909E8E84-426E-40DD-AFC4-6F175D3DCCD1}">
              <a14:hiddenFill xmlns:a14="http://schemas.microsoft.com/office/drawing/2010/main">
                <a:solidFill>
                  <a:srgbClr val="FFFFFF"/>
                </a:solidFill>
              </a14:hiddenFill>
            </a:ext>
          </a:extLst>
        </p:spPr>
      </p:pic>
      <p:sp>
        <p:nvSpPr>
          <p:cNvPr id="7" name="Text Box 16">
            <a:extLst>
              <a:ext uri="{FF2B5EF4-FFF2-40B4-BE49-F238E27FC236}">
                <a16:creationId xmlns:a16="http://schemas.microsoft.com/office/drawing/2014/main" id="{FEFA6618-312E-4F12-81CA-504B07EB2C2F}"/>
              </a:ext>
            </a:extLst>
          </p:cNvPr>
          <p:cNvSpPr txBox="1">
            <a:spLocks noChangeArrowheads="1"/>
          </p:cNvSpPr>
          <p:nvPr/>
        </p:nvSpPr>
        <p:spPr bwMode="auto">
          <a:xfrm>
            <a:off x="8572313" y="3919976"/>
            <a:ext cx="2583919" cy="3317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effectLst/>
                <a:latin typeface="Candara" panose="020E0502030303020204" pitchFamily="34" charset="0"/>
              </a:rPr>
              <a:t>ASDMR ECUADOR</a:t>
            </a:r>
            <a:endParaRPr kumimoji="0" lang="es-EC" altLang="es-EC" sz="2400" b="1" i="0" u="none" strike="noStrike" cap="none" normalizeH="0" baseline="0" dirty="0">
              <a:ln>
                <a:noFill/>
              </a:ln>
              <a:effectLst/>
              <a:latin typeface="Arial" panose="020B0604020202020204" pitchFamily="34" charset="0"/>
            </a:endParaRPr>
          </a:p>
        </p:txBody>
      </p:sp>
      <p:pic>
        <p:nvPicPr>
          <p:cNvPr id="5" name="Imagen 4">
            <a:extLst>
              <a:ext uri="{FF2B5EF4-FFF2-40B4-BE49-F238E27FC236}">
                <a16:creationId xmlns:a16="http://schemas.microsoft.com/office/drawing/2014/main" id="{58DA5989-11F9-F38E-DAFF-ED8EA7D0251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13406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ítulo 1"/>
          <p:cNvSpPr txBox="1">
            <a:spLocks/>
          </p:cNvSpPr>
          <p:nvPr/>
        </p:nvSpPr>
        <p:spPr>
          <a:xfrm>
            <a:off x="6259039" y="6260504"/>
            <a:ext cx="4384221" cy="394728"/>
          </a:xfrm>
          <a:prstGeom prst="rect">
            <a:avLst/>
          </a:prstGeom>
        </p:spPr>
        <p:txBody>
          <a:bodyPr vert="horz" lIns="91440" tIns="45720" rIns="91440" bIns="45720" rtlCol="0" anchor="b">
            <a:normAutofit/>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20000"/>
              </a:lnSpc>
            </a:pPr>
            <a:r>
              <a:rPr lang="es-MX" sz="1600" b="1" i="1" dirty="0">
                <a:solidFill>
                  <a:schemeClr val="accent5">
                    <a:lumMod val="50000"/>
                  </a:schemeClr>
                </a:solidFill>
                <a:latin typeface="Bookman Old Style" panose="02050604050505020204" pitchFamily="18" charset="0"/>
              </a:rPr>
              <a:t>Sábado, 27 de septiembre de 2025</a:t>
            </a:r>
            <a:endParaRPr lang="es-EC" sz="1600" b="1" i="1" dirty="0">
              <a:solidFill>
                <a:schemeClr val="accent5">
                  <a:lumMod val="50000"/>
                </a:schemeClr>
              </a:solidFill>
              <a:latin typeface="Bookman Old Style" panose="02050604050505020204" pitchFamily="18" charset="0"/>
            </a:endParaRPr>
          </a:p>
        </p:txBody>
      </p:sp>
      <p:grpSp>
        <p:nvGrpSpPr>
          <p:cNvPr id="3" name="Grupo 2">
            <a:extLst>
              <a:ext uri="{FF2B5EF4-FFF2-40B4-BE49-F238E27FC236}">
                <a16:creationId xmlns:a16="http://schemas.microsoft.com/office/drawing/2014/main" id="{5C420512-14B4-9ABC-3D24-E06996B3B42C}"/>
              </a:ext>
            </a:extLst>
          </p:cNvPr>
          <p:cNvGrpSpPr/>
          <p:nvPr/>
        </p:nvGrpSpPr>
        <p:grpSpPr>
          <a:xfrm>
            <a:off x="0" y="-47296"/>
            <a:ext cx="4279900" cy="4361647"/>
            <a:chOff x="496190" y="4139081"/>
            <a:chExt cx="2913724" cy="2913724"/>
          </a:xfrm>
        </p:grpSpPr>
        <p:pic>
          <p:nvPicPr>
            <p:cNvPr id="1036" name="Picture 12" descr="Diseño PNG Y SVG De Crayones Split Icono Para Camisetas">
              <a:extLst>
                <a:ext uri="{FF2B5EF4-FFF2-40B4-BE49-F238E27FC236}">
                  <a16:creationId xmlns:a16="http://schemas.microsoft.com/office/drawing/2014/main" id="{C3E17FDA-FF8F-659A-C093-9F7DA574C0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190" y="4139081"/>
              <a:ext cx="2913724" cy="2913724"/>
            </a:xfrm>
            <a:prstGeom prst="rect">
              <a:avLst/>
            </a:prstGeom>
            <a:noFill/>
            <a:extLst>
              <a:ext uri="{909E8E84-426E-40DD-AFC4-6F175D3DCCD1}">
                <a14:hiddenFill xmlns:a14="http://schemas.microsoft.com/office/drawing/2010/main">
                  <a:solidFill>
                    <a:srgbClr val="FFFFFF"/>
                  </a:solidFill>
                </a14:hiddenFill>
              </a:ext>
            </a:extLst>
          </p:spPr>
        </p:pic>
        <p:sp>
          <p:nvSpPr>
            <p:cNvPr id="9" name="Rectángulo 8"/>
            <p:cNvSpPr/>
            <p:nvPr/>
          </p:nvSpPr>
          <p:spPr>
            <a:xfrm>
              <a:off x="574532" y="5455148"/>
              <a:ext cx="2709442" cy="698408"/>
            </a:xfrm>
            <a:prstGeom prst="rect">
              <a:avLst/>
            </a:prstGeom>
          </p:spPr>
          <p:txBody>
            <a:bodyPr wrap="square">
              <a:spAutoFit/>
              <a:scene3d>
                <a:camera prst="orthographicFront"/>
                <a:lightRig rig="threePt" dir="t"/>
              </a:scene3d>
              <a:sp3d extrusionH="57150">
                <a:bevelT h="25400" prst="softRound"/>
              </a:sp3d>
            </a:bodyPr>
            <a:lstStyle/>
            <a:p>
              <a:pPr algn="ctr"/>
              <a:r>
                <a:rPr lang="es-MX" sz="2600" dirty="0">
                  <a:effectLst/>
                  <a:latin typeface="Abadi" panose="020B0604020104020204" pitchFamily="34" charset="0"/>
                </a:rPr>
                <a:t>La lección de los niños para hoy es:</a:t>
              </a:r>
              <a:endParaRPr lang="es-EC" sz="2600" dirty="0">
                <a:latin typeface="Abadi" panose="020B0604020104020204" pitchFamily="34" charset="0"/>
              </a:endParaRPr>
            </a:p>
          </p:txBody>
        </p:sp>
      </p:grpSp>
      <p:pic>
        <p:nvPicPr>
          <p:cNvPr id="2074" name="Picture 26" descr="Imagen relacionada">
            <a:extLst>
              <a:ext uri="{FF2B5EF4-FFF2-40B4-BE49-F238E27FC236}">
                <a16:creationId xmlns:a16="http://schemas.microsoft.com/office/drawing/2014/main" id="{C4AF558D-73D6-4EFE-9C47-3C4BEE2C6BFF}"/>
              </a:ext>
            </a:extLst>
          </p:cNvPr>
          <p:cNvPicPr>
            <a:picLocks noChangeAspect="1" noChangeArrowheads="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10058400" y="4028366"/>
            <a:ext cx="2106618" cy="280434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452E0396-ED3D-4B34-9EB5-B65AF9E3F4F6}"/>
              </a:ext>
            </a:extLst>
          </p:cNvPr>
          <p:cNvPicPr>
            <a:picLocks noChangeAspect="1"/>
          </p:cNvPicPr>
          <p:nvPr/>
        </p:nvPicPr>
        <p:blipFill>
          <a:blip r:embed="rId5"/>
          <a:stretch>
            <a:fillRect/>
          </a:stretch>
        </p:blipFill>
        <p:spPr>
          <a:xfrm>
            <a:off x="115075" y="5864742"/>
            <a:ext cx="3146610" cy="923330"/>
          </a:xfrm>
          <a:prstGeom prst="rect">
            <a:avLst/>
          </a:prstGeom>
        </p:spPr>
      </p:pic>
      <p:sp>
        <p:nvSpPr>
          <p:cNvPr id="12" name="CuadroTexto 11">
            <a:extLst>
              <a:ext uri="{FF2B5EF4-FFF2-40B4-BE49-F238E27FC236}">
                <a16:creationId xmlns:a16="http://schemas.microsoft.com/office/drawing/2014/main" id="{A3600C81-94F6-4AFC-98C6-A062EB6F7F6D}"/>
              </a:ext>
            </a:extLst>
          </p:cNvPr>
          <p:cNvSpPr txBox="1"/>
          <p:nvPr/>
        </p:nvSpPr>
        <p:spPr>
          <a:xfrm>
            <a:off x="768372" y="4518627"/>
            <a:ext cx="9653228" cy="1015663"/>
          </a:xfrm>
          <a:prstGeom prst="rect">
            <a:avLst/>
          </a:prstGeom>
          <a:noFill/>
        </p:spPr>
        <p:txBody>
          <a:bodyPr wrap="square">
            <a:spAutoFit/>
          </a:bodyPr>
          <a:lstStyle/>
          <a:p>
            <a:pPr lvl="0" algn="ctr"/>
            <a:r>
              <a:rPr lang="es-MX" sz="6000" b="1" dirty="0">
                <a:effectLst/>
                <a:latin typeface="Bw Modelica ExtraBold" panose="00000900000000000000" pitchFamily="50" charset="0"/>
                <a:ea typeface="Noto Sans ExtBd" panose="020B0902040504020204" pitchFamily="34"/>
                <a:cs typeface="Noto Sans ExtBd" panose="020B0902040504020204" pitchFamily="34"/>
              </a:rPr>
              <a:t>Simón Pedro</a:t>
            </a:r>
            <a:endParaRPr lang="es-EC" sz="6000" b="1" dirty="0">
              <a:effectLst/>
              <a:latin typeface="Bw Modelica ExtraBold" panose="00000900000000000000" pitchFamily="50" charset="0"/>
              <a:ea typeface="Noto Sans ExtBd" panose="020B0902040504020204" pitchFamily="34"/>
              <a:cs typeface="Noto Sans ExtBd" panose="020B0902040504020204" pitchFamily="34"/>
            </a:endParaRPr>
          </a:p>
        </p:txBody>
      </p:sp>
      <p:pic>
        <p:nvPicPr>
          <p:cNvPr id="4" name="Imagen 3">
            <a:extLst>
              <a:ext uri="{FF2B5EF4-FFF2-40B4-BE49-F238E27FC236}">
                <a16:creationId xmlns:a16="http://schemas.microsoft.com/office/drawing/2014/main" id="{B54B97FF-0918-A5B2-CF3A-E7564AE4C419}"/>
              </a:ext>
            </a:extLst>
          </p:cNvPr>
          <p:cNvPicPr>
            <a:picLocks noChangeAspect="1"/>
          </p:cNvPicPr>
          <p:nvPr/>
        </p:nvPicPr>
        <p:blipFill>
          <a:blip r:embed="rId6"/>
          <a:stretch>
            <a:fillRect/>
          </a:stretch>
        </p:blipFill>
        <p:spPr>
          <a:xfrm>
            <a:off x="5089453" y="467346"/>
            <a:ext cx="5645297" cy="3759768"/>
          </a:xfrm>
          <a:prstGeom prst="rect">
            <a:avLst/>
          </a:prstGeom>
        </p:spPr>
      </p:pic>
    </p:spTree>
    <p:extLst>
      <p:ext uri="{BB962C8B-B14F-4D97-AF65-F5344CB8AC3E}">
        <p14:creationId xmlns:p14="http://schemas.microsoft.com/office/powerpoint/2010/main" val="9577250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F822A03E-23E8-9BD4-CABE-0D6C341AE4B4}"/>
              </a:ext>
            </a:extLst>
          </p:cNvPr>
          <p:cNvPicPr>
            <a:picLocks noChangeAspect="1"/>
          </p:cNvPicPr>
          <p:nvPr/>
        </p:nvPicPr>
        <p:blipFill>
          <a:blip r:embed="rId3"/>
          <a:stretch>
            <a:fillRect/>
          </a:stretch>
        </p:blipFill>
        <p:spPr>
          <a:xfrm>
            <a:off x="0" y="-12535"/>
            <a:ext cx="12192000" cy="6096000"/>
          </a:xfrm>
          <a:prstGeom prst="rect">
            <a:avLst/>
          </a:prstGeom>
        </p:spPr>
      </p:pic>
      <p:grpSp>
        <p:nvGrpSpPr>
          <p:cNvPr id="11" name="Grupo 10">
            <a:extLst>
              <a:ext uri="{FF2B5EF4-FFF2-40B4-BE49-F238E27FC236}">
                <a16:creationId xmlns:a16="http://schemas.microsoft.com/office/drawing/2014/main" id="{80B956D9-0C0F-4DCD-890F-E9042336C827}"/>
              </a:ext>
            </a:extLst>
          </p:cNvPr>
          <p:cNvGrpSpPr/>
          <p:nvPr/>
        </p:nvGrpSpPr>
        <p:grpSpPr>
          <a:xfrm>
            <a:off x="0" y="5666140"/>
            <a:ext cx="12191999" cy="1347314"/>
            <a:chOff x="0" y="5645117"/>
            <a:chExt cx="12191999" cy="1347314"/>
          </a:xfrm>
        </p:grpSpPr>
        <p:sp>
          <p:nvSpPr>
            <p:cNvPr id="36" name="Rectángulo 35">
              <a:extLst>
                <a:ext uri="{FF2B5EF4-FFF2-40B4-BE49-F238E27FC236}">
                  <a16:creationId xmlns:a16="http://schemas.microsoft.com/office/drawing/2014/main" id="{87AD27CE-2866-4053-ABEE-9FA64332F9CD}"/>
                </a:ext>
              </a:extLst>
            </p:cNvPr>
            <p:cNvSpPr/>
            <p:nvPr/>
          </p:nvSpPr>
          <p:spPr>
            <a:xfrm>
              <a:off x="0" y="57615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37" name="Picture 16" descr="Imagen relacionada">
              <a:extLst>
                <a:ext uri="{FF2B5EF4-FFF2-40B4-BE49-F238E27FC236}">
                  <a16:creationId xmlns:a16="http://schemas.microsoft.com/office/drawing/2014/main" id="{EB4CDEE7-8F3B-437F-95FD-DC3C5622CC9D}"/>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0" y="5645117"/>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8" name="Título 1">
              <a:extLst>
                <a:ext uri="{FF2B5EF4-FFF2-40B4-BE49-F238E27FC236}">
                  <a16:creationId xmlns:a16="http://schemas.microsoft.com/office/drawing/2014/main" id="{4F6A7AC1-73B7-4915-8702-8B45F5049B5E}"/>
                </a:ext>
              </a:extLst>
            </p:cNvPr>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9" name="Título 1">
              <a:extLst>
                <a:ext uri="{FF2B5EF4-FFF2-40B4-BE49-F238E27FC236}">
                  <a16:creationId xmlns:a16="http://schemas.microsoft.com/office/drawing/2014/main" id="{36FC9C43-88EF-4CA4-84BF-0AC4A56956A2}"/>
                </a:ext>
              </a:extLst>
            </p:cNvPr>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4" name="Subtítulo 2">
              <a:extLst>
                <a:ext uri="{FF2B5EF4-FFF2-40B4-BE49-F238E27FC236}">
                  <a16:creationId xmlns:a16="http://schemas.microsoft.com/office/drawing/2014/main" id="{5EE02D01-D6F9-46D6-B0E6-C5304E84E3CF}"/>
                </a:ext>
              </a:extLst>
            </p:cNvPr>
            <p:cNvSpPr txBox="1">
              <a:spLocks/>
            </p:cNvSpPr>
            <p:nvPr/>
          </p:nvSpPr>
          <p:spPr>
            <a:xfrm>
              <a:off x="20261" y="6355817"/>
              <a:ext cx="2307303"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Lección 13 </a:t>
              </a:r>
            </a:p>
          </p:txBody>
        </p:sp>
        <p:sp>
          <p:nvSpPr>
            <p:cNvPr id="25" name="Título 1"/>
            <p:cNvSpPr txBox="1">
              <a:spLocks/>
            </p:cNvSpPr>
            <p:nvPr/>
          </p:nvSpPr>
          <p:spPr>
            <a:xfrm>
              <a:off x="2860683" y="5831327"/>
              <a:ext cx="4733918" cy="493554"/>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Sábado, 27 de septiembre de 2025</a:t>
              </a:r>
              <a:endParaRPr lang="es-EC"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sp>
        <p:nvSpPr>
          <p:cNvPr id="3" name="CuadroTexto 2">
            <a:extLst>
              <a:ext uri="{FF2B5EF4-FFF2-40B4-BE49-F238E27FC236}">
                <a16:creationId xmlns:a16="http://schemas.microsoft.com/office/drawing/2014/main" id="{BC5098AC-A7CB-8C05-48A1-F55CE64CB6D0}"/>
              </a:ext>
            </a:extLst>
          </p:cNvPr>
          <p:cNvSpPr txBox="1"/>
          <p:nvPr/>
        </p:nvSpPr>
        <p:spPr>
          <a:xfrm>
            <a:off x="409449" y="1635081"/>
            <a:ext cx="4380760" cy="2800767"/>
          </a:xfrm>
          <a:prstGeom prst="rect">
            <a:avLst/>
          </a:prstGeom>
          <a:noFill/>
        </p:spPr>
        <p:txBody>
          <a:bodyPr wrap="square">
            <a:spAutoFit/>
          </a:bodyPr>
          <a:lstStyle/>
          <a:p>
            <a:pPr lvl="0"/>
            <a:r>
              <a:rPr lang="es-ES" sz="8800" b="1" dirty="0">
                <a:ln w="38100">
                  <a:noFill/>
                </a:ln>
                <a:solidFill>
                  <a:schemeClr val="bg1"/>
                </a:solidFill>
                <a:effectLst>
                  <a:glow rad="139700">
                    <a:schemeClr val="tx1">
                      <a:alpha val="40000"/>
                    </a:schemeClr>
                  </a:glow>
                </a:effectLst>
                <a:latin typeface="Bw Modelica" panose="00000600000000000000" pitchFamily="50" charset="0"/>
                <a:ea typeface="Noto Sans ExtBd" panose="020B0902040504020204" pitchFamily="34"/>
                <a:cs typeface="Noto Sans ExtBd" panose="020B0902040504020204" pitchFamily="34"/>
              </a:rPr>
              <a:t>Simón Pedro</a:t>
            </a:r>
          </a:p>
        </p:txBody>
      </p:sp>
      <p:pic>
        <p:nvPicPr>
          <p:cNvPr id="7" name="Imagen 6">
            <a:extLst>
              <a:ext uri="{FF2B5EF4-FFF2-40B4-BE49-F238E27FC236}">
                <a16:creationId xmlns:a16="http://schemas.microsoft.com/office/drawing/2014/main" id="{575342D0-140E-713B-2E98-689917A31F8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1877252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2" name="Picture 10" descr="flecha diana en diseño plano. símbolo de signo de objetivos comerciales  5338450 Vector en Vecteezy">
            <a:extLst>
              <a:ext uri="{FF2B5EF4-FFF2-40B4-BE49-F238E27FC236}">
                <a16:creationId xmlns:a16="http://schemas.microsoft.com/office/drawing/2014/main" id="{BCACB866-E98F-6690-A4BD-5EA74D0AA90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289" t="15104" r="7018" b="17054"/>
          <a:stretch/>
        </p:blipFill>
        <p:spPr bwMode="auto">
          <a:xfrm>
            <a:off x="9997442" y="6016"/>
            <a:ext cx="1889758" cy="1716375"/>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34" descr="Resultado de imagen para cerebro png">
            <a:extLst>
              <a:ext uri="{FF2B5EF4-FFF2-40B4-BE49-F238E27FC236}">
                <a16:creationId xmlns:a16="http://schemas.microsoft.com/office/drawing/2014/main" id="{8CD7B983-3467-43ED-A9E1-E3B7F4E7214C}"/>
              </a:ext>
            </a:extLst>
          </p:cNvPr>
          <p:cNvPicPr>
            <a:picLocks noChangeAspect="1" noChangeArrowheads="1"/>
          </p:cNvPicPr>
          <p:nvPr/>
        </p:nvPicPr>
        <p:blipFill rotWithShape="1">
          <a:blip r:embed="rId4">
            <a:duotone>
              <a:schemeClr val="accent4">
                <a:shade val="45000"/>
                <a:satMod val="135000"/>
              </a:schemeClr>
              <a:prstClr val="white"/>
            </a:duotone>
            <a:extLst>
              <a:ext uri="{BEBA8EAE-BF5A-486C-A8C5-ECC9F3942E4B}">
                <a14:imgProps xmlns:a14="http://schemas.microsoft.com/office/drawing/2010/main">
                  <a14:imgLayer r:embed="rId5">
                    <a14:imgEffect>
                      <a14:sharpenSoften amount="50000"/>
                    </a14:imgEffect>
                    <a14:imgEffect>
                      <a14:brightnessContrast bright="-40000" contrast="40000"/>
                    </a14:imgEffect>
                  </a14:imgLayer>
                </a14:imgProps>
              </a:ext>
              <a:ext uri="{28A0092B-C50C-407E-A947-70E740481C1C}">
                <a14:useLocalDpi xmlns:a14="http://schemas.microsoft.com/office/drawing/2010/main" val="0"/>
              </a:ext>
            </a:extLst>
          </a:blip>
          <a:srcRect r="67348"/>
          <a:stretch/>
        </p:blipFill>
        <p:spPr bwMode="auto">
          <a:xfrm>
            <a:off x="0" y="4188777"/>
            <a:ext cx="5903614" cy="1517181"/>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a:extLst>
              <a:ext uri="{FF2B5EF4-FFF2-40B4-BE49-F238E27FC236}">
                <a16:creationId xmlns:a16="http://schemas.microsoft.com/office/drawing/2014/main" id="{8A7C651F-EFDB-45AE-B124-656BFB84F023}"/>
              </a:ext>
            </a:extLst>
          </p:cNvPr>
          <p:cNvSpPr/>
          <p:nvPr/>
        </p:nvSpPr>
        <p:spPr>
          <a:xfrm>
            <a:off x="55357" y="15700"/>
            <a:ext cx="5848257" cy="4125770"/>
          </a:xfrm>
          <a:prstGeom prst="rect">
            <a:avLst/>
          </a:prstGeom>
          <a:solidFill>
            <a:schemeClr val="accent3">
              <a:lumMod val="75000"/>
              <a:alpha val="8274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sz="2400" dirty="0"/>
          </a:p>
        </p:txBody>
      </p:sp>
      <p:sp>
        <p:nvSpPr>
          <p:cNvPr id="14" name="Título 1"/>
          <p:cNvSpPr txBox="1">
            <a:spLocks/>
          </p:cNvSpPr>
          <p:nvPr/>
        </p:nvSpPr>
        <p:spPr>
          <a:xfrm>
            <a:off x="6102011" y="55777"/>
            <a:ext cx="3822425" cy="1714023"/>
          </a:xfrm>
          <a:prstGeom prst="rect">
            <a:avLst/>
          </a:prstGeom>
          <a:ln>
            <a:noFill/>
          </a:ln>
          <a:effectLst/>
          <a:scene3d>
            <a:camera prst="orthographicFront">
              <a:rot lat="0" lon="0" rev="0"/>
            </a:camera>
            <a:lightRig rig="contrasting" dir="t">
              <a:rot lat="0" lon="0" rev="7800000"/>
            </a:lightRig>
          </a:scene3d>
          <a:sp3d>
            <a:bevelT w="139700" h="139700"/>
          </a:sp3d>
        </p:spPr>
        <p:txBody>
          <a:bodyPr vert="horz" lIns="91440" tIns="45720" rIns="91440" bIns="45720" rtlCol="0" anchor="b">
            <a:noAutofit/>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70000"/>
              </a:lnSpc>
            </a:pPr>
            <a:r>
              <a:rPr lang="es-MX" sz="6600" dirty="0">
                <a:solidFill>
                  <a:srgbClr val="C00000"/>
                </a:solidFill>
                <a:latin typeface="Eras Bold ITC" panose="020B0907030504020204" pitchFamily="34" charset="0"/>
              </a:rPr>
              <a:t>Idea central</a:t>
            </a:r>
            <a:endParaRPr lang="es-EC" sz="6600" dirty="0">
              <a:solidFill>
                <a:srgbClr val="C00000"/>
              </a:solidFill>
              <a:latin typeface="Eras Bold ITC" panose="020B0907030504020204" pitchFamily="34" charset="0"/>
            </a:endParaRPr>
          </a:p>
        </p:txBody>
      </p:sp>
      <p:grpSp>
        <p:nvGrpSpPr>
          <p:cNvPr id="9" name="Grupo 8">
            <a:extLst>
              <a:ext uri="{FF2B5EF4-FFF2-40B4-BE49-F238E27FC236}">
                <a16:creationId xmlns:a16="http://schemas.microsoft.com/office/drawing/2014/main" id="{748DE237-BD01-4404-BECD-5280BE951614}"/>
              </a:ext>
            </a:extLst>
          </p:cNvPr>
          <p:cNvGrpSpPr/>
          <p:nvPr/>
        </p:nvGrpSpPr>
        <p:grpSpPr>
          <a:xfrm>
            <a:off x="-12700" y="5631427"/>
            <a:ext cx="12191999" cy="1347314"/>
            <a:chOff x="-12700" y="5631427"/>
            <a:chExt cx="12191999" cy="1347314"/>
          </a:xfrm>
        </p:grpSpPr>
        <p:sp>
          <p:nvSpPr>
            <p:cNvPr id="26" name="Rectángulo 25">
              <a:extLst>
                <a:ext uri="{FF2B5EF4-FFF2-40B4-BE49-F238E27FC236}">
                  <a16:creationId xmlns:a16="http://schemas.microsoft.com/office/drawing/2014/main" id="{6BC20C72-6598-45B4-ABCB-81B6028D7697}"/>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7" name="Picture 16" descr="Imagen relacionada">
              <a:extLst>
                <a:ext uri="{FF2B5EF4-FFF2-40B4-BE49-F238E27FC236}">
                  <a16:creationId xmlns:a16="http://schemas.microsoft.com/office/drawing/2014/main" id="{14739C72-E19F-4FD2-8964-00CDBBA78C2B}"/>
                </a:ext>
              </a:extLst>
            </p:cNvPr>
            <p:cNvPicPr>
              <a:picLocks noChangeAspect="1" noChangeArrowheads="1"/>
            </p:cNvPicPr>
            <p:nvPr/>
          </p:nvPicPr>
          <p:blipFill rotWithShape="1">
            <a:blip r:embed="rId6">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12700" y="5631427"/>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28" name="Título 1">
              <a:extLst>
                <a:ext uri="{FF2B5EF4-FFF2-40B4-BE49-F238E27FC236}">
                  <a16:creationId xmlns:a16="http://schemas.microsoft.com/office/drawing/2014/main" id="{97846FA7-808E-4A62-890F-81E9D16A44A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9" name="Título 1">
              <a:extLst>
                <a:ext uri="{FF2B5EF4-FFF2-40B4-BE49-F238E27FC236}">
                  <a16:creationId xmlns:a16="http://schemas.microsoft.com/office/drawing/2014/main" id="{F074A596-C70D-4B7E-8488-BAACAF75B938}"/>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5" name="Subtítulo 2">
              <a:extLst>
                <a:ext uri="{FF2B5EF4-FFF2-40B4-BE49-F238E27FC236}">
                  <a16:creationId xmlns:a16="http://schemas.microsoft.com/office/drawing/2014/main" id="{B181FD82-E4E0-4C11-A0DA-373E3629396A}"/>
                </a:ext>
              </a:extLst>
            </p:cNvPr>
            <p:cNvSpPr txBox="1">
              <a:spLocks/>
            </p:cNvSpPr>
            <p:nvPr/>
          </p:nvSpPr>
          <p:spPr>
            <a:xfrm>
              <a:off x="7561" y="6343117"/>
              <a:ext cx="2341939" cy="508045"/>
            </a:xfrm>
            <a:prstGeom prst="rect">
              <a:avLst/>
            </a:prstGeom>
          </p:spPr>
          <p:txBody>
            <a:bodyPr vert="horz" lIns="91440" tIns="45720" rIns="91440" bIns="45720" rtlCol="0" anchor="ctr">
              <a:normAutofit fontScale="85000"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Introducción</a:t>
              </a:r>
            </a:p>
          </p:txBody>
        </p:sp>
        <p:sp>
          <p:nvSpPr>
            <p:cNvPr id="48" name="Título 1">
              <a:extLst>
                <a:ext uri="{FF2B5EF4-FFF2-40B4-BE49-F238E27FC236}">
                  <a16:creationId xmlns:a16="http://schemas.microsoft.com/office/drawing/2014/main" id="{58E1DBEE-75E6-4105-A189-A169291E7114}"/>
                </a:ext>
              </a:extLst>
            </p:cNvPr>
            <p:cNvSpPr txBox="1">
              <a:spLocks/>
            </p:cNvSpPr>
            <p:nvPr/>
          </p:nvSpPr>
          <p:spPr>
            <a:xfrm>
              <a:off x="2847983" y="5818627"/>
              <a:ext cx="4733918" cy="493554"/>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Sábado, 27 de septiembre de 2025</a:t>
              </a:r>
              <a:endParaRPr lang="es-EC"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sp>
        <p:nvSpPr>
          <p:cNvPr id="2" name="Título 1"/>
          <p:cNvSpPr>
            <a:spLocks noGrp="1"/>
          </p:cNvSpPr>
          <p:nvPr>
            <p:ph type="ctrTitle"/>
          </p:nvPr>
        </p:nvSpPr>
        <p:spPr>
          <a:xfrm>
            <a:off x="1164771" y="4302853"/>
            <a:ext cx="4614728" cy="1294253"/>
          </a:xfrm>
          <a:ln>
            <a:noFill/>
          </a:ln>
          <a:effectLst/>
          <a:scene3d>
            <a:camera prst="orthographicFront">
              <a:rot lat="0" lon="0" rev="0"/>
            </a:camera>
            <a:lightRig rig="contrasting" dir="t">
              <a:rot lat="0" lon="0" rev="7800000"/>
            </a:lightRig>
          </a:scene3d>
          <a:sp3d>
            <a:bevelT w="139700" h="139700"/>
          </a:sp3d>
        </p:spPr>
        <p:txBody>
          <a:bodyPr>
            <a:noAutofit/>
            <a:sp3d extrusionH="57150">
              <a:bevelT w="38100" h="38100" prst="angle"/>
            </a:sp3d>
          </a:bodyPr>
          <a:lstStyle/>
          <a:p>
            <a:pPr algn="r">
              <a:lnSpc>
                <a:spcPct val="70000"/>
              </a:lnSpc>
            </a:pPr>
            <a:r>
              <a:rPr lang="es-MX" sz="4000" dirty="0">
                <a:solidFill>
                  <a:schemeClr val="tx1">
                    <a:lumMod val="85000"/>
                    <a:lumOff val="15000"/>
                  </a:schemeClr>
                </a:solidFill>
                <a:effectLst/>
                <a:latin typeface="Eras Bold ITC" panose="020B0907030504020204" pitchFamily="34" charset="0"/>
              </a:rPr>
              <a:t>Verso bíblico</a:t>
            </a:r>
            <a:br>
              <a:rPr lang="es-MX" sz="4000" dirty="0">
                <a:solidFill>
                  <a:schemeClr val="bg1"/>
                </a:solidFill>
                <a:effectLst>
                  <a:glow rad="63500">
                    <a:schemeClr val="accent5">
                      <a:satMod val="175000"/>
                      <a:alpha val="40000"/>
                    </a:schemeClr>
                  </a:glow>
                </a:effectLst>
                <a:latin typeface="Eras Bold ITC" panose="020B0907030504020204" pitchFamily="34" charset="0"/>
              </a:rPr>
            </a:br>
            <a:r>
              <a:rPr lang="es-MX" sz="5300" u="sng" dirty="0">
                <a:solidFill>
                  <a:schemeClr val="bg1">
                    <a:lumMod val="95000"/>
                  </a:schemeClr>
                </a:solidFill>
                <a:effectLst/>
                <a:latin typeface="Eras Bold ITC" panose="020B0907030504020204" pitchFamily="34" charset="0"/>
              </a:rPr>
              <a:t>de memoria</a:t>
            </a:r>
            <a:endParaRPr lang="es-EC" sz="5300" u="sng" dirty="0">
              <a:solidFill>
                <a:schemeClr val="bg1">
                  <a:lumMod val="95000"/>
                </a:schemeClr>
              </a:solidFill>
              <a:effectLst/>
              <a:latin typeface="Eras Bold ITC" panose="020B0907030504020204" pitchFamily="34" charset="0"/>
            </a:endParaRPr>
          </a:p>
        </p:txBody>
      </p:sp>
      <p:sp>
        <p:nvSpPr>
          <p:cNvPr id="15" name="Subtítulo 10"/>
          <p:cNvSpPr txBox="1">
            <a:spLocks/>
          </p:cNvSpPr>
          <p:nvPr/>
        </p:nvSpPr>
        <p:spPr>
          <a:xfrm>
            <a:off x="5976254" y="1702167"/>
            <a:ext cx="6149503" cy="4125770"/>
          </a:xfrm>
          <a:prstGeom prst="rect">
            <a:avLst/>
          </a:prstGeom>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EC" sz="4000" b="1" dirty="0"/>
              <a:t>“</a:t>
            </a:r>
            <a:r>
              <a:rPr lang="es-ES" sz="4000" b="1" dirty="0"/>
              <a:t>Pedro cayó debido a su suficiencia propia; y fue restablecido de nuevo debido a su arrepentimiento y humillación.</a:t>
            </a:r>
            <a:r>
              <a:rPr lang="es-MX" sz="4000" b="1" dirty="0"/>
              <a:t>”</a:t>
            </a:r>
            <a:endParaRPr lang="es-EC" sz="4000" b="1" dirty="0"/>
          </a:p>
          <a:p>
            <a:r>
              <a:rPr lang="es-ES" i="1" dirty="0"/>
              <a:t>Palabras de Vida del Gran Maestro, p. 120</a:t>
            </a:r>
            <a:r>
              <a:rPr lang="en-US" i="1" dirty="0"/>
              <a:t>.</a:t>
            </a:r>
            <a:endParaRPr lang="es-EC" i="1" dirty="0"/>
          </a:p>
        </p:txBody>
      </p:sp>
      <p:sp>
        <p:nvSpPr>
          <p:cNvPr id="11" name="Subtítulo 10"/>
          <p:cNvSpPr>
            <a:spLocks noGrp="1"/>
          </p:cNvSpPr>
          <p:nvPr>
            <p:ph type="subTitle" idx="1"/>
          </p:nvPr>
        </p:nvSpPr>
        <p:spPr>
          <a:xfrm>
            <a:off x="128362" y="76776"/>
            <a:ext cx="5702246" cy="4040909"/>
          </a:xfrm>
        </p:spPr>
        <p:txBody>
          <a:bodyPr anchor="ctr">
            <a:noAutofit/>
          </a:bodyPr>
          <a:lstStyle/>
          <a:p>
            <a:pPr>
              <a:lnSpc>
                <a:spcPct val="100000"/>
              </a:lnSpc>
            </a:pPr>
            <a:r>
              <a:rPr lang="es-ES" sz="3200" b="1" dirty="0">
                <a:solidFill>
                  <a:schemeClr val="bg1"/>
                </a:solidFill>
              </a:rPr>
              <a:t>“Dijo también el Señor: Simón, Simón, he aquí Satanás os ha pedido para zarandearos como a trigo; pero yo he rogado por ti, que tu fe no falte; y tú, una vez vuelto, confirma a tus hermanos</a:t>
            </a:r>
            <a:r>
              <a:rPr lang="es-MX" sz="3200" b="1" dirty="0">
                <a:solidFill>
                  <a:schemeClr val="bg1"/>
                </a:solidFill>
              </a:rPr>
              <a:t>”</a:t>
            </a:r>
            <a:endParaRPr lang="es-ES" sz="3200" b="1" dirty="0">
              <a:solidFill>
                <a:schemeClr val="bg1"/>
              </a:solidFill>
            </a:endParaRPr>
          </a:p>
          <a:p>
            <a:pPr>
              <a:lnSpc>
                <a:spcPct val="100000"/>
              </a:lnSpc>
            </a:pPr>
            <a:r>
              <a:rPr lang="es-EC" sz="1800" b="1" dirty="0">
                <a:solidFill>
                  <a:schemeClr val="bg1"/>
                </a:solidFill>
              </a:rPr>
              <a:t>(Lucas 22:31,32)</a:t>
            </a:r>
            <a:endParaRPr lang="es-EC" sz="1800" dirty="0">
              <a:solidFill>
                <a:schemeClr val="bg1"/>
              </a:solidFill>
            </a:endParaRPr>
          </a:p>
        </p:txBody>
      </p:sp>
      <p:pic>
        <p:nvPicPr>
          <p:cNvPr id="3086" name="Picture 14" descr="Memorización - Iconos gratis de educación">
            <a:extLst>
              <a:ext uri="{FF2B5EF4-FFF2-40B4-BE49-F238E27FC236}">
                <a16:creationId xmlns:a16="http://schemas.microsoft.com/office/drawing/2014/main" id="{98FEFD7D-B396-68C1-8A36-C4B4F689C3A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7580" y="4238707"/>
            <a:ext cx="1436900" cy="1436900"/>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n 2">
            <a:extLst>
              <a:ext uri="{FF2B5EF4-FFF2-40B4-BE49-F238E27FC236}">
                <a16:creationId xmlns:a16="http://schemas.microsoft.com/office/drawing/2014/main" id="{68F49423-7F11-35AD-A1A1-5B9C62395DF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389075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58DF0C54-F593-11F0-4B1A-3831357E8AD2}"/>
              </a:ext>
            </a:extLst>
          </p:cNvPr>
          <p:cNvPicPr>
            <a:picLocks noChangeAspect="1"/>
          </p:cNvPicPr>
          <p:nvPr/>
        </p:nvPicPr>
        <p:blipFill>
          <a:blip r:embed="rId3"/>
          <a:stretch>
            <a:fillRect/>
          </a:stretch>
        </p:blipFill>
        <p:spPr>
          <a:xfrm>
            <a:off x="2" y="0"/>
            <a:ext cx="5569526" cy="4282347"/>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Domingo</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755373" y="5817982"/>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El carácter de Pedro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3" name="CuadroTexto 2">
            <a:extLst>
              <a:ext uri="{FF2B5EF4-FFF2-40B4-BE49-F238E27FC236}">
                <a16:creationId xmlns:a16="http://schemas.microsoft.com/office/drawing/2014/main" id="{CC340734-8A6C-0E82-C1CE-ACFFB5AB9E20}"/>
              </a:ext>
            </a:extLst>
          </p:cNvPr>
          <p:cNvSpPr txBox="1"/>
          <p:nvPr/>
        </p:nvSpPr>
        <p:spPr>
          <a:xfrm>
            <a:off x="5638" y="4223691"/>
            <a:ext cx="5916828" cy="1569660"/>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Cuando Simón se acercó por primera vez a Jesús, ¿qué le dijo el Maestro? </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pic>
        <p:nvPicPr>
          <p:cNvPr id="7" name="Imagen 6">
            <a:extLst>
              <a:ext uri="{FF2B5EF4-FFF2-40B4-BE49-F238E27FC236}">
                <a16:creationId xmlns:a16="http://schemas.microsoft.com/office/drawing/2014/main" id="{D29F7AA7-CFDA-FA9E-C801-5D46DA51FD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9" name="Diagrama 8">
            <a:extLst>
              <a:ext uri="{FF2B5EF4-FFF2-40B4-BE49-F238E27FC236}">
                <a16:creationId xmlns:a16="http://schemas.microsoft.com/office/drawing/2014/main" id="{AFAD0C92-693A-7BE7-2AA5-4BDA71C46969}"/>
              </a:ext>
            </a:extLst>
          </p:cNvPr>
          <p:cNvGraphicFramePr/>
          <p:nvPr>
            <p:extLst>
              <p:ext uri="{D42A27DB-BD31-4B8C-83A1-F6EECF244321}">
                <p14:modId xmlns:p14="http://schemas.microsoft.com/office/powerpoint/2010/main" val="3485804487"/>
              </p:ext>
            </p:extLst>
          </p:nvPr>
        </p:nvGraphicFramePr>
        <p:xfrm>
          <a:off x="5922869" y="1012922"/>
          <a:ext cx="5916828" cy="316193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2" name="CuadroTexto 1">
            <a:extLst>
              <a:ext uri="{FF2B5EF4-FFF2-40B4-BE49-F238E27FC236}">
                <a16:creationId xmlns:a16="http://schemas.microsoft.com/office/drawing/2014/main" id="{B8D984A4-FABC-B648-BAC3-C122CC050A63}"/>
              </a:ext>
            </a:extLst>
          </p:cNvPr>
          <p:cNvSpPr txBox="1"/>
          <p:nvPr/>
        </p:nvSpPr>
        <p:spPr>
          <a:xfrm>
            <a:off x="5652655" y="31805"/>
            <a:ext cx="6457257" cy="1077218"/>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¿Qué sabemos del carácter de Pedro antes de su conversión?</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graphicFrame>
        <p:nvGraphicFramePr>
          <p:cNvPr id="8" name="Diagrama 7">
            <a:extLst>
              <a:ext uri="{FF2B5EF4-FFF2-40B4-BE49-F238E27FC236}">
                <a16:creationId xmlns:a16="http://schemas.microsoft.com/office/drawing/2014/main" id="{3726F056-AC1E-5FD6-40BE-83B34818AC92}"/>
              </a:ext>
            </a:extLst>
          </p:cNvPr>
          <p:cNvGraphicFramePr/>
          <p:nvPr>
            <p:extLst>
              <p:ext uri="{D42A27DB-BD31-4B8C-83A1-F6EECF244321}">
                <p14:modId xmlns:p14="http://schemas.microsoft.com/office/powerpoint/2010/main" val="2512883440"/>
              </p:ext>
            </p:extLst>
          </p:nvPr>
        </p:nvGraphicFramePr>
        <p:xfrm>
          <a:off x="5205846" y="4376349"/>
          <a:ext cx="6856130" cy="1315442"/>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
        <p:nvSpPr>
          <p:cNvPr id="6" name="Bocadillo: rectángulo 5">
            <a:extLst>
              <a:ext uri="{FF2B5EF4-FFF2-40B4-BE49-F238E27FC236}">
                <a16:creationId xmlns:a16="http://schemas.microsoft.com/office/drawing/2014/main" id="{9B5063A4-F69E-CBAF-D729-5480DD9493BA}"/>
              </a:ext>
            </a:extLst>
          </p:cNvPr>
          <p:cNvSpPr/>
          <p:nvPr/>
        </p:nvSpPr>
        <p:spPr>
          <a:xfrm>
            <a:off x="-1" y="0"/>
            <a:ext cx="3647209" cy="488373"/>
          </a:xfrm>
          <a:prstGeom prst="wedgeRectCallout">
            <a:avLst>
              <a:gd name="adj1" fmla="val 38990"/>
              <a:gd name="adj2" fmla="val 9593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400" dirty="0">
                <a:solidFill>
                  <a:schemeClr val="tx1"/>
                </a:solidFill>
                <a:latin typeface="Bw Modelica" panose="00000600000000000000" pitchFamily="50" charset="0"/>
              </a:rPr>
              <a:t>Tú eres Simón, hijo de Jonás; tú serás llamado </a:t>
            </a:r>
            <a:r>
              <a:rPr lang="es-ES" sz="1400" dirty="0" err="1">
                <a:solidFill>
                  <a:schemeClr val="tx1"/>
                </a:solidFill>
                <a:latin typeface="Bw Modelica" panose="00000600000000000000" pitchFamily="50" charset="0"/>
              </a:rPr>
              <a:t>Cefas</a:t>
            </a:r>
            <a:r>
              <a:rPr lang="es-ES" sz="1400" dirty="0">
                <a:solidFill>
                  <a:schemeClr val="tx1"/>
                </a:solidFill>
                <a:latin typeface="Bw Modelica" panose="00000600000000000000" pitchFamily="50" charset="0"/>
              </a:rPr>
              <a:t> (que quiere decir, Pedro). </a:t>
            </a:r>
            <a:endParaRPr lang="es-EC" sz="1400" dirty="0">
              <a:solidFill>
                <a:schemeClr val="tx1"/>
              </a:solidFill>
              <a:latin typeface="Bw Modelica" panose="00000600000000000000" pitchFamily="50" charset="0"/>
            </a:endParaRPr>
          </a:p>
        </p:txBody>
      </p:sp>
    </p:spTree>
    <p:extLst>
      <p:ext uri="{BB962C8B-B14F-4D97-AF65-F5344CB8AC3E}">
        <p14:creationId xmlns:p14="http://schemas.microsoft.com/office/powerpoint/2010/main" val="3038266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graphicEl>
                                              <a:dgm id="{8871E76E-6F7D-486E-9330-D74626E76523}"/>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graphicEl>
                                              <a:dgm id="{720853DD-6E09-46A0-92E0-1FBEBD95D729}"/>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graphicEl>
                                              <a:dgm id="{6641C681-C5E2-492E-86D8-DAEB42FBB75A}"/>
                                            </p:graphic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9">
                                            <p:graphicEl>
                                              <a:dgm id="{B5B979D6-9A95-4334-8192-27D4B6821665}"/>
                                            </p:graphic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9">
                                            <p:graphicEl>
                                              <a:dgm id="{EBB866DD-D083-4ED5-84F5-2F33000EBA59}"/>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9" grpId="0">
        <p:bldSub>
          <a:bldDgm bld="one"/>
        </p:bldSub>
      </p:bldGraphic>
      <p:bldP spid="2" grpId="0"/>
      <p:bldGraphic spid="8" grpId="0">
        <p:bldSub>
          <a:bldDgm bld="one"/>
        </p:bldSub>
      </p:bldGraphic>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92A4B3E4-B190-8081-7ECF-94A910AEDD32}"/>
              </a:ext>
            </a:extLst>
          </p:cNvPr>
          <p:cNvPicPr>
            <a:picLocks noChangeAspect="1"/>
          </p:cNvPicPr>
          <p:nvPr/>
        </p:nvPicPr>
        <p:blipFill rotWithShape="1">
          <a:blip r:embed="rId3"/>
          <a:srcRect b="6603"/>
          <a:stretch/>
        </p:blipFill>
        <p:spPr>
          <a:xfrm>
            <a:off x="5409119" y="-1"/>
            <a:ext cx="6782881" cy="4651046"/>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Domingo</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624982" y="5819490"/>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El carácter de Pedro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5" name="CuadroTexto 4">
            <a:extLst>
              <a:ext uri="{FF2B5EF4-FFF2-40B4-BE49-F238E27FC236}">
                <a16:creationId xmlns:a16="http://schemas.microsoft.com/office/drawing/2014/main" id="{CC340734-8A6C-0E82-C1CE-ACFFB5AB9E20}"/>
              </a:ext>
            </a:extLst>
          </p:cNvPr>
          <p:cNvSpPr txBox="1"/>
          <p:nvPr/>
        </p:nvSpPr>
        <p:spPr>
          <a:xfrm>
            <a:off x="4883727" y="4678605"/>
            <a:ext cx="7280218" cy="1077218"/>
          </a:xfrm>
          <a:prstGeom prst="rect">
            <a:avLst/>
          </a:prstGeom>
          <a:noFill/>
        </p:spPr>
        <p:txBody>
          <a:bodyPr wrap="square">
            <a:spAutoFit/>
          </a:bodyPr>
          <a:lstStyle/>
          <a:p>
            <a:pPr lvl="0" algn="r">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A pesar de sus defectos, ¿qué invitación le hizo Jesús a Pedro?</a:t>
            </a:r>
            <a:endParaRPr lang="es-MX" sz="3200" b="1" dirty="0">
              <a:ln w="0"/>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AE632D20-6D3D-9DFE-1F53-4AC4DF65D8E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14" name="Diagrama 13">
            <a:extLst>
              <a:ext uri="{FF2B5EF4-FFF2-40B4-BE49-F238E27FC236}">
                <a16:creationId xmlns:a16="http://schemas.microsoft.com/office/drawing/2014/main" id="{97484437-ADFE-C414-693F-C9155AEF0EF7}"/>
              </a:ext>
            </a:extLst>
          </p:cNvPr>
          <p:cNvGraphicFramePr/>
          <p:nvPr>
            <p:extLst>
              <p:ext uri="{D42A27DB-BD31-4B8C-83A1-F6EECF244321}">
                <p14:modId xmlns:p14="http://schemas.microsoft.com/office/powerpoint/2010/main" val="3212419085"/>
              </p:ext>
            </p:extLst>
          </p:nvPr>
        </p:nvGraphicFramePr>
        <p:xfrm>
          <a:off x="191241" y="343218"/>
          <a:ext cx="5167400" cy="524802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9" name="Bocadillo: rectángulo 8">
            <a:extLst>
              <a:ext uri="{FF2B5EF4-FFF2-40B4-BE49-F238E27FC236}">
                <a16:creationId xmlns:a16="http://schemas.microsoft.com/office/drawing/2014/main" id="{2BDF014C-472B-1407-C350-7FF0D9290853}"/>
              </a:ext>
            </a:extLst>
          </p:cNvPr>
          <p:cNvSpPr/>
          <p:nvPr/>
        </p:nvSpPr>
        <p:spPr>
          <a:xfrm>
            <a:off x="7749712" y="99031"/>
            <a:ext cx="2859405" cy="488373"/>
          </a:xfrm>
          <a:prstGeom prst="wedgeRectCallout">
            <a:avLst>
              <a:gd name="adj1" fmla="val 67698"/>
              <a:gd name="adj2" fmla="val 6614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400" dirty="0">
                <a:solidFill>
                  <a:schemeClr val="tx1"/>
                </a:solidFill>
                <a:latin typeface="Bw Modelica" panose="00000600000000000000" pitchFamily="50" charset="0"/>
              </a:rPr>
              <a:t>Venid en </a:t>
            </a:r>
            <a:r>
              <a:rPr lang="es-ES" sz="1400" dirty="0" err="1">
                <a:solidFill>
                  <a:schemeClr val="tx1"/>
                </a:solidFill>
                <a:latin typeface="Bw Modelica" panose="00000600000000000000" pitchFamily="50" charset="0"/>
              </a:rPr>
              <a:t>pos</a:t>
            </a:r>
            <a:r>
              <a:rPr lang="es-ES" sz="1400" dirty="0">
                <a:solidFill>
                  <a:schemeClr val="tx1"/>
                </a:solidFill>
                <a:latin typeface="Bw Modelica" panose="00000600000000000000" pitchFamily="50" charset="0"/>
              </a:rPr>
              <a:t> de mí, y os haré pescadores de hombres.</a:t>
            </a:r>
            <a:endParaRPr lang="es-EC" sz="1400" dirty="0">
              <a:solidFill>
                <a:schemeClr val="tx1"/>
              </a:solidFill>
              <a:latin typeface="Bw Modelica" panose="00000600000000000000" pitchFamily="50" charset="0"/>
            </a:endParaRPr>
          </a:p>
        </p:txBody>
      </p:sp>
    </p:spTree>
    <p:extLst>
      <p:ext uri="{BB962C8B-B14F-4D97-AF65-F5344CB8AC3E}">
        <p14:creationId xmlns:p14="http://schemas.microsoft.com/office/powerpoint/2010/main" val="2726723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graphicEl>
                                              <a:dgm id="{69CB3537-3962-4F1A-A099-3BAC22EEA96A}"/>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graphicEl>
                                              <a:dgm id="{8D044741-25DB-4DE0-8341-A6CE7CF03541}"/>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14" grpId="0">
        <p:bldSub>
          <a:bldDgm bld="one"/>
        </p:bldSub>
      </p:bldGraphic>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0DD05526-92F6-098F-E474-E8371D296CFE}"/>
              </a:ext>
            </a:extLst>
          </p:cNvPr>
          <p:cNvPicPr>
            <a:picLocks noChangeAspect="1"/>
          </p:cNvPicPr>
          <p:nvPr/>
        </p:nvPicPr>
        <p:blipFill rotWithShape="1">
          <a:blip r:embed="rId3"/>
          <a:srcRect l="3796" r="5199"/>
          <a:stretch/>
        </p:blipFill>
        <p:spPr>
          <a:xfrm>
            <a:off x="0" y="1630161"/>
            <a:ext cx="6842711" cy="4229514"/>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Lunes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La falibilidad de Pedro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3" name="Imagen 2">
            <a:extLst>
              <a:ext uri="{FF2B5EF4-FFF2-40B4-BE49-F238E27FC236}">
                <a16:creationId xmlns:a16="http://schemas.microsoft.com/office/drawing/2014/main" id="{6C4B6808-C68F-868B-B540-9F62AE0ADE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9" name="CuadroTexto 8">
            <a:extLst>
              <a:ext uri="{FF2B5EF4-FFF2-40B4-BE49-F238E27FC236}">
                <a16:creationId xmlns:a16="http://schemas.microsoft.com/office/drawing/2014/main" id="{816CB22F-2E30-5476-9004-19CAFE5B21A5}"/>
              </a:ext>
            </a:extLst>
          </p:cNvPr>
          <p:cNvSpPr txBox="1"/>
          <p:nvPr/>
        </p:nvSpPr>
        <p:spPr>
          <a:xfrm>
            <a:off x="171535" y="24776"/>
            <a:ext cx="11848932" cy="1569660"/>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¿Qué hecho revela que Pedro era falible como cualquier otro ser humano, incluso después del bautismo del Espíritu Santo el día de Pentecostés? </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sp>
        <p:nvSpPr>
          <p:cNvPr id="5" name="Bocadillo: rectángulo 4">
            <a:extLst>
              <a:ext uri="{FF2B5EF4-FFF2-40B4-BE49-F238E27FC236}">
                <a16:creationId xmlns:a16="http://schemas.microsoft.com/office/drawing/2014/main" id="{0E262A5A-803B-BF41-86FE-B7A4E0397968}"/>
              </a:ext>
            </a:extLst>
          </p:cNvPr>
          <p:cNvSpPr/>
          <p:nvPr/>
        </p:nvSpPr>
        <p:spPr>
          <a:xfrm>
            <a:off x="3421355" y="3744918"/>
            <a:ext cx="3223830" cy="774342"/>
          </a:xfrm>
          <a:prstGeom prst="wedgeRectCallout">
            <a:avLst>
              <a:gd name="adj1" fmla="val 8431"/>
              <a:gd name="adj2" fmla="val -12224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400" dirty="0">
                <a:solidFill>
                  <a:schemeClr val="tx1"/>
                </a:solidFill>
                <a:latin typeface="Bw Modelica" panose="00000600000000000000" pitchFamily="50" charset="0"/>
              </a:rPr>
              <a:t>Si tú, siendo judío, vives como los gentiles y no como judío, ¿por qué obligas a los gentiles a judaizar?</a:t>
            </a:r>
            <a:endParaRPr lang="es-EC" sz="1400" dirty="0">
              <a:solidFill>
                <a:schemeClr val="tx1"/>
              </a:solidFill>
              <a:latin typeface="Bw Modelica" panose="00000600000000000000" pitchFamily="50" charset="0"/>
            </a:endParaRPr>
          </a:p>
        </p:txBody>
      </p:sp>
      <p:graphicFrame>
        <p:nvGraphicFramePr>
          <p:cNvPr id="7" name="Diagrama 6">
            <a:extLst>
              <a:ext uri="{FF2B5EF4-FFF2-40B4-BE49-F238E27FC236}">
                <a16:creationId xmlns:a16="http://schemas.microsoft.com/office/drawing/2014/main" id="{D4E48B28-47C4-525B-9449-B4BE97253727}"/>
              </a:ext>
            </a:extLst>
          </p:cNvPr>
          <p:cNvGraphicFramePr/>
          <p:nvPr>
            <p:extLst>
              <p:ext uri="{D42A27DB-BD31-4B8C-83A1-F6EECF244321}">
                <p14:modId xmlns:p14="http://schemas.microsoft.com/office/powerpoint/2010/main" val="4073190834"/>
              </p:ext>
            </p:extLst>
          </p:nvPr>
        </p:nvGraphicFramePr>
        <p:xfrm>
          <a:off x="6898268" y="1506868"/>
          <a:ext cx="5217916" cy="422951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327277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graphicEl>
                                              <a:dgm id="{B5B979D6-9A95-4334-8192-27D4B6821665}"/>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graphicEl>
                                              <a:dgm id="{9D041828-6AD9-46A5-9720-92B6CDC6F09B}"/>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graphicEl>
                                              <a:dgm id="{EBB866DD-D083-4ED5-84F5-2F33000EBA59}"/>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5" grpId="0" animBg="1"/>
      <p:bldGraphic spid="7" grpId="0">
        <p:bldSub>
          <a:bldDgm bld="lvl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9949453C-703A-BF24-E0CB-CB8F21E7CDAC}"/>
              </a:ext>
            </a:extLst>
          </p:cNvPr>
          <p:cNvPicPr>
            <a:picLocks noChangeAspect="1"/>
          </p:cNvPicPr>
          <p:nvPr/>
        </p:nvPicPr>
        <p:blipFill>
          <a:blip r:embed="rId3"/>
          <a:stretch>
            <a:fillRect/>
          </a:stretch>
        </p:blipFill>
        <p:spPr>
          <a:xfrm>
            <a:off x="7536847" y="0"/>
            <a:ext cx="4655153" cy="5818941"/>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Lunes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349500" y="5745343"/>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La falibilidad de Pedro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3" name="CuadroTexto 2">
            <a:extLst>
              <a:ext uri="{FF2B5EF4-FFF2-40B4-BE49-F238E27FC236}">
                <a16:creationId xmlns:a16="http://schemas.microsoft.com/office/drawing/2014/main" id="{BA153987-FF1E-182E-8994-71D7A5F8B14E}"/>
              </a:ext>
            </a:extLst>
          </p:cNvPr>
          <p:cNvSpPr txBox="1"/>
          <p:nvPr/>
        </p:nvSpPr>
        <p:spPr>
          <a:xfrm>
            <a:off x="94176" y="49124"/>
            <a:ext cx="7442671" cy="1569660"/>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¿Qué lección podemos aprender de los errores y la rehabilitación de Pedro? </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BCF3A261-504C-1C35-E3B3-D9F3825A635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10" name="CuadroTexto 9">
            <a:extLst>
              <a:ext uri="{FF2B5EF4-FFF2-40B4-BE49-F238E27FC236}">
                <a16:creationId xmlns:a16="http://schemas.microsoft.com/office/drawing/2014/main" id="{D2D70494-E188-FCB4-89CC-4DE942D8F076}"/>
              </a:ext>
            </a:extLst>
          </p:cNvPr>
          <p:cNvSpPr txBox="1"/>
          <p:nvPr/>
        </p:nvSpPr>
        <p:spPr>
          <a:xfrm>
            <a:off x="7547238" y="4841184"/>
            <a:ext cx="4634893" cy="923330"/>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s-ES" dirty="0">
                <a:latin typeface="Bw Modelica" panose="00000600000000000000" pitchFamily="50" charset="0"/>
              </a:rPr>
              <a:t>El Señor siempre está dispuesto a levantar y restaurar al que se arrepiente sinceramente.</a:t>
            </a:r>
            <a:endParaRPr lang="es-EC" dirty="0">
              <a:latin typeface="Bw Modelica" panose="00000600000000000000" pitchFamily="50" charset="0"/>
            </a:endParaRPr>
          </a:p>
        </p:txBody>
      </p:sp>
      <p:graphicFrame>
        <p:nvGraphicFramePr>
          <p:cNvPr id="11" name="Diagrama 10">
            <a:extLst>
              <a:ext uri="{FF2B5EF4-FFF2-40B4-BE49-F238E27FC236}">
                <a16:creationId xmlns:a16="http://schemas.microsoft.com/office/drawing/2014/main" id="{C2D14C8B-CA2D-F39E-D711-27A5D57A493B}"/>
              </a:ext>
            </a:extLst>
          </p:cNvPr>
          <p:cNvGraphicFramePr/>
          <p:nvPr>
            <p:extLst>
              <p:ext uri="{D42A27DB-BD31-4B8C-83A1-F6EECF244321}">
                <p14:modId xmlns:p14="http://schemas.microsoft.com/office/powerpoint/2010/main" val="4215085358"/>
              </p:ext>
            </p:extLst>
          </p:nvPr>
        </p:nvGraphicFramePr>
        <p:xfrm>
          <a:off x="137415" y="1618784"/>
          <a:ext cx="7125830" cy="3905007"/>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976739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graphicEl>
                                              <a:dgm id="{9D041828-6AD9-46A5-9720-92B6CDC6F09B}"/>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graphicEl>
                                              <a:dgm id="{EBB866DD-D083-4ED5-84F5-2F33000EBA59}"/>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 grpId="0" animBg="1"/>
      <p:bldGraphic spid="11" grpId="0">
        <p:bldSub>
          <a:bldDgm bld="one"/>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6EBDAC1E-7854-55EB-6C00-2C5C34E22F6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3125" b="99805" l="879" r="96973">
                        <a14:foregroundMark x1="13770" y1="10742" x2="18848" y2="88672"/>
                        <a14:foregroundMark x1="18848" y1="88672" x2="58594" y2="94596"/>
                        <a14:foregroundMark x1="58594" y1="94596" x2="79785" y2="84180"/>
                        <a14:foregroundMark x1="79785" y1="84180" x2="82324" y2="21289"/>
                        <a14:foregroundMark x1="82324" y1="21289" x2="60352" y2="15365"/>
                        <a14:foregroundMark x1="60352" y1="15365" x2="53809" y2="15755"/>
                        <a14:foregroundMark x1="4980" y1="6380" x2="3613" y2="81380"/>
                        <a14:foregroundMark x1="3613" y1="81380" x2="8398" y2="96680"/>
                        <a14:foregroundMark x1="8398" y1="96680" x2="64355" y2="97201"/>
                        <a14:foregroundMark x1="64355" y1="97201" x2="85059" y2="95508"/>
                        <a14:foregroundMark x1="85059" y1="95508" x2="92773" y2="84831"/>
                        <a14:foregroundMark x1="92773" y1="84831" x2="92871" y2="17969"/>
                        <a14:foregroundMark x1="92871" y1="17969" x2="87695" y2="10156"/>
                        <a14:foregroundMark x1="87695" y1="10156" x2="14941" y2="3320"/>
                        <a14:foregroundMark x1="14941" y1="3320" x2="6250" y2="6771"/>
                        <a14:foregroundMark x1="23633" y1="15951" x2="42969" y2="29948"/>
                        <a14:foregroundMark x1="42969" y1="29948" x2="53613" y2="60221"/>
                        <a14:foregroundMark x1="53613" y1="60221" x2="44434" y2="73047"/>
                        <a14:foregroundMark x1="44434" y1="73047" x2="43457" y2="73828"/>
                        <a14:foregroundMark x1="33301" y1="60677" x2="53125" y2="56315"/>
                        <a14:foregroundMark x1="53125" y1="56315" x2="33105" y2="54883"/>
                        <a14:foregroundMark x1="33105" y1="54883" x2="32520" y2="79102"/>
                        <a14:foregroundMark x1="32520" y1="79102" x2="32520" y2="78841"/>
                        <a14:foregroundMark x1="38477" y1="69466" x2="37207" y2="82552"/>
                        <a14:foregroundMark x1="37207" y1="82552" x2="62598" y2="82031"/>
                        <a14:foregroundMark x1="62598" y1="82031" x2="29004" y2="55664"/>
                        <a14:foregroundMark x1="29004" y1="55664" x2="21094" y2="61849"/>
                        <a14:foregroundMark x1="21094" y1="61849" x2="22363" y2="63411"/>
                        <a14:foregroundMark x1="33008" y1="35547" x2="31445" y2="46875"/>
                        <a14:foregroundMark x1="54850" y1="70327" x2="63672" y2="79167"/>
                        <a14:foregroundMark x1="31445" y1="46875" x2="51778" y2="67249"/>
                        <a14:foregroundMark x1="63672" y1="79167" x2="46289" y2="33073"/>
                        <a14:foregroundMark x1="46289" y1="33073" x2="26074" y2="33268"/>
                        <a14:foregroundMark x1="26074" y1="33268" x2="25000" y2="37240"/>
                        <a14:foregroundMark x1="87598" y1="1237" x2="93066" y2="88672"/>
                        <a14:foregroundMark x1="93066" y1="88672" x2="91211" y2="94596"/>
                        <a14:foregroundMark x1="5469" y1="2409" x2="879" y2="97070"/>
                        <a14:foregroundMark x1="879" y1="97070" x2="3125" y2="99805"/>
                        <a14:foregroundMark x1="96191" y1="4167" x2="96973" y2="99674"/>
                        <a14:foregroundMark x1="65527" y1="9896" x2="52051" y2="30339"/>
                        <a14:foregroundMark x1="52051" y1="30339" x2="74414" y2="43490"/>
                        <a14:foregroundMark x1="74414" y1="43490" x2="85645" y2="20508"/>
                        <a14:foregroundMark x1="85645" y1="20508" x2="68848" y2="10026"/>
                        <a14:foregroundMark x1="68848" y1="10026" x2="57422" y2="12435"/>
                        <a14:foregroundMark x1="57422" y1="12435" x2="50391" y2="15430"/>
                        <a14:foregroundMark x1="43457" y1="36589" x2="28906" y2="54036"/>
                        <a14:foregroundMark x1="28906" y1="54036" x2="39453" y2="69401"/>
                        <a14:foregroundMark x1="39453" y1="69401" x2="52734" y2="71419"/>
                        <a14:foregroundMark x1="55460" y1="67514" x2="63184" y2="56445"/>
                        <a14:foregroundMark x1="52734" y1="71419" x2="52867" y2="71229"/>
                        <a14:foregroundMark x1="63184" y1="56445" x2="48340" y2="40560"/>
                        <a14:foregroundMark x1="48340" y1="40560" x2="40820" y2="37435"/>
                        <a14:foregroundMark x1="59766" y1="58203" x2="55055" y2="67238"/>
                        <a14:foregroundMark x1="54605" y1="67326" x2="56836" y2="61589"/>
                        <a14:foregroundMark x1="56836" y1="61589" x2="49121" y2="54427"/>
                        <a14:foregroundMark x1="67871" y1="16992" x2="54199" y2="33464"/>
                        <a14:foregroundMark x1="54199" y1="33464" x2="72070" y2="44141"/>
                        <a14:foregroundMark x1="72070" y1="44141" x2="87305" y2="33594"/>
                        <a14:foregroundMark x1="87305" y1="33594" x2="81152" y2="18099"/>
                        <a14:foregroundMark x1="81152" y1="18099" x2="66016" y2="19922"/>
                        <a14:backgroundMark x1="51172" y1="67904" x2="52246" y2="68294"/>
                        <a14:backgroundMark x1="50977" y1="67904" x2="50195" y2="68945"/>
                        <a14:backgroundMark x1="54102" y1="68815" x2="51953" y2="69141"/>
                        <a14:backgroundMark x1="54590" y1="70703" x2="49414" y2="69336"/>
                        <a14:backgroundMark x1="51465" y1="67904" x2="52539" y2="65820"/>
                        <a14:backgroundMark x1="51758" y1="67253" x2="51758" y2="67253"/>
                        <a14:backgroundMark x1="51953" y1="66211" x2="50684" y2="67773"/>
                        <a14:backgroundMark x1="53320" y1="67578" x2="54590" y2="70378"/>
                      </a14:backgroundRemoval>
                    </a14:imgEffect>
                  </a14:imgLayer>
                </a14:imgProps>
              </a:ext>
            </a:extLst>
          </a:blip>
          <a:stretch>
            <a:fillRect/>
          </a:stretch>
        </p:blipFill>
        <p:spPr>
          <a:xfrm>
            <a:off x="0" y="0"/>
            <a:ext cx="3997407" cy="5996111"/>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5">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Martes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2505" y="5764882"/>
              <a:ext cx="7143368"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Pedro no es el fundamento de la iglesia</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5" name="CuadroTexto 4">
            <a:extLst>
              <a:ext uri="{FF2B5EF4-FFF2-40B4-BE49-F238E27FC236}">
                <a16:creationId xmlns:a16="http://schemas.microsoft.com/office/drawing/2014/main" id="{CC340734-8A6C-0E82-C1CE-ACFFB5AB9E20}"/>
              </a:ext>
            </a:extLst>
          </p:cNvPr>
          <p:cNvSpPr txBox="1"/>
          <p:nvPr/>
        </p:nvSpPr>
        <p:spPr>
          <a:xfrm>
            <a:off x="4033256" y="68262"/>
            <a:ext cx="8102634" cy="1077218"/>
          </a:xfrm>
          <a:prstGeom prst="rect">
            <a:avLst/>
          </a:prstGeom>
          <a:noFill/>
        </p:spPr>
        <p:txBody>
          <a:bodyPr wrap="square">
            <a:spAutoFit/>
          </a:bodyPr>
          <a:lstStyle/>
          <a:p>
            <a:pPr lvl="0" algn="r">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¿Qué dice Jesús sobre el fundamento de la iglesia? </a:t>
            </a:r>
            <a:endParaRPr lang="es-MX" sz="3200" b="1" dirty="0">
              <a:ln w="0"/>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474EBD61-9C67-D09D-95C5-28D68495B00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11" name="Diagrama 10">
            <a:extLst>
              <a:ext uri="{FF2B5EF4-FFF2-40B4-BE49-F238E27FC236}">
                <a16:creationId xmlns:a16="http://schemas.microsoft.com/office/drawing/2014/main" id="{6FCFB57B-A7FF-7843-CA39-6F8969BA0D49}"/>
              </a:ext>
            </a:extLst>
          </p:cNvPr>
          <p:cNvGraphicFramePr/>
          <p:nvPr>
            <p:extLst>
              <p:ext uri="{D42A27DB-BD31-4B8C-83A1-F6EECF244321}">
                <p14:modId xmlns:p14="http://schemas.microsoft.com/office/powerpoint/2010/main" val="2855188187"/>
              </p:ext>
            </p:extLst>
          </p:nvPr>
        </p:nvGraphicFramePr>
        <p:xfrm>
          <a:off x="4156365" y="1145480"/>
          <a:ext cx="7649544" cy="437831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7" name="Imagen 6">
            <a:extLst>
              <a:ext uri="{FF2B5EF4-FFF2-40B4-BE49-F238E27FC236}">
                <a16:creationId xmlns:a16="http://schemas.microsoft.com/office/drawing/2014/main" id="{9BF0CF17-11EB-EE70-03AB-C72C1FB1DF0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449581">
            <a:off x="1919025" y="3928482"/>
            <a:ext cx="348324" cy="291792"/>
          </a:xfrm>
          <a:prstGeom prst="rect">
            <a:avLst/>
          </a:prstGeom>
        </p:spPr>
      </p:pic>
    </p:spTree>
    <p:extLst>
      <p:ext uri="{BB962C8B-B14F-4D97-AF65-F5344CB8AC3E}">
        <p14:creationId xmlns:p14="http://schemas.microsoft.com/office/powerpoint/2010/main" val="712826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graphicEl>
                                              <a:dgm id="{BFDA8759-27C8-4B24-A5A0-F642EE671F12}"/>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graphicEl>
                                              <a:dgm id="{CF3F4204-74FD-4AD0-A42A-89DE948970FE}"/>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graphicEl>
                                              <a:dgm id="{FBE5D6CF-532B-452D-8F09-947E8742E7F4}"/>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11" grpId="0">
        <p:bldSub>
          <a:bldDgm bld="on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90BEDCA0-A6A0-3A16-366A-0B0BCE565528}"/>
              </a:ext>
            </a:extLst>
          </p:cNvPr>
          <p:cNvPicPr>
            <a:picLocks noChangeAspect="1"/>
          </p:cNvPicPr>
          <p:nvPr/>
        </p:nvPicPr>
        <p:blipFill rotWithShape="1">
          <a:blip r:embed="rId3"/>
          <a:srcRect l="5037" t="12500" r="4738" b="13182"/>
          <a:stretch/>
        </p:blipFill>
        <p:spPr>
          <a:xfrm>
            <a:off x="5995555" y="2088295"/>
            <a:ext cx="6199938" cy="3830161"/>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2356" y="565010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Martes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128940" y="5817982"/>
              <a:ext cx="6830379"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Pedro no es el fundamento de la iglesia</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2" name="CuadroTexto 1">
            <a:extLst>
              <a:ext uri="{FF2B5EF4-FFF2-40B4-BE49-F238E27FC236}">
                <a16:creationId xmlns:a16="http://schemas.microsoft.com/office/drawing/2014/main" id="{67B2C686-658D-FA1F-D695-7FDA23AA8129}"/>
              </a:ext>
            </a:extLst>
          </p:cNvPr>
          <p:cNvSpPr txBox="1"/>
          <p:nvPr/>
        </p:nvSpPr>
        <p:spPr>
          <a:xfrm>
            <a:off x="5911388" y="26192"/>
            <a:ext cx="6199938" cy="2062103"/>
          </a:xfrm>
          <a:prstGeom prst="rect">
            <a:avLst/>
          </a:prstGeom>
          <a:noFill/>
        </p:spPr>
        <p:txBody>
          <a:bodyPr wrap="square">
            <a:spAutoFit/>
          </a:bodyPr>
          <a:lstStyle/>
          <a:p>
            <a:pPr lvl="0" algn="r">
              <a:tabLst>
                <a:tab pos="1435100" algn="l"/>
                <a:tab pos="3771900" algn="l"/>
              </a:tabLst>
            </a:pPr>
            <a:r>
              <a:rPr lang="es-ES" sz="3200" dirty="0">
                <a:ln w="0"/>
                <a:latin typeface="Noto Sans ExtBd" panose="020B0902040504020204"/>
              </a:rPr>
              <a:t>Así como Pedro, ¿qué declararon otros profetas y apóstoles sobre el verdadero fundamento de la iglesia? </a:t>
            </a:r>
            <a:endParaRPr lang="es-EC" sz="3200" dirty="0">
              <a:ln w="0"/>
              <a:effectLst/>
              <a:latin typeface="Noto Sans ExtBd" panose="020B0902040504020204"/>
              <a:ea typeface="Noto Sans ExtBd" panose="020B0902040504020204" pitchFamily="34"/>
              <a:cs typeface="Noto Sans ExtBd" panose="020B0902040504020204" pitchFamily="34"/>
            </a:endParaRPr>
          </a:p>
        </p:txBody>
      </p:sp>
      <p:pic>
        <p:nvPicPr>
          <p:cNvPr id="3" name="Imagen 2">
            <a:extLst>
              <a:ext uri="{FF2B5EF4-FFF2-40B4-BE49-F238E27FC236}">
                <a16:creationId xmlns:a16="http://schemas.microsoft.com/office/drawing/2014/main" id="{75C72C0F-ABA5-9E38-F256-9A67823C103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6" name="Diagrama 5">
            <a:extLst>
              <a:ext uri="{FF2B5EF4-FFF2-40B4-BE49-F238E27FC236}">
                <a16:creationId xmlns:a16="http://schemas.microsoft.com/office/drawing/2014/main" id="{3E278408-A36F-3B6C-4E8C-BF44B57E0D46}"/>
              </a:ext>
            </a:extLst>
          </p:cNvPr>
          <p:cNvGraphicFramePr/>
          <p:nvPr>
            <p:extLst>
              <p:ext uri="{D42A27DB-BD31-4B8C-83A1-F6EECF244321}">
                <p14:modId xmlns:p14="http://schemas.microsoft.com/office/powerpoint/2010/main" val="298939462"/>
              </p:ext>
            </p:extLst>
          </p:nvPr>
        </p:nvGraphicFramePr>
        <p:xfrm>
          <a:off x="80674" y="176646"/>
          <a:ext cx="5830714" cy="543790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959435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dgm id="{9D041828-6AD9-46A5-9720-92B6CDC6F09B}"/>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graphicEl>
                                              <a:dgm id="{EBB866DD-D083-4ED5-84F5-2F33000EBA59}"/>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6" grpId="0">
        <p:bldSub>
          <a:bldDgm bld="one"/>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1DCC5639-6D29-C603-809B-A450FB8986D3}"/>
              </a:ext>
            </a:extLst>
          </p:cNvPr>
          <p:cNvPicPr>
            <a:picLocks noChangeAspect="1"/>
          </p:cNvPicPr>
          <p:nvPr/>
        </p:nvPicPr>
        <p:blipFill>
          <a:blip r:embed="rId3"/>
          <a:stretch>
            <a:fillRect/>
          </a:stretch>
        </p:blipFill>
        <p:spPr>
          <a:xfrm>
            <a:off x="-19706" y="-9001"/>
            <a:ext cx="7826216" cy="5869662"/>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Miércoles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La caída y rehabilitación de Pedro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10" name="CuadroTexto 9">
            <a:extLst>
              <a:ext uri="{FF2B5EF4-FFF2-40B4-BE49-F238E27FC236}">
                <a16:creationId xmlns:a16="http://schemas.microsoft.com/office/drawing/2014/main" id="{B4EF2989-0A9A-281E-0523-3F43A5039A60}"/>
              </a:ext>
            </a:extLst>
          </p:cNvPr>
          <p:cNvSpPr txBox="1"/>
          <p:nvPr/>
        </p:nvSpPr>
        <p:spPr>
          <a:xfrm>
            <a:off x="7842360" y="42765"/>
            <a:ext cx="4273823" cy="1569660"/>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Explica el mayor defecto de carácter de Pedro</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aphicFrame>
        <p:nvGraphicFramePr>
          <p:cNvPr id="3" name="Diagrama 2">
            <a:extLst>
              <a:ext uri="{FF2B5EF4-FFF2-40B4-BE49-F238E27FC236}">
                <a16:creationId xmlns:a16="http://schemas.microsoft.com/office/drawing/2014/main" id="{A8FD253F-68DD-BA60-F173-968D1ADA08F9}"/>
              </a:ext>
            </a:extLst>
          </p:cNvPr>
          <p:cNvGraphicFramePr/>
          <p:nvPr>
            <p:extLst>
              <p:ext uri="{D42A27DB-BD31-4B8C-83A1-F6EECF244321}">
                <p14:modId xmlns:p14="http://schemas.microsoft.com/office/powerpoint/2010/main" val="47112706"/>
              </p:ext>
            </p:extLst>
          </p:nvPr>
        </p:nvGraphicFramePr>
        <p:xfrm>
          <a:off x="7973356" y="1612425"/>
          <a:ext cx="4088619" cy="3944309"/>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6" name="Bocadillo: rectángulo 5">
            <a:extLst>
              <a:ext uri="{FF2B5EF4-FFF2-40B4-BE49-F238E27FC236}">
                <a16:creationId xmlns:a16="http://schemas.microsoft.com/office/drawing/2014/main" id="{71D72BE2-6A3F-892D-37DB-2C9A6535AE71}"/>
              </a:ext>
            </a:extLst>
          </p:cNvPr>
          <p:cNvSpPr/>
          <p:nvPr/>
        </p:nvSpPr>
        <p:spPr>
          <a:xfrm>
            <a:off x="4180465" y="2617988"/>
            <a:ext cx="3626045" cy="682605"/>
          </a:xfrm>
          <a:prstGeom prst="wedgeRectCallout">
            <a:avLst>
              <a:gd name="adj1" fmla="val -3840"/>
              <a:gd name="adj2" fmla="val -15385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400" b="1" dirty="0">
                <a:solidFill>
                  <a:schemeClr val="tx1"/>
                </a:solidFill>
                <a:latin typeface="Bw Modelica" panose="00000600000000000000" pitchFamily="50" charset="0"/>
              </a:rPr>
              <a:t>1. </a:t>
            </a:r>
            <a:r>
              <a:rPr lang="es-ES" sz="1400" dirty="0">
                <a:solidFill>
                  <a:schemeClr val="tx1"/>
                </a:solidFill>
                <a:latin typeface="Bw Modelica" panose="00000600000000000000" pitchFamily="50" charset="0"/>
              </a:rPr>
              <a:t>Todos os escandalizaréis de mí esta noche; porque escrito está: Heriré al pastor, y las ovejas serán dispersadas…</a:t>
            </a:r>
            <a:endParaRPr lang="es-EC" sz="1400" dirty="0">
              <a:solidFill>
                <a:schemeClr val="tx1"/>
              </a:solidFill>
              <a:latin typeface="Bw Modelica" panose="00000600000000000000" pitchFamily="50" charset="0"/>
            </a:endParaRPr>
          </a:p>
        </p:txBody>
      </p:sp>
      <p:sp>
        <p:nvSpPr>
          <p:cNvPr id="7" name="Bocadillo: rectángulo 6">
            <a:extLst>
              <a:ext uri="{FF2B5EF4-FFF2-40B4-BE49-F238E27FC236}">
                <a16:creationId xmlns:a16="http://schemas.microsoft.com/office/drawing/2014/main" id="{9EB49F2F-4712-FB8A-F3E9-DAE961B030EC}"/>
              </a:ext>
            </a:extLst>
          </p:cNvPr>
          <p:cNvSpPr/>
          <p:nvPr/>
        </p:nvSpPr>
        <p:spPr>
          <a:xfrm>
            <a:off x="1462706" y="143353"/>
            <a:ext cx="1955903" cy="469711"/>
          </a:xfrm>
          <a:prstGeom prst="wedgeRectCallout">
            <a:avLst>
              <a:gd name="adj1" fmla="val 51978"/>
              <a:gd name="adj2" fmla="val 10971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400" b="1" dirty="0">
                <a:solidFill>
                  <a:schemeClr val="tx1"/>
                </a:solidFill>
                <a:latin typeface="Bw Modelica" panose="00000600000000000000" pitchFamily="50" charset="0"/>
              </a:rPr>
              <a:t>2. </a:t>
            </a:r>
            <a:r>
              <a:rPr lang="es-ES" sz="1400" dirty="0">
                <a:solidFill>
                  <a:schemeClr val="tx1"/>
                </a:solidFill>
                <a:latin typeface="Bw Modelica" panose="00000600000000000000" pitchFamily="50" charset="0"/>
              </a:rPr>
              <a:t>Aunque todos se escandalicen, yo no.</a:t>
            </a:r>
            <a:endParaRPr lang="es-EC" sz="1400" dirty="0">
              <a:solidFill>
                <a:schemeClr val="tx1"/>
              </a:solidFill>
              <a:latin typeface="Bw Modelica" panose="00000600000000000000" pitchFamily="50" charset="0"/>
            </a:endParaRPr>
          </a:p>
        </p:txBody>
      </p:sp>
    </p:spTree>
    <p:extLst>
      <p:ext uri="{BB962C8B-B14F-4D97-AF65-F5344CB8AC3E}">
        <p14:creationId xmlns:p14="http://schemas.microsoft.com/office/powerpoint/2010/main" val="1344701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graphicEl>
                                              <a:dgm id="{57B7B6AC-5F5D-47F9-BC9A-F299917F9C9D}"/>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graphicEl>
                                              <a:dgm id="{453817D1-3B94-47AE-A879-A8732AC96949}"/>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graphicEl>
                                              <a:dgm id="{70437E02-45D0-47C9-80E5-FE6E70D5D88D}"/>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Graphic spid="3" grpId="0">
        <p:bldSub>
          <a:bldDgm bld="one"/>
        </p:bldSub>
      </p:bldGraphic>
      <p:bldP spid="6" grpId="0" animBg="1"/>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FCD7F9EB-A1BB-C862-9258-4626EC482B2F}"/>
              </a:ext>
            </a:extLst>
          </p:cNvPr>
          <p:cNvPicPr>
            <a:picLocks noChangeAspect="1"/>
          </p:cNvPicPr>
          <p:nvPr/>
        </p:nvPicPr>
        <p:blipFill>
          <a:blip r:embed="rId3"/>
          <a:stretch>
            <a:fillRect/>
          </a:stretch>
        </p:blipFill>
        <p:spPr>
          <a:xfrm>
            <a:off x="-19707" y="0"/>
            <a:ext cx="12227849" cy="6113926"/>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Miércoles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La caída y rehabilitación de Pedro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1FC25D7D-3F00-548C-7914-8BFFD5B2BD48}"/>
              </a:ext>
            </a:extLst>
          </p:cNvPr>
          <p:cNvSpPr txBox="1"/>
          <p:nvPr/>
        </p:nvSpPr>
        <p:spPr>
          <a:xfrm>
            <a:off x="8364682" y="39059"/>
            <a:ext cx="3701596" cy="2062103"/>
          </a:xfrm>
          <a:prstGeom prst="rect">
            <a:avLst/>
          </a:prstGeom>
          <a:noFill/>
        </p:spPr>
        <p:txBody>
          <a:bodyPr wrap="square">
            <a:spAutoFit/>
          </a:bodyPr>
          <a:lstStyle/>
          <a:p>
            <a:pPr lvl="0" algn="r">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¿Cómo trató Jesús a este discípulo presuntuoso? </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aphicFrame>
        <p:nvGraphicFramePr>
          <p:cNvPr id="8" name="Diagrama 7">
            <a:extLst>
              <a:ext uri="{FF2B5EF4-FFF2-40B4-BE49-F238E27FC236}">
                <a16:creationId xmlns:a16="http://schemas.microsoft.com/office/drawing/2014/main" id="{9B8247EB-21A8-C427-E81B-8AD128271F85}"/>
              </a:ext>
            </a:extLst>
          </p:cNvPr>
          <p:cNvGraphicFramePr/>
          <p:nvPr>
            <p:extLst>
              <p:ext uri="{D42A27DB-BD31-4B8C-83A1-F6EECF244321}">
                <p14:modId xmlns:p14="http://schemas.microsoft.com/office/powerpoint/2010/main" val="2374330469"/>
              </p:ext>
            </p:extLst>
          </p:nvPr>
        </p:nvGraphicFramePr>
        <p:xfrm>
          <a:off x="125720" y="124691"/>
          <a:ext cx="4108845" cy="554667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7" name="Bocadillo: rectángulo 6">
            <a:extLst>
              <a:ext uri="{FF2B5EF4-FFF2-40B4-BE49-F238E27FC236}">
                <a16:creationId xmlns:a16="http://schemas.microsoft.com/office/drawing/2014/main" id="{AE8FD3B6-3971-5C2F-8B91-BCB76479ECCD}"/>
              </a:ext>
            </a:extLst>
          </p:cNvPr>
          <p:cNvSpPr/>
          <p:nvPr/>
        </p:nvSpPr>
        <p:spPr>
          <a:xfrm>
            <a:off x="6227959" y="3659261"/>
            <a:ext cx="3986789" cy="933521"/>
          </a:xfrm>
          <a:prstGeom prst="wedgeRectCallout">
            <a:avLst>
              <a:gd name="adj1" fmla="val -14787"/>
              <a:gd name="adj2" fmla="val -15608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400" dirty="0">
                <a:solidFill>
                  <a:schemeClr val="tx1"/>
                </a:solidFill>
                <a:latin typeface="Bw Modelica" panose="00000600000000000000" pitchFamily="50" charset="0"/>
              </a:rPr>
              <a:t>Simón, Simón, he aquí Satanás os ha pedido para zarandearos como a trigo; pero yo he rogado por ti, que tu fe no falte; y tú, una vez vuelto, confirma a tus hermanos.</a:t>
            </a:r>
            <a:endParaRPr lang="es-EC" sz="1400" dirty="0">
              <a:solidFill>
                <a:schemeClr val="tx1"/>
              </a:solidFill>
              <a:latin typeface="Bw Modelica" panose="00000600000000000000" pitchFamily="50" charset="0"/>
            </a:endParaRPr>
          </a:p>
        </p:txBody>
      </p:sp>
    </p:spTree>
    <p:extLst>
      <p:ext uri="{BB962C8B-B14F-4D97-AF65-F5344CB8AC3E}">
        <p14:creationId xmlns:p14="http://schemas.microsoft.com/office/powerpoint/2010/main" val="1627819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graphicEl>
                                              <a:dgm id="{EB05ED16-170E-4ABA-A9FC-1E534D3C8009}"/>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graphicEl>
                                              <a:dgm id="{812116EE-53DE-498E-8E86-AA93E94C6B97}"/>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8" grpId="0">
        <p:bldSub>
          <a:bldDgm bld="one"/>
        </p:bldSub>
      </p:bldGraphic>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4F26EF17-90D0-7764-7500-54A46827AEDC}"/>
              </a:ext>
            </a:extLst>
          </p:cNvPr>
          <p:cNvPicPr>
            <a:picLocks noChangeAspect="1"/>
          </p:cNvPicPr>
          <p:nvPr/>
        </p:nvPicPr>
        <p:blipFill rotWithShape="1">
          <a:blip r:embed="rId3"/>
          <a:srcRect r="2876" b="13333"/>
          <a:stretch/>
        </p:blipFill>
        <p:spPr>
          <a:xfrm>
            <a:off x="0" y="-23805"/>
            <a:ext cx="7047621" cy="3144412"/>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Miércoles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La caída y rehabilitación de Pedro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1FC25D7D-3F00-548C-7914-8BFFD5B2BD48}"/>
              </a:ext>
            </a:extLst>
          </p:cNvPr>
          <p:cNvSpPr txBox="1"/>
          <p:nvPr/>
        </p:nvSpPr>
        <p:spPr>
          <a:xfrm>
            <a:off x="0" y="3115554"/>
            <a:ext cx="7047621" cy="1077218"/>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Después de su resurrección, ¿qué le preguntó Jesús a Pedro? </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aphicFrame>
        <p:nvGraphicFramePr>
          <p:cNvPr id="7" name="Diagrama 6">
            <a:extLst>
              <a:ext uri="{FF2B5EF4-FFF2-40B4-BE49-F238E27FC236}">
                <a16:creationId xmlns:a16="http://schemas.microsoft.com/office/drawing/2014/main" id="{3AA7B110-28C5-F0E3-48DD-4A158D4BB7DD}"/>
              </a:ext>
            </a:extLst>
          </p:cNvPr>
          <p:cNvGraphicFramePr/>
          <p:nvPr>
            <p:extLst>
              <p:ext uri="{D42A27DB-BD31-4B8C-83A1-F6EECF244321}">
                <p14:modId xmlns:p14="http://schemas.microsoft.com/office/powerpoint/2010/main" val="2391999680"/>
              </p:ext>
            </p:extLst>
          </p:nvPr>
        </p:nvGraphicFramePr>
        <p:xfrm>
          <a:off x="7159336" y="1548401"/>
          <a:ext cx="4920949" cy="418052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3" name="CuadroTexto 2">
            <a:extLst>
              <a:ext uri="{FF2B5EF4-FFF2-40B4-BE49-F238E27FC236}">
                <a16:creationId xmlns:a16="http://schemas.microsoft.com/office/drawing/2014/main" id="{4304EE80-5C15-C1DF-319C-354030CDF45B}"/>
              </a:ext>
            </a:extLst>
          </p:cNvPr>
          <p:cNvSpPr txBox="1"/>
          <p:nvPr/>
        </p:nvSpPr>
        <p:spPr>
          <a:xfrm>
            <a:off x="7047621" y="17675"/>
            <a:ext cx="5144379" cy="1569660"/>
          </a:xfrm>
          <a:prstGeom prst="rect">
            <a:avLst/>
          </a:prstGeom>
          <a:noFill/>
        </p:spPr>
        <p:txBody>
          <a:bodyPr wrap="square">
            <a:spAutoFit/>
          </a:bodyPr>
          <a:lstStyle/>
          <a:p>
            <a:pPr lvl="0" algn="r">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¿Por qué lo repitió Jesús tres veces, y cómo respondió Pedro? </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aphicFrame>
        <p:nvGraphicFramePr>
          <p:cNvPr id="8" name="Diagrama 7">
            <a:extLst>
              <a:ext uri="{FF2B5EF4-FFF2-40B4-BE49-F238E27FC236}">
                <a16:creationId xmlns:a16="http://schemas.microsoft.com/office/drawing/2014/main" id="{30483134-3A09-9443-5804-4C33879F21B2}"/>
              </a:ext>
            </a:extLst>
          </p:cNvPr>
          <p:cNvGraphicFramePr/>
          <p:nvPr>
            <p:extLst>
              <p:ext uri="{D42A27DB-BD31-4B8C-83A1-F6EECF244321}">
                <p14:modId xmlns:p14="http://schemas.microsoft.com/office/powerpoint/2010/main" val="2584393497"/>
              </p:ext>
            </p:extLst>
          </p:nvPr>
        </p:nvGraphicFramePr>
        <p:xfrm>
          <a:off x="111715" y="4191222"/>
          <a:ext cx="6917597" cy="1424135"/>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
        <p:nvSpPr>
          <p:cNvPr id="9" name="Bocadillo: rectángulo 8">
            <a:extLst>
              <a:ext uri="{FF2B5EF4-FFF2-40B4-BE49-F238E27FC236}">
                <a16:creationId xmlns:a16="http://schemas.microsoft.com/office/drawing/2014/main" id="{8005089A-21CF-68C1-5323-C49D4B09F80C}"/>
              </a:ext>
            </a:extLst>
          </p:cNvPr>
          <p:cNvSpPr/>
          <p:nvPr/>
        </p:nvSpPr>
        <p:spPr>
          <a:xfrm>
            <a:off x="3173033" y="2503824"/>
            <a:ext cx="1814604" cy="496950"/>
          </a:xfrm>
          <a:prstGeom prst="wedgeRectCallout">
            <a:avLst>
              <a:gd name="adj1" fmla="val -31966"/>
              <a:gd name="adj2" fmla="val -1121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400" b="1" dirty="0">
                <a:solidFill>
                  <a:schemeClr val="tx1"/>
                </a:solidFill>
                <a:latin typeface="Bw Modelica" panose="00000600000000000000" pitchFamily="50" charset="0"/>
              </a:rPr>
              <a:t>1. </a:t>
            </a:r>
            <a:r>
              <a:rPr lang="es-ES" sz="1400" dirty="0">
                <a:solidFill>
                  <a:schemeClr val="tx1"/>
                </a:solidFill>
                <a:latin typeface="Bw Modelica" panose="00000600000000000000" pitchFamily="50" charset="0"/>
              </a:rPr>
              <a:t>Simón, hijo de Jonás, ¿me amas?</a:t>
            </a:r>
            <a:endParaRPr lang="es-EC" sz="1400" dirty="0">
              <a:solidFill>
                <a:schemeClr val="tx1"/>
              </a:solidFill>
              <a:latin typeface="Bw Modelica" panose="00000600000000000000" pitchFamily="50" charset="0"/>
            </a:endParaRPr>
          </a:p>
        </p:txBody>
      </p:sp>
      <p:sp>
        <p:nvSpPr>
          <p:cNvPr id="10" name="Bocadillo: rectángulo 9">
            <a:extLst>
              <a:ext uri="{FF2B5EF4-FFF2-40B4-BE49-F238E27FC236}">
                <a16:creationId xmlns:a16="http://schemas.microsoft.com/office/drawing/2014/main" id="{0F34A8B0-4EC3-D2E0-76A9-92E0A74A9FF5}"/>
              </a:ext>
            </a:extLst>
          </p:cNvPr>
          <p:cNvSpPr/>
          <p:nvPr/>
        </p:nvSpPr>
        <p:spPr>
          <a:xfrm>
            <a:off x="409049" y="259773"/>
            <a:ext cx="2053595" cy="669746"/>
          </a:xfrm>
          <a:prstGeom prst="wedgeRectCallout">
            <a:avLst>
              <a:gd name="adj1" fmla="val 39884"/>
              <a:gd name="adj2" fmla="val 77104"/>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400" b="1" dirty="0">
                <a:solidFill>
                  <a:schemeClr val="tx1"/>
                </a:solidFill>
                <a:latin typeface="Bw Modelica" panose="00000600000000000000" pitchFamily="50" charset="0"/>
              </a:rPr>
              <a:t>2. </a:t>
            </a:r>
            <a:r>
              <a:rPr lang="es-ES" sz="1400" dirty="0">
                <a:solidFill>
                  <a:schemeClr val="tx1"/>
                </a:solidFill>
                <a:latin typeface="Bw Modelica" panose="00000600000000000000" pitchFamily="50" charset="0"/>
              </a:rPr>
              <a:t>Señor, tú lo sabes todo; tú sabes que te amo.</a:t>
            </a:r>
            <a:endParaRPr lang="es-EC" sz="1400" dirty="0">
              <a:solidFill>
                <a:schemeClr val="tx1"/>
              </a:solidFill>
              <a:latin typeface="Bw Modelica" panose="00000600000000000000" pitchFamily="50" charset="0"/>
            </a:endParaRPr>
          </a:p>
        </p:txBody>
      </p:sp>
    </p:spTree>
    <p:extLst>
      <p:ext uri="{BB962C8B-B14F-4D97-AF65-F5344CB8AC3E}">
        <p14:creationId xmlns:p14="http://schemas.microsoft.com/office/powerpoint/2010/main" val="1814251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graphicEl>
                                              <a:dgm id="{8871E76E-6F7D-486E-9330-D74626E76523}"/>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graphicEl>
                                              <a:dgm id="{720853DD-6E09-46A0-92E0-1FBEBD95D729}"/>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graphicEl>
                                              <a:dgm id="{6641C681-C5E2-492E-86D8-DAEB42FBB75A}"/>
                                            </p:graphic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7">
                                            <p:graphicEl>
                                              <a:dgm id="{B5B979D6-9A95-4334-8192-27D4B6821665}"/>
                                            </p:graphic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7">
                                            <p:graphicEl>
                                              <a:dgm id="{EBB866DD-D083-4ED5-84F5-2F33000EBA59}"/>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7" grpId="0">
        <p:bldSub>
          <a:bldDgm bld="one"/>
        </p:bldSub>
      </p:bldGraphic>
      <p:bldP spid="3" grpId="0"/>
      <p:bldGraphic spid="8" grpId="0">
        <p:bldSub>
          <a:bldDgm bld="one"/>
        </p:bldSub>
      </p:bldGraphic>
      <p:bldP spid="9" grpId="0" animBg="1"/>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91388F-0523-9F2D-7B55-1CC496E2837D}"/>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26E843D4-4C8C-7072-A345-81784330BFF2}"/>
              </a:ext>
            </a:extLst>
          </p:cNvPr>
          <p:cNvPicPr>
            <a:picLocks noChangeAspect="1"/>
          </p:cNvPicPr>
          <p:nvPr/>
        </p:nvPicPr>
        <p:blipFill rotWithShape="1">
          <a:blip r:embed="rId3"/>
          <a:srcRect r="36762" b="8343"/>
          <a:stretch/>
        </p:blipFill>
        <p:spPr>
          <a:xfrm>
            <a:off x="7957780" y="0"/>
            <a:ext cx="4234220" cy="3452105"/>
          </a:xfrm>
          <a:prstGeom prst="rect">
            <a:avLst/>
          </a:prstGeom>
        </p:spPr>
      </p:pic>
      <p:grpSp>
        <p:nvGrpSpPr>
          <p:cNvPr id="27" name="Grupo 26">
            <a:extLst>
              <a:ext uri="{FF2B5EF4-FFF2-40B4-BE49-F238E27FC236}">
                <a16:creationId xmlns:a16="http://schemas.microsoft.com/office/drawing/2014/main" id="{4DDE3278-36F9-4B3F-4750-517DA6D7E015}"/>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A2BACAD7-B64D-1605-D76C-D31B92D0C978}"/>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DE15C390-3D8C-AFAD-B612-5DF2EA825C56}"/>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10214866-A4D3-93CA-D3F6-F6CDB171D237}"/>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7822FED7-871C-1B6E-D981-54BBCEFB622E}"/>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D1F90646-CECE-2AE0-9547-A2A7AD050147}"/>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Jueves</a:t>
              </a:r>
            </a:p>
          </p:txBody>
        </p:sp>
        <p:sp>
          <p:nvSpPr>
            <p:cNvPr id="41" name="Título 1">
              <a:extLst>
                <a:ext uri="{FF2B5EF4-FFF2-40B4-BE49-F238E27FC236}">
                  <a16:creationId xmlns:a16="http://schemas.microsoft.com/office/drawing/2014/main" id="{56F5A7E7-C129-35B2-5B74-642BD10D1F94}"/>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Confirmado en el Ministerio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4" name="Imagen 3">
            <a:extLst>
              <a:ext uri="{FF2B5EF4-FFF2-40B4-BE49-F238E27FC236}">
                <a16:creationId xmlns:a16="http://schemas.microsoft.com/office/drawing/2014/main" id="{EA8C48A6-CAAF-50D0-41DF-420CC3DA8DE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F8C49A54-E5C4-8B9A-AEDD-5BE3A849C035}"/>
              </a:ext>
            </a:extLst>
          </p:cNvPr>
          <p:cNvSpPr txBox="1"/>
          <p:nvPr/>
        </p:nvSpPr>
        <p:spPr>
          <a:xfrm>
            <a:off x="7922215" y="3361469"/>
            <a:ext cx="4234219" cy="2554545"/>
          </a:xfrm>
          <a:prstGeom prst="rect">
            <a:avLst/>
          </a:prstGeom>
          <a:noFill/>
        </p:spPr>
        <p:txBody>
          <a:bodyPr wrap="square">
            <a:spAutoFit/>
          </a:bodyPr>
          <a:lstStyle/>
          <a:p>
            <a:pPr lvl="0" algn="r">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¿Qué podemos aprender de la forma en que Cristo trató a Pedro?</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aphicFrame>
        <p:nvGraphicFramePr>
          <p:cNvPr id="5" name="Diagrama 4">
            <a:extLst>
              <a:ext uri="{FF2B5EF4-FFF2-40B4-BE49-F238E27FC236}">
                <a16:creationId xmlns:a16="http://schemas.microsoft.com/office/drawing/2014/main" id="{6F228659-1EF4-23DA-5037-ECF947CBCE9E}"/>
              </a:ext>
            </a:extLst>
          </p:cNvPr>
          <p:cNvGraphicFramePr/>
          <p:nvPr>
            <p:extLst>
              <p:ext uri="{D42A27DB-BD31-4B8C-83A1-F6EECF244321}">
                <p14:modId xmlns:p14="http://schemas.microsoft.com/office/powerpoint/2010/main" val="1402269414"/>
              </p:ext>
            </p:extLst>
          </p:nvPr>
        </p:nvGraphicFramePr>
        <p:xfrm>
          <a:off x="171531" y="1100217"/>
          <a:ext cx="7655462" cy="228186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8" name="CuadroTexto 7">
            <a:extLst>
              <a:ext uri="{FF2B5EF4-FFF2-40B4-BE49-F238E27FC236}">
                <a16:creationId xmlns:a16="http://schemas.microsoft.com/office/drawing/2014/main" id="{B4F19766-95E9-70E2-060D-B71EE66681C5}"/>
              </a:ext>
            </a:extLst>
          </p:cNvPr>
          <p:cNvSpPr txBox="1"/>
          <p:nvPr/>
        </p:nvSpPr>
        <p:spPr>
          <a:xfrm>
            <a:off x="13029" y="20629"/>
            <a:ext cx="7813964" cy="1046440"/>
          </a:xfrm>
          <a:prstGeom prst="rect">
            <a:avLst/>
          </a:prstGeom>
          <a:noFill/>
        </p:spPr>
        <p:txBody>
          <a:bodyPr wrap="square">
            <a:spAutoFit/>
          </a:bodyPr>
          <a:lstStyle/>
          <a:p>
            <a:pPr lvl="0">
              <a:tabLst>
                <a:tab pos="1435100" algn="l"/>
                <a:tab pos="3771900" algn="l"/>
              </a:tabLst>
            </a:pPr>
            <a:r>
              <a:rPr lang="es-ES" sz="3100" dirty="0">
                <a:latin typeface="Noto Sans ExtBd" panose="020B0902040504020204" pitchFamily="34"/>
                <a:ea typeface="Noto Sans ExtBd" panose="020B0902040504020204" pitchFamily="34"/>
                <a:cs typeface="Noto Sans ExtBd" panose="020B0902040504020204" pitchFamily="34"/>
              </a:rPr>
              <a:t>Nombra algunas características clave del discipulado </a:t>
            </a:r>
            <a:endParaRPr lang="es-EC" sz="3100" dirty="0">
              <a:ln w="0"/>
              <a:latin typeface="Noto Sans ExtBd" panose="020B0902040504020204" pitchFamily="34"/>
              <a:ea typeface="Noto Sans ExtBd" panose="020B0902040504020204" pitchFamily="34"/>
              <a:cs typeface="Noto Sans ExtBd" panose="020B0902040504020204" pitchFamily="34"/>
            </a:endParaRPr>
          </a:p>
        </p:txBody>
      </p:sp>
      <p:graphicFrame>
        <p:nvGraphicFramePr>
          <p:cNvPr id="9" name="Diagrama 8">
            <a:extLst>
              <a:ext uri="{FF2B5EF4-FFF2-40B4-BE49-F238E27FC236}">
                <a16:creationId xmlns:a16="http://schemas.microsoft.com/office/drawing/2014/main" id="{74DF5D2C-1160-D37C-D0E3-3CDD28CBFB76}"/>
              </a:ext>
            </a:extLst>
          </p:cNvPr>
          <p:cNvGraphicFramePr/>
          <p:nvPr>
            <p:extLst>
              <p:ext uri="{D42A27DB-BD31-4B8C-83A1-F6EECF244321}">
                <p14:modId xmlns:p14="http://schemas.microsoft.com/office/powerpoint/2010/main" val="2492091257"/>
              </p:ext>
            </p:extLst>
          </p:nvPr>
        </p:nvGraphicFramePr>
        <p:xfrm>
          <a:off x="171532" y="3644895"/>
          <a:ext cx="8680710" cy="2026472"/>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Tree>
    <p:extLst>
      <p:ext uri="{BB962C8B-B14F-4D97-AF65-F5344CB8AC3E}">
        <p14:creationId xmlns:p14="http://schemas.microsoft.com/office/powerpoint/2010/main" val="2243219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dgm id="{EBB866DD-D083-4ED5-84F5-2F33000EBA59}"/>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graphicEl>
                                              <a:dgm id="{8871E76E-6F7D-486E-9330-D74626E76523}"/>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graphicEl>
                                              <a:dgm id="{720853DD-6E09-46A0-92E0-1FBEBD95D729}"/>
                                            </p:graphic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
                                            <p:graphicEl>
                                              <a:dgm id="{6641C681-C5E2-492E-86D8-DAEB42FBB75A}"/>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5" grpId="0">
        <p:bldSub>
          <a:bldDgm bld="one"/>
        </p:bldSub>
      </p:bldGraphic>
      <p:bldP spid="8" grpId="0"/>
      <p:bldGraphic spid="9" grpId="0">
        <p:bldSub>
          <a:bldDgm bld="one"/>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ángulo: esquinas superiores redondeadas 25"/>
          <p:cNvSpPr/>
          <p:nvPr/>
        </p:nvSpPr>
        <p:spPr>
          <a:xfrm>
            <a:off x="9798624" y="381783"/>
            <a:ext cx="2335704" cy="5345450"/>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Al tratar con el transgresor, Cristo nos enseña que el camino correcto es la paciencia, la simpatía y el amor perdonador, nunca debe hacerse con dureza ni desprecio, sino con el mismo espíritu de Jesús.</a:t>
            </a:r>
            <a:endParaRPr lang="es-EC" sz="2000" dirty="0">
              <a:solidFill>
                <a:schemeClr val="tx1"/>
              </a:solidFill>
              <a:latin typeface="Eras Demi ITC" panose="020B0805030504020804" pitchFamily="34" charset="0"/>
            </a:endParaRPr>
          </a:p>
        </p:txBody>
      </p:sp>
      <p:sp>
        <p:nvSpPr>
          <p:cNvPr id="22" name="Rectángulo: esquinas superiores redondeadas 21"/>
          <p:cNvSpPr/>
          <p:nvPr/>
        </p:nvSpPr>
        <p:spPr>
          <a:xfrm>
            <a:off x="96529" y="381783"/>
            <a:ext cx="2296847" cy="5344639"/>
          </a:xfrm>
          <a:prstGeom prst="round2SameRect">
            <a:avLst/>
          </a:prstGeom>
          <a:solidFill>
            <a:srgbClr val="D8DEC4">
              <a:alpha val="49804"/>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Pedro era un discípulo impulsivo, con un carácter fuerte, decidido y muchas veces presuntuoso, lo que lo llevó a confiar demasiado en sí mismo y a cometer errores dolorosos, como negar a su Maestro.</a:t>
            </a:r>
          </a:p>
        </p:txBody>
      </p:sp>
      <p:grpSp>
        <p:nvGrpSpPr>
          <p:cNvPr id="2" name="Grupo 1">
            <a:extLst>
              <a:ext uri="{FF2B5EF4-FFF2-40B4-BE49-F238E27FC236}">
                <a16:creationId xmlns:a16="http://schemas.microsoft.com/office/drawing/2014/main" id="{2BD3CF51-8C1E-4873-A20E-00D0D9FAA8C6}"/>
              </a:ext>
            </a:extLst>
          </p:cNvPr>
          <p:cNvGrpSpPr/>
          <p:nvPr/>
        </p:nvGrpSpPr>
        <p:grpSpPr>
          <a:xfrm>
            <a:off x="-1816" y="5660240"/>
            <a:ext cx="12192001" cy="1347314"/>
            <a:chOff x="-1816" y="5642313"/>
            <a:chExt cx="12192001" cy="1347314"/>
          </a:xfrm>
        </p:grpSpPr>
        <p:sp>
          <p:nvSpPr>
            <p:cNvPr id="46" name="Rectángulo 45">
              <a:extLst>
                <a:ext uri="{FF2B5EF4-FFF2-40B4-BE49-F238E27FC236}">
                  <a16:creationId xmlns:a16="http://schemas.microsoft.com/office/drawing/2014/main" id="{E5CF74C4-621F-4EC9-9E15-F25023C55FBD}"/>
                </a:ext>
              </a:extLst>
            </p:cNvPr>
            <p:cNvSpPr/>
            <p:nvPr/>
          </p:nvSpPr>
          <p:spPr>
            <a:xfrm>
              <a:off x="-1814" y="5759705"/>
              <a:ext cx="12191999" cy="1087722"/>
            </a:xfrm>
            <a:prstGeom prst="rect">
              <a:avLst/>
            </a:prstGeom>
            <a:solidFill>
              <a:schemeClr val="accent4">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47" name="Picture 16" descr="Imagen relacionada">
              <a:extLst>
                <a:ext uri="{FF2B5EF4-FFF2-40B4-BE49-F238E27FC236}">
                  <a16:creationId xmlns:a16="http://schemas.microsoft.com/office/drawing/2014/main" id="{CC51E78B-04A5-40E3-8417-19814891C038}"/>
                </a:ext>
              </a:extLst>
            </p:cNvPr>
            <p:cNvPicPr>
              <a:picLocks noChangeAspect="1" noChangeArrowheads="1"/>
            </p:cNvPicPr>
            <p:nvPr/>
          </p:nvPicPr>
          <p:blipFill rotWithShape="1">
            <a:blip r:embed="rId2">
              <a:clrChange>
                <a:clrFrom>
                  <a:srgbClr val="FEFEFE"/>
                </a:clrFrom>
                <a:clrTo>
                  <a:srgbClr val="FEFEFE">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6213" r="7296"/>
            <a:stretch/>
          </p:blipFill>
          <p:spPr bwMode="auto">
            <a:xfrm>
              <a:off x="-1816" y="5642313"/>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48" name="Título 1">
              <a:extLst>
                <a:ext uri="{FF2B5EF4-FFF2-40B4-BE49-F238E27FC236}">
                  <a16:creationId xmlns:a16="http://schemas.microsoft.com/office/drawing/2014/main" id="{5AF542C3-3206-4B1E-BBEF-41A5DD3E21B4}"/>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9" name="Título 1">
              <a:extLst>
                <a:ext uri="{FF2B5EF4-FFF2-40B4-BE49-F238E27FC236}">
                  <a16:creationId xmlns:a16="http://schemas.microsoft.com/office/drawing/2014/main" id="{CC04741F-3776-4F12-978D-BFEB15AFEF67}"/>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51" name="Subtítulo 2">
              <a:extLst>
                <a:ext uri="{FF2B5EF4-FFF2-40B4-BE49-F238E27FC236}">
                  <a16:creationId xmlns:a16="http://schemas.microsoft.com/office/drawing/2014/main" id="{6EC99F9D-BE1B-4BD8-961F-9D71948BA5F8}"/>
                </a:ext>
              </a:extLst>
            </p:cNvPr>
            <p:cNvSpPr txBox="1">
              <a:spLocks/>
            </p:cNvSpPr>
            <p:nvPr/>
          </p:nvSpPr>
          <p:spPr>
            <a:xfrm>
              <a:off x="18447" y="6354003"/>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Resumen</a:t>
              </a:r>
            </a:p>
          </p:txBody>
        </p:sp>
        <p:sp>
          <p:nvSpPr>
            <p:cNvPr id="52" name="Título 1">
              <a:extLst>
                <a:ext uri="{FF2B5EF4-FFF2-40B4-BE49-F238E27FC236}">
                  <a16:creationId xmlns:a16="http://schemas.microsoft.com/office/drawing/2014/main" id="{F3FE0463-C07D-42C9-9ACE-00AB8072F3E6}"/>
                </a:ext>
              </a:extLst>
            </p:cNvPr>
            <p:cNvSpPr txBox="1">
              <a:spLocks/>
            </p:cNvSpPr>
            <p:nvPr/>
          </p:nvSpPr>
          <p:spPr>
            <a:xfrm>
              <a:off x="2858869" y="5829513"/>
              <a:ext cx="4733918" cy="493554"/>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Afirmo lo que aprendí</a:t>
              </a:r>
              <a:endParaRPr lang="es-EC"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pic>
        <p:nvPicPr>
          <p:cNvPr id="8" name="Imagen 7">
            <a:extLst>
              <a:ext uri="{FF2B5EF4-FFF2-40B4-BE49-F238E27FC236}">
                <a16:creationId xmlns:a16="http://schemas.microsoft.com/office/drawing/2014/main" id="{C163A991-6D6E-408B-A9AE-030EB9CC6C4D}"/>
              </a:ext>
            </a:extLst>
          </p:cNvPr>
          <p:cNvPicPr>
            <a:picLocks noChangeAspect="1"/>
          </p:cNvPicPr>
          <p:nvPr/>
        </p:nvPicPr>
        <p:blipFill rotWithShape="1">
          <a:blip r:embed="rId3"/>
          <a:srcRect l="-8239" t="24530" r="8151" b="15233"/>
          <a:stretch/>
        </p:blipFill>
        <p:spPr>
          <a:xfrm>
            <a:off x="57672" y="-485"/>
            <a:ext cx="396628" cy="609600"/>
          </a:xfrm>
          <a:prstGeom prst="rect">
            <a:avLst/>
          </a:prstGeom>
        </p:spPr>
      </p:pic>
      <p:pic>
        <p:nvPicPr>
          <p:cNvPr id="11" name="Imagen 10">
            <a:extLst>
              <a:ext uri="{FF2B5EF4-FFF2-40B4-BE49-F238E27FC236}">
                <a16:creationId xmlns:a16="http://schemas.microsoft.com/office/drawing/2014/main" id="{CEB28050-36EC-44F3-A4D1-0E627033228F}"/>
              </a:ext>
            </a:extLst>
          </p:cNvPr>
          <p:cNvPicPr>
            <a:picLocks noChangeAspect="1"/>
          </p:cNvPicPr>
          <p:nvPr/>
        </p:nvPicPr>
        <p:blipFill rotWithShape="1">
          <a:blip r:embed="rId4"/>
          <a:srcRect t="22283" r="3992" b="11085"/>
          <a:stretch/>
        </p:blipFill>
        <p:spPr>
          <a:xfrm>
            <a:off x="9632584" y="-37104"/>
            <a:ext cx="550196" cy="674323"/>
          </a:xfrm>
          <a:prstGeom prst="rect">
            <a:avLst/>
          </a:prstGeom>
        </p:spPr>
      </p:pic>
      <p:sp>
        <p:nvSpPr>
          <p:cNvPr id="20" name="Rectángulo: esquinas superiores redondeadas 19">
            <a:extLst>
              <a:ext uri="{FF2B5EF4-FFF2-40B4-BE49-F238E27FC236}">
                <a16:creationId xmlns:a16="http://schemas.microsoft.com/office/drawing/2014/main" id="{A6EE38D9-0B38-43AB-A969-BB8536421FBA}"/>
              </a:ext>
            </a:extLst>
          </p:cNvPr>
          <p:cNvSpPr/>
          <p:nvPr/>
        </p:nvSpPr>
        <p:spPr>
          <a:xfrm>
            <a:off x="2428971" y="381783"/>
            <a:ext cx="2492733" cy="5344639"/>
          </a:xfrm>
          <a:prstGeom prst="round2SameRect">
            <a:avLst/>
          </a:prstGeom>
          <a:solidFill>
            <a:srgbClr val="D8DEC4">
              <a:alpha val="49804"/>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Como cualquier otro ser humano, Pedro era falible y por eso cayó en el pecado de la hipocresía; a pesar de haber recibido el Espíritu Santo en Pentecostés, temió a los hombres y actuó con doblez al apartarse de los gentiles por miedo a la crítica de los judíos.</a:t>
            </a:r>
          </a:p>
        </p:txBody>
      </p:sp>
      <p:pic>
        <p:nvPicPr>
          <p:cNvPr id="7" name="Imagen 6">
            <a:extLst>
              <a:ext uri="{FF2B5EF4-FFF2-40B4-BE49-F238E27FC236}">
                <a16:creationId xmlns:a16="http://schemas.microsoft.com/office/drawing/2014/main" id="{7C4017FD-D3A6-44A1-95DF-EEBF18D05CDA}"/>
              </a:ext>
            </a:extLst>
          </p:cNvPr>
          <p:cNvPicPr>
            <a:picLocks noChangeAspect="1"/>
          </p:cNvPicPr>
          <p:nvPr/>
        </p:nvPicPr>
        <p:blipFill rotWithShape="1">
          <a:blip r:embed="rId5"/>
          <a:srcRect t="28617" r="29360" b="12577"/>
          <a:stretch/>
        </p:blipFill>
        <p:spPr>
          <a:xfrm>
            <a:off x="2393376" y="6224"/>
            <a:ext cx="521095" cy="598715"/>
          </a:xfrm>
          <a:prstGeom prst="rect">
            <a:avLst/>
          </a:prstGeom>
        </p:spPr>
      </p:pic>
      <p:sp>
        <p:nvSpPr>
          <p:cNvPr id="24" name="Rectángulo: esquinas superiores redondeadas 23"/>
          <p:cNvSpPr/>
          <p:nvPr/>
        </p:nvSpPr>
        <p:spPr>
          <a:xfrm>
            <a:off x="4967162" y="381783"/>
            <a:ext cx="2395773" cy="5344639"/>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La Palabra de Dios enseña que el único fundamento verdadero de la iglesia es Jesucristo; por lo tanto, la seguridad y firmeza de la iglesia no dependen de un hombre falible, sino del Salvador eterno, quien es la roca inconmovible.</a:t>
            </a:r>
            <a:endParaRPr lang="es-EC" sz="2000" dirty="0">
              <a:solidFill>
                <a:schemeClr val="tx1"/>
              </a:solidFill>
              <a:latin typeface="Eras Demi ITC" panose="020B0805030504020804" pitchFamily="34" charset="0"/>
            </a:endParaRPr>
          </a:p>
        </p:txBody>
      </p:sp>
      <p:pic>
        <p:nvPicPr>
          <p:cNvPr id="9" name="Imagen 8">
            <a:extLst>
              <a:ext uri="{FF2B5EF4-FFF2-40B4-BE49-F238E27FC236}">
                <a16:creationId xmlns:a16="http://schemas.microsoft.com/office/drawing/2014/main" id="{20CCDE86-9C52-431D-857B-13A37D22E98F}"/>
              </a:ext>
            </a:extLst>
          </p:cNvPr>
          <p:cNvPicPr>
            <a:picLocks noChangeAspect="1"/>
          </p:cNvPicPr>
          <p:nvPr/>
        </p:nvPicPr>
        <p:blipFill rotWithShape="1">
          <a:blip r:embed="rId6"/>
          <a:srcRect t="26439" r="396" b="13325"/>
          <a:stretch/>
        </p:blipFill>
        <p:spPr>
          <a:xfrm>
            <a:off x="4799276" y="-486"/>
            <a:ext cx="570800" cy="609601"/>
          </a:xfrm>
          <a:prstGeom prst="rect">
            <a:avLst/>
          </a:prstGeom>
        </p:spPr>
      </p:pic>
      <p:sp>
        <p:nvSpPr>
          <p:cNvPr id="25" name="Rectángulo: esquinas superiores redondeadas 24"/>
          <p:cNvSpPr/>
          <p:nvPr/>
        </p:nvSpPr>
        <p:spPr>
          <a:xfrm>
            <a:off x="7408393" y="381783"/>
            <a:ext cx="2354636" cy="5345449"/>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La caída y rehabilitación de Pedro nos muestran que, aunque el ser humano puede fracasar gravemente al confiar en su propia fuerza, la gracia de Cristo es suficiente para levantar, restaurar y dar una nueva oportunidad al pecador.</a:t>
            </a:r>
          </a:p>
        </p:txBody>
      </p:sp>
      <p:pic>
        <p:nvPicPr>
          <p:cNvPr id="10" name="Imagen 9">
            <a:extLst>
              <a:ext uri="{FF2B5EF4-FFF2-40B4-BE49-F238E27FC236}">
                <a16:creationId xmlns:a16="http://schemas.microsoft.com/office/drawing/2014/main" id="{2E452A1F-0CC6-4530-B84E-18AA030ECD8D}"/>
              </a:ext>
            </a:extLst>
          </p:cNvPr>
          <p:cNvPicPr>
            <a:picLocks noChangeAspect="1"/>
          </p:cNvPicPr>
          <p:nvPr/>
        </p:nvPicPr>
        <p:blipFill rotWithShape="1">
          <a:blip r:embed="rId7"/>
          <a:srcRect t="24349" r="396" b="15415"/>
          <a:stretch/>
        </p:blipFill>
        <p:spPr>
          <a:xfrm>
            <a:off x="7215930" y="-486"/>
            <a:ext cx="570800" cy="609601"/>
          </a:xfrm>
          <a:prstGeom prst="rect">
            <a:avLst/>
          </a:prstGeom>
        </p:spPr>
      </p:pic>
      <p:pic>
        <p:nvPicPr>
          <p:cNvPr id="4" name="Imagen 3">
            <a:extLst>
              <a:ext uri="{FF2B5EF4-FFF2-40B4-BE49-F238E27FC236}">
                <a16:creationId xmlns:a16="http://schemas.microsoft.com/office/drawing/2014/main" id="{020E69A3-309C-764C-0104-3B9CE23F7E7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562930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2" grpId="0" animBg="1"/>
      <p:bldP spid="20" grpId="0" animBg="1"/>
      <p:bldP spid="24" grpId="0" animBg="1"/>
      <p:bldP spid="2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upo 18">
            <a:extLst>
              <a:ext uri="{FF2B5EF4-FFF2-40B4-BE49-F238E27FC236}">
                <a16:creationId xmlns:a16="http://schemas.microsoft.com/office/drawing/2014/main" id="{3613F8BA-6AF7-438A-AB08-9E748FFDE8FA}"/>
              </a:ext>
            </a:extLst>
          </p:cNvPr>
          <p:cNvGrpSpPr/>
          <p:nvPr/>
        </p:nvGrpSpPr>
        <p:grpSpPr>
          <a:xfrm>
            <a:off x="906" y="5642313"/>
            <a:ext cx="12192001" cy="1347314"/>
            <a:chOff x="-1816" y="5642313"/>
            <a:chExt cx="12192001" cy="1347314"/>
          </a:xfrm>
        </p:grpSpPr>
        <p:sp>
          <p:nvSpPr>
            <p:cNvPr id="20" name="Rectángulo 19">
              <a:extLst>
                <a:ext uri="{FF2B5EF4-FFF2-40B4-BE49-F238E27FC236}">
                  <a16:creationId xmlns:a16="http://schemas.microsoft.com/office/drawing/2014/main" id="{64BC90CF-CA08-4E61-B9A7-F9AAFD56DB2D}"/>
                </a:ext>
              </a:extLst>
            </p:cNvPr>
            <p:cNvSpPr/>
            <p:nvPr/>
          </p:nvSpPr>
          <p:spPr>
            <a:xfrm>
              <a:off x="-1814" y="5759705"/>
              <a:ext cx="12191999" cy="1087722"/>
            </a:xfrm>
            <a:prstGeom prst="rect">
              <a:avLst/>
            </a:prstGeom>
            <a:solidFill>
              <a:schemeClr val="accent4">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1" name="Picture 16" descr="Imagen relacionada">
              <a:extLst>
                <a:ext uri="{FF2B5EF4-FFF2-40B4-BE49-F238E27FC236}">
                  <a16:creationId xmlns:a16="http://schemas.microsoft.com/office/drawing/2014/main" id="{425E27F4-8B43-44D2-9A07-5F9B1BC345AF}"/>
                </a:ext>
              </a:extLst>
            </p:cNvPr>
            <p:cNvPicPr>
              <a:picLocks noChangeAspect="1" noChangeArrowheads="1"/>
            </p:cNvPicPr>
            <p:nvPr/>
          </p:nvPicPr>
          <p:blipFill rotWithShape="1">
            <a:blip r:embed="rId2">
              <a:clrChange>
                <a:clrFrom>
                  <a:srgbClr val="FEFEFE"/>
                </a:clrFrom>
                <a:clrTo>
                  <a:srgbClr val="FEFEFE">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6213" r="7296"/>
            <a:stretch/>
          </p:blipFill>
          <p:spPr bwMode="auto">
            <a:xfrm>
              <a:off x="-1816" y="5642313"/>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22" name="Título 1">
              <a:extLst>
                <a:ext uri="{FF2B5EF4-FFF2-40B4-BE49-F238E27FC236}">
                  <a16:creationId xmlns:a16="http://schemas.microsoft.com/office/drawing/2014/main" id="{1C545321-8678-466E-9636-007442E3C33A}"/>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3" name="Título 1">
              <a:extLst>
                <a:ext uri="{FF2B5EF4-FFF2-40B4-BE49-F238E27FC236}">
                  <a16:creationId xmlns:a16="http://schemas.microsoft.com/office/drawing/2014/main" id="{703382EF-8C52-4199-B8C3-C8E289E51F6C}"/>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8" name="Subtítulo 2">
              <a:extLst>
                <a:ext uri="{FF2B5EF4-FFF2-40B4-BE49-F238E27FC236}">
                  <a16:creationId xmlns:a16="http://schemas.microsoft.com/office/drawing/2014/main" id="{3F4D9C94-C642-4998-A6FC-C529A55E504D}"/>
                </a:ext>
              </a:extLst>
            </p:cNvPr>
            <p:cNvSpPr txBox="1">
              <a:spLocks/>
            </p:cNvSpPr>
            <p:nvPr/>
          </p:nvSpPr>
          <p:spPr>
            <a:xfrm>
              <a:off x="18447" y="6354003"/>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Decisión</a:t>
              </a:r>
            </a:p>
          </p:txBody>
        </p:sp>
        <p:sp>
          <p:nvSpPr>
            <p:cNvPr id="39" name="Título 1">
              <a:extLst>
                <a:ext uri="{FF2B5EF4-FFF2-40B4-BE49-F238E27FC236}">
                  <a16:creationId xmlns:a16="http://schemas.microsoft.com/office/drawing/2014/main" id="{A0CFA0CE-7291-4984-B5B5-274BD390E74B}"/>
                </a:ext>
              </a:extLst>
            </p:cNvPr>
            <p:cNvSpPr txBox="1">
              <a:spLocks/>
            </p:cNvSpPr>
            <p:nvPr/>
          </p:nvSpPr>
          <p:spPr>
            <a:xfrm>
              <a:off x="2858868" y="5791672"/>
              <a:ext cx="7639725" cy="63297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Aplico a mi vida lo que aprendí</a:t>
              </a:r>
              <a:endParaRPr lang="es-EC"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pic>
        <p:nvPicPr>
          <p:cNvPr id="1026" name="Picture 2" descr="Pulgar arriba - Iconos gratis de manos y gestos">
            <a:extLst>
              <a:ext uri="{FF2B5EF4-FFF2-40B4-BE49-F238E27FC236}">
                <a16:creationId xmlns:a16="http://schemas.microsoft.com/office/drawing/2014/main" id="{39F72389-2AF6-25BC-CE19-11A7CF1AB9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573148" y="824209"/>
            <a:ext cx="4876800" cy="4876800"/>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CE8F2FC9-9613-E81F-00FE-D44F1E4D9F28}"/>
              </a:ext>
            </a:extLst>
          </p:cNvPr>
          <p:cNvSpPr txBox="1"/>
          <p:nvPr/>
        </p:nvSpPr>
        <p:spPr>
          <a:xfrm>
            <a:off x="192148" y="1364160"/>
            <a:ext cx="2769594" cy="1569660"/>
          </a:xfrm>
          <a:prstGeom prst="rect">
            <a:avLst/>
          </a:prstGeom>
          <a:noFill/>
        </p:spPr>
        <p:txBody>
          <a:bodyPr wrap="square" rtlCol="0">
            <a:spAutoFit/>
          </a:bodyPr>
          <a:lstStyle/>
          <a:p>
            <a:r>
              <a:rPr lang="es-EC" sz="3200" dirty="0">
                <a:solidFill>
                  <a:schemeClr val="accent1"/>
                </a:solidFill>
                <a:latin typeface="Avenir Next LT Pro Light" panose="020B0304020202020204" pitchFamily="34" charset="0"/>
                <a:cs typeface="Segoe UI Semibold" panose="020B0702040204020203" pitchFamily="34" charset="0"/>
              </a:rPr>
              <a:t>al tomar buenas    decisiones</a:t>
            </a:r>
          </a:p>
        </p:txBody>
      </p:sp>
      <p:sp>
        <p:nvSpPr>
          <p:cNvPr id="10" name="CuadroTexto 9">
            <a:extLst>
              <a:ext uri="{FF2B5EF4-FFF2-40B4-BE49-F238E27FC236}">
                <a16:creationId xmlns:a16="http://schemas.microsoft.com/office/drawing/2014/main" id="{8366348D-97DF-E479-4D72-E975E48F2549}"/>
              </a:ext>
            </a:extLst>
          </p:cNvPr>
          <p:cNvSpPr txBox="1"/>
          <p:nvPr/>
        </p:nvSpPr>
        <p:spPr>
          <a:xfrm>
            <a:off x="203696" y="92458"/>
            <a:ext cx="4131631" cy="1323439"/>
          </a:xfrm>
          <a:prstGeom prst="rect">
            <a:avLst/>
          </a:prstGeom>
          <a:noFill/>
        </p:spPr>
        <p:txBody>
          <a:bodyPr wrap="square">
            <a:spAutoFit/>
          </a:bodyPr>
          <a:lstStyle/>
          <a:p>
            <a:r>
              <a:rPr lang="es-EC" sz="8000" dirty="0">
                <a:solidFill>
                  <a:schemeClr val="accent1"/>
                </a:solidFill>
                <a:latin typeface="ADLaM Display" panose="02010000000000000000" pitchFamily="2" charset="0"/>
                <a:ea typeface="ADLaM Display" panose="02010000000000000000" pitchFamily="2" charset="0"/>
                <a:cs typeface="ADLaM Display" panose="02010000000000000000" pitchFamily="2" charset="0"/>
              </a:rPr>
              <a:t>Avanzo</a:t>
            </a:r>
            <a:endParaRPr lang="es-MX" sz="8000" dirty="0">
              <a:latin typeface="ADLaM Display" panose="02010000000000000000" pitchFamily="2" charset="0"/>
              <a:ea typeface="ADLaM Display" panose="02010000000000000000" pitchFamily="2" charset="0"/>
              <a:cs typeface="ADLaM Display" panose="02010000000000000000" pitchFamily="2" charset="0"/>
            </a:endParaRPr>
          </a:p>
        </p:txBody>
      </p:sp>
      <p:sp>
        <p:nvSpPr>
          <p:cNvPr id="2" name="Rectángulo 1">
            <a:extLst>
              <a:ext uri="{FF2B5EF4-FFF2-40B4-BE49-F238E27FC236}">
                <a16:creationId xmlns:a16="http://schemas.microsoft.com/office/drawing/2014/main" id="{3ABDA65D-9139-48E5-D4B2-9888A11FF3CB}"/>
              </a:ext>
            </a:extLst>
          </p:cNvPr>
          <p:cNvSpPr/>
          <p:nvPr/>
        </p:nvSpPr>
        <p:spPr>
          <a:xfrm>
            <a:off x="5494102" y="3002055"/>
            <a:ext cx="6358318" cy="1938992"/>
          </a:xfrm>
          <a:prstGeom prst="rect">
            <a:avLst/>
          </a:prstGeom>
        </p:spPr>
        <p:txBody>
          <a:bodyPr wrap="square">
            <a:spAutoFit/>
          </a:bodyPr>
          <a:lstStyle/>
          <a:p>
            <a:pPr algn="ctr"/>
            <a:r>
              <a:rPr lang="es-ES" sz="3000" dirty="0">
                <a:solidFill>
                  <a:schemeClr val="accent4">
                    <a:lumMod val="75000"/>
                  </a:schemeClr>
                </a:solidFill>
                <a:latin typeface="Eras Demi ITC" panose="020B0805030504020804" pitchFamily="34" charset="0"/>
              </a:rPr>
              <a:t>¡Decido confiar en el poder restaurador de Jesús y fortalecer a otros con mi testimonio de su gracia!</a:t>
            </a:r>
            <a:endParaRPr lang="es-MX" sz="3000" dirty="0">
              <a:solidFill>
                <a:schemeClr val="accent4">
                  <a:lumMod val="75000"/>
                </a:schemeClr>
              </a:solidFill>
              <a:latin typeface="Eras Demi ITC" panose="020B0805030504020804" pitchFamily="34" charset="0"/>
            </a:endParaRPr>
          </a:p>
        </p:txBody>
      </p:sp>
      <p:sp>
        <p:nvSpPr>
          <p:cNvPr id="4" name="Rectángulo 3">
            <a:extLst>
              <a:ext uri="{FF2B5EF4-FFF2-40B4-BE49-F238E27FC236}">
                <a16:creationId xmlns:a16="http://schemas.microsoft.com/office/drawing/2014/main" id="{91E601A8-B517-CAD5-E600-6DA954662F44}"/>
              </a:ext>
            </a:extLst>
          </p:cNvPr>
          <p:cNvSpPr/>
          <p:nvPr/>
        </p:nvSpPr>
        <p:spPr>
          <a:xfrm>
            <a:off x="5494102" y="754177"/>
            <a:ext cx="6358318" cy="1938992"/>
          </a:xfrm>
          <a:prstGeom prst="rect">
            <a:avLst/>
          </a:prstGeom>
        </p:spPr>
        <p:txBody>
          <a:bodyPr wrap="square">
            <a:spAutoFit/>
          </a:bodyPr>
          <a:lstStyle/>
          <a:p>
            <a:pPr algn="ctr"/>
            <a:r>
              <a:rPr lang="es-ES" sz="3000" dirty="0">
                <a:solidFill>
                  <a:schemeClr val="accent2">
                    <a:lumMod val="75000"/>
                  </a:schemeClr>
                </a:solidFill>
                <a:latin typeface="Eras Bold ITC" panose="020B0907030504020204" pitchFamily="34" charset="0"/>
              </a:rPr>
              <a:t>Creo que incluso en mis caídas, Cristo intercede por mí y puede restaurarme si me arrepiento con sinceridad.</a:t>
            </a:r>
            <a:endParaRPr lang="es-MX" sz="3000" dirty="0">
              <a:solidFill>
                <a:schemeClr val="accent2">
                  <a:lumMod val="75000"/>
                </a:schemeClr>
              </a:solidFill>
              <a:latin typeface="Eras Bold ITC" panose="020B0907030504020204" pitchFamily="34" charset="0"/>
            </a:endParaRPr>
          </a:p>
        </p:txBody>
      </p:sp>
      <p:pic>
        <p:nvPicPr>
          <p:cNvPr id="3" name="Imagen 2">
            <a:extLst>
              <a:ext uri="{FF2B5EF4-FFF2-40B4-BE49-F238E27FC236}">
                <a16:creationId xmlns:a16="http://schemas.microsoft.com/office/drawing/2014/main" id="{099CB64E-DEDE-A06C-3A41-84E45BF394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707340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a:extLst>
              <a:ext uri="{FF2B5EF4-FFF2-40B4-BE49-F238E27FC236}">
                <a16:creationId xmlns:a16="http://schemas.microsoft.com/office/drawing/2014/main" id="{B9052193-FD8A-4AE4-B798-BDD1BE36CDC1}"/>
              </a:ext>
            </a:extLst>
          </p:cNvPr>
          <p:cNvGrpSpPr/>
          <p:nvPr/>
        </p:nvGrpSpPr>
        <p:grpSpPr>
          <a:xfrm>
            <a:off x="-2" y="0"/>
            <a:ext cx="6129777" cy="6194042"/>
            <a:chOff x="-1" y="0"/>
            <a:chExt cx="5962650" cy="5962650"/>
          </a:xfrm>
        </p:grpSpPr>
        <p:pic>
          <p:nvPicPr>
            <p:cNvPr id="19458" name="Picture 2" descr="Imagen relacionada">
              <a:extLst>
                <a:ext uri="{FF2B5EF4-FFF2-40B4-BE49-F238E27FC236}">
                  <a16:creationId xmlns:a16="http://schemas.microsoft.com/office/drawing/2014/main" id="{3843FCA9-DDAD-46D9-AB15-80CEF97BA9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a:extLst>
                <a:ext uri="{FF2B5EF4-FFF2-40B4-BE49-F238E27FC236}">
                  <a16:creationId xmlns:a16="http://schemas.microsoft.com/office/drawing/2014/main" id="{A76C41F0-ECCB-446B-8232-776767D7F47E}"/>
                </a:ext>
              </a:extLst>
            </p:cNvPr>
            <p:cNvSpPr/>
            <p:nvPr/>
          </p:nvSpPr>
          <p:spPr>
            <a:xfrm>
              <a:off x="2198916" y="3494289"/>
              <a:ext cx="1382485" cy="589848"/>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a:solidFill>
                    <a:schemeClr val="tx1"/>
                  </a:solidFill>
                  <a:latin typeface="Segoe UI Semibold" panose="020B0702040204020203" pitchFamily="34" charset="0"/>
                  <a:cs typeface="Segoe UI Semibold" panose="020B0702040204020203" pitchFamily="34" charset="0"/>
                </a:rPr>
                <a:t>DIEZMOS</a:t>
              </a:r>
            </a:p>
            <a:p>
              <a:pPr algn="ctr"/>
              <a:r>
                <a:rPr lang="es-EC" dirty="0">
                  <a:solidFill>
                    <a:schemeClr val="tx1"/>
                  </a:solidFill>
                  <a:latin typeface="Segoe UI Semibold" panose="020B0702040204020203" pitchFamily="34" charset="0"/>
                  <a:cs typeface="Segoe UI Semibold" panose="020B0702040204020203" pitchFamily="34" charset="0"/>
                </a:rPr>
                <a:t>OFRENDAS</a:t>
              </a:r>
            </a:p>
          </p:txBody>
        </p:sp>
      </p:grpSp>
      <p:sp>
        <p:nvSpPr>
          <p:cNvPr id="2" name="Rectángulo 1">
            <a:extLst>
              <a:ext uri="{FF2B5EF4-FFF2-40B4-BE49-F238E27FC236}">
                <a16:creationId xmlns:a16="http://schemas.microsoft.com/office/drawing/2014/main" id="{4E85F43C-432B-41B9-85E4-75DD65EEDCAC}"/>
              </a:ext>
            </a:extLst>
          </p:cNvPr>
          <p:cNvSpPr/>
          <p:nvPr/>
        </p:nvSpPr>
        <p:spPr>
          <a:xfrm>
            <a:off x="6444343" y="779824"/>
            <a:ext cx="5648084" cy="1754326"/>
          </a:xfrm>
          <a:prstGeom prst="rect">
            <a:avLst/>
          </a:prstGeom>
          <a:ln>
            <a:solidFill>
              <a:schemeClr val="bg1"/>
            </a:solidFill>
          </a:ln>
        </p:spPr>
        <p:txBody>
          <a:bodyPr wrap="square">
            <a:spAutoFit/>
            <a:scene3d>
              <a:camera prst="orthographicFront"/>
              <a:lightRig rig="threePt" dir="t"/>
            </a:scene3d>
            <a:sp3d extrusionH="57150">
              <a:bevelT h="25400" prst="softRound"/>
            </a:sp3d>
          </a:bodyPr>
          <a:lstStyle/>
          <a:p>
            <a:pPr algn="r"/>
            <a:r>
              <a:rPr lang="es-MX" sz="5400" dirty="0">
                <a:solidFill>
                  <a:schemeClr val="accent2">
                    <a:lumMod val="75000"/>
                  </a:schemeClr>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Planifico mi ofrenda</a:t>
            </a:r>
            <a:endParaRPr lang="es-EC" sz="5400" dirty="0">
              <a:solidFill>
                <a:schemeClr val="accent2">
                  <a:lumMod val="75000"/>
                </a:schemeClr>
              </a:solidFill>
              <a:effectLst>
                <a:outerShdw blurRad="50800" dist="38100" dir="2700000" algn="tl" rotWithShape="0">
                  <a:prstClr val="black">
                    <a:alpha val="40000"/>
                  </a:prstClr>
                </a:outerShdw>
              </a:effectLst>
            </a:endParaRPr>
          </a:p>
        </p:txBody>
      </p:sp>
      <p:grpSp>
        <p:nvGrpSpPr>
          <p:cNvPr id="18" name="Grupo 17">
            <a:extLst>
              <a:ext uri="{FF2B5EF4-FFF2-40B4-BE49-F238E27FC236}">
                <a16:creationId xmlns:a16="http://schemas.microsoft.com/office/drawing/2014/main" id="{A1BA99B4-04E6-4283-BB10-31A72CC2D73E}"/>
              </a:ext>
            </a:extLst>
          </p:cNvPr>
          <p:cNvGrpSpPr/>
          <p:nvPr/>
        </p:nvGrpSpPr>
        <p:grpSpPr>
          <a:xfrm>
            <a:off x="0" y="5665899"/>
            <a:ext cx="12166601" cy="1347314"/>
            <a:chOff x="0" y="5665899"/>
            <a:chExt cx="12166601" cy="1347314"/>
          </a:xfrm>
        </p:grpSpPr>
        <p:sp>
          <p:nvSpPr>
            <p:cNvPr id="8" name="Rectángulo 7"/>
            <p:cNvSpPr/>
            <p:nvPr/>
          </p:nvSpPr>
          <p:spPr>
            <a:xfrm>
              <a:off x="1" y="5761519"/>
              <a:ext cx="12166600"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040" name="Picture 16" descr="Imagen relacionada">
              <a:extLst>
                <a:ext uri="{FF2B5EF4-FFF2-40B4-BE49-F238E27FC236}">
                  <a16:creationId xmlns:a16="http://schemas.microsoft.com/office/drawing/2014/main" id="{FCEAB9AF-4E01-4849-B814-BD214A22604D}"/>
                </a:ext>
              </a:extLst>
            </p:cNvPr>
            <p:cNvPicPr>
              <a:picLocks noChangeAspect="1" noChangeArrowheads="1"/>
            </p:cNvPicPr>
            <p:nvPr/>
          </p:nvPicPr>
          <p:blipFill rotWithShape="1">
            <a:blip r:embed="rId3">
              <a:clrChange>
                <a:clrFrom>
                  <a:srgbClr val="FEFEFE"/>
                </a:clrFrom>
                <a:clrTo>
                  <a:srgbClr val="FEFEFE">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6213" r="7296"/>
            <a:stretch/>
          </p:blipFill>
          <p:spPr bwMode="auto">
            <a:xfrm>
              <a:off x="0" y="5665899"/>
              <a:ext cx="12129489" cy="1347314"/>
            </a:xfrm>
            <a:prstGeom prst="rect">
              <a:avLst/>
            </a:prstGeom>
            <a:noFill/>
            <a:extLst>
              <a:ext uri="{909E8E84-426E-40DD-AFC4-6F175D3DCCD1}">
                <a14:hiddenFill xmlns:a14="http://schemas.microsoft.com/office/drawing/2010/main">
                  <a:solidFill>
                    <a:srgbClr val="FFFFFF"/>
                  </a:solidFill>
                </a14:hiddenFill>
              </a:ext>
            </a:extLst>
          </p:spPr>
        </p:pic>
        <p:sp>
          <p:nvSpPr>
            <p:cNvPr id="10"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4"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6" name="Rectángulo 35">
              <a:extLst>
                <a:ext uri="{FF2B5EF4-FFF2-40B4-BE49-F238E27FC236}">
                  <a16:creationId xmlns:a16="http://schemas.microsoft.com/office/drawing/2014/main" id="{0C840142-F805-4669-8964-5A51F4834119}"/>
                </a:ext>
              </a:extLst>
            </p:cNvPr>
            <p:cNvSpPr/>
            <p:nvPr/>
          </p:nvSpPr>
          <p:spPr>
            <a:xfrm>
              <a:off x="59279" y="6358014"/>
              <a:ext cx="2411778" cy="430887"/>
            </a:xfrm>
            <a:prstGeom prst="rect">
              <a:avLst/>
            </a:prstGeom>
          </p:spPr>
          <p:txBody>
            <a:bodyPr wrap="square">
              <a:spAutoFit/>
              <a:scene3d>
                <a:camera prst="orthographicFront"/>
                <a:lightRig rig="threePt" dir="t"/>
              </a:scene3d>
              <a:sp3d extrusionH="57150">
                <a:bevelT h="25400" prst="softRound"/>
              </a:sp3d>
            </a:bodyPr>
            <a:lstStyle/>
            <a:p>
              <a:r>
                <a:rPr lang="es-MX" sz="2200" dirty="0">
                  <a:solidFill>
                    <a:schemeClr val="accent4">
                      <a:lumMod val="50000"/>
                    </a:schemeClr>
                  </a:solidFill>
                  <a:latin typeface="Segoe UI Black" panose="020B0A02040204020203" pitchFamily="34" charset="0"/>
                  <a:ea typeface="Segoe UI Black" panose="020B0A02040204020203" pitchFamily="34" charset="0"/>
                </a:rPr>
                <a:t>Mayordomía</a:t>
              </a:r>
              <a:endParaRPr lang="es-EC" sz="2200" dirty="0">
                <a:solidFill>
                  <a:schemeClr val="accent4">
                    <a:lumMod val="50000"/>
                  </a:schemeClr>
                </a:solidFill>
              </a:endParaRPr>
            </a:p>
          </p:txBody>
        </p:sp>
      </p:grpSp>
      <p:sp>
        <p:nvSpPr>
          <p:cNvPr id="5" name="Rectángulo 4">
            <a:extLst>
              <a:ext uri="{FF2B5EF4-FFF2-40B4-BE49-F238E27FC236}">
                <a16:creationId xmlns:a16="http://schemas.microsoft.com/office/drawing/2014/main" id="{760F5EEA-0818-4E0E-8C11-4D5CE6A119DB}"/>
              </a:ext>
            </a:extLst>
          </p:cNvPr>
          <p:cNvSpPr/>
          <p:nvPr/>
        </p:nvSpPr>
        <p:spPr>
          <a:xfrm>
            <a:off x="6115053" y="8173"/>
            <a:ext cx="6051548" cy="923330"/>
          </a:xfrm>
          <a:prstGeom prst="rect">
            <a:avLst/>
          </a:prstGeom>
        </p:spPr>
        <p:txBody>
          <a:bodyPr wrap="square">
            <a:spAutoFit/>
          </a:bodyPr>
          <a:lstStyle/>
          <a:p>
            <a:r>
              <a:rPr lang="es-MX" sz="5400" dirty="0">
                <a:solidFill>
                  <a:srgbClr val="0070C0"/>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Soy Mayordomo:</a:t>
            </a:r>
          </a:p>
        </p:txBody>
      </p:sp>
      <p:sp>
        <p:nvSpPr>
          <p:cNvPr id="9" name="CuadroTexto 8">
            <a:extLst>
              <a:ext uri="{FF2B5EF4-FFF2-40B4-BE49-F238E27FC236}">
                <a16:creationId xmlns:a16="http://schemas.microsoft.com/office/drawing/2014/main" id="{FCF1959B-B268-4BA5-9C04-AB46D072A262}"/>
              </a:ext>
            </a:extLst>
          </p:cNvPr>
          <p:cNvSpPr txBox="1"/>
          <p:nvPr/>
        </p:nvSpPr>
        <p:spPr>
          <a:xfrm>
            <a:off x="6190899" y="2829028"/>
            <a:ext cx="5901528" cy="2985433"/>
          </a:xfrm>
          <a:prstGeom prst="rect">
            <a:avLst/>
          </a:prstGeom>
          <a:noFill/>
        </p:spPr>
        <p:txBody>
          <a:bodyPr wrap="square" rtlCol="0">
            <a:spAutoFit/>
          </a:bodyPr>
          <a:lstStyle/>
          <a:p>
            <a:r>
              <a:rPr lang="es-EC" sz="2800" b="1" dirty="0">
                <a:latin typeface="Eras Medium ITC" panose="020B0602030504020804" pitchFamily="34" charset="0"/>
              </a:rPr>
              <a:t>Para transferencias bancarias:</a:t>
            </a:r>
          </a:p>
          <a:p>
            <a:r>
              <a:rPr lang="es-EC" sz="2400" b="1" dirty="0">
                <a:latin typeface="Eras Medium ITC" panose="020B0602030504020804" pitchFamily="34" charset="0"/>
              </a:rPr>
              <a:t>Banco Pacífico</a:t>
            </a:r>
          </a:p>
          <a:p>
            <a:r>
              <a:rPr lang="es-EC" sz="2400" dirty="0">
                <a:latin typeface="Eras Medium ITC" panose="020B0602030504020804" pitchFamily="34" charset="0"/>
              </a:rPr>
              <a:t>Cuenta Corriente #637254</a:t>
            </a:r>
          </a:p>
          <a:p>
            <a:r>
              <a:rPr lang="es-EC" sz="2400" b="1" dirty="0">
                <a:latin typeface="Eras Medium ITC" panose="020B0602030504020804" pitchFamily="34" charset="0"/>
              </a:rPr>
              <a:t>Banco Pichincha</a:t>
            </a:r>
          </a:p>
          <a:p>
            <a:r>
              <a:rPr lang="es-EC" sz="2400" dirty="0">
                <a:latin typeface="Eras Medium ITC" panose="020B0602030504020804" pitchFamily="34" charset="0"/>
              </a:rPr>
              <a:t>Cuenta de Ahorros #3735728600</a:t>
            </a:r>
          </a:p>
          <a:p>
            <a:r>
              <a:rPr lang="es-EC" sz="2400" dirty="0">
                <a:latin typeface="Eras Medium ITC" panose="020B0602030504020804" pitchFamily="34" charset="0"/>
              </a:rPr>
              <a:t>RUC: 1790984362001</a:t>
            </a:r>
          </a:p>
          <a:p>
            <a:r>
              <a:rPr lang="es-EC" sz="2000" dirty="0">
                <a:latin typeface="Eras Medium ITC" panose="020B0602030504020804" pitchFamily="34" charset="0"/>
              </a:rPr>
              <a:t>ADVENTISTAS DEL SÉPTIMO DÍA MOVIMIENTO DE REFORMA UNION ECUATORIANA</a:t>
            </a:r>
          </a:p>
        </p:txBody>
      </p:sp>
      <p:pic>
        <p:nvPicPr>
          <p:cNvPr id="6" name="Imagen 5">
            <a:extLst>
              <a:ext uri="{FF2B5EF4-FFF2-40B4-BE49-F238E27FC236}">
                <a16:creationId xmlns:a16="http://schemas.microsoft.com/office/drawing/2014/main" id="{0665E47F-41EB-46E9-8567-5CAD473BB34E}"/>
              </a:ext>
            </a:extLst>
          </p:cNvPr>
          <p:cNvPicPr>
            <a:picLocks noChangeAspect="1"/>
          </p:cNvPicPr>
          <p:nvPr/>
        </p:nvPicPr>
        <p:blipFill>
          <a:blip r:embed="rId4"/>
          <a:stretch>
            <a:fillRect/>
          </a:stretch>
        </p:blipFill>
        <p:spPr>
          <a:xfrm>
            <a:off x="6191250" y="2363021"/>
            <a:ext cx="4005419" cy="652329"/>
          </a:xfrm>
          <a:prstGeom prst="rect">
            <a:avLst/>
          </a:prstGeom>
        </p:spPr>
      </p:pic>
      <p:pic>
        <p:nvPicPr>
          <p:cNvPr id="7" name="Imagen 6">
            <a:extLst>
              <a:ext uri="{FF2B5EF4-FFF2-40B4-BE49-F238E27FC236}">
                <a16:creationId xmlns:a16="http://schemas.microsoft.com/office/drawing/2014/main" id="{805CEB72-F41B-2F92-66C9-1CF7D3FBD18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02675204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1256233</TotalTime>
  <Words>1620</Words>
  <Application>Microsoft Office PowerPoint</Application>
  <PresentationFormat>Panorámica</PresentationFormat>
  <Paragraphs>133</Paragraphs>
  <Slides>19</Slides>
  <Notes>14</Notes>
  <HiddenSlides>0</HiddenSlides>
  <MMClips>0</MMClips>
  <ScaleCrop>false</ScaleCrop>
  <HeadingPairs>
    <vt:vector size="6" baseType="variant">
      <vt:variant>
        <vt:lpstr>Fuentes usadas</vt:lpstr>
      </vt:variant>
      <vt:variant>
        <vt:i4>19</vt:i4>
      </vt:variant>
      <vt:variant>
        <vt:lpstr>Tema</vt:lpstr>
      </vt:variant>
      <vt:variant>
        <vt:i4>1</vt:i4>
      </vt:variant>
      <vt:variant>
        <vt:lpstr>Títulos de diapositiva</vt:lpstr>
      </vt:variant>
      <vt:variant>
        <vt:i4>19</vt:i4>
      </vt:variant>
    </vt:vector>
  </HeadingPairs>
  <TitlesOfParts>
    <vt:vector size="39" baseType="lpstr">
      <vt:lpstr>Abadi</vt:lpstr>
      <vt:lpstr>ADLaM Display</vt:lpstr>
      <vt:lpstr>Arial</vt:lpstr>
      <vt:lpstr>Avenir Next LT Pro Light</vt:lpstr>
      <vt:lpstr>Bookman Old Style</vt:lpstr>
      <vt:lpstr>Bw Modelica</vt:lpstr>
      <vt:lpstr>Bw Modelica Black</vt:lpstr>
      <vt:lpstr>Bw Modelica ExtraBold</vt:lpstr>
      <vt:lpstr>BwModelica-Bold</vt:lpstr>
      <vt:lpstr>BwModelica-ExtraBold</vt:lpstr>
      <vt:lpstr>Calibri</vt:lpstr>
      <vt:lpstr>Calibri Light</vt:lpstr>
      <vt:lpstr>Candara</vt:lpstr>
      <vt:lpstr>Eras Bold ITC</vt:lpstr>
      <vt:lpstr>Eras Demi ITC</vt:lpstr>
      <vt:lpstr>Eras Medium ITC</vt:lpstr>
      <vt:lpstr>Noto Sans ExtBd</vt:lpstr>
      <vt:lpstr>Segoe UI Black</vt:lpstr>
      <vt:lpstr>Segoe UI Semibold</vt:lpstr>
      <vt:lpstr>Tema de Office</vt:lpstr>
      <vt:lpstr>Presentación de PowerPoint</vt:lpstr>
      <vt:lpstr>Presentación de PowerPoint</vt:lpstr>
      <vt:lpstr>Presentación de PowerPoint</vt:lpstr>
      <vt:lpstr>Presentación de PowerPoint</vt:lpstr>
      <vt:lpstr>Presentación de PowerPoint</vt:lpstr>
      <vt:lpstr>Verso bíblico de memoria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Cesia Tomalá;Carlos Bazán</dc:creator>
  <cp:lastModifiedBy>Secretaría Unión Ecuatoriana</cp:lastModifiedBy>
  <cp:revision>9376</cp:revision>
  <dcterms:created xsi:type="dcterms:W3CDTF">2017-06-02T15:34:13Z</dcterms:created>
  <dcterms:modified xsi:type="dcterms:W3CDTF">2025-09-23T23:09:42Z</dcterms:modified>
</cp:coreProperties>
</file>