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395" r:id="rId2"/>
    <p:sldId id="256" r:id="rId3"/>
    <p:sldId id="340" r:id="rId4"/>
    <p:sldId id="544" r:id="rId5"/>
    <p:sldId id="392" r:id="rId6"/>
    <p:sldId id="274" r:id="rId7"/>
    <p:sldId id="557" r:id="rId8"/>
    <p:sldId id="565" r:id="rId9"/>
    <p:sldId id="551" r:id="rId10"/>
    <p:sldId id="550" r:id="rId11"/>
    <p:sldId id="558" r:id="rId12"/>
    <p:sldId id="538" r:id="rId13"/>
    <p:sldId id="566" r:id="rId14"/>
    <p:sldId id="567" r:id="rId15"/>
    <p:sldId id="570" r:id="rId16"/>
    <p:sldId id="572" r:id="rId17"/>
    <p:sldId id="573" r:id="rId18"/>
    <p:sldId id="276" r:id="rId19"/>
    <p:sldId id="265" r:id="rId20"/>
    <p:sldId id="393" r:id="rId2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621" autoAdjust="0"/>
  </p:normalViewPr>
  <p:slideViewPr>
    <p:cSldViewPr snapToGrid="0">
      <p:cViewPr varScale="1">
        <p:scale>
          <a:sx n="74" d="100"/>
          <a:sy n="74" d="100"/>
        </p:scale>
        <p:origin x="955"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C81BCC-F644-4392-A4EB-8B2755095CD1}"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8004C86F-61C7-4E98-9826-5338552751CC}">
      <dgm:prSet phldrT="[Texto]" custT="1"/>
      <dgm:spPr/>
      <dgm:t>
        <a:bodyPr/>
        <a:lstStyle/>
        <a:p>
          <a:pPr algn="ctr"/>
          <a:r>
            <a:rPr lang="es-ES" sz="2200" dirty="0">
              <a:latin typeface="Bw Modelica" panose="00000600000000000000" pitchFamily="50" charset="0"/>
            </a:rPr>
            <a:t>Los líderes religiosos condenaron a Jesús injustamente, pero no tenían autoridad para ejecutar la sentencia de muerte, pues Judea estaba bajo dominio romano…</a:t>
          </a:r>
          <a:endParaRPr lang="es-EC" sz="2200" dirty="0">
            <a:latin typeface="Bw Modelica" panose="00000600000000000000" pitchFamily="50" charset="0"/>
          </a:endParaRPr>
        </a:p>
      </dgm:t>
    </dgm:pt>
    <dgm:pt modelId="{31B4C6C9-F6EC-43C8-BC61-14B44FA760BD}" type="parTrans" cxnId="{7515A4BA-C510-472E-B25B-3479542D13B3}">
      <dgm:prSet/>
      <dgm:spPr/>
      <dgm:t>
        <a:bodyPr/>
        <a:lstStyle/>
        <a:p>
          <a:pPr algn="ctr"/>
          <a:endParaRPr lang="es-EC" sz="2200">
            <a:latin typeface="Bw Modelica" panose="00000600000000000000" pitchFamily="50" charset="0"/>
          </a:endParaRPr>
        </a:p>
      </dgm:t>
    </dgm:pt>
    <dgm:pt modelId="{73607FFB-5E7C-4DAC-997C-061C21866196}" type="sibTrans" cxnId="{7515A4BA-C510-472E-B25B-3479542D13B3}">
      <dgm:prSet/>
      <dgm:spPr/>
      <dgm:t>
        <a:bodyPr/>
        <a:lstStyle/>
        <a:p>
          <a:pPr algn="ctr"/>
          <a:endParaRPr lang="es-EC" sz="2200">
            <a:latin typeface="Bw Modelica" panose="00000600000000000000" pitchFamily="50" charset="0"/>
          </a:endParaRPr>
        </a:p>
      </dgm:t>
    </dgm:pt>
    <dgm:pt modelId="{919834EC-F76B-4D23-B5C8-A3D58105AD31}">
      <dgm:prSet phldrT="[Texto]" custT="1"/>
      <dgm:spPr/>
      <dgm:t>
        <a:bodyPr/>
        <a:lstStyle/>
        <a:p>
          <a:pPr algn="ctr"/>
          <a:r>
            <a:rPr lang="es-ES" sz="2200" dirty="0">
              <a:latin typeface="Bw Modelica" panose="00000600000000000000" pitchFamily="50" charset="0"/>
            </a:rPr>
            <a:t>…por eso, llevaron a Jesús ante Pilato, el gobernador romano, con el propósito de que él confirmara y ejecutara la sentencia.</a:t>
          </a:r>
          <a:endParaRPr lang="es-EC" sz="2200" dirty="0">
            <a:latin typeface="Bw Modelica" panose="00000600000000000000" pitchFamily="50" charset="0"/>
          </a:endParaRPr>
        </a:p>
      </dgm:t>
    </dgm:pt>
    <dgm:pt modelId="{8A7A86AB-98BA-4627-9C13-0A972EE8EDA1}" type="parTrans" cxnId="{F6A7C992-3D30-471F-8C39-BDFB846FEDAB}">
      <dgm:prSet/>
      <dgm:spPr/>
      <dgm:t>
        <a:bodyPr/>
        <a:lstStyle/>
        <a:p>
          <a:pPr algn="ctr"/>
          <a:endParaRPr lang="es-EC" sz="2200">
            <a:latin typeface="Bw Modelica" panose="00000600000000000000" pitchFamily="50" charset="0"/>
          </a:endParaRPr>
        </a:p>
      </dgm:t>
    </dgm:pt>
    <dgm:pt modelId="{AB9ECC04-A49A-4B88-8B18-81E65ED6DBD3}" type="sibTrans" cxnId="{F6A7C992-3D30-471F-8C39-BDFB846FEDAB}">
      <dgm:prSet/>
      <dgm:spPr/>
      <dgm:t>
        <a:bodyPr/>
        <a:lstStyle/>
        <a:p>
          <a:pPr algn="ctr"/>
          <a:endParaRPr lang="es-EC" sz="2200">
            <a:latin typeface="Bw Modelica" panose="00000600000000000000" pitchFamily="50" charset="0"/>
          </a:endParaRPr>
        </a:p>
      </dgm:t>
    </dgm:pt>
    <dgm:pt modelId="{E5F55EB0-F579-420A-BA54-EDC8962D29CB}" type="pres">
      <dgm:prSet presAssocID="{0AC81BCC-F644-4392-A4EB-8B2755095CD1}" presName="linear" presStyleCnt="0">
        <dgm:presLayoutVars>
          <dgm:dir/>
          <dgm:animLvl val="lvl"/>
          <dgm:resizeHandles val="exact"/>
        </dgm:presLayoutVars>
      </dgm:prSet>
      <dgm:spPr/>
    </dgm:pt>
    <dgm:pt modelId="{870E8B4F-33EC-41EC-9ECF-DE6BE6928A6F}" type="pres">
      <dgm:prSet presAssocID="{8004C86F-61C7-4E98-9826-5338552751CC}" presName="parentLin" presStyleCnt="0"/>
      <dgm:spPr/>
    </dgm:pt>
    <dgm:pt modelId="{91BCAB86-8ABA-4BCB-AA84-5D95B8646941}" type="pres">
      <dgm:prSet presAssocID="{8004C86F-61C7-4E98-9826-5338552751CC}" presName="parentLeftMargin" presStyleLbl="node1" presStyleIdx="0" presStyleCnt="2"/>
      <dgm:spPr/>
    </dgm:pt>
    <dgm:pt modelId="{3055D08E-CFE1-4590-8504-844E376C9F86}" type="pres">
      <dgm:prSet presAssocID="{8004C86F-61C7-4E98-9826-5338552751CC}" presName="parentText" presStyleLbl="node1" presStyleIdx="0" presStyleCnt="2" custScaleX="137004" custScaleY="88448" custLinFactNeighborX="-50332">
        <dgm:presLayoutVars>
          <dgm:chMax val="0"/>
          <dgm:bulletEnabled val="1"/>
        </dgm:presLayoutVars>
      </dgm:prSet>
      <dgm:spPr/>
    </dgm:pt>
    <dgm:pt modelId="{B8C7A117-2516-4662-B14F-819F1C954A9C}" type="pres">
      <dgm:prSet presAssocID="{8004C86F-61C7-4E98-9826-5338552751CC}" presName="negativeSpace" presStyleCnt="0"/>
      <dgm:spPr/>
    </dgm:pt>
    <dgm:pt modelId="{DFAB4889-7CFB-4A32-A9FC-AC4A762612C4}" type="pres">
      <dgm:prSet presAssocID="{8004C86F-61C7-4E98-9826-5338552751CC}" presName="childText" presStyleLbl="conFgAcc1" presStyleIdx="0" presStyleCnt="2">
        <dgm:presLayoutVars>
          <dgm:bulletEnabled val="1"/>
        </dgm:presLayoutVars>
      </dgm:prSet>
      <dgm:spPr/>
    </dgm:pt>
    <dgm:pt modelId="{B8C01682-922D-440E-913A-5032528B88B4}" type="pres">
      <dgm:prSet presAssocID="{73607FFB-5E7C-4DAC-997C-061C21866196}" presName="spaceBetweenRectangles" presStyleCnt="0"/>
      <dgm:spPr/>
    </dgm:pt>
    <dgm:pt modelId="{105DBFB8-666A-43D2-A6B0-C2733068F0B5}" type="pres">
      <dgm:prSet presAssocID="{919834EC-F76B-4D23-B5C8-A3D58105AD31}" presName="parentLin" presStyleCnt="0"/>
      <dgm:spPr/>
    </dgm:pt>
    <dgm:pt modelId="{7D936D5D-A82B-4F51-ABA0-6FCCE26E9F73}" type="pres">
      <dgm:prSet presAssocID="{919834EC-F76B-4D23-B5C8-A3D58105AD31}" presName="parentLeftMargin" presStyleLbl="node1" presStyleIdx="0" presStyleCnt="2"/>
      <dgm:spPr/>
    </dgm:pt>
    <dgm:pt modelId="{236A525C-3E87-4A35-B9D5-6BD0C3EE0DA7}" type="pres">
      <dgm:prSet presAssocID="{919834EC-F76B-4D23-B5C8-A3D58105AD31}" presName="parentText" presStyleLbl="node1" presStyleIdx="1" presStyleCnt="2" custScaleX="137004" custScaleY="92124" custLinFactNeighborX="-50332">
        <dgm:presLayoutVars>
          <dgm:chMax val="0"/>
          <dgm:bulletEnabled val="1"/>
        </dgm:presLayoutVars>
      </dgm:prSet>
      <dgm:spPr/>
    </dgm:pt>
    <dgm:pt modelId="{8DB41084-150E-46FE-A43C-9AD5E1AA480D}" type="pres">
      <dgm:prSet presAssocID="{919834EC-F76B-4D23-B5C8-A3D58105AD31}" presName="negativeSpace" presStyleCnt="0"/>
      <dgm:spPr/>
    </dgm:pt>
    <dgm:pt modelId="{D7EC61CF-5E60-4F5F-8958-30B57E049205}" type="pres">
      <dgm:prSet presAssocID="{919834EC-F76B-4D23-B5C8-A3D58105AD31}" presName="childText" presStyleLbl="conFgAcc1" presStyleIdx="1" presStyleCnt="2">
        <dgm:presLayoutVars>
          <dgm:bulletEnabled val="1"/>
        </dgm:presLayoutVars>
      </dgm:prSet>
      <dgm:spPr/>
    </dgm:pt>
  </dgm:ptLst>
  <dgm:cxnLst>
    <dgm:cxn modelId="{54BDDE45-C8D5-451B-B3F9-0AA4AC271B0C}" type="presOf" srcId="{0AC81BCC-F644-4392-A4EB-8B2755095CD1}" destId="{E5F55EB0-F579-420A-BA54-EDC8962D29CB}" srcOrd="0" destOrd="0" presId="urn:microsoft.com/office/officeart/2005/8/layout/list1"/>
    <dgm:cxn modelId="{A56F2A75-AE09-410B-9EC2-5953EC7E866D}" type="presOf" srcId="{919834EC-F76B-4D23-B5C8-A3D58105AD31}" destId="{236A525C-3E87-4A35-B9D5-6BD0C3EE0DA7}" srcOrd="1" destOrd="0" presId="urn:microsoft.com/office/officeart/2005/8/layout/list1"/>
    <dgm:cxn modelId="{F6A7C992-3D30-471F-8C39-BDFB846FEDAB}" srcId="{0AC81BCC-F644-4392-A4EB-8B2755095CD1}" destId="{919834EC-F76B-4D23-B5C8-A3D58105AD31}" srcOrd="1" destOrd="0" parTransId="{8A7A86AB-98BA-4627-9C13-0A972EE8EDA1}" sibTransId="{AB9ECC04-A49A-4B88-8B18-81E65ED6DBD3}"/>
    <dgm:cxn modelId="{532AE2B8-D38D-4B93-A2DA-BF0F34DB4DD7}" type="presOf" srcId="{919834EC-F76B-4D23-B5C8-A3D58105AD31}" destId="{7D936D5D-A82B-4F51-ABA0-6FCCE26E9F73}" srcOrd="0" destOrd="0" presId="urn:microsoft.com/office/officeart/2005/8/layout/list1"/>
    <dgm:cxn modelId="{7515A4BA-C510-472E-B25B-3479542D13B3}" srcId="{0AC81BCC-F644-4392-A4EB-8B2755095CD1}" destId="{8004C86F-61C7-4E98-9826-5338552751CC}" srcOrd="0" destOrd="0" parTransId="{31B4C6C9-F6EC-43C8-BC61-14B44FA760BD}" sibTransId="{73607FFB-5E7C-4DAC-997C-061C21866196}"/>
    <dgm:cxn modelId="{9D27B1BD-26FA-4263-9903-76DE2E2BB6CF}" type="presOf" srcId="{8004C86F-61C7-4E98-9826-5338552751CC}" destId="{3055D08E-CFE1-4590-8504-844E376C9F86}" srcOrd="1" destOrd="0" presId="urn:microsoft.com/office/officeart/2005/8/layout/list1"/>
    <dgm:cxn modelId="{EE8C66C3-187B-4CE7-844A-FF284BA9895A}" type="presOf" srcId="{8004C86F-61C7-4E98-9826-5338552751CC}" destId="{91BCAB86-8ABA-4BCB-AA84-5D95B8646941}" srcOrd="0" destOrd="0" presId="urn:microsoft.com/office/officeart/2005/8/layout/list1"/>
    <dgm:cxn modelId="{43E05C6E-7C4E-4B31-A263-81CD27C01BF1}" type="presParOf" srcId="{E5F55EB0-F579-420A-BA54-EDC8962D29CB}" destId="{870E8B4F-33EC-41EC-9ECF-DE6BE6928A6F}" srcOrd="0" destOrd="0" presId="urn:microsoft.com/office/officeart/2005/8/layout/list1"/>
    <dgm:cxn modelId="{185A79C3-BDF4-4F2F-9E09-60DB08489C04}" type="presParOf" srcId="{870E8B4F-33EC-41EC-9ECF-DE6BE6928A6F}" destId="{91BCAB86-8ABA-4BCB-AA84-5D95B8646941}" srcOrd="0" destOrd="0" presId="urn:microsoft.com/office/officeart/2005/8/layout/list1"/>
    <dgm:cxn modelId="{4EC46944-FAD2-4760-800B-625016C9A7C5}" type="presParOf" srcId="{870E8B4F-33EC-41EC-9ECF-DE6BE6928A6F}" destId="{3055D08E-CFE1-4590-8504-844E376C9F86}" srcOrd="1" destOrd="0" presId="urn:microsoft.com/office/officeart/2005/8/layout/list1"/>
    <dgm:cxn modelId="{A2262EBC-7014-457B-9A14-6E8227052CAE}" type="presParOf" srcId="{E5F55EB0-F579-420A-BA54-EDC8962D29CB}" destId="{B8C7A117-2516-4662-B14F-819F1C954A9C}" srcOrd="1" destOrd="0" presId="urn:microsoft.com/office/officeart/2005/8/layout/list1"/>
    <dgm:cxn modelId="{4367B401-1287-4AF9-A9FB-0B9FA2701EB2}" type="presParOf" srcId="{E5F55EB0-F579-420A-BA54-EDC8962D29CB}" destId="{DFAB4889-7CFB-4A32-A9FC-AC4A762612C4}" srcOrd="2" destOrd="0" presId="urn:microsoft.com/office/officeart/2005/8/layout/list1"/>
    <dgm:cxn modelId="{54B13ADA-D588-43FE-B7BE-9DAA581DE62E}" type="presParOf" srcId="{E5F55EB0-F579-420A-BA54-EDC8962D29CB}" destId="{B8C01682-922D-440E-913A-5032528B88B4}" srcOrd="3" destOrd="0" presId="urn:microsoft.com/office/officeart/2005/8/layout/list1"/>
    <dgm:cxn modelId="{80E30F7E-B8CC-4690-96F9-35E007ABF43B}" type="presParOf" srcId="{E5F55EB0-F579-420A-BA54-EDC8962D29CB}" destId="{105DBFB8-666A-43D2-A6B0-C2733068F0B5}" srcOrd="4" destOrd="0" presId="urn:microsoft.com/office/officeart/2005/8/layout/list1"/>
    <dgm:cxn modelId="{4786846A-D7C0-49EB-9D4C-DD9A6AC672A7}" type="presParOf" srcId="{105DBFB8-666A-43D2-A6B0-C2733068F0B5}" destId="{7D936D5D-A82B-4F51-ABA0-6FCCE26E9F73}" srcOrd="0" destOrd="0" presId="urn:microsoft.com/office/officeart/2005/8/layout/list1"/>
    <dgm:cxn modelId="{9495F192-336F-4EC2-A789-8138AD5E6247}" type="presParOf" srcId="{105DBFB8-666A-43D2-A6B0-C2733068F0B5}" destId="{236A525C-3E87-4A35-B9D5-6BD0C3EE0DA7}" srcOrd="1" destOrd="0" presId="urn:microsoft.com/office/officeart/2005/8/layout/list1"/>
    <dgm:cxn modelId="{850D0797-C1F3-4440-9048-02C03C7C8ACC}" type="presParOf" srcId="{E5F55EB0-F579-420A-BA54-EDC8962D29CB}" destId="{8DB41084-150E-46FE-A43C-9AD5E1AA480D}" srcOrd="5" destOrd="0" presId="urn:microsoft.com/office/officeart/2005/8/layout/list1"/>
    <dgm:cxn modelId="{736849CC-8004-468E-8C0C-AAFBCA45A708}" type="presParOf" srcId="{E5F55EB0-F579-420A-BA54-EDC8962D29CB}" destId="{D7EC61CF-5E60-4F5F-8958-30B57E049205}"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líderes judíos se negaron a entrar en el pretorio para no contaminarse…</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…pues, según su ley ceremonial entrar a una casa de gentiles los haría impuros para celebrar la Pascua…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…en otras palabras, guardaban las apariencias externas de santidad, pero al mismo tiempo su corazón estaba lleno de maldad.</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sz="2200"/>
        </a:p>
      </dgm:t>
    </dgm:pt>
    <dgm:pt modelId="{859D0749-8C27-4EAB-8D26-43C66A495CE8}" type="sibTrans" cxnId="{212A07F0-C5C3-448D-8FAF-D4884EAA4879}">
      <dgm:prSet/>
      <dgm:spPr/>
      <dgm:t>
        <a:bodyPr/>
        <a:lstStyle/>
        <a:p>
          <a:endParaRPr lang="es-EC" sz="22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7046">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8929">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501">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EC"/>
        </a:p>
      </dgm:t>
    </dgm:pt>
    <dgm:pt modelId="{30486BA8-C6C0-43F4-A4FF-33E5B21A8DAE}">
      <dgm:prSet phldrT="[Texto]" custT="1"/>
      <dgm:spPr/>
      <dgm:t>
        <a:bodyPr/>
        <a:lstStyle/>
        <a:p>
          <a:r>
            <a:rPr lang="es-ES" sz="2200" dirty="0">
              <a:latin typeface="Bw Modelica" panose="00000600000000000000" pitchFamily="50" charset="0"/>
            </a:rPr>
            <a:t>Pilato miró a los hombres que custodiaban a Jesús, y luego su </a:t>
          </a:r>
          <a:r>
            <a:rPr lang="es-EC" sz="2200" dirty="0">
              <a:latin typeface="Bw Modelica" panose="00000600000000000000" pitchFamily="50" charset="0"/>
            </a:rPr>
            <a:t>mirada descansó escrutadoramente en Jesús, nunca antes había comparecido </a:t>
          </a:r>
          <a:r>
            <a:rPr lang="es-ES" sz="2200" dirty="0">
              <a:latin typeface="Bw Modelica" panose="00000600000000000000" pitchFamily="50" charset="0"/>
            </a:rPr>
            <a:t>ante él un hombre que llevase rasgos de tanta bondad y nobleza…</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…Pilato había oído hablar de Jesús, no veía en Él vestigios de culpabilidad, por tanto, resolvió exigir a los judíos que presentasen sus acusaciones; ellos sabiendo que no tenían una acusación válida quedaron desconcertados. </a:t>
          </a:r>
          <a:endParaRPr lang="es-EC" sz="2200" dirty="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66158">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71098">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Los líderes judíos esperaban que Pilato, confiando en su influencia y aparente autoridad de juicio religioso, simplemente ejecutara a Jesús sin darle audiencia…</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…deseaban ansiosamente que su sentencia sea ratificada porque sabían que el pueblo que era testigo de su ministerio, presente una historia diferente a la que ellos habían fraguado.</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39169"/>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5642"/>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Pilato discernió el propósito de los sacerdotes y los puso en una situación muy difícil y vergonzosa…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…los obligó a reconocer públicamente que no tenían autoridad para ejecutar la pena de muerte…</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…y les mostró que no veía en Jesús ningún motivo de condena civil y que su caso era meramente religioso…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sz="2200"/>
        </a:p>
      </dgm:t>
    </dgm:pt>
    <dgm:pt modelId="{859D0749-8C27-4EAB-8D26-43C66A495CE8}" type="sibTrans" cxnId="{212A07F0-C5C3-448D-8FAF-D4884EAA4879}">
      <dgm:prSet/>
      <dgm:spPr/>
      <dgm:t>
        <a:bodyPr/>
        <a:lstStyle/>
        <a:p>
          <a:endParaRPr lang="es-EC" sz="2200"/>
        </a:p>
      </dgm:t>
    </dgm:pt>
    <dgm:pt modelId="{3763ACA9-FDF9-480F-B8DC-B285E5970C35}">
      <dgm:prSet custT="1"/>
      <dgm:spPr/>
      <dgm:t>
        <a:bodyPr/>
        <a:lstStyle/>
        <a:p>
          <a:r>
            <a:rPr lang="es-ES" sz="2200" dirty="0">
              <a:latin typeface="Bw Modelica" panose="00000600000000000000" pitchFamily="50" charset="0"/>
            </a:rPr>
            <a:t>...aun así pidieron a Pilato que hiciese cumplir su sentencia, más él se negó a conceder lo pedido.</a:t>
          </a:r>
          <a:endParaRPr lang="es-EC" sz="2200" dirty="0">
            <a:latin typeface="Bw Modelica" panose="00000600000000000000" pitchFamily="50" charset="0"/>
          </a:endParaRPr>
        </a:p>
      </dgm:t>
    </dgm:pt>
    <dgm:pt modelId="{5C807A11-50B9-4D64-A0B6-25B43046D08C}" type="parTrans" cxnId="{EDC72898-79AC-4270-9EBE-4FEC615187BF}">
      <dgm:prSet/>
      <dgm:spPr/>
      <dgm:t>
        <a:bodyPr/>
        <a:lstStyle/>
        <a:p>
          <a:endParaRPr lang="es-EC"/>
        </a:p>
      </dgm:t>
    </dgm:pt>
    <dgm:pt modelId="{1DF0C3A2-B98F-43BC-B93B-9417C75038B5}" type="sibTrans" cxnId="{EDC72898-79AC-4270-9EBE-4FEC615187BF}">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4" custScaleX="277778" custScaleY="21878">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4" custScaleX="277778" custScaleY="25564">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4" custScaleX="277778" custScaleY="27521">
        <dgm:presLayoutVars>
          <dgm:chMax val="1"/>
          <dgm:bulletEnabled val="1"/>
        </dgm:presLayoutVars>
      </dgm:prSet>
      <dgm:spPr>
        <a:prstGeom prst="rect">
          <a:avLst/>
        </a:prstGeom>
      </dgm:spPr>
    </dgm:pt>
    <dgm:pt modelId="{ECC5A1FF-62D4-4968-A5F5-C7DD048A0543}" type="pres">
      <dgm:prSet presAssocID="{859D0749-8C27-4EAB-8D26-43C66A495CE8}" presName="sp" presStyleCnt="0"/>
      <dgm:spPr/>
    </dgm:pt>
    <dgm:pt modelId="{51316790-0A33-44C9-BDD9-88FA6BAB676F}" type="pres">
      <dgm:prSet presAssocID="{3763ACA9-FDF9-480F-B8DC-B285E5970C35}" presName="linNode" presStyleCnt="0"/>
      <dgm:spPr/>
    </dgm:pt>
    <dgm:pt modelId="{C0F907B1-F1F1-4DFB-8579-D13972C5D7CE}" type="pres">
      <dgm:prSet presAssocID="{3763ACA9-FDF9-480F-B8DC-B285E5970C35}" presName="parentText" presStyleLbl="node1" presStyleIdx="3" presStyleCnt="4" custFlipVert="0" custScaleX="277778" custScaleY="1960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592C331C-19C3-4786-8FFB-A30E0F9DCE5B}" type="presOf" srcId="{3763ACA9-FDF9-480F-B8DC-B285E5970C35}" destId="{C0F907B1-F1F1-4DFB-8579-D13972C5D7CE}"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EDC72898-79AC-4270-9EBE-4FEC615187BF}" srcId="{DE777566-25ED-412B-861E-9EE5B3378A4C}" destId="{3763ACA9-FDF9-480F-B8DC-B285E5970C35}" srcOrd="3" destOrd="0" parTransId="{5C807A11-50B9-4D64-A0B6-25B43046D08C}" sibTransId="{1DF0C3A2-B98F-43BC-B93B-9417C75038B5}"/>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D8F94B40-70F4-43F9-97A3-6C2F6EE5413D}" type="presParOf" srcId="{0FCAC325-AD87-4A69-B81C-C68275993DBD}" destId="{ECC5A1FF-62D4-4968-A5F5-C7DD048A0543}" srcOrd="5" destOrd="0" presId="urn:microsoft.com/office/officeart/2005/8/layout/vList5"/>
    <dgm:cxn modelId="{2392C9D2-21C4-49C7-970D-93FFEC12EF30}" type="presParOf" srcId="{0FCAC325-AD87-4A69-B81C-C68275993DBD}" destId="{51316790-0A33-44C9-BDD9-88FA6BAB676F}" srcOrd="6" destOrd="0" presId="urn:microsoft.com/office/officeart/2005/8/layout/vList5"/>
    <dgm:cxn modelId="{4ABE3D01-0FAC-4539-8BFA-1D3D824461DF}" type="presParOf" srcId="{51316790-0A33-44C9-BDD9-88FA6BAB676F}" destId="{C0F907B1-F1F1-4DFB-8579-D13972C5D7CE}"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líderes judíos, al no poder acusar a Jesús ante Roma por motivos religiosos…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…lo acusaron de pretender ser un rey en oposición a César, por eso Pilato hizo la pregunta a Jesús…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…sin embargo, Pilato no creía que hubiese maquinado contra el gobierno, estaba convencido que todo era parte de un complot contra Jesús. </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sz="2200"/>
        </a:p>
      </dgm:t>
    </dgm:pt>
    <dgm:pt modelId="{859D0749-8C27-4EAB-8D26-43C66A495CE8}" type="sibTrans" cxnId="{212A07F0-C5C3-448D-8FAF-D4884EAA4879}">
      <dgm:prSet/>
      <dgm:spPr/>
      <dgm:t>
        <a:bodyPr/>
        <a:lstStyle/>
        <a:p>
          <a:endParaRPr lang="es-EC" sz="22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4942">
        <dgm:presLayoutVars>
          <dgm:chMax val="1"/>
          <dgm:bulletEnabled val="1"/>
        </dgm:presLayoutVars>
      </dgm:prSet>
      <dgm:spPr>
        <a:prstGeom prst="homePlate">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6675">
        <dgm:presLayoutVars>
          <dgm:chMax val="1"/>
          <dgm:bulletEnabled val="1"/>
        </dgm:presLayoutVars>
      </dgm:prSet>
      <dgm:spPr>
        <a:prstGeom prst="homePlate">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7521">
        <dgm:presLayoutVars>
          <dgm:chMax val="1"/>
          <dgm:bulletEnabled val="1"/>
        </dgm:presLayoutVars>
      </dgm:prSet>
      <dgm:spPr>
        <a:prstGeom prst="homePlate">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Jesús no respondió directamente a la pregunta, sino que le dio la oportunidad de reconocer su convicción…</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…con otra pregunta Jesús lo invitó a reflexionar acerca de si su cuestionamiento era motivado por las acusaciones de los sacerdotes…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…o por un deseo de recibir la luz de Cristo, Pilato lo comprendió, pero por orgullo no quiso reconocer la convicción que se apoderaba de él.</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8382">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7999">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8734">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47B511-B656-426F-A41A-FC77AFA35E97}" type="doc">
      <dgm:prSet loTypeId="urn:microsoft.com/office/officeart/2005/8/layout/hProcess9" loCatId="process" qsTypeId="urn:microsoft.com/office/officeart/2005/8/quickstyle/simple1" qsCatId="simple" csTypeId="urn:microsoft.com/office/officeart/2005/8/colors/accent0_3" csCatId="mainScheme" phldr="1"/>
      <dgm:spPr/>
    </dgm:pt>
    <dgm:pt modelId="{4FE4C5A5-3635-476F-BC16-24E84E28ED09}">
      <dgm:prSet phldrT="[Texto]" custT="1"/>
      <dgm:spPr/>
      <dgm:t>
        <a:bodyPr/>
        <a:lstStyle/>
        <a:p>
          <a:r>
            <a:rPr lang="es-ES" sz="2200" dirty="0">
              <a:latin typeface="Bw Modelica" panose="00000600000000000000" pitchFamily="50" charset="0"/>
            </a:rPr>
            <a:t>Jesús explicó que su reino trasciende los sistemas de este mundo, pues no se basa en leyes humanas, poder político o imposición religiosa…</a:t>
          </a:r>
          <a:endParaRPr lang="es-EC" sz="2200" dirty="0">
            <a:latin typeface="Bw Modelica" panose="00000600000000000000" pitchFamily="50" charset="0"/>
          </a:endParaRPr>
        </a:p>
      </dgm:t>
    </dgm:pt>
    <dgm:pt modelId="{93E2DD93-260D-4F14-820B-0FB1C9594248}" type="parTrans" cxnId="{73B1AC53-2DB4-4313-ADAF-360E96DBB724}">
      <dgm:prSet/>
      <dgm:spPr/>
      <dgm:t>
        <a:bodyPr/>
        <a:lstStyle/>
        <a:p>
          <a:endParaRPr lang="es-EC" sz="2200">
            <a:latin typeface="Bw Modelica" panose="00000600000000000000" pitchFamily="50" charset="0"/>
          </a:endParaRPr>
        </a:p>
      </dgm:t>
    </dgm:pt>
    <dgm:pt modelId="{8E160248-0ADC-44B5-9864-5561B8935B43}" type="sibTrans" cxnId="{73B1AC53-2DB4-4313-ADAF-360E96DBB724}">
      <dgm:prSet/>
      <dgm:spPr/>
      <dgm:t>
        <a:bodyPr/>
        <a:lstStyle/>
        <a:p>
          <a:endParaRPr lang="es-EC" sz="2200">
            <a:latin typeface="Bw Modelica" panose="00000600000000000000" pitchFamily="50" charset="0"/>
          </a:endParaRPr>
        </a:p>
      </dgm:t>
    </dgm:pt>
    <dgm:pt modelId="{4D3991DB-A796-411A-8C1A-1C5817CD9F31}">
      <dgm:prSet phldrT="[Texto]" custT="1"/>
      <dgm:spPr/>
      <dgm:t>
        <a:bodyPr/>
        <a:lstStyle/>
        <a:p>
          <a:r>
            <a:rPr lang="es-ES" sz="2200" dirty="0">
              <a:latin typeface="Bw Modelica" panose="00000600000000000000" pitchFamily="50" charset="0"/>
            </a:rPr>
            <a:t>…se basa en reinar en los corazones transformados por el Espíritu Santo, estableciendo el reino de la gracia en el alma que le acepta.</a:t>
          </a:r>
          <a:endParaRPr lang="es-EC" sz="2200" dirty="0">
            <a:latin typeface="Bw Modelica" panose="00000600000000000000" pitchFamily="50" charset="0"/>
          </a:endParaRPr>
        </a:p>
      </dgm:t>
    </dgm:pt>
    <dgm:pt modelId="{D5F518C2-928F-4A47-BB39-14D7B57C2AEB}" type="parTrans" cxnId="{77D1F5AC-2433-4D45-B313-604578F952AD}">
      <dgm:prSet/>
      <dgm:spPr/>
      <dgm:t>
        <a:bodyPr/>
        <a:lstStyle/>
        <a:p>
          <a:endParaRPr lang="es-EC" sz="2200">
            <a:latin typeface="Bw Modelica" panose="00000600000000000000" pitchFamily="50" charset="0"/>
          </a:endParaRPr>
        </a:p>
      </dgm:t>
    </dgm:pt>
    <dgm:pt modelId="{DFEA2729-00CC-45E2-8541-935B529FFCD3}" type="sibTrans" cxnId="{77D1F5AC-2433-4D45-B313-604578F952AD}">
      <dgm:prSet/>
      <dgm:spPr/>
      <dgm:t>
        <a:bodyPr/>
        <a:lstStyle/>
        <a:p>
          <a:endParaRPr lang="es-EC" sz="2200">
            <a:latin typeface="Bw Modelica" panose="00000600000000000000" pitchFamily="50" charset="0"/>
          </a:endParaRPr>
        </a:p>
      </dgm:t>
    </dgm:pt>
    <dgm:pt modelId="{0C272A39-E25E-40A4-94BD-B83BF3F1EB61}" type="pres">
      <dgm:prSet presAssocID="{4A47B511-B656-426F-A41A-FC77AFA35E97}" presName="CompostProcess" presStyleCnt="0">
        <dgm:presLayoutVars>
          <dgm:dir/>
          <dgm:resizeHandles val="exact"/>
        </dgm:presLayoutVars>
      </dgm:prSet>
      <dgm:spPr/>
    </dgm:pt>
    <dgm:pt modelId="{F19C427F-F22B-4D84-A94D-F5D06B3D5FA3}" type="pres">
      <dgm:prSet presAssocID="{4A47B511-B656-426F-A41A-FC77AFA35E97}" presName="arrow" presStyleLbl="bgShp" presStyleIdx="0" presStyleCnt="1"/>
      <dgm:spPr/>
    </dgm:pt>
    <dgm:pt modelId="{3B10B6A9-A71A-43A0-8853-4C4D54CE5A57}" type="pres">
      <dgm:prSet presAssocID="{4A47B511-B656-426F-A41A-FC77AFA35E97}" presName="linearProcess" presStyleCnt="0"/>
      <dgm:spPr/>
    </dgm:pt>
    <dgm:pt modelId="{5192DD50-C0B8-4392-ABC8-C248537FE6FC}" type="pres">
      <dgm:prSet presAssocID="{4FE4C5A5-3635-476F-BC16-24E84E28ED09}" presName="textNode" presStyleLbl="node1" presStyleIdx="0" presStyleCnt="2" custScaleX="135319" custScaleY="113444">
        <dgm:presLayoutVars>
          <dgm:bulletEnabled val="1"/>
        </dgm:presLayoutVars>
      </dgm:prSet>
      <dgm:spPr/>
    </dgm:pt>
    <dgm:pt modelId="{80974A68-378B-401D-BECC-129E0E47F308}" type="pres">
      <dgm:prSet presAssocID="{8E160248-0ADC-44B5-9864-5561B8935B43}" presName="sibTrans" presStyleCnt="0"/>
      <dgm:spPr/>
    </dgm:pt>
    <dgm:pt modelId="{85C626DA-55DC-43AE-A6C0-D5F3A58F4488}" type="pres">
      <dgm:prSet presAssocID="{4D3991DB-A796-411A-8C1A-1C5817CD9F31}" presName="textNode" presStyleLbl="node1" presStyleIdx="1" presStyleCnt="2" custScaleX="135319" custScaleY="113444">
        <dgm:presLayoutVars>
          <dgm:bulletEnabled val="1"/>
        </dgm:presLayoutVars>
      </dgm:prSet>
      <dgm:spPr/>
    </dgm:pt>
  </dgm:ptLst>
  <dgm:cxnLst>
    <dgm:cxn modelId="{46F5CB65-C1C3-4667-AD77-F057BC3B8E2E}" type="presOf" srcId="{4A47B511-B656-426F-A41A-FC77AFA35E97}" destId="{0C272A39-E25E-40A4-94BD-B83BF3F1EB61}" srcOrd="0" destOrd="0" presId="urn:microsoft.com/office/officeart/2005/8/layout/hProcess9"/>
    <dgm:cxn modelId="{F577624D-EB12-42BF-8E9F-64A9DCD815A6}" type="presOf" srcId="{4FE4C5A5-3635-476F-BC16-24E84E28ED09}" destId="{5192DD50-C0B8-4392-ABC8-C248537FE6FC}" srcOrd="0" destOrd="0" presId="urn:microsoft.com/office/officeart/2005/8/layout/hProcess9"/>
    <dgm:cxn modelId="{73B1AC53-2DB4-4313-ADAF-360E96DBB724}" srcId="{4A47B511-B656-426F-A41A-FC77AFA35E97}" destId="{4FE4C5A5-3635-476F-BC16-24E84E28ED09}" srcOrd="0" destOrd="0" parTransId="{93E2DD93-260D-4F14-820B-0FB1C9594248}" sibTransId="{8E160248-0ADC-44B5-9864-5561B8935B43}"/>
    <dgm:cxn modelId="{D3854D78-A941-4C8F-9239-3A5D13102F45}" type="presOf" srcId="{4D3991DB-A796-411A-8C1A-1C5817CD9F31}" destId="{85C626DA-55DC-43AE-A6C0-D5F3A58F4488}" srcOrd="0" destOrd="0" presId="urn:microsoft.com/office/officeart/2005/8/layout/hProcess9"/>
    <dgm:cxn modelId="{77D1F5AC-2433-4D45-B313-604578F952AD}" srcId="{4A47B511-B656-426F-A41A-FC77AFA35E97}" destId="{4D3991DB-A796-411A-8C1A-1C5817CD9F31}" srcOrd="1" destOrd="0" parTransId="{D5F518C2-928F-4A47-BB39-14D7B57C2AEB}" sibTransId="{DFEA2729-00CC-45E2-8541-935B529FFCD3}"/>
    <dgm:cxn modelId="{9265EF78-E003-4A81-8619-6FAB50B39904}" type="presParOf" srcId="{0C272A39-E25E-40A4-94BD-B83BF3F1EB61}" destId="{F19C427F-F22B-4D84-A94D-F5D06B3D5FA3}" srcOrd="0" destOrd="0" presId="urn:microsoft.com/office/officeart/2005/8/layout/hProcess9"/>
    <dgm:cxn modelId="{7FDE7700-7D08-46A3-AE0E-026847EAC91C}" type="presParOf" srcId="{0C272A39-E25E-40A4-94BD-B83BF3F1EB61}" destId="{3B10B6A9-A71A-43A0-8853-4C4D54CE5A57}" srcOrd="1" destOrd="0" presId="urn:microsoft.com/office/officeart/2005/8/layout/hProcess9"/>
    <dgm:cxn modelId="{E19488E3-72D1-472F-BE87-01D7FFE13CC2}" type="presParOf" srcId="{3B10B6A9-A71A-43A0-8853-4C4D54CE5A57}" destId="{5192DD50-C0B8-4392-ABC8-C248537FE6FC}" srcOrd="0" destOrd="0" presId="urn:microsoft.com/office/officeart/2005/8/layout/hProcess9"/>
    <dgm:cxn modelId="{821DDF92-F2D4-4F21-BC5D-39451D3D2E50}" type="presParOf" srcId="{3B10B6A9-A71A-43A0-8853-4C4D54CE5A57}" destId="{80974A68-378B-401D-BECC-129E0E47F308}" srcOrd="1" destOrd="0" presId="urn:microsoft.com/office/officeart/2005/8/layout/hProcess9"/>
    <dgm:cxn modelId="{BED21FB7-DA8C-4D71-9B4F-767503813577}" type="presParOf" srcId="{3B10B6A9-A71A-43A0-8853-4C4D54CE5A57}" destId="{85C626DA-55DC-43AE-A6C0-D5F3A58F4488}"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Cristo nos recuerda la diferencia entre los deberes civiles y espirituales, nos enseña que debemos cumplir nuestros deberes civiles mientras no se opusieran a los principios del Creador, porque nuestra lealtad suprema pertenece a Dios…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…Cristo reconocía el gobierno civil como ordenado por Dios, y aunque vivió bajo uno corrupto no procuró reformarlo mediante medios humanos, su misión fue establecer el reino de Dios en cada corazón implantando su naturaleza divina para producir el verdadero cambio.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2652">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571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Jesús apeló suavemente a la conciencia de Pilato al hablarle de su verdadera misión y del poder de la verdad…</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…buscó tocar su conciencia y despertar en él el deseo de conocer la verdad…</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…Jesús deseaba que comprendiese que únicamente si recibía y aceptaba la verdad podría reconstruirse su naturaleza arruinada.</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795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4968">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960">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6DFD555-DCF0-4282-ADB5-EBD0E4612F35}"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F8DA3574-4944-46B3-AD1B-1D6DCFD87408}">
      <dgm:prSet phldrT="[Texto]" custT="1"/>
      <dgm:spPr/>
      <dgm:t>
        <a:bodyPr/>
        <a:lstStyle/>
        <a:p>
          <a:r>
            <a:rPr lang="es-ES" sz="2200" dirty="0">
              <a:latin typeface="Bw Modelica" panose="00000600000000000000" pitchFamily="50" charset="0"/>
            </a:rPr>
            <a:t>Pilato preguntó, pero no esperó la respuesta porque estaba más preocupado por evitar conflictos y mantener su posición que por comprender la verdad que Jesús le ofrecía…</a:t>
          </a:r>
          <a:endParaRPr lang="es-EC" sz="2200" dirty="0">
            <a:latin typeface="Bw Modelica" panose="00000600000000000000" pitchFamily="50" charset="0"/>
          </a:endParaRPr>
        </a:p>
      </dgm:t>
    </dgm:pt>
    <dgm:pt modelId="{81D81612-227F-4709-BB10-8EB105F6767B}" type="parTrans" cxnId="{A1C20B1D-22D7-4B7F-9627-83521C0364D1}">
      <dgm:prSet/>
      <dgm:spPr/>
      <dgm:t>
        <a:bodyPr/>
        <a:lstStyle/>
        <a:p>
          <a:endParaRPr lang="es-EC" sz="2200">
            <a:latin typeface="Bw Modelica" panose="00000600000000000000" pitchFamily="50" charset="0"/>
          </a:endParaRPr>
        </a:p>
      </dgm:t>
    </dgm:pt>
    <dgm:pt modelId="{A9B2549A-567A-4CF6-A667-FB7880217245}" type="sibTrans" cxnId="{A1C20B1D-22D7-4B7F-9627-83521C0364D1}">
      <dgm:prSet/>
      <dgm:spPr/>
      <dgm:t>
        <a:bodyPr/>
        <a:lstStyle/>
        <a:p>
          <a:endParaRPr lang="es-EC" sz="2200">
            <a:latin typeface="Bw Modelica" panose="00000600000000000000" pitchFamily="50" charset="0"/>
          </a:endParaRPr>
        </a:p>
      </dgm:t>
    </dgm:pt>
    <dgm:pt modelId="{E0913903-8F3F-4FC3-BCF6-7D4F19202E26}">
      <dgm:prSet phldrT="[Texto]" custT="1"/>
      <dgm:spPr/>
      <dgm:t>
        <a:bodyPr/>
        <a:lstStyle/>
        <a:p>
          <a:r>
            <a:rPr lang="es-ES" sz="2200" dirty="0">
              <a:latin typeface="Bw Modelica" panose="00000600000000000000" pitchFamily="50" charset="0"/>
            </a:rPr>
            <a:t>…su curiosidad fue superficial, su comportamiento mostró que carecía de interés real en la salvación que solo la verdad de Cristo podía producir.</a:t>
          </a:r>
          <a:endParaRPr lang="es-EC" sz="2200" dirty="0">
            <a:latin typeface="Bw Modelica" panose="00000600000000000000" pitchFamily="50" charset="0"/>
          </a:endParaRPr>
        </a:p>
      </dgm:t>
    </dgm:pt>
    <dgm:pt modelId="{4D19FD30-4804-4C62-B214-AEACEA0D68AE}" type="parTrans" cxnId="{AAB01DC6-8267-4212-ACF0-A08C2A789205}">
      <dgm:prSet/>
      <dgm:spPr/>
      <dgm:t>
        <a:bodyPr/>
        <a:lstStyle/>
        <a:p>
          <a:endParaRPr lang="es-EC" sz="2200">
            <a:latin typeface="Bw Modelica" panose="00000600000000000000" pitchFamily="50" charset="0"/>
          </a:endParaRPr>
        </a:p>
      </dgm:t>
    </dgm:pt>
    <dgm:pt modelId="{159B9484-7754-40DD-B379-CE318C6498B7}" type="sibTrans" cxnId="{AAB01DC6-8267-4212-ACF0-A08C2A789205}">
      <dgm:prSet/>
      <dgm:spPr/>
      <dgm:t>
        <a:bodyPr/>
        <a:lstStyle/>
        <a:p>
          <a:endParaRPr lang="es-EC" sz="2200">
            <a:latin typeface="Bw Modelica" panose="00000600000000000000" pitchFamily="50" charset="0"/>
          </a:endParaRPr>
        </a:p>
      </dgm:t>
    </dgm:pt>
    <dgm:pt modelId="{FD78312F-6410-43BA-B048-A99DB203067B}" type="pres">
      <dgm:prSet presAssocID="{F6DFD555-DCF0-4282-ADB5-EBD0E4612F35}" presName="rootnode" presStyleCnt="0">
        <dgm:presLayoutVars>
          <dgm:chMax/>
          <dgm:chPref/>
          <dgm:dir/>
          <dgm:animLvl val="lvl"/>
        </dgm:presLayoutVars>
      </dgm:prSet>
      <dgm:spPr/>
    </dgm:pt>
    <dgm:pt modelId="{DA6FEAA7-6F0D-4ECA-AA24-1119C36C1A3F}" type="pres">
      <dgm:prSet presAssocID="{F8DA3574-4944-46B3-AD1B-1D6DCFD87408}" presName="composite" presStyleCnt="0"/>
      <dgm:spPr/>
    </dgm:pt>
    <dgm:pt modelId="{DA8F908E-3D26-4763-95BB-1EA43C60BF56}" type="pres">
      <dgm:prSet presAssocID="{F8DA3574-4944-46B3-AD1B-1D6DCFD87408}" presName="LShape" presStyleLbl="alignNode1" presStyleIdx="0" presStyleCnt="3"/>
      <dgm:spPr/>
    </dgm:pt>
    <dgm:pt modelId="{678E20ED-DC2E-4EA1-A1C0-41F908ECD377}" type="pres">
      <dgm:prSet presAssocID="{F8DA3574-4944-46B3-AD1B-1D6DCFD87408}" presName="ParentText" presStyleLbl="revTx" presStyleIdx="0" presStyleCnt="2">
        <dgm:presLayoutVars>
          <dgm:chMax val="0"/>
          <dgm:chPref val="0"/>
          <dgm:bulletEnabled val="1"/>
        </dgm:presLayoutVars>
      </dgm:prSet>
      <dgm:spPr/>
    </dgm:pt>
    <dgm:pt modelId="{DD0638DB-7DC2-4070-82D5-5F43ABA9A10F}" type="pres">
      <dgm:prSet presAssocID="{F8DA3574-4944-46B3-AD1B-1D6DCFD87408}" presName="Triangle" presStyleLbl="alignNode1" presStyleIdx="1" presStyleCnt="3"/>
      <dgm:spPr/>
    </dgm:pt>
    <dgm:pt modelId="{77DE4195-4C40-409B-B38D-983624D40B4C}" type="pres">
      <dgm:prSet presAssocID="{A9B2549A-567A-4CF6-A667-FB7880217245}" presName="sibTrans" presStyleCnt="0"/>
      <dgm:spPr/>
    </dgm:pt>
    <dgm:pt modelId="{9FD4C854-DE18-400E-B6C6-2AE87D47CCD0}" type="pres">
      <dgm:prSet presAssocID="{A9B2549A-567A-4CF6-A667-FB7880217245}" presName="space" presStyleCnt="0"/>
      <dgm:spPr/>
    </dgm:pt>
    <dgm:pt modelId="{CBAC03A5-3FCE-4368-AA30-C58634F333DB}" type="pres">
      <dgm:prSet presAssocID="{E0913903-8F3F-4FC3-BCF6-7D4F19202E26}" presName="composite" presStyleCnt="0"/>
      <dgm:spPr/>
    </dgm:pt>
    <dgm:pt modelId="{B943A545-CF8C-4C93-BDFA-C9F1581EA664}" type="pres">
      <dgm:prSet presAssocID="{E0913903-8F3F-4FC3-BCF6-7D4F19202E26}" presName="LShape" presStyleLbl="alignNode1" presStyleIdx="2" presStyleCnt="3"/>
      <dgm:spPr/>
    </dgm:pt>
    <dgm:pt modelId="{3BDB1D5C-238D-4056-93A0-513EFE434AA0}" type="pres">
      <dgm:prSet presAssocID="{E0913903-8F3F-4FC3-BCF6-7D4F19202E26}" presName="ParentText" presStyleLbl="revTx" presStyleIdx="1" presStyleCnt="2">
        <dgm:presLayoutVars>
          <dgm:chMax val="0"/>
          <dgm:chPref val="0"/>
          <dgm:bulletEnabled val="1"/>
        </dgm:presLayoutVars>
      </dgm:prSet>
      <dgm:spPr/>
    </dgm:pt>
  </dgm:ptLst>
  <dgm:cxnLst>
    <dgm:cxn modelId="{A1C20B1D-22D7-4B7F-9627-83521C0364D1}" srcId="{F6DFD555-DCF0-4282-ADB5-EBD0E4612F35}" destId="{F8DA3574-4944-46B3-AD1B-1D6DCFD87408}" srcOrd="0" destOrd="0" parTransId="{81D81612-227F-4709-BB10-8EB105F6767B}" sibTransId="{A9B2549A-567A-4CF6-A667-FB7880217245}"/>
    <dgm:cxn modelId="{6AF7EE6A-F159-4921-AD4F-71CD85ED2D01}" type="presOf" srcId="{F6DFD555-DCF0-4282-ADB5-EBD0E4612F35}" destId="{FD78312F-6410-43BA-B048-A99DB203067B}" srcOrd="0" destOrd="0" presId="urn:microsoft.com/office/officeart/2009/3/layout/StepUpProcess"/>
    <dgm:cxn modelId="{B0F9D77A-BB77-465C-ADF6-04B195821C6A}" type="presOf" srcId="{E0913903-8F3F-4FC3-BCF6-7D4F19202E26}" destId="{3BDB1D5C-238D-4056-93A0-513EFE434AA0}" srcOrd="0" destOrd="0" presId="urn:microsoft.com/office/officeart/2009/3/layout/StepUpProcess"/>
    <dgm:cxn modelId="{CE095B83-5685-429F-85C2-4C87ED9CB737}" type="presOf" srcId="{F8DA3574-4944-46B3-AD1B-1D6DCFD87408}" destId="{678E20ED-DC2E-4EA1-A1C0-41F908ECD377}" srcOrd="0" destOrd="0" presId="urn:microsoft.com/office/officeart/2009/3/layout/StepUpProcess"/>
    <dgm:cxn modelId="{AAB01DC6-8267-4212-ACF0-A08C2A789205}" srcId="{F6DFD555-DCF0-4282-ADB5-EBD0E4612F35}" destId="{E0913903-8F3F-4FC3-BCF6-7D4F19202E26}" srcOrd="1" destOrd="0" parTransId="{4D19FD30-4804-4C62-B214-AEACEA0D68AE}" sibTransId="{159B9484-7754-40DD-B379-CE318C6498B7}"/>
    <dgm:cxn modelId="{F7E45796-FA77-4766-8499-9D06881022CB}" type="presParOf" srcId="{FD78312F-6410-43BA-B048-A99DB203067B}" destId="{DA6FEAA7-6F0D-4ECA-AA24-1119C36C1A3F}" srcOrd="0" destOrd="0" presId="urn:microsoft.com/office/officeart/2009/3/layout/StepUpProcess"/>
    <dgm:cxn modelId="{2346900B-27D4-4D4F-83BA-6F6A5067346C}" type="presParOf" srcId="{DA6FEAA7-6F0D-4ECA-AA24-1119C36C1A3F}" destId="{DA8F908E-3D26-4763-95BB-1EA43C60BF56}" srcOrd="0" destOrd="0" presId="urn:microsoft.com/office/officeart/2009/3/layout/StepUpProcess"/>
    <dgm:cxn modelId="{4CECA50E-11E6-4300-902A-B37B83025F1E}" type="presParOf" srcId="{DA6FEAA7-6F0D-4ECA-AA24-1119C36C1A3F}" destId="{678E20ED-DC2E-4EA1-A1C0-41F908ECD377}" srcOrd="1" destOrd="0" presId="urn:microsoft.com/office/officeart/2009/3/layout/StepUpProcess"/>
    <dgm:cxn modelId="{1F1B7600-E56C-4AF4-8020-0C1757D5E003}" type="presParOf" srcId="{DA6FEAA7-6F0D-4ECA-AA24-1119C36C1A3F}" destId="{DD0638DB-7DC2-4070-82D5-5F43ABA9A10F}" srcOrd="2" destOrd="0" presId="urn:microsoft.com/office/officeart/2009/3/layout/StepUpProcess"/>
    <dgm:cxn modelId="{E4E43B7D-D211-4AC3-9191-E516FE0522BE}" type="presParOf" srcId="{FD78312F-6410-43BA-B048-A99DB203067B}" destId="{77DE4195-4C40-409B-B38D-983624D40B4C}" srcOrd="1" destOrd="0" presId="urn:microsoft.com/office/officeart/2009/3/layout/StepUpProcess"/>
    <dgm:cxn modelId="{47D10F2E-9DA7-4B20-8D4D-3719EBCCB717}" type="presParOf" srcId="{77DE4195-4C40-409B-B38D-983624D40B4C}" destId="{9FD4C854-DE18-400E-B6C6-2AE87D47CCD0}" srcOrd="0" destOrd="0" presId="urn:microsoft.com/office/officeart/2009/3/layout/StepUpProcess"/>
    <dgm:cxn modelId="{67AC52EC-301C-4C31-A9D8-0045949A9784}" type="presParOf" srcId="{FD78312F-6410-43BA-B048-A99DB203067B}" destId="{CBAC03A5-3FCE-4368-AA30-C58634F333DB}" srcOrd="2" destOrd="0" presId="urn:microsoft.com/office/officeart/2009/3/layout/StepUpProcess"/>
    <dgm:cxn modelId="{6B7B4984-ADBE-448B-8D4E-414F37D90219}" type="presParOf" srcId="{CBAC03A5-3FCE-4368-AA30-C58634F333DB}" destId="{B943A545-CF8C-4C93-BDFA-C9F1581EA664}" srcOrd="0" destOrd="0" presId="urn:microsoft.com/office/officeart/2009/3/layout/StepUpProcess"/>
    <dgm:cxn modelId="{E7CFC5D2-7C81-47F5-8F7D-68DDF1FA34FE}" type="presParOf" srcId="{CBAC03A5-3FCE-4368-AA30-C58634F333DB}" destId="{3BDB1D5C-238D-4056-93A0-513EFE434AA0}"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B4889-7CFB-4A32-A9FC-AC4A762612C4}">
      <dsp:nvSpPr>
        <dsp:cNvPr id="0" name=""/>
        <dsp:cNvSpPr/>
      </dsp:nvSpPr>
      <dsp:spPr>
        <a:xfrm>
          <a:off x="0" y="904026"/>
          <a:ext cx="5630001"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55D08E-CFE1-4590-8504-844E376C9F86}">
      <dsp:nvSpPr>
        <dsp:cNvPr id="0" name=""/>
        <dsp:cNvSpPr/>
      </dsp:nvSpPr>
      <dsp:spPr>
        <a:xfrm>
          <a:off x="138450" y="177636"/>
          <a:ext cx="5346601" cy="16710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960" tIns="0" rIns="148960"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líderes religiosos condenaron a Jesús injustamente, pero no tenían autoridad para ejecutar la sentencia de muerte, pues Judea estaba bajo dominio romano…</a:t>
          </a:r>
          <a:endParaRPr lang="es-EC" sz="2200" kern="1200" dirty="0">
            <a:latin typeface="Bw Modelica" panose="00000600000000000000" pitchFamily="50" charset="0"/>
          </a:endParaRPr>
        </a:p>
      </dsp:txBody>
      <dsp:txXfrm>
        <a:off x="220023" y="259209"/>
        <a:ext cx="5183455" cy="1507884"/>
      </dsp:txXfrm>
    </dsp:sp>
    <dsp:sp modelId="{D7EC61CF-5E60-4F5F-8958-30B57E049205}">
      <dsp:nvSpPr>
        <dsp:cNvPr id="0" name=""/>
        <dsp:cNvSpPr/>
      </dsp:nvSpPr>
      <dsp:spPr>
        <a:xfrm>
          <a:off x="0" y="3658266"/>
          <a:ext cx="5630001"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6A525C-3E87-4A35-B9D5-6BD0C3EE0DA7}">
      <dsp:nvSpPr>
        <dsp:cNvPr id="0" name=""/>
        <dsp:cNvSpPr/>
      </dsp:nvSpPr>
      <dsp:spPr>
        <a:xfrm>
          <a:off x="138450" y="2862426"/>
          <a:ext cx="5346601" cy="17404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960" tIns="0" rIns="148960"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eso, llevaron a Jesús ante Pilato, el gobernador romano, con el propósito de que él confirmara y ejecutara la sentencia.</a:t>
          </a:r>
          <a:endParaRPr lang="es-EC" sz="2200" kern="1200" dirty="0">
            <a:latin typeface="Bw Modelica" panose="00000600000000000000" pitchFamily="50" charset="0"/>
          </a:endParaRPr>
        </a:p>
      </dsp:txBody>
      <dsp:txXfrm>
        <a:off x="223413" y="2947389"/>
        <a:ext cx="5176675" cy="1570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248" y="127582"/>
          <a:ext cx="4604861" cy="149319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líderes judíos se negaron a entrar en el pretorio para no contaminarse…</a:t>
          </a:r>
          <a:endParaRPr lang="es-EC" sz="2200" kern="1200" dirty="0">
            <a:latin typeface="Bw Modelica" panose="00000600000000000000" pitchFamily="50" charset="0"/>
          </a:endParaRPr>
        </a:p>
      </dsp:txBody>
      <dsp:txXfrm>
        <a:off x="75140" y="200474"/>
        <a:ext cx="4459077" cy="1347411"/>
      </dsp:txXfrm>
    </dsp:sp>
    <dsp:sp modelId="{9D041828-6AD9-46A5-9720-92B6CDC6F09B}">
      <dsp:nvSpPr>
        <dsp:cNvPr id="0" name=""/>
        <dsp:cNvSpPr/>
      </dsp:nvSpPr>
      <dsp:spPr>
        <a:xfrm>
          <a:off x="2248" y="1896825"/>
          <a:ext cx="4604861" cy="15971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…pues, según su ley ceremonial entrar a una casa de gentiles los haría impuros para celebrar la Pascua…</a:t>
          </a:r>
          <a:endParaRPr lang="es-EC" sz="2200" kern="1200" dirty="0">
            <a:latin typeface="Bw Modelica" panose="00000600000000000000" pitchFamily="50" charset="0"/>
          </a:endParaRPr>
        </a:p>
      </dsp:txBody>
      <dsp:txXfrm>
        <a:off x="80215" y="1974792"/>
        <a:ext cx="4448927" cy="1441221"/>
      </dsp:txXfrm>
    </dsp:sp>
    <dsp:sp modelId="{EBB866DD-D083-4ED5-84F5-2F33000EBA59}">
      <dsp:nvSpPr>
        <dsp:cNvPr id="0" name=""/>
        <dsp:cNvSpPr/>
      </dsp:nvSpPr>
      <dsp:spPr>
        <a:xfrm>
          <a:off x="2248" y="3770028"/>
          <a:ext cx="4604861" cy="162873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otras palabras, guardaban las apariencias externas de santidad, pero al mismo tiempo su corazón estaba lleno de maldad.</a:t>
          </a:r>
          <a:endParaRPr lang="es-EC" sz="2200" kern="1200" dirty="0">
            <a:latin typeface="Bw Modelica" panose="00000600000000000000" pitchFamily="50" charset="0"/>
          </a:endParaRPr>
        </a:p>
      </dsp:txBody>
      <dsp:txXfrm>
        <a:off x="81756" y="3849536"/>
        <a:ext cx="4445845" cy="14697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6700"/>
          <a:ext cx="6097594" cy="187403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Pilato miró a los hombres que custodiaban a Jesús, y luego su </a:t>
          </a:r>
          <a:r>
            <a:rPr lang="es-EC" sz="2200" kern="1200" dirty="0">
              <a:latin typeface="Bw Modelica" panose="00000600000000000000" pitchFamily="50" charset="0"/>
            </a:rPr>
            <a:t>mirada descansó escrutadoramente en Jesús, nunca antes había comparecido </a:t>
          </a:r>
          <a:r>
            <a:rPr lang="es-ES" sz="2200" kern="1200" dirty="0">
              <a:latin typeface="Bw Modelica" panose="00000600000000000000" pitchFamily="50" charset="0"/>
            </a:rPr>
            <a:t>ante él un hombre que llevase rasgos de tanta bondad y nobleza…</a:t>
          </a:r>
          <a:endParaRPr lang="es-EC" sz="2200" kern="1200" dirty="0">
            <a:latin typeface="Bw Modelica" panose="00000600000000000000" pitchFamily="50" charset="0"/>
          </a:endParaRPr>
        </a:p>
      </dsp:txBody>
      <dsp:txXfrm>
        <a:off x="54889" y="61589"/>
        <a:ext cx="5987816" cy="1764258"/>
      </dsp:txXfrm>
    </dsp:sp>
    <dsp:sp modelId="{453817D1-3B94-47AE-A879-A8732AC96949}">
      <dsp:nvSpPr>
        <dsp:cNvPr id="0" name=""/>
        <dsp:cNvSpPr/>
      </dsp:nvSpPr>
      <dsp:spPr>
        <a:xfrm rot="5400000">
          <a:off x="2517671" y="1951554"/>
          <a:ext cx="1062250" cy="127470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666387" y="2057779"/>
        <a:ext cx="764820" cy="743575"/>
      </dsp:txXfrm>
    </dsp:sp>
    <dsp:sp modelId="{70437E02-45D0-47C9-80E5-FE6E70D5D88D}">
      <dsp:nvSpPr>
        <dsp:cNvPr id="0" name=""/>
        <dsp:cNvSpPr/>
      </dsp:nvSpPr>
      <dsp:spPr>
        <a:xfrm>
          <a:off x="0" y="3297071"/>
          <a:ext cx="6097594" cy="201397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…Pilato había oído hablar de Jesús, no veía en Él vestigios de culpabilidad, por tanto, resolvió exigir a los judíos que presentasen sus acusaciones; ellos sabiendo que no tenían una acusación válida quedaron desconcertados. </a:t>
          </a:r>
          <a:endParaRPr lang="es-EC" sz="2200" kern="1200" dirty="0">
            <a:latin typeface="Bw Modelica" panose="00000600000000000000" pitchFamily="50" charset="0"/>
          </a:endParaRPr>
        </a:p>
      </dsp:txBody>
      <dsp:txXfrm>
        <a:off x="58987" y="3356058"/>
        <a:ext cx="5979620" cy="1895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3261020"/>
          <a:ext cx="4380758" cy="223606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…deseaban ansiosamente que su sentencia sea ratificada porque sabían que el pueblo que era testigo de su ministerio, presente una historia diferente a la que ellos habían fraguado.</a:t>
          </a:r>
          <a:endParaRPr lang="es-EC" sz="2200" kern="1200" dirty="0">
            <a:latin typeface="Bw Modelica" panose="00000600000000000000" pitchFamily="50" charset="0"/>
          </a:endParaRPr>
        </a:p>
      </dsp:txBody>
      <dsp:txXfrm>
        <a:off x="0" y="3261020"/>
        <a:ext cx="4380758" cy="2236065"/>
      </dsp:txXfrm>
    </dsp:sp>
    <dsp:sp modelId="{EB05ED16-170E-4ABA-A9FC-1E534D3C8009}">
      <dsp:nvSpPr>
        <dsp:cNvPr id="0" name=""/>
        <dsp:cNvSpPr/>
      </dsp:nvSpPr>
      <dsp:spPr>
        <a:xfrm rot="10800000">
          <a:off x="0" y="217257"/>
          <a:ext cx="4380758" cy="3129394"/>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líderes judíos esperaban que Pilato, confiando en su influencia y aparente autoridad de juicio religioso, simplemente ejecutara a Jesús sin darle audiencia…</a:t>
          </a:r>
          <a:endParaRPr lang="es-EC" sz="2200" kern="1200" dirty="0">
            <a:latin typeface="Bw Modelica" panose="00000600000000000000" pitchFamily="50" charset="0"/>
          </a:endParaRPr>
        </a:p>
      </dsp:txBody>
      <dsp:txXfrm rot="10800000">
        <a:off x="0" y="217257"/>
        <a:ext cx="4380758" cy="20333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09" y="1781"/>
          <a:ext cx="4933118" cy="109835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Pilato discernió el propósito de los sacerdotes y los puso en una situación muy difícil y vergonzosa…</a:t>
          </a:r>
          <a:endParaRPr lang="es-EC" sz="2200" kern="1200" dirty="0">
            <a:latin typeface="Bw Modelica" panose="00000600000000000000" pitchFamily="50" charset="0"/>
          </a:endParaRPr>
        </a:p>
      </dsp:txBody>
      <dsp:txXfrm>
        <a:off x="2409" y="1781"/>
        <a:ext cx="4933118" cy="1098355"/>
      </dsp:txXfrm>
    </dsp:sp>
    <dsp:sp modelId="{9D041828-6AD9-46A5-9720-92B6CDC6F09B}">
      <dsp:nvSpPr>
        <dsp:cNvPr id="0" name=""/>
        <dsp:cNvSpPr/>
      </dsp:nvSpPr>
      <dsp:spPr>
        <a:xfrm>
          <a:off x="2409" y="1351155"/>
          <a:ext cx="4933118" cy="128340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obligó a reconocer públicamente que no tenían autoridad para ejecutar la pena de muerte…</a:t>
          </a:r>
          <a:endParaRPr lang="es-EC" sz="2200" kern="1200" dirty="0">
            <a:latin typeface="Bw Modelica" panose="00000600000000000000" pitchFamily="50" charset="0"/>
          </a:endParaRPr>
        </a:p>
      </dsp:txBody>
      <dsp:txXfrm>
        <a:off x="2409" y="1351155"/>
        <a:ext cx="4933118" cy="1283406"/>
      </dsp:txXfrm>
    </dsp:sp>
    <dsp:sp modelId="{EBB866DD-D083-4ED5-84F5-2F33000EBA59}">
      <dsp:nvSpPr>
        <dsp:cNvPr id="0" name=""/>
        <dsp:cNvSpPr/>
      </dsp:nvSpPr>
      <dsp:spPr>
        <a:xfrm>
          <a:off x="2409" y="2885580"/>
          <a:ext cx="4933118" cy="138165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les mostró que no veía en Jesús ningún motivo de condena civil y que su caso era meramente religioso…</a:t>
          </a:r>
          <a:endParaRPr lang="es-EC" sz="2200" kern="1200" dirty="0">
            <a:latin typeface="Bw Modelica" panose="00000600000000000000" pitchFamily="50" charset="0"/>
          </a:endParaRPr>
        </a:p>
      </dsp:txBody>
      <dsp:txXfrm>
        <a:off x="2409" y="2885580"/>
        <a:ext cx="4933118" cy="1381654"/>
      </dsp:txXfrm>
    </dsp:sp>
    <dsp:sp modelId="{C0F907B1-F1F1-4DFB-8579-D13972C5D7CE}">
      <dsp:nvSpPr>
        <dsp:cNvPr id="0" name=""/>
        <dsp:cNvSpPr/>
      </dsp:nvSpPr>
      <dsp:spPr>
        <a:xfrm>
          <a:off x="2409" y="4518253"/>
          <a:ext cx="4933118" cy="98409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...aun así pidieron a Pilato que hiciese cumplir su sentencia, más él se negó a conceder lo pedido.</a:t>
          </a:r>
          <a:endParaRPr lang="es-EC" sz="2200" kern="1200" dirty="0">
            <a:latin typeface="Bw Modelica" panose="00000600000000000000" pitchFamily="50" charset="0"/>
          </a:endParaRPr>
        </a:p>
      </dsp:txBody>
      <dsp:txXfrm>
        <a:off x="2409" y="4518253"/>
        <a:ext cx="4933118" cy="9840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47" y="301324"/>
          <a:ext cx="5421452" cy="137149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líderes judíos, al no poder acusar a Jesús ante Roma por motivos religiosos…</a:t>
          </a:r>
          <a:endParaRPr lang="es-EC" sz="2200" kern="1200" dirty="0">
            <a:latin typeface="Bw Modelica" panose="00000600000000000000" pitchFamily="50" charset="0"/>
          </a:endParaRPr>
        </a:p>
      </dsp:txBody>
      <dsp:txXfrm>
        <a:off x="2647" y="301324"/>
        <a:ext cx="5078578" cy="1371498"/>
      </dsp:txXfrm>
    </dsp:sp>
    <dsp:sp modelId="{9D041828-6AD9-46A5-9720-92B6CDC6F09B}">
      <dsp:nvSpPr>
        <dsp:cNvPr id="0" name=""/>
        <dsp:cNvSpPr/>
      </dsp:nvSpPr>
      <dsp:spPr>
        <a:xfrm>
          <a:off x="2647" y="1947761"/>
          <a:ext cx="5421452" cy="146679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 acusaron de pretender ser un rey en oposición a César, por eso Pilato hizo la pregunta a Jesús…</a:t>
          </a:r>
          <a:endParaRPr lang="es-EC" sz="2200" kern="1200" dirty="0">
            <a:latin typeface="Bw Modelica" panose="00000600000000000000" pitchFamily="50" charset="0"/>
          </a:endParaRPr>
        </a:p>
      </dsp:txBody>
      <dsp:txXfrm>
        <a:off x="2647" y="1947761"/>
        <a:ext cx="5054754" cy="1466792"/>
      </dsp:txXfrm>
    </dsp:sp>
    <dsp:sp modelId="{EBB866DD-D083-4ED5-84F5-2F33000EBA59}">
      <dsp:nvSpPr>
        <dsp:cNvPr id="0" name=""/>
        <dsp:cNvSpPr/>
      </dsp:nvSpPr>
      <dsp:spPr>
        <a:xfrm>
          <a:off x="2647" y="3689490"/>
          <a:ext cx="5421452" cy="1513311"/>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 embargo, Pilato no creía que hubiese maquinado contra el gobierno, estaba convencido que todo era parte de un complot contra Jesús. </a:t>
          </a:r>
          <a:endParaRPr lang="es-EC" sz="2200" kern="1200" dirty="0">
            <a:latin typeface="Bw Modelica" panose="00000600000000000000" pitchFamily="50" charset="0"/>
          </a:endParaRPr>
        </a:p>
      </dsp:txBody>
      <dsp:txXfrm>
        <a:off x="2647" y="3689490"/>
        <a:ext cx="5043124" cy="15133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68" y="130930"/>
          <a:ext cx="5055051" cy="152142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Jesús no respondió directamente a la pregunta, sino que le dio la oportunidad de reconocer su convicción…</a:t>
          </a:r>
          <a:endParaRPr lang="es-EC" sz="2100" kern="1200" dirty="0">
            <a:latin typeface="Bw Modelica" panose="00000600000000000000" pitchFamily="50" charset="0"/>
          </a:endParaRPr>
        </a:p>
      </dsp:txBody>
      <dsp:txXfrm>
        <a:off x="76738" y="205200"/>
        <a:ext cx="4906511" cy="1372881"/>
      </dsp:txXfrm>
    </dsp:sp>
    <dsp:sp modelId="{9D041828-6AD9-46A5-9720-92B6CDC6F09B}">
      <dsp:nvSpPr>
        <dsp:cNvPr id="0" name=""/>
        <dsp:cNvSpPr/>
      </dsp:nvSpPr>
      <dsp:spPr>
        <a:xfrm>
          <a:off x="2468" y="1920377"/>
          <a:ext cx="5055051" cy="150089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…con otra pregunta Jesús lo invitó a reflexionar acerca de si su cuestionamiento era motivado por las acusaciones de los sacerdotes…</a:t>
          </a:r>
          <a:endParaRPr lang="es-EC" sz="2100" kern="1200" dirty="0">
            <a:latin typeface="Bw Modelica" panose="00000600000000000000" pitchFamily="50" charset="0"/>
          </a:endParaRPr>
        </a:p>
      </dsp:txBody>
      <dsp:txXfrm>
        <a:off x="75735" y="1993644"/>
        <a:ext cx="4908517" cy="1354356"/>
      </dsp:txXfrm>
    </dsp:sp>
    <dsp:sp modelId="{EBB866DD-D083-4ED5-84F5-2F33000EBA59}">
      <dsp:nvSpPr>
        <dsp:cNvPr id="0" name=""/>
        <dsp:cNvSpPr/>
      </dsp:nvSpPr>
      <dsp:spPr>
        <a:xfrm>
          <a:off x="2468" y="3689294"/>
          <a:ext cx="5055051" cy="154029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…o por un deseo de recibir la luz de Cristo, Pilato lo comprendió, pero por orgullo no quiso reconocer la convicción que se apoderaba de él.</a:t>
          </a:r>
          <a:endParaRPr lang="es-EC" sz="2100" kern="1200" dirty="0">
            <a:latin typeface="Bw Modelica" panose="00000600000000000000" pitchFamily="50" charset="0"/>
          </a:endParaRPr>
        </a:p>
      </dsp:txBody>
      <dsp:txXfrm>
        <a:off x="77659" y="3764485"/>
        <a:ext cx="4904669" cy="138990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C427F-F22B-4D84-A94D-F5D06B3D5FA3}">
      <dsp:nvSpPr>
        <dsp:cNvPr id="0" name=""/>
        <dsp:cNvSpPr/>
      </dsp:nvSpPr>
      <dsp:spPr>
        <a:xfrm>
          <a:off x="632547" y="0"/>
          <a:ext cx="7168868" cy="4174160"/>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92DD50-C0B8-4392-ABC8-C248537FE6FC}">
      <dsp:nvSpPr>
        <dsp:cNvPr id="0" name=""/>
        <dsp:cNvSpPr/>
      </dsp:nvSpPr>
      <dsp:spPr>
        <a:xfrm>
          <a:off x="53528" y="1140013"/>
          <a:ext cx="4032495" cy="189413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explicó que su reino trasciende los sistemas de este mundo, pues no se basa en leyes humanas, poder político o imposición religiosa…</a:t>
          </a:r>
          <a:endParaRPr lang="es-EC" sz="2200" kern="1200" dirty="0">
            <a:latin typeface="Bw Modelica" panose="00000600000000000000" pitchFamily="50" charset="0"/>
          </a:endParaRPr>
        </a:p>
      </dsp:txBody>
      <dsp:txXfrm>
        <a:off x="145992" y="1232477"/>
        <a:ext cx="3847567" cy="1709205"/>
      </dsp:txXfrm>
    </dsp:sp>
    <dsp:sp modelId="{85C626DA-55DC-43AE-A6C0-D5F3A58F4488}">
      <dsp:nvSpPr>
        <dsp:cNvPr id="0" name=""/>
        <dsp:cNvSpPr/>
      </dsp:nvSpPr>
      <dsp:spPr>
        <a:xfrm>
          <a:off x="4347938" y="1140013"/>
          <a:ext cx="4032495" cy="189413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basa en reinar en los corazones transformados por el Espíritu Santo, estableciendo el reino de la gracia en el alma que le acepta.</a:t>
          </a:r>
          <a:endParaRPr lang="es-EC" sz="2200" kern="1200" dirty="0">
            <a:latin typeface="Bw Modelica" panose="00000600000000000000" pitchFamily="50" charset="0"/>
          </a:endParaRPr>
        </a:p>
      </dsp:txBody>
      <dsp:txXfrm>
        <a:off x="4440402" y="1232477"/>
        <a:ext cx="3847567" cy="170920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35" y="176259"/>
          <a:ext cx="5806088" cy="226679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nos recuerda la diferencia entre los deberes civiles y espirituales, nos enseña que debemos cumplir nuestros deberes civiles mientras no se opusieran a los principios del Creador, porque nuestra lealtad suprema pertenece a Dios…</a:t>
          </a:r>
          <a:endParaRPr lang="es-EC" sz="2200" kern="1200" dirty="0">
            <a:latin typeface="Bw Modelica" panose="00000600000000000000" pitchFamily="50" charset="0"/>
          </a:endParaRPr>
        </a:p>
      </dsp:txBody>
      <dsp:txXfrm>
        <a:off x="2835" y="176259"/>
        <a:ext cx="5806088" cy="2266793"/>
      </dsp:txXfrm>
    </dsp:sp>
    <dsp:sp modelId="{EBB866DD-D083-4ED5-84F5-2F33000EBA59}">
      <dsp:nvSpPr>
        <dsp:cNvPr id="0" name=""/>
        <dsp:cNvSpPr/>
      </dsp:nvSpPr>
      <dsp:spPr>
        <a:xfrm>
          <a:off x="2835" y="2708784"/>
          <a:ext cx="5806088" cy="242958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reconocía el gobierno civil como ordenado por Dios, y aunque vivió bajo uno corrupto no procuró reformarlo mediante medios humanos, su misión fue establecer el reino de Dios en cada corazón implantando su naturaleza divina para producir el verdadero cambio.</a:t>
          </a:r>
          <a:endParaRPr lang="es-EC" sz="2200" kern="1200" dirty="0">
            <a:latin typeface="Bw Modelica" panose="00000600000000000000" pitchFamily="50" charset="0"/>
          </a:endParaRPr>
        </a:p>
      </dsp:txBody>
      <dsp:txXfrm>
        <a:off x="2835" y="2708784"/>
        <a:ext cx="5806088" cy="24295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574" y="149695"/>
          <a:ext cx="5272308" cy="11604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Jesús apeló suavemente a la conciencia de Pilato al hablarle de su verdadera misión y del poder de la verdad…</a:t>
          </a:r>
          <a:endParaRPr lang="es-EC" sz="2100" kern="1200" dirty="0">
            <a:latin typeface="Bw Modelica" panose="00000600000000000000" pitchFamily="50" charset="0"/>
          </a:endParaRPr>
        </a:p>
      </dsp:txBody>
      <dsp:txXfrm>
        <a:off x="59223" y="206344"/>
        <a:ext cx="5159010" cy="1047160"/>
      </dsp:txXfrm>
    </dsp:sp>
    <dsp:sp modelId="{9D041828-6AD9-46A5-9720-92B6CDC6F09B}">
      <dsp:nvSpPr>
        <dsp:cNvPr id="0" name=""/>
        <dsp:cNvSpPr/>
      </dsp:nvSpPr>
      <dsp:spPr>
        <a:xfrm>
          <a:off x="2574" y="1517697"/>
          <a:ext cx="5272308" cy="103638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…buscó tocar su conciencia y despertar en él el deseo de conocer la verdad…</a:t>
          </a:r>
          <a:endParaRPr lang="es-EC" sz="2100" kern="1200" dirty="0">
            <a:latin typeface="Bw Modelica" panose="00000600000000000000" pitchFamily="50" charset="0"/>
          </a:endParaRPr>
        </a:p>
      </dsp:txBody>
      <dsp:txXfrm>
        <a:off x="53166" y="1568289"/>
        <a:ext cx="5171124" cy="935204"/>
      </dsp:txXfrm>
    </dsp:sp>
    <dsp:sp modelId="{EBB866DD-D083-4ED5-84F5-2F33000EBA59}">
      <dsp:nvSpPr>
        <dsp:cNvPr id="0" name=""/>
        <dsp:cNvSpPr/>
      </dsp:nvSpPr>
      <dsp:spPr>
        <a:xfrm>
          <a:off x="2574" y="2761629"/>
          <a:ext cx="5272308" cy="124359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…Jesús deseaba que comprendiese que únicamente si recibía y aceptaba la verdad podría reconstruirse su naturaleza arruinada.</a:t>
          </a:r>
          <a:endParaRPr lang="es-EC" sz="2100" kern="1200" dirty="0">
            <a:latin typeface="Bw Modelica" panose="00000600000000000000" pitchFamily="50" charset="0"/>
          </a:endParaRPr>
        </a:p>
      </dsp:txBody>
      <dsp:txXfrm>
        <a:off x="63281" y="2822336"/>
        <a:ext cx="5150894" cy="112218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F908E-3D26-4763-95BB-1EA43C60BF56}">
      <dsp:nvSpPr>
        <dsp:cNvPr id="0" name=""/>
        <dsp:cNvSpPr/>
      </dsp:nvSpPr>
      <dsp:spPr>
        <a:xfrm rot="5400000">
          <a:off x="721864" y="492657"/>
          <a:ext cx="2164741" cy="3602082"/>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8E20ED-DC2E-4EA1-A1C0-41F908ECD377}">
      <dsp:nvSpPr>
        <dsp:cNvPr id="0" name=""/>
        <dsp:cNvSpPr/>
      </dsp:nvSpPr>
      <dsp:spPr>
        <a:xfrm>
          <a:off x="360515" y="1568903"/>
          <a:ext cx="3251979" cy="2850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Pilato preguntó, pero no esperó la respuesta porque estaba más preocupado por evitar conflictos y mantener su posición que por comprender la verdad que Jesús le ofrecía…</a:t>
          </a:r>
          <a:endParaRPr lang="es-EC" sz="2200" kern="1200" dirty="0">
            <a:latin typeface="Bw Modelica" panose="00000600000000000000" pitchFamily="50" charset="0"/>
          </a:endParaRPr>
        </a:p>
      </dsp:txBody>
      <dsp:txXfrm>
        <a:off x="360515" y="1568903"/>
        <a:ext cx="3251979" cy="2850551"/>
      </dsp:txXfrm>
    </dsp:sp>
    <dsp:sp modelId="{DD0638DB-7DC2-4070-82D5-5F43ABA9A10F}">
      <dsp:nvSpPr>
        <dsp:cNvPr id="0" name=""/>
        <dsp:cNvSpPr/>
      </dsp:nvSpPr>
      <dsp:spPr>
        <a:xfrm>
          <a:off x="2998914" y="227467"/>
          <a:ext cx="613581" cy="61358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43A545-CF8C-4C93-BDFA-C9F1581EA664}">
      <dsp:nvSpPr>
        <dsp:cNvPr id="0" name=""/>
        <dsp:cNvSpPr/>
      </dsp:nvSpPr>
      <dsp:spPr>
        <a:xfrm rot="5400000">
          <a:off x="4702923" y="-492459"/>
          <a:ext cx="2164741" cy="3602082"/>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DB1D5C-238D-4056-93A0-513EFE434AA0}">
      <dsp:nvSpPr>
        <dsp:cNvPr id="0" name=""/>
        <dsp:cNvSpPr/>
      </dsp:nvSpPr>
      <dsp:spPr>
        <a:xfrm>
          <a:off x="4341574" y="583786"/>
          <a:ext cx="3251979" cy="2850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…su curiosidad fue superficial, su comportamiento mostró que carecía de interés real en la salvación que solo la verdad de Cristo podía producir.</a:t>
          </a:r>
          <a:endParaRPr lang="es-EC" sz="2200" kern="1200" dirty="0">
            <a:latin typeface="Bw Modelica" panose="00000600000000000000" pitchFamily="50" charset="0"/>
          </a:endParaRPr>
        </a:p>
      </dsp:txBody>
      <dsp:txXfrm>
        <a:off x="4341574" y="583786"/>
        <a:ext cx="3251979" cy="285055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16/10/2025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4156029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D8E-75DA-7586-B56C-940DB6E9D5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2B25DA-BBBC-EFBD-75AF-5F8DB0058C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0A0455-C102-4657-C5F3-91EF93010DE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32A78E88-8B7D-106B-2C4E-A79F11B0D3FD}"/>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1056536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16/10/2025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16/10/2025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5.jpe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8.png"/><Relationship Id="rId4" Type="http://schemas.openxmlformats.org/officeDocument/2006/relationships/image" Target="../media/image18.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9.pn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28.png"/><Relationship Id="rId7" Type="http://schemas.openxmlformats.org/officeDocument/2006/relationships/diagramLayout" Target="../diagrams/layout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1.png"/><Relationship Id="rId7" Type="http://schemas.openxmlformats.org/officeDocument/2006/relationships/diagramLayout" Target="../diagrams/layout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8.png"/><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2.png"/><Relationship Id="rId7" Type="http://schemas.openxmlformats.org/officeDocument/2006/relationships/diagramLayout" Target="../diagrams/layout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22.png"/><Relationship Id="rId7" Type="http://schemas.openxmlformats.org/officeDocument/2006/relationships/diagramLayout" Target="../diagrams/layout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3.jpeg"/><Relationship Id="rId7" Type="http://schemas.openxmlformats.org/officeDocument/2006/relationships/diagramLayout" Target="../diagrams/layout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23.png"/><Relationship Id="rId7" Type="http://schemas.openxmlformats.org/officeDocument/2006/relationships/diagramLayout" Target="../diagrams/layout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4.png"/><Relationship Id="rId7" Type="http://schemas.openxmlformats.org/officeDocument/2006/relationships/diagramLayout" Target="../diagrams/layout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11.xml"/><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1.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18 de octubre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99545" y="4356920"/>
            <a:ext cx="9653228" cy="1015663"/>
          </a:xfrm>
          <a:prstGeom prst="rect">
            <a:avLst/>
          </a:prstGeom>
          <a:noFill/>
        </p:spPr>
        <p:txBody>
          <a:bodyPr wrap="square">
            <a:spAutoFit/>
          </a:bodyPr>
          <a:lstStyle/>
          <a:p>
            <a:pPr lvl="0" algn="ctr"/>
            <a:r>
              <a:rPr lang="es-MX" sz="6000" b="1" dirty="0">
                <a:effectLst/>
                <a:latin typeface="Bw Modelica ExtraBold" panose="00000900000000000000" pitchFamily="50" charset="0"/>
                <a:ea typeface="Noto Sans ExtBd" panose="020B0902040504020204" pitchFamily="34"/>
                <a:cs typeface="Noto Sans ExtBd" panose="020B0902040504020204" pitchFamily="34"/>
              </a:rPr>
              <a:t>Jesús ante Pilato</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5" name="Imagen 4">
            <a:extLst>
              <a:ext uri="{FF2B5EF4-FFF2-40B4-BE49-F238E27FC236}">
                <a16:creationId xmlns:a16="http://schemas.microsoft.com/office/drawing/2014/main" id="{7976FF99-A537-C5B3-821D-625979F3BFE8}"/>
              </a:ext>
            </a:extLst>
          </p:cNvPr>
          <p:cNvPicPr>
            <a:picLocks noChangeAspect="1"/>
          </p:cNvPicPr>
          <p:nvPr/>
        </p:nvPicPr>
        <p:blipFill rotWithShape="1">
          <a:blip r:embed="rId6"/>
          <a:srcRect b="41339"/>
          <a:stretch/>
        </p:blipFill>
        <p:spPr>
          <a:xfrm>
            <a:off x="5239131" y="225323"/>
            <a:ext cx="5049915" cy="4082803"/>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DEC0D3F-4DB2-7F6A-4261-427AE51B6871}"/>
              </a:ext>
            </a:extLst>
          </p:cNvPr>
          <p:cNvPicPr>
            <a:picLocks noChangeAspect="1"/>
          </p:cNvPicPr>
          <p:nvPr/>
        </p:nvPicPr>
        <p:blipFill>
          <a:blip r:embed="rId3"/>
          <a:stretch>
            <a:fillRect/>
          </a:stretch>
        </p:blipFill>
        <p:spPr>
          <a:xfrm>
            <a:off x="-20261" y="-25012"/>
            <a:ext cx="12212259" cy="610613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3 </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18 de octubre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433476" y="3093030"/>
            <a:ext cx="7161126" cy="2308324"/>
          </a:xfrm>
          <a:prstGeom prst="rect">
            <a:avLst/>
          </a:prstGeom>
          <a:noFill/>
        </p:spPr>
        <p:txBody>
          <a:bodyPr wrap="square">
            <a:spAutoFit/>
          </a:bodyPr>
          <a:lstStyle/>
          <a:p>
            <a:pPr lvl="0"/>
            <a:r>
              <a:rPr lang="es-ES" sz="7200" b="1" dirty="0">
                <a:ln w="38100">
                  <a:noFill/>
                </a:ln>
                <a:solidFill>
                  <a:schemeClr val="bg1"/>
                </a:solidFill>
                <a:effectLst>
                  <a:glow rad="139700">
                    <a:schemeClr val="tx1">
                      <a:alpha val="40000"/>
                    </a:schemeClr>
                  </a:glow>
                  <a:outerShdw blurRad="38100" dist="38100" dir="2700000" algn="tl">
                    <a:srgbClr val="000000">
                      <a:alpha val="43137"/>
                    </a:srgbClr>
                  </a:outerShdw>
                </a:effectLst>
                <a:latin typeface="Bw Modelica" panose="00000600000000000000" pitchFamily="50" charset="0"/>
                <a:ea typeface="Noto Sans ExtBd" panose="020B0902040504020204" pitchFamily="34"/>
                <a:cs typeface="Noto Sans ExtBd" panose="020B0902040504020204" pitchFamily="34"/>
              </a:rPr>
              <a:t>Jesús ante Pilato</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18 de octubre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02167"/>
            <a:ext cx="6149503" cy="412577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Pilato miró a los hombres que custodiaban a Jesús, y luego su mirada descansó escrutadoramente en Jesús… Vio a un hombre de porte sereno y digno, cuyo semblante no llevaba los estigmas de un criminal, sino la firma del cielo.</a:t>
            </a:r>
            <a:r>
              <a:rPr lang="es-MX" sz="3200" b="1" dirty="0"/>
              <a:t>”</a:t>
            </a:r>
            <a:endParaRPr lang="es-EC" sz="3200" b="1" dirty="0"/>
          </a:p>
          <a:p>
            <a:r>
              <a:rPr lang="es-ES" sz="1800" i="1" dirty="0"/>
              <a:t>Deseado de Todas las Gentes, p. 671</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“Pilato le dijo: ¿Qué es la verdad? Y cuando hubo dicho esto, salió otra vez a los judíos, y les dijo: Ninguna falta hallo en Él.</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(Juan 18:38)</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A140754-0585-9780-6836-020406D70056}"/>
              </a:ext>
            </a:extLst>
          </p:cNvPr>
          <p:cNvPicPr>
            <a:picLocks noChangeAspect="1"/>
          </p:cNvPicPr>
          <p:nvPr/>
        </p:nvPicPr>
        <p:blipFill>
          <a:blip r:embed="rId3"/>
          <a:stretch>
            <a:fillRect/>
          </a:stretch>
        </p:blipFill>
        <p:spPr>
          <a:xfrm>
            <a:off x="0" y="1"/>
            <a:ext cx="6176503" cy="463237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De un tribunal a otro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56109" y="4665527"/>
            <a:ext cx="610180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 dónde se llevaron los judíos a Jesús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4" name="Diagrama 3">
            <a:extLst>
              <a:ext uri="{FF2B5EF4-FFF2-40B4-BE49-F238E27FC236}">
                <a16:creationId xmlns:a16="http://schemas.microsoft.com/office/drawing/2014/main" id="{60EE47A6-138A-1220-91D3-EEDF1F684E05}"/>
              </a:ext>
            </a:extLst>
          </p:cNvPr>
          <p:cNvGraphicFramePr/>
          <p:nvPr>
            <p:extLst>
              <p:ext uri="{D42A27DB-BD31-4B8C-83A1-F6EECF244321}">
                <p14:modId xmlns:p14="http://schemas.microsoft.com/office/powerpoint/2010/main" val="530141868"/>
              </p:ext>
            </p:extLst>
          </p:nvPr>
        </p:nvGraphicFramePr>
        <p:xfrm>
          <a:off x="6431974" y="114502"/>
          <a:ext cx="5630002" cy="544870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3055D08E-CFE1-4590-8504-844E376C9F8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DFAB4889-7CFB-4A32-A9FC-AC4A762612C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236A525C-3E87-4A35-B9D5-6BD0C3EE0DA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D7EC61CF-5E60-4F5F-8958-30B57E04920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De un tribunal a otro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631300" y="4741723"/>
            <a:ext cx="6504590"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Explica la hipocresía de los líderes judíos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1" name="Diagrama 10">
            <a:extLst>
              <a:ext uri="{FF2B5EF4-FFF2-40B4-BE49-F238E27FC236}">
                <a16:creationId xmlns:a16="http://schemas.microsoft.com/office/drawing/2014/main" id="{C2D14C8B-CA2D-F39E-D711-27A5D57A493B}"/>
              </a:ext>
            </a:extLst>
          </p:cNvPr>
          <p:cNvGraphicFramePr/>
          <p:nvPr>
            <p:extLst>
              <p:ext uri="{D42A27DB-BD31-4B8C-83A1-F6EECF244321}">
                <p14:modId xmlns:p14="http://schemas.microsoft.com/office/powerpoint/2010/main" val="1810563226"/>
              </p:ext>
            </p:extLst>
          </p:nvPr>
        </p:nvGraphicFramePr>
        <p:xfrm>
          <a:off x="493046" y="64896"/>
          <a:ext cx="4609359" cy="552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Imagen 6">
            <a:extLst>
              <a:ext uri="{FF2B5EF4-FFF2-40B4-BE49-F238E27FC236}">
                <a16:creationId xmlns:a16="http://schemas.microsoft.com/office/drawing/2014/main" id="{C178AEF4-E25D-470E-0302-336653F83B6F}"/>
              </a:ext>
            </a:extLst>
          </p:cNvPr>
          <p:cNvPicPr>
            <a:picLocks noChangeAspect="1"/>
          </p:cNvPicPr>
          <p:nvPr/>
        </p:nvPicPr>
        <p:blipFill rotWithShape="1">
          <a:blip r:embed="rId10"/>
          <a:srcRect r="22829"/>
          <a:stretch/>
        </p:blipFill>
        <p:spPr>
          <a:xfrm>
            <a:off x="5687410" y="0"/>
            <a:ext cx="6504590" cy="4741234"/>
          </a:xfrm>
          <a:prstGeom prst="rect">
            <a:avLst/>
          </a:prstGeom>
        </p:spPr>
      </p:pic>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1"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426C18C-C713-2F5D-DA50-724BCCAD95EF}"/>
              </a:ext>
            </a:extLst>
          </p:cNvPr>
          <p:cNvPicPr>
            <a:picLocks noChangeAspect="1"/>
          </p:cNvPicPr>
          <p:nvPr/>
        </p:nvPicPr>
        <p:blipFill rotWithShape="1">
          <a:blip r:embed="rId3"/>
          <a:srcRect l="10646" r="13731"/>
          <a:stretch/>
        </p:blipFill>
        <p:spPr>
          <a:xfrm>
            <a:off x="-19706" y="-29782"/>
            <a:ext cx="5672361" cy="419519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En el tribunal romano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0" y="4165411"/>
            <a:ext cx="5652655"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pregunta vergonzosa les hizo Pilato a los líderes judíos?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2537908456"/>
              </p:ext>
            </p:extLst>
          </p:nvPr>
        </p:nvGraphicFramePr>
        <p:xfrm>
          <a:off x="5835622" y="205843"/>
          <a:ext cx="6097594" cy="531774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 name="Bocadillo: rectángulo 12">
            <a:extLst>
              <a:ext uri="{FF2B5EF4-FFF2-40B4-BE49-F238E27FC236}">
                <a16:creationId xmlns:a16="http://schemas.microsoft.com/office/drawing/2014/main" id="{543AC972-ED61-FA51-3ED3-B141CC4551D6}"/>
              </a:ext>
            </a:extLst>
          </p:cNvPr>
          <p:cNvSpPr/>
          <p:nvPr/>
        </p:nvSpPr>
        <p:spPr>
          <a:xfrm>
            <a:off x="2488707" y="2231987"/>
            <a:ext cx="2940627" cy="724619"/>
          </a:xfrm>
          <a:prstGeom prst="wedgeRectCallout">
            <a:avLst>
              <a:gd name="adj1" fmla="val -45124"/>
              <a:gd name="adj2" fmla="val -988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¿Quién es este hombre, y por qué le habéis traído? ¿Qué acusación presentáis contra él?</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57B7B6AC-5F5D-47F9-BC9A-F299917F9C9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453817D1-3B94-47AE-A879-A8732AC96949}"/>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2" grpId="0">
        <p:bldSub>
          <a:bldDgm bld="one"/>
        </p:bldSub>
      </p:bldGraphic>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C7C0D88-F47B-E68C-7015-E0F3212F8912}"/>
              </a:ext>
            </a:extLst>
          </p:cNvPr>
          <p:cNvPicPr>
            <a:picLocks noChangeAspect="1"/>
          </p:cNvPicPr>
          <p:nvPr/>
        </p:nvPicPr>
        <p:blipFill rotWithShape="1">
          <a:blip r:embed="rId3"/>
          <a:srcRect r="12154"/>
          <a:stretch/>
        </p:blipFill>
        <p:spPr>
          <a:xfrm>
            <a:off x="4760731" y="0"/>
            <a:ext cx="7431269" cy="422971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En el tribunal romano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4913722" y="4239728"/>
            <a:ext cx="7148254"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respuesta arrogante y evasiva dieron los líderes judíos a Pilato?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7" name="Bocadillo: rectángulo 6">
            <a:extLst>
              <a:ext uri="{FF2B5EF4-FFF2-40B4-BE49-F238E27FC236}">
                <a16:creationId xmlns:a16="http://schemas.microsoft.com/office/drawing/2014/main" id="{0D10D223-7C7C-8A51-8C62-1935B30EA583}"/>
              </a:ext>
            </a:extLst>
          </p:cNvPr>
          <p:cNvSpPr/>
          <p:nvPr/>
        </p:nvSpPr>
        <p:spPr>
          <a:xfrm>
            <a:off x="5153891" y="2550573"/>
            <a:ext cx="3204605" cy="535528"/>
          </a:xfrm>
          <a:prstGeom prst="wedgeRectCallout">
            <a:avLst>
              <a:gd name="adj1" fmla="val 70614"/>
              <a:gd name="adj2" fmla="val -472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Si éste no fuera malhechor, no te lo habríamos entregado.</a:t>
            </a:r>
            <a:endParaRPr lang="es-EC" sz="1600" dirty="0">
              <a:solidFill>
                <a:schemeClr val="tx1"/>
              </a:solidFill>
              <a:latin typeface="Bw Modelica" panose="00000600000000000000" pitchFamily="50" charset="0"/>
            </a:endParaRPr>
          </a:p>
        </p:txBody>
      </p:sp>
      <p:graphicFrame>
        <p:nvGraphicFramePr>
          <p:cNvPr id="12" name="Diagrama 11">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057041772"/>
              </p:ext>
            </p:extLst>
          </p:nvPr>
        </p:nvGraphicFramePr>
        <p:xfrm>
          <a:off x="248558" y="47527"/>
          <a:ext cx="4380758" cy="571434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Graphic spid="1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1B42D38-7AF1-88BA-4EA9-A63B52203989}"/>
              </a:ext>
            </a:extLst>
          </p:cNvPr>
          <p:cNvPicPr>
            <a:picLocks noChangeAspect="1"/>
          </p:cNvPicPr>
          <p:nvPr/>
        </p:nvPicPr>
        <p:blipFill rotWithShape="1">
          <a:blip r:embed="rId3"/>
          <a:srcRect r="22208"/>
          <a:stretch/>
        </p:blipFill>
        <p:spPr>
          <a:xfrm>
            <a:off x="-1" y="1540720"/>
            <a:ext cx="7014277" cy="5071919"/>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En el tribunal romano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20262" y="-28940"/>
            <a:ext cx="6994014"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¿Cuál fue la declaración de Pilato que dejó a los sacerdotes en una situación más difícil?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Bocadillo: rectángulo 8">
            <a:extLst>
              <a:ext uri="{FF2B5EF4-FFF2-40B4-BE49-F238E27FC236}">
                <a16:creationId xmlns:a16="http://schemas.microsoft.com/office/drawing/2014/main" id="{2CBD7B22-F89E-CC42-AC71-B1F048113915}"/>
              </a:ext>
            </a:extLst>
          </p:cNvPr>
          <p:cNvSpPr/>
          <p:nvPr/>
        </p:nvSpPr>
        <p:spPr>
          <a:xfrm>
            <a:off x="618340" y="4877372"/>
            <a:ext cx="2850519" cy="535528"/>
          </a:xfrm>
          <a:prstGeom prst="wedgeRectCallout">
            <a:avLst>
              <a:gd name="adj1" fmla="val -46764"/>
              <a:gd name="adj2" fmla="val -13064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1.</a:t>
            </a:r>
            <a:r>
              <a:rPr lang="es-ES" sz="1600" dirty="0">
                <a:solidFill>
                  <a:schemeClr val="tx1"/>
                </a:solidFill>
                <a:latin typeface="Bw Modelica" panose="00000600000000000000" pitchFamily="50" charset="0"/>
              </a:rPr>
              <a:t> Tomadle vosotros, y juzgadle según vuestra ley</a:t>
            </a:r>
            <a:endParaRPr lang="es-EC" sz="1600" dirty="0">
              <a:solidFill>
                <a:schemeClr val="tx1"/>
              </a:solidFill>
              <a:latin typeface="Bw Modelica" panose="00000600000000000000" pitchFamily="50" charset="0"/>
            </a:endParaRPr>
          </a:p>
        </p:txBody>
      </p:sp>
      <p:sp>
        <p:nvSpPr>
          <p:cNvPr id="10" name="Bocadillo: rectángulo 9">
            <a:extLst>
              <a:ext uri="{FF2B5EF4-FFF2-40B4-BE49-F238E27FC236}">
                <a16:creationId xmlns:a16="http://schemas.microsoft.com/office/drawing/2014/main" id="{14FFAA1C-60C4-3FAF-C75C-618DB08D9F97}"/>
              </a:ext>
            </a:extLst>
          </p:cNvPr>
          <p:cNvSpPr/>
          <p:nvPr/>
        </p:nvSpPr>
        <p:spPr>
          <a:xfrm>
            <a:off x="2043599" y="3070515"/>
            <a:ext cx="3129369" cy="535528"/>
          </a:xfrm>
          <a:prstGeom prst="wedgeRectCallout">
            <a:avLst>
              <a:gd name="adj1" fmla="val 16324"/>
              <a:gd name="adj2" fmla="val 11189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Bw Modelica" panose="00000600000000000000" pitchFamily="50" charset="0"/>
              </a:rPr>
              <a:t>2. </a:t>
            </a:r>
            <a:r>
              <a:rPr lang="es-ES" sz="1600" dirty="0">
                <a:solidFill>
                  <a:schemeClr val="tx1"/>
                </a:solidFill>
                <a:latin typeface="Bw Modelica" panose="00000600000000000000" pitchFamily="50" charset="0"/>
              </a:rPr>
              <a:t>A nosotros no nos está permitido dar muerte a nadie</a:t>
            </a:r>
            <a:endParaRPr lang="es-EC" sz="1600" dirty="0">
              <a:solidFill>
                <a:schemeClr val="tx1"/>
              </a:solidFill>
              <a:latin typeface="Bw Modelica" panose="00000600000000000000" pitchFamily="50" charset="0"/>
            </a:endParaRPr>
          </a:p>
        </p:txBody>
      </p:sp>
      <p:graphicFrame>
        <p:nvGraphicFramePr>
          <p:cNvPr id="11" name="Diagrama 10">
            <a:extLst>
              <a:ext uri="{FF2B5EF4-FFF2-40B4-BE49-F238E27FC236}">
                <a16:creationId xmlns:a16="http://schemas.microsoft.com/office/drawing/2014/main" id="{8B603699-A411-C0B4-0998-112070F1B585}"/>
              </a:ext>
            </a:extLst>
          </p:cNvPr>
          <p:cNvGraphicFramePr/>
          <p:nvPr>
            <p:extLst>
              <p:ext uri="{D42A27DB-BD31-4B8C-83A1-F6EECF244321}">
                <p14:modId xmlns:p14="http://schemas.microsoft.com/office/powerpoint/2010/main" val="1012304287"/>
              </p:ext>
            </p:extLst>
          </p:nvPr>
        </p:nvGraphicFramePr>
        <p:xfrm>
          <a:off x="7161983" y="167239"/>
          <a:ext cx="4937937" cy="55041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graphicEl>
                                              <a:dgm id="{9D041828-6AD9-46A5-9720-92B6CDC6F09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graphicEl>
                                              <a:dgm id="{EBB866DD-D083-4ED5-84F5-2F33000EBA59}"/>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graphicEl>
                                              <a:dgm id="{C0F907B1-F1F1-4DFB-8579-D13972C5D7C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Graphic spid="11"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F39A1B2-C58B-8B9D-AFE7-06BA75583884}"/>
              </a:ext>
            </a:extLst>
          </p:cNvPr>
          <p:cNvPicPr>
            <a:picLocks noChangeAspect="1"/>
          </p:cNvPicPr>
          <p:nvPr/>
        </p:nvPicPr>
        <p:blipFill>
          <a:blip r:embed="rId3"/>
          <a:stretch>
            <a:fillRect/>
          </a:stretch>
        </p:blipFill>
        <p:spPr>
          <a:xfrm>
            <a:off x="5621482" y="0"/>
            <a:ext cx="6570518" cy="4292586"/>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Presión para Pilato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5128476" y="4210471"/>
            <a:ext cx="7046757" cy="1569660"/>
          </a:xfrm>
          <a:prstGeom prst="rect">
            <a:avLst/>
          </a:prstGeom>
          <a:noFill/>
        </p:spPr>
        <p:txBody>
          <a:bodyPr wrap="square">
            <a:spAutoFit/>
          </a:bodyPr>
          <a:lstStyle/>
          <a:p>
            <a:pPr lvl="0" algn="r">
              <a:tabLst>
                <a:tab pos="1435100" algn="l"/>
                <a:tab pos="3771900" algn="l"/>
              </a:tabLst>
            </a:pPr>
            <a:r>
              <a:rPr lang="es-ES" sz="3200" dirty="0">
                <a:ln w="0"/>
                <a:latin typeface="Noto Sans ExtBd" panose="020B0902040504020204"/>
              </a:rPr>
              <a:t>Al regresar al pretorio, ¿qué le preguntó Pilato a Jesús y por qué?</a:t>
            </a:r>
            <a:endParaRPr lang="es-EC" sz="3200" dirty="0">
              <a:ln w="0"/>
              <a:effectLst/>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Bocadillo: rectángulo 5">
            <a:extLst>
              <a:ext uri="{FF2B5EF4-FFF2-40B4-BE49-F238E27FC236}">
                <a16:creationId xmlns:a16="http://schemas.microsoft.com/office/drawing/2014/main" id="{D9CB9785-D24E-068A-94A5-35CFA9CB6248}"/>
              </a:ext>
            </a:extLst>
          </p:cNvPr>
          <p:cNvSpPr/>
          <p:nvPr/>
        </p:nvSpPr>
        <p:spPr>
          <a:xfrm>
            <a:off x="5814522" y="2219800"/>
            <a:ext cx="1739669" cy="642684"/>
          </a:xfrm>
          <a:prstGeom prst="wedgeRectCallout">
            <a:avLst>
              <a:gd name="adj1" fmla="val 37064"/>
              <a:gd name="adj2" fmla="val -10468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¿Eres tú el Rey de los judíos?</a:t>
            </a:r>
            <a:endParaRPr lang="es-EC" sz="1600" dirty="0">
              <a:solidFill>
                <a:schemeClr val="tx1"/>
              </a:solidFill>
              <a:latin typeface="Bw Modelica" panose="00000600000000000000" pitchFamily="50" charset="0"/>
            </a:endParaRPr>
          </a:p>
        </p:txBody>
      </p:sp>
      <p:graphicFrame>
        <p:nvGraphicFramePr>
          <p:cNvPr id="9" name="Diagrama 8">
            <a:extLst>
              <a:ext uri="{FF2B5EF4-FFF2-40B4-BE49-F238E27FC236}">
                <a16:creationId xmlns:a16="http://schemas.microsoft.com/office/drawing/2014/main" id="{C81CD0B0-682A-42ED-7120-F367473438CF}"/>
              </a:ext>
            </a:extLst>
          </p:cNvPr>
          <p:cNvGraphicFramePr/>
          <p:nvPr>
            <p:extLst>
              <p:ext uri="{D42A27DB-BD31-4B8C-83A1-F6EECF244321}">
                <p14:modId xmlns:p14="http://schemas.microsoft.com/office/powerpoint/2010/main" val="2758595310"/>
              </p:ext>
            </p:extLst>
          </p:nvPr>
        </p:nvGraphicFramePr>
        <p:xfrm>
          <a:off x="194734" y="127971"/>
          <a:ext cx="5426748" cy="55041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Graphic spid="9"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163CDAC-D532-373D-B269-3ED80A323368}"/>
              </a:ext>
            </a:extLst>
          </p:cNvPr>
          <p:cNvPicPr>
            <a:picLocks noChangeAspect="1"/>
          </p:cNvPicPr>
          <p:nvPr/>
        </p:nvPicPr>
        <p:blipFill rotWithShape="1">
          <a:blip r:embed="rId3"/>
          <a:srcRect l="12569"/>
          <a:stretch/>
        </p:blipFill>
        <p:spPr>
          <a:xfrm>
            <a:off x="0" y="0"/>
            <a:ext cx="6612151" cy="425406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Presión para Pilato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0" y="4193566"/>
            <a:ext cx="6899947"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respondió Jesús la pregunta de Pilato y cuál fue la reacción?</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5" name="Bocadillo: rectángulo 4">
            <a:extLst>
              <a:ext uri="{FF2B5EF4-FFF2-40B4-BE49-F238E27FC236}">
                <a16:creationId xmlns:a16="http://schemas.microsoft.com/office/drawing/2014/main" id="{C0573EB2-9BCD-1A1B-A2FC-A5A2ECE36E5D}"/>
              </a:ext>
            </a:extLst>
          </p:cNvPr>
          <p:cNvSpPr/>
          <p:nvPr/>
        </p:nvSpPr>
        <p:spPr>
          <a:xfrm>
            <a:off x="3345873" y="2127031"/>
            <a:ext cx="2750127" cy="531105"/>
          </a:xfrm>
          <a:prstGeom prst="wedgeRectCallout">
            <a:avLst>
              <a:gd name="adj1" fmla="val -11908"/>
              <a:gd name="adj2" fmla="val -10466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¿Dices tú esto por ti mismo, o te lo han dicho otros de mí?</a:t>
            </a:r>
            <a:endParaRPr lang="es-EC" sz="1400" dirty="0">
              <a:solidFill>
                <a:schemeClr val="tx1"/>
              </a:solidFill>
              <a:latin typeface="Bw Modelica" panose="00000600000000000000" pitchFamily="50" charset="0"/>
            </a:endParaRPr>
          </a:p>
        </p:txBody>
      </p:sp>
      <p:sp>
        <p:nvSpPr>
          <p:cNvPr id="9" name="Bocadillo: rectángulo 8">
            <a:extLst>
              <a:ext uri="{FF2B5EF4-FFF2-40B4-BE49-F238E27FC236}">
                <a16:creationId xmlns:a16="http://schemas.microsoft.com/office/drawing/2014/main" id="{D715E148-6AD1-8812-41D2-7BCD9FF19103}"/>
              </a:ext>
            </a:extLst>
          </p:cNvPr>
          <p:cNvSpPr/>
          <p:nvPr/>
        </p:nvSpPr>
        <p:spPr>
          <a:xfrm>
            <a:off x="59697" y="2307885"/>
            <a:ext cx="3175116" cy="745311"/>
          </a:xfrm>
          <a:prstGeom prst="wedgeRectCallout">
            <a:avLst>
              <a:gd name="adj1" fmla="val -16418"/>
              <a:gd name="adj2" fmla="val -873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¿Soy yo acaso judío? Tu nación, y los principales sacerdotes, te han entregado a mí. ¿Qué has hecho?</a:t>
            </a:r>
            <a:endParaRPr lang="es-EC" sz="1400" dirty="0">
              <a:solidFill>
                <a:schemeClr val="tx1"/>
              </a:solidFill>
              <a:latin typeface="Bw Modelica" panose="00000600000000000000" pitchFamily="50" charset="0"/>
            </a:endParaRPr>
          </a:p>
        </p:txBody>
      </p:sp>
      <p:graphicFrame>
        <p:nvGraphicFramePr>
          <p:cNvPr id="11" name="Diagrama 10">
            <a:extLst>
              <a:ext uri="{FF2B5EF4-FFF2-40B4-BE49-F238E27FC236}">
                <a16:creationId xmlns:a16="http://schemas.microsoft.com/office/drawing/2014/main" id="{3E278408-A36F-3B6C-4E8C-BF44B57E0D46}"/>
              </a:ext>
            </a:extLst>
          </p:cNvPr>
          <p:cNvGraphicFramePr/>
          <p:nvPr>
            <p:extLst>
              <p:ext uri="{D42A27DB-BD31-4B8C-83A1-F6EECF244321}">
                <p14:modId xmlns:p14="http://schemas.microsoft.com/office/powerpoint/2010/main" val="3000607618"/>
              </p:ext>
            </p:extLst>
          </p:nvPr>
        </p:nvGraphicFramePr>
        <p:xfrm>
          <a:off x="6899947" y="190075"/>
          <a:ext cx="5059989" cy="53605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graphicEl>
                                              <a:dgm id="{9D041828-6AD9-46A5-9720-92B6CDC6F09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animBg="1"/>
      <p:bldP spid="9" grpId="0" animBg="1"/>
      <p:bldGraphic spid="11"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B6AC812D-D164-4F05-D4DE-17BE8CDA7386}"/>
              </a:ext>
            </a:extLst>
          </p:cNvPr>
          <p:cNvPicPr>
            <a:picLocks noChangeAspect="1"/>
          </p:cNvPicPr>
          <p:nvPr/>
        </p:nvPicPr>
        <p:blipFill rotWithShape="1">
          <a:blip r:embed="rId3"/>
          <a:srcRect b="13653"/>
          <a:stretch/>
        </p:blipFill>
        <p:spPr>
          <a:xfrm>
            <a:off x="8605302" y="-4931"/>
            <a:ext cx="3627654" cy="431716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naturaleza del reino de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75817" y="4226878"/>
            <a:ext cx="11986160"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explicó Jesús claramente la naturaleza de su reino para que todos la comprendieran hasta el fin de la historia terrenal?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6" name="Diagrama 15">
            <a:extLst>
              <a:ext uri="{FF2B5EF4-FFF2-40B4-BE49-F238E27FC236}">
                <a16:creationId xmlns:a16="http://schemas.microsoft.com/office/drawing/2014/main" id="{2936B327-2A64-C646-C6E5-7686BF399F02}"/>
              </a:ext>
            </a:extLst>
          </p:cNvPr>
          <p:cNvGraphicFramePr/>
          <p:nvPr>
            <p:extLst>
              <p:ext uri="{D42A27DB-BD31-4B8C-83A1-F6EECF244321}">
                <p14:modId xmlns:p14="http://schemas.microsoft.com/office/powerpoint/2010/main" val="2686553083"/>
              </p:ext>
            </p:extLst>
          </p:nvPr>
        </p:nvGraphicFramePr>
        <p:xfrm>
          <a:off x="75816" y="138068"/>
          <a:ext cx="8433963" cy="41741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7" name="Bocadillo: rectángulo 16">
            <a:extLst>
              <a:ext uri="{FF2B5EF4-FFF2-40B4-BE49-F238E27FC236}">
                <a16:creationId xmlns:a16="http://schemas.microsoft.com/office/drawing/2014/main" id="{60474BB1-6D66-584D-0146-9C3E372A30E0}"/>
              </a:ext>
            </a:extLst>
          </p:cNvPr>
          <p:cNvSpPr/>
          <p:nvPr/>
        </p:nvSpPr>
        <p:spPr>
          <a:xfrm>
            <a:off x="8639248" y="2707977"/>
            <a:ext cx="3552752" cy="721023"/>
          </a:xfrm>
          <a:prstGeom prst="wedgeRectCallout">
            <a:avLst>
              <a:gd name="adj1" fmla="val -13370"/>
              <a:gd name="adj2" fmla="val -9169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Mi reino no es de este mundo; lo fuera, mis servidores pelearían para que yo no fuera entregado a los judíos…</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graphicEl>
                                              <a:dgm id="{F19C427F-F22B-4D84-A94D-F5D06B3D5FA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graphicEl>
                                              <a:dgm id="{5192DD50-C0B8-4392-ABC8-C248537FE6F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graphicEl>
                                              <a:dgm id="{85C626DA-55DC-43AE-A6C0-D5F3A58F448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6" grpId="0">
        <p:bldSub>
          <a:bldDgm bld="one"/>
        </p:bldSub>
      </p:bldGraphic>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ómo entender 'Al César lo que es del César y a Dios lo que es de Dios'?">
            <a:extLst>
              <a:ext uri="{FF2B5EF4-FFF2-40B4-BE49-F238E27FC236}">
                <a16:creationId xmlns:a16="http://schemas.microsoft.com/office/drawing/2014/main" id="{6430BAE6-9AF9-0A5B-D72A-7D697BF683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5001"/>
          <a:stretch/>
        </p:blipFill>
        <p:spPr bwMode="auto">
          <a:xfrm>
            <a:off x="0" y="-4932"/>
            <a:ext cx="6005946" cy="4704737"/>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naturaleza del reino de Cristo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37910" y="4693746"/>
            <a:ext cx="5968036"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 qué nos recuerda Cristo aquí en la tierra?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3AA7B110-28C5-F0E3-48DD-4A158D4BB7DD}"/>
              </a:ext>
            </a:extLst>
          </p:cNvPr>
          <p:cNvGraphicFramePr/>
          <p:nvPr>
            <p:extLst>
              <p:ext uri="{D42A27DB-BD31-4B8C-83A1-F6EECF244321}">
                <p14:modId xmlns:p14="http://schemas.microsoft.com/office/powerpoint/2010/main" val="1756518114"/>
              </p:ext>
            </p:extLst>
          </p:nvPr>
        </p:nvGraphicFramePr>
        <p:xfrm>
          <a:off x="6155185" y="246324"/>
          <a:ext cx="5811759" cy="53146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4" name="Bocadillo: rectángulo 13">
            <a:extLst>
              <a:ext uri="{FF2B5EF4-FFF2-40B4-BE49-F238E27FC236}">
                <a16:creationId xmlns:a16="http://schemas.microsoft.com/office/drawing/2014/main" id="{773C52B5-508B-6E2F-520F-6179E09D9636}"/>
              </a:ext>
            </a:extLst>
          </p:cNvPr>
          <p:cNvSpPr/>
          <p:nvPr/>
        </p:nvSpPr>
        <p:spPr>
          <a:xfrm>
            <a:off x="171534" y="2164254"/>
            <a:ext cx="2238432" cy="824736"/>
          </a:xfrm>
          <a:prstGeom prst="wedgeRectCallout">
            <a:avLst>
              <a:gd name="adj1" fmla="val 37065"/>
              <a:gd name="adj2" fmla="val -7822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Dad a César lo que es de César, y a Dios lo que es de Dios.</a:t>
            </a:r>
            <a:endParaRPr lang="es-EC" sz="16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Sub>
          <a:bldDgm bld="one"/>
        </p:bldSub>
      </p:bldGraphic>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4AF9C573-B710-9EE5-E112-B49F9AD9DFDB}"/>
              </a:ext>
            </a:extLst>
          </p:cNvPr>
          <p:cNvPicPr>
            <a:picLocks noChangeAspect="1"/>
          </p:cNvPicPr>
          <p:nvPr/>
        </p:nvPicPr>
        <p:blipFill rotWithShape="1">
          <a:blip r:embed="rId3"/>
          <a:srcRect l="27899" r="14698"/>
          <a:stretch/>
        </p:blipFill>
        <p:spPr>
          <a:xfrm>
            <a:off x="5484821" y="-23209"/>
            <a:ext cx="6707180" cy="5842150"/>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Perdiendo una oportunidad de oro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8" name="CuadroTexto 7">
            <a:extLst>
              <a:ext uri="{FF2B5EF4-FFF2-40B4-BE49-F238E27FC236}">
                <a16:creationId xmlns:a16="http://schemas.microsoft.com/office/drawing/2014/main" id="{B4F19766-95E9-70E2-060D-B71EE66681C5}"/>
              </a:ext>
            </a:extLst>
          </p:cNvPr>
          <p:cNvSpPr txBox="1"/>
          <p:nvPr/>
        </p:nvSpPr>
        <p:spPr>
          <a:xfrm>
            <a:off x="0" y="0"/>
            <a:ext cx="5569527" cy="1523494"/>
          </a:xfrm>
          <a:prstGeom prst="rect">
            <a:avLst/>
          </a:prstGeom>
          <a:noFill/>
        </p:spPr>
        <p:txBody>
          <a:bodyPr wrap="square">
            <a:spAutoFit/>
          </a:bodyPr>
          <a:lstStyle/>
          <a:p>
            <a:pPr lvl="0">
              <a:tabLst>
                <a:tab pos="1435100" algn="l"/>
                <a:tab pos="3771900" algn="l"/>
              </a:tabLst>
            </a:pPr>
            <a:r>
              <a:rPr lang="es-ES" sz="3100" dirty="0">
                <a:latin typeface="Noto Sans ExtBd" panose="020B0902040504020204" pitchFamily="34"/>
                <a:ea typeface="Noto Sans ExtBd" panose="020B0902040504020204" pitchFamily="34"/>
                <a:cs typeface="Noto Sans ExtBd" panose="020B0902040504020204" pitchFamily="34"/>
              </a:rPr>
              <a:t>¿Cómo apeló Jesús suavemente a la conciencia de Pilato? </a:t>
            </a:r>
            <a:endParaRPr lang="es-EC" sz="3100" dirty="0">
              <a:ln w="0"/>
              <a:latin typeface="Noto Sans ExtBd" panose="020B0902040504020204" pitchFamily="34"/>
              <a:ea typeface="Noto Sans ExtBd" panose="020B0902040504020204" pitchFamily="34"/>
              <a:cs typeface="Noto Sans ExtBd" panose="020B0902040504020204" pitchFamily="34"/>
            </a:endParaRPr>
          </a:p>
        </p:txBody>
      </p:sp>
      <p:sp>
        <p:nvSpPr>
          <p:cNvPr id="6" name="Bocadillo: rectángulo 5">
            <a:extLst>
              <a:ext uri="{FF2B5EF4-FFF2-40B4-BE49-F238E27FC236}">
                <a16:creationId xmlns:a16="http://schemas.microsoft.com/office/drawing/2014/main" id="{4ABF2F9F-FBBC-DFF6-970A-65ABC5540D26}"/>
              </a:ext>
            </a:extLst>
          </p:cNvPr>
          <p:cNvSpPr/>
          <p:nvPr/>
        </p:nvSpPr>
        <p:spPr>
          <a:xfrm>
            <a:off x="9419441" y="220252"/>
            <a:ext cx="1267693" cy="527894"/>
          </a:xfrm>
          <a:prstGeom prst="wedgeRectCallout">
            <a:avLst>
              <a:gd name="adj1" fmla="val 54213"/>
              <a:gd name="adj2" fmla="val 890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¿Luego, eres tú rey?</a:t>
            </a:r>
            <a:endParaRPr lang="es-EC" sz="1400" dirty="0">
              <a:solidFill>
                <a:schemeClr val="tx1"/>
              </a:solidFill>
              <a:latin typeface="Bw Modelica" panose="00000600000000000000" pitchFamily="50" charset="0"/>
            </a:endParaRPr>
          </a:p>
        </p:txBody>
      </p:sp>
      <p:sp>
        <p:nvSpPr>
          <p:cNvPr id="9" name="Bocadillo: rectángulo 8">
            <a:extLst>
              <a:ext uri="{FF2B5EF4-FFF2-40B4-BE49-F238E27FC236}">
                <a16:creationId xmlns:a16="http://schemas.microsoft.com/office/drawing/2014/main" id="{4D107FF9-6209-70B8-84DE-4EE3C1F28B87}"/>
              </a:ext>
            </a:extLst>
          </p:cNvPr>
          <p:cNvSpPr/>
          <p:nvPr/>
        </p:nvSpPr>
        <p:spPr>
          <a:xfrm>
            <a:off x="5510810" y="0"/>
            <a:ext cx="3369953" cy="764137"/>
          </a:xfrm>
          <a:prstGeom prst="wedgeRectCallout">
            <a:avLst>
              <a:gd name="adj1" fmla="val -28422"/>
              <a:gd name="adj2" fmla="val 6318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2. </a:t>
            </a:r>
            <a:r>
              <a:rPr lang="es-ES" sz="1200" dirty="0">
                <a:solidFill>
                  <a:schemeClr val="tx1"/>
                </a:solidFill>
                <a:latin typeface="Bw Modelica" panose="00000600000000000000" pitchFamily="50" charset="0"/>
              </a:rPr>
              <a:t>Tú dices que yo soy rey. Yo para esto he nacido, y para esto he venido al mundo, para dar testimonio a la verdad. Todo aquel que es de la verdad, oye mi voz.</a:t>
            </a:r>
            <a:endParaRPr lang="es-EC" sz="1200" dirty="0">
              <a:solidFill>
                <a:schemeClr val="tx1"/>
              </a:solidFill>
              <a:latin typeface="Bw Modelica" panose="00000600000000000000" pitchFamily="50" charset="0"/>
            </a:endParaRPr>
          </a:p>
        </p:txBody>
      </p:sp>
      <p:graphicFrame>
        <p:nvGraphicFramePr>
          <p:cNvPr id="13" name="Diagrama 12">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792075983"/>
              </p:ext>
            </p:extLst>
          </p:nvPr>
        </p:nvGraphicFramePr>
        <p:xfrm>
          <a:off x="115424" y="1516440"/>
          <a:ext cx="5277458" cy="41549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4321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P spid="9" grpId="0" animBg="1"/>
      <p:bldGraphic spid="1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388F-0523-9F2D-7B55-1CC496E2837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C70722AB-E502-4480-7FFF-847A9025F7F9}"/>
              </a:ext>
            </a:extLst>
          </p:cNvPr>
          <p:cNvPicPr>
            <a:picLocks noChangeAspect="1"/>
          </p:cNvPicPr>
          <p:nvPr/>
        </p:nvPicPr>
        <p:blipFill>
          <a:blip r:embed="rId3"/>
          <a:stretch>
            <a:fillRect/>
          </a:stretch>
        </p:blipFill>
        <p:spPr>
          <a:xfrm>
            <a:off x="0" y="1033312"/>
            <a:ext cx="4077986" cy="4913236"/>
          </a:xfrm>
          <a:prstGeom prst="rect">
            <a:avLst/>
          </a:prstGeom>
        </p:spPr>
      </p:pic>
      <p:grpSp>
        <p:nvGrpSpPr>
          <p:cNvPr id="27" name="Grupo 26">
            <a:extLst>
              <a:ext uri="{FF2B5EF4-FFF2-40B4-BE49-F238E27FC236}">
                <a16:creationId xmlns:a16="http://schemas.microsoft.com/office/drawing/2014/main" id="{4DDE3278-36F9-4B3F-4750-517DA6D7E015}"/>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A2BACAD7-B64D-1605-D76C-D31B92D0C978}"/>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DE15C390-3D8C-AFAD-B612-5DF2EA825C56}"/>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10214866-A4D3-93CA-D3F6-F6CDB171D237}"/>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7822FED7-871C-1B6E-D981-54BBCEFB622E}"/>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D1F90646-CECE-2AE0-9547-A2A7AD05014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56F5A7E7-C129-35B2-5B74-642BD10D1F94}"/>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Perdiendo una oportunidad de oro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EA8C48A6-CAAF-50D0-41DF-420CC3DA8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8" name="CuadroTexto 7">
            <a:extLst>
              <a:ext uri="{FF2B5EF4-FFF2-40B4-BE49-F238E27FC236}">
                <a16:creationId xmlns:a16="http://schemas.microsoft.com/office/drawing/2014/main" id="{B4F19766-95E9-70E2-060D-B71EE66681C5}"/>
              </a:ext>
            </a:extLst>
          </p:cNvPr>
          <p:cNvSpPr txBox="1"/>
          <p:nvPr/>
        </p:nvSpPr>
        <p:spPr>
          <a:xfrm>
            <a:off x="-19706" y="0"/>
            <a:ext cx="12211706" cy="1046440"/>
          </a:xfrm>
          <a:prstGeom prst="rect">
            <a:avLst/>
          </a:prstGeom>
          <a:noFill/>
        </p:spPr>
        <p:txBody>
          <a:bodyPr wrap="square">
            <a:spAutoFit/>
          </a:bodyPr>
          <a:lstStyle/>
          <a:p>
            <a:pPr lvl="0">
              <a:tabLst>
                <a:tab pos="1435100" algn="l"/>
                <a:tab pos="3771900" algn="l"/>
              </a:tabLst>
            </a:pPr>
            <a:r>
              <a:rPr lang="es-ES" sz="3100" dirty="0">
                <a:latin typeface="Noto Sans ExtBd" panose="020B0902040504020204" pitchFamily="34"/>
                <a:ea typeface="Noto Sans ExtBd" panose="020B0902040504020204" pitchFamily="34"/>
                <a:cs typeface="Noto Sans ExtBd" panose="020B0902040504020204" pitchFamily="34"/>
              </a:rPr>
              <a:t>¿Cuál pregunta más profunda Pilato le hizo a Jesús, y qué muestra que no tenía un interés real en la verdad? </a:t>
            </a:r>
            <a:endParaRPr lang="es-EC" sz="3100" dirty="0">
              <a:ln w="0"/>
              <a:latin typeface="Noto Sans ExtBd" panose="020B0902040504020204" pitchFamily="34"/>
              <a:ea typeface="Noto Sans ExtBd" panose="020B0902040504020204" pitchFamily="34"/>
              <a:cs typeface="Noto Sans ExtBd" panose="020B0902040504020204" pitchFamily="34"/>
            </a:endParaRPr>
          </a:p>
        </p:txBody>
      </p:sp>
      <p:sp>
        <p:nvSpPr>
          <p:cNvPr id="5" name="Bocadillo: rectángulo 4">
            <a:extLst>
              <a:ext uri="{FF2B5EF4-FFF2-40B4-BE49-F238E27FC236}">
                <a16:creationId xmlns:a16="http://schemas.microsoft.com/office/drawing/2014/main" id="{C7DB7E67-EB19-3166-163F-BD5F7A954D7A}"/>
              </a:ext>
            </a:extLst>
          </p:cNvPr>
          <p:cNvSpPr/>
          <p:nvPr/>
        </p:nvSpPr>
        <p:spPr>
          <a:xfrm>
            <a:off x="1396080" y="1158457"/>
            <a:ext cx="1285826" cy="527894"/>
          </a:xfrm>
          <a:prstGeom prst="wedgeRectCallout">
            <a:avLst>
              <a:gd name="adj1" fmla="val 54213"/>
              <a:gd name="adj2" fmla="val 890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¿Qué es la verdad?</a:t>
            </a:r>
            <a:endParaRPr lang="es-EC" sz="1600" dirty="0">
              <a:solidFill>
                <a:schemeClr val="tx1"/>
              </a:solidFill>
              <a:latin typeface="Bw Modelica" panose="00000600000000000000" pitchFamily="50" charset="0"/>
            </a:endParaRPr>
          </a:p>
        </p:txBody>
      </p:sp>
      <p:graphicFrame>
        <p:nvGraphicFramePr>
          <p:cNvPr id="6" name="Diagrama 5">
            <a:extLst>
              <a:ext uri="{FF2B5EF4-FFF2-40B4-BE49-F238E27FC236}">
                <a16:creationId xmlns:a16="http://schemas.microsoft.com/office/drawing/2014/main" id="{2D5A0A1D-DCC7-24FF-3E8E-E144409345A2}"/>
              </a:ext>
            </a:extLst>
          </p:cNvPr>
          <p:cNvGraphicFramePr/>
          <p:nvPr>
            <p:extLst>
              <p:ext uri="{D42A27DB-BD31-4B8C-83A1-F6EECF244321}">
                <p14:modId xmlns:p14="http://schemas.microsoft.com/office/powerpoint/2010/main" val="2115870173"/>
              </p:ext>
            </p:extLst>
          </p:nvPr>
        </p:nvGraphicFramePr>
        <p:xfrm>
          <a:off x="4336618" y="1181494"/>
          <a:ext cx="7596749" cy="46456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1180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DA8F908E-3D26-4763-95BB-1EA43C60BF56}"/>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DD0638DB-7DC2-4070-82D5-5F43ABA9A10F}"/>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678E20ED-DC2E-4EA1-A1C0-41F908ECD37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B943A545-CF8C-4C93-BDFA-C9F1581EA664}"/>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3BDB1D5C-238D-4056-93A0-513EFE434AA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Graphic spid="6"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40871" y="381783"/>
            <a:ext cx="2493458"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Pilato, tuvo frente a sí la Verdad misma y no la reconoció, dejó pasar un momento decisivo en el que Dios le ofrecía su gracia, recordemos que cada llamado del Espíritu Santo es una oportunidad de oro que, si se rechaza, puede no volver a repetirse.</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37409" y="381783"/>
            <a:ext cx="245431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 igual que los judíos, podríamos estar en peligro de tergiversar el concepto de “contaminación” si nos preocupamos más por mantener una apariencia externa de pureza que por cultivar la limpieza interior del corazón.</a:t>
            </a: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36322" y="381783"/>
            <a:ext cx="227334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Pilato, quien reconoció la inocencia de Jesús, eligió el camino más fácil en lugar del justo, al igual que él cada vez que ignoramos el llamado del Espíritu Santo, corremos el riesgo de endurecer el corazón.</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53547" y="381783"/>
            <a:ext cx="250852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Cuando se permite que el juicio humano, las costumbres o los intereses personales pesen más que la voz de Dios, se cierra la mente a la luz que Jesús desea revelarnos; solo con la ayuda de Dios podemos vencer esas influencias y apreciar la verdad.</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405951" y="381783"/>
            <a:ext cx="2191038"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naturaleza del reino de Cristo es espiritual y eterna; no se funda en poder humano ni en estructuras terrenales, sino en la transformación del corazón por la verdad y el amor divino.</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6439" y="3397937"/>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siempre actuar conforme a la verdad, aunque eso implique tomar decisiones difíciles y contracorriente!</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380651"/>
            <a:ext cx="6358318" cy="286232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Jesús testificó la verdad ante la autoridad romana, y aunque Pilato reconoció su inocencia, eligió la conveniencia política sobre la justicia.</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1258070</TotalTime>
  <Words>1635</Words>
  <Application>Microsoft Office PowerPoint</Application>
  <PresentationFormat>Panorámica</PresentationFormat>
  <Paragraphs>136</Paragraphs>
  <Slides>20</Slides>
  <Notes>15</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20</vt:i4>
      </vt:variant>
    </vt:vector>
  </HeadingPairs>
  <TitlesOfParts>
    <vt:vector size="40"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9433</cp:revision>
  <dcterms:created xsi:type="dcterms:W3CDTF">2017-06-02T15:34:13Z</dcterms:created>
  <dcterms:modified xsi:type="dcterms:W3CDTF">2025-10-16T16:05:12Z</dcterms:modified>
</cp:coreProperties>
</file>