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65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573" r:id="rId18"/>
    <p:sldId id="574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Pilato afirmó que, después de examinar detenidamente a Jesús, no había encontrado en Él ningún delito que mereciera condena…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…también, mencionó que Herodes, quien también lo interrogó, tampoco halló culpa en Él, por tanto, para la justicia civil romana, no existía razón para condenarlo.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66158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6668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Pilato sabía que Jesús no era culpable, y aun así estaba dispuesto a hacerlo azotar para contentar a los líderes judíos…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…esa primera muestra de concesión marcó el inicio de su caída moral, pues dejó de guiarse por su convicción y por la verdad…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se volvió esclavo de la presión pública, su indecisión fortaleció la insistencia de la multitud y lo llevó a un punto sin retorno..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885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892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50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intervino directamente al impresionar el corazón de la esposa de Pilato mediante un sueño que reveló su inocencia, misión divina y la gloria futura de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…así, Dios, en su misericordia, utilizó a la esposa de Pilato como un instrumento para advertirle y darle una última oportunidad de elegir la verdad y la justicia.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7876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5642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Pilato viendo la insistencia de los líderes religiosos en condenar a Jesús intentó librarlo recurriendo a una costumbre que tenían en la Pascua: soltar un preso elegido por el pueblo…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…Pilato propuso al pueblo que eligieran entre Barrabás (un sedicioso y criminal peligroso) y Jesús, Pilato pensó despertar compasión en el pueblo y que así este eligiera la justicia.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265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571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DFD555-DCF0-4282-ADB5-EBD0E4612F35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F8DA3574-4944-46B3-AD1B-1D6DCFD8740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principales sacerdotes y los ancianos manipularon a la multitud para que pidiera la libertad de Barrabás y exigiera la muerte de Jesús…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1D81612-227F-4709-BB10-8EB105F6767B}" type="parTrans" cxnId="{A1C20B1D-22D7-4B7F-9627-83521C0364D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9B2549A-567A-4CF6-A667-FB7880217245}" type="sibTrans" cxnId="{A1C20B1D-22D7-4B7F-9627-83521C0364D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0913903-8F3F-4FC3-BCF6-7D4F19202E2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hacerlo, no solo aseguraron la condena de Cristo, sino también la suya, porque rechazaron conscientemente a Jesús e indujeron también al pueblo a hacerlo.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D19FD30-4804-4C62-B214-AEACEA0D68AE}" type="parTrans" cxnId="{AAB01DC6-8267-4212-ACF0-A08C2A78920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B9484-7754-40DD-B379-CE318C6498B7}" type="sibTrans" cxnId="{AAB01DC6-8267-4212-ACF0-A08C2A78920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78312F-6410-43BA-B048-A99DB203067B}" type="pres">
      <dgm:prSet presAssocID="{F6DFD555-DCF0-4282-ADB5-EBD0E4612F35}" presName="rootnode" presStyleCnt="0">
        <dgm:presLayoutVars>
          <dgm:chMax/>
          <dgm:chPref/>
          <dgm:dir/>
          <dgm:animLvl val="lvl"/>
        </dgm:presLayoutVars>
      </dgm:prSet>
      <dgm:spPr/>
    </dgm:pt>
    <dgm:pt modelId="{DA6FEAA7-6F0D-4ECA-AA24-1119C36C1A3F}" type="pres">
      <dgm:prSet presAssocID="{F8DA3574-4944-46B3-AD1B-1D6DCFD87408}" presName="composite" presStyleCnt="0"/>
      <dgm:spPr/>
    </dgm:pt>
    <dgm:pt modelId="{DA8F908E-3D26-4763-95BB-1EA43C60BF56}" type="pres">
      <dgm:prSet presAssocID="{F8DA3574-4944-46B3-AD1B-1D6DCFD87408}" presName="LShape" presStyleLbl="alignNode1" presStyleIdx="0" presStyleCnt="3"/>
      <dgm:spPr/>
    </dgm:pt>
    <dgm:pt modelId="{678E20ED-DC2E-4EA1-A1C0-41F908ECD377}" type="pres">
      <dgm:prSet presAssocID="{F8DA3574-4944-46B3-AD1B-1D6DCFD87408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DD0638DB-7DC2-4070-82D5-5F43ABA9A10F}" type="pres">
      <dgm:prSet presAssocID="{F8DA3574-4944-46B3-AD1B-1D6DCFD87408}" presName="Triangle" presStyleLbl="alignNode1" presStyleIdx="1" presStyleCnt="3"/>
      <dgm:spPr/>
    </dgm:pt>
    <dgm:pt modelId="{77DE4195-4C40-409B-B38D-983624D40B4C}" type="pres">
      <dgm:prSet presAssocID="{A9B2549A-567A-4CF6-A667-FB7880217245}" presName="sibTrans" presStyleCnt="0"/>
      <dgm:spPr/>
    </dgm:pt>
    <dgm:pt modelId="{9FD4C854-DE18-400E-B6C6-2AE87D47CCD0}" type="pres">
      <dgm:prSet presAssocID="{A9B2549A-567A-4CF6-A667-FB7880217245}" presName="space" presStyleCnt="0"/>
      <dgm:spPr/>
    </dgm:pt>
    <dgm:pt modelId="{CBAC03A5-3FCE-4368-AA30-C58634F333DB}" type="pres">
      <dgm:prSet presAssocID="{E0913903-8F3F-4FC3-BCF6-7D4F19202E26}" presName="composite" presStyleCnt="0"/>
      <dgm:spPr/>
    </dgm:pt>
    <dgm:pt modelId="{B943A545-CF8C-4C93-BDFA-C9F1581EA664}" type="pres">
      <dgm:prSet presAssocID="{E0913903-8F3F-4FC3-BCF6-7D4F19202E26}" presName="LShape" presStyleLbl="alignNode1" presStyleIdx="2" presStyleCnt="3"/>
      <dgm:spPr/>
    </dgm:pt>
    <dgm:pt modelId="{3BDB1D5C-238D-4056-93A0-513EFE434AA0}" type="pres">
      <dgm:prSet presAssocID="{E0913903-8F3F-4FC3-BCF6-7D4F19202E26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A1C20B1D-22D7-4B7F-9627-83521C0364D1}" srcId="{F6DFD555-DCF0-4282-ADB5-EBD0E4612F35}" destId="{F8DA3574-4944-46B3-AD1B-1D6DCFD87408}" srcOrd="0" destOrd="0" parTransId="{81D81612-227F-4709-BB10-8EB105F6767B}" sibTransId="{A9B2549A-567A-4CF6-A667-FB7880217245}"/>
    <dgm:cxn modelId="{6AF7EE6A-F159-4921-AD4F-71CD85ED2D01}" type="presOf" srcId="{F6DFD555-DCF0-4282-ADB5-EBD0E4612F35}" destId="{FD78312F-6410-43BA-B048-A99DB203067B}" srcOrd="0" destOrd="0" presId="urn:microsoft.com/office/officeart/2009/3/layout/StepUpProcess"/>
    <dgm:cxn modelId="{B0F9D77A-BB77-465C-ADF6-04B195821C6A}" type="presOf" srcId="{E0913903-8F3F-4FC3-BCF6-7D4F19202E26}" destId="{3BDB1D5C-238D-4056-93A0-513EFE434AA0}" srcOrd="0" destOrd="0" presId="urn:microsoft.com/office/officeart/2009/3/layout/StepUpProcess"/>
    <dgm:cxn modelId="{CE095B83-5685-429F-85C2-4C87ED9CB737}" type="presOf" srcId="{F8DA3574-4944-46B3-AD1B-1D6DCFD87408}" destId="{678E20ED-DC2E-4EA1-A1C0-41F908ECD377}" srcOrd="0" destOrd="0" presId="urn:microsoft.com/office/officeart/2009/3/layout/StepUpProcess"/>
    <dgm:cxn modelId="{AAB01DC6-8267-4212-ACF0-A08C2A789205}" srcId="{F6DFD555-DCF0-4282-ADB5-EBD0E4612F35}" destId="{E0913903-8F3F-4FC3-BCF6-7D4F19202E26}" srcOrd="1" destOrd="0" parTransId="{4D19FD30-4804-4C62-B214-AEACEA0D68AE}" sibTransId="{159B9484-7754-40DD-B379-CE318C6498B7}"/>
    <dgm:cxn modelId="{F7E45796-FA77-4766-8499-9D06881022CB}" type="presParOf" srcId="{FD78312F-6410-43BA-B048-A99DB203067B}" destId="{DA6FEAA7-6F0D-4ECA-AA24-1119C36C1A3F}" srcOrd="0" destOrd="0" presId="urn:microsoft.com/office/officeart/2009/3/layout/StepUpProcess"/>
    <dgm:cxn modelId="{2346900B-27D4-4D4F-83BA-6F6A5067346C}" type="presParOf" srcId="{DA6FEAA7-6F0D-4ECA-AA24-1119C36C1A3F}" destId="{DA8F908E-3D26-4763-95BB-1EA43C60BF56}" srcOrd="0" destOrd="0" presId="urn:microsoft.com/office/officeart/2009/3/layout/StepUpProcess"/>
    <dgm:cxn modelId="{4CECA50E-11E6-4300-902A-B37B83025F1E}" type="presParOf" srcId="{DA6FEAA7-6F0D-4ECA-AA24-1119C36C1A3F}" destId="{678E20ED-DC2E-4EA1-A1C0-41F908ECD377}" srcOrd="1" destOrd="0" presId="urn:microsoft.com/office/officeart/2009/3/layout/StepUpProcess"/>
    <dgm:cxn modelId="{1F1B7600-E56C-4AF4-8020-0C1757D5E003}" type="presParOf" srcId="{DA6FEAA7-6F0D-4ECA-AA24-1119C36C1A3F}" destId="{DD0638DB-7DC2-4070-82D5-5F43ABA9A10F}" srcOrd="2" destOrd="0" presId="urn:microsoft.com/office/officeart/2009/3/layout/StepUpProcess"/>
    <dgm:cxn modelId="{E4E43B7D-D211-4AC3-9191-E516FE0522BE}" type="presParOf" srcId="{FD78312F-6410-43BA-B048-A99DB203067B}" destId="{77DE4195-4C40-409B-B38D-983624D40B4C}" srcOrd="1" destOrd="0" presId="urn:microsoft.com/office/officeart/2009/3/layout/StepUpProcess"/>
    <dgm:cxn modelId="{47D10F2E-9DA7-4B20-8D4D-3719EBCCB717}" type="presParOf" srcId="{77DE4195-4C40-409B-B38D-983624D40B4C}" destId="{9FD4C854-DE18-400E-B6C6-2AE87D47CCD0}" srcOrd="0" destOrd="0" presId="urn:microsoft.com/office/officeart/2009/3/layout/StepUpProcess"/>
    <dgm:cxn modelId="{67AC52EC-301C-4C31-A9D8-0045949A9784}" type="presParOf" srcId="{FD78312F-6410-43BA-B048-A99DB203067B}" destId="{CBAC03A5-3FCE-4368-AA30-C58634F333DB}" srcOrd="2" destOrd="0" presId="urn:microsoft.com/office/officeart/2009/3/layout/StepUpProcess"/>
    <dgm:cxn modelId="{6B7B4984-ADBE-448B-8D4E-414F37D90219}" type="presParOf" srcId="{CBAC03A5-3FCE-4368-AA30-C58634F333DB}" destId="{B943A545-CF8C-4C93-BDFA-C9F1581EA664}" srcOrd="0" destOrd="0" presId="urn:microsoft.com/office/officeart/2009/3/layout/StepUpProcess"/>
    <dgm:cxn modelId="{E7CFC5D2-7C81-47F5-8F7D-68DDF1FA34FE}" type="presParOf" srcId="{CBAC03A5-3FCE-4368-AA30-C58634F333DB}" destId="{3BDB1D5C-238D-4056-93A0-513EFE434AA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Para asombro de Pilato, la multitud eligió a un homicida en lugar del Dador de la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…así, los dirigentes judíos sellaron su destino al rechazar al único que podía darles vida y salvarlos.…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…escogieron las tinieblas sobre la luz, la rebelión sobre el amor, y esa elección quedó marcada para el juicio final.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 val="rev"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4942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6675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752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3E35968-AE86-4682-AEDD-27744B1F1985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3A9466E8-F422-4D81-9BB3-26F57463019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Hoy también se decide: ¿a quién queremos soltar y coronar en nuestro corazón?...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E253B30-4117-4869-8790-FC06BF25F033}" type="parTrans" cxnId="{F2720320-D9C9-4E67-B3CD-E5CD179E382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4BEC3E6-8A88-4F2D-A493-1383A427910E}" type="sibTrans" cxnId="{F2720320-D9C9-4E67-B3CD-E5CD179E3825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730BAA9-1C4E-40B3-92F0-28B1DE9675EE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…cada acto de obediencia o desobediencia testifica de a quién preferimos: a Cristo o a “Barrabás”</a:t>
          </a:r>
          <a:r>
            <a:rPr lang="es-ES" sz="2200" dirty="0">
              <a:latin typeface="Bw Modelica" panose="00000600000000000000" pitchFamily="50" charset="0"/>
            </a:rPr>
            <a:t>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CFAFCD5-417A-47A3-8B56-9F2355ABD91F}" type="parTrans" cxnId="{679CD112-14CB-43A0-AB56-1E7FF43EB37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EBE3DA7-A3C2-4B3A-94D6-A5D4552C4331}" type="sibTrans" cxnId="{679CD112-14CB-43A0-AB56-1E7FF43EB37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A88A44B-E624-494D-B827-0DD70501DC8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…estamos llamados a decidirnos firmemente por Cristo y vivir cada día como testigos de esa elección.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28D97B7-A01A-4124-9B3C-FD1ED4B9A425}" type="parTrans" cxnId="{956D973D-8916-467D-9174-24622F45CD0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9912D8C-98DE-42E4-ACA3-C831DE7E610C}" type="sibTrans" cxnId="{956D973D-8916-467D-9174-24622F45CD0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6457694-691F-4D76-A403-517816096E23}" type="pres">
      <dgm:prSet presAssocID="{E3E35968-AE86-4682-AEDD-27744B1F1985}" presName="Name0" presStyleCnt="0">
        <dgm:presLayoutVars>
          <dgm:dir/>
          <dgm:resizeHandles val="exact"/>
        </dgm:presLayoutVars>
      </dgm:prSet>
      <dgm:spPr/>
    </dgm:pt>
    <dgm:pt modelId="{930FEFE3-B6DE-40EC-8E34-D1D80163D486}" type="pres">
      <dgm:prSet presAssocID="{3A9466E8-F422-4D81-9BB3-26F574630191}" presName="node" presStyleLbl="node1" presStyleIdx="0" presStyleCnt="3">
        <dgm:presLayoutVars>
          <dgm:bulletEnabled val="1"/>
        </dgm:presLayoutVars>
      </dgm:prSet>
      <dgm:spPr/>
    </dgm:pt>
    <dgm:pt modelId="{D7D36A47-21F1-4843-92F6-4A56E9A607F4}" type="pres">
      <dgm:prSet presAssocID="{44BEC3E6-8A88-4F2D-A493-1383A427910E}" presName="sibTrans" presStyleLbl="sibTrans2D1" presStyleIdx="0" presStyleCnt="2"/>
      <dgm:spPr/>
    </dgm:pt>
    <dgm:pt modelId="{33DD7915-445C-4C6A-A6CF-BB5CB707E6CB}" type="pres">
      <dgm:prSet presAssocID="{44BEC3E6-8A88-4F2D-A493-1383A427910E}" presName="connectorText" presStyleLbl="sibTrans2D1" presStyleIdx="0" presStyleCnt="2"/>
      <dgm:spPr/>
    </dgm:pt>
    <dgm:pt modelId="{A2692FBB-AB1E-40E9-8C0E-762D4BAD238A}" type="pres">
      <dgm:prSet presAssocID="{E730BAA9-1C4E-40B3-92F0-28B1DE9675EE}" presName="node" presStyleLbl="node1" presStyleIdx="1" presStyleCnt="3">
        <dgm:presLayoutVars>
          <dgm:bulletEnabled val="1"/>
        </dgm:presLayoutVars>
      </dgm:prSet>
      <dgm:spPr/>
    </dgm:pt>
    <dgm:pt modelId="{D35F194E-6F06-42F6-BCE7-F7225A057EAA}" type="pres">
      <dgm:prSet presAssocID="{3EBE3DA7-A3C2-4B3A-94D6-A5D4552C4331}" presName="sibTrans" presStyleLbl="sibTrans2D1" presStyleIdx="1" presStyleCnt="2"/>
      <dgm:spPr/>
    </dgm:pt>
    <dgm:pt modelId="{D4252707-A947-447C-85EA-6BBCCFDEEAB4}" type="pres">
      <dgm:prSet presAssocID="{3EBE3DA7-A3C2-4B3A-94D6-A5D4552C4331}" presName="connectorText" presStyleLbl="sibTrans2D1" presStyleIdx="1" presStyleCnt="2"/>
      <dgm:spPr/>
    </dgm:pt>
    <dgm:pt modelId="{640D2D13-52FA-4E5E-BA38-42E0953C0EAE}" type="pres">
      <dgm:prSet presAssocID="{BA88A44B-E624-494D-B827-0DD70501DC88}" presName="node" presStyleLbl="node1" presStyleIdx="2" presStyleCnt="3">
        <dgm:presLayoutVars>
          <dgm:bulletEnabled val="1"/>
        </dgm:presLayoutVars>
      </dgm:prSet>
      <dgm:spPr/>
    </dgm:pt>
  </dgm:ptLst>
  <dgm:cxnLst>
    <dgm:cxn modelId="{679CD112-14CB-43A0-AB56-1E7FF43EB370}" srcId="{E3E35968-AE86-4682-AEDD-27744B1F1985}" destId="{E730BAA9-1C4E-40B3-92F0-28B1DE9675EE}" srcOrd="1" destOrd="0" parTransId="{0CFAFCD5-417A-47A3-8B56-9F2355ABD91F}" sibTransId="{3EBE3DA7-A3C2-4B3A-94D6-A5D4552C4331}"/>
    <dgm:cxn modelId="{F2720320-D9C9-4E67-B3CD-E5CD179E3825}" srcId="{E3E35968-AE86-4682-AEDD-27744B1F1985}" destId="{3A9466E8-F422-4D81-9BB3-26F574630191}" srcOrd="0" destOrd="0" parTransId="{CE253B30-4117-4869-8790-FC06BF25F033}" sibTransId="{44BEC3E6-8A88-4F2D-A493-1383A427910E}"/>
    <dgm:cxn modelId="{43F5CB26-8A1F-44C5-8CC5-959D3596199E}" type="presOf" srcId="{E730BAA9-1C4E-40B3-92F0-28B1DE9675EE}" destId="{A2692FBB-AB1E-40E9-8C0E-762D4BAD238A}" srcOrd="0" destOrd="0" presId="urn:microsoft.com/office/officeart/2005/8/layout/process1"/>
    <dgm:cxn modelId="{6979C732-350F-4632-AF85-729D392693AC}" type="presOf" srcId="{3EBE3DA7-A3C2-4B3A-94D6-A5D4552C4331}" destId="{D4252707-A947-447C-85EA-6BBCCFDEEAB4}" srcOrd="1" destOrd="0" presId="urn:microsoft.com/office/officeart/2005/8/layout/process1"/>
    <dgm:cxn modelId="{E6935139-BFCC-41B6-A5C8-D9CE9AF41B1A}" type="presOf" srcId="{44BEC3E6-8A88-4F2D-A493-1383A427910E}" destId="{33DD7915-445C-4C6A-A6CF-BB5CB707E6CB}" srcOrd="1" destOrd="0" presId="urn:microsoft.com/office/officeart/2005/8/layout/process1"/>
    <dgm:cxn modelId="{956D973D-8916-467D-9174-24622F45CD05}" srcId="{E3E35968-AE86-4682-AEDD-27744B1F1985}" destId="{BA88A44B-E624-494D-B827-0DD70501DC88}" srcOrd="2" destOrd="0" parTransId="{228D97B7-A01A-4124-9B3C-FD1ED4B9A425}" sibTransId="{39912D8C-98DE-42E4-ACA3-C831DE7E610C}"/>
    <dgm:cxn modelId="{AD96045F-0F64-413E-A466-D46E0A167B4F}" type="presOf" srcId="{BA88A44B-E624-494D-B827-0DD70501DC88}" destId="{640D2D13-52FA-4E5E-BA38-42E0953C0EAE}" srcOrd="0" destOrd="0" presId="urn:microsoft.com/office/officeart/2005/8/layout/process1"/>
    <dgm:cxn modelId="{DA380092-700F-4C26-B0F8-21CBB0B763C7}" type="presOf" srcId="{3A9466E8-F422-4D81-9BB3-26F574630191}" destId="{930FEFE3-B6DE-40EC-8E34-D1D80163D486}" srcOrd="0" destOrd="0" presId="urn:microsoft.com/office/officeart/2005/8/layout/process1"/>
    <dgm:cxn modelId="{82293197-71FC-4CBC-B37B-697983AE750E}" type="presOf" srcId="{44BEC3E6-8A88-4F2D-A493-1383A427910E}" destId="{D7D36A47-21F1-4843-92F6-4A56E9A607F4}" srcOrd="0" destOrd="0" presId="urn:microsoft.com/office/officeart/2005/8/layout/process1"/>
    <dgm:cxn modelId="{7B2D60CA-772B-47EC-BE5B-55F577A74EAB}" type="presOf" srcId="{E3E35968-AE86-4682-AEDD-27744B1F1985}" destId="{86457694-691F-4D76-A403-517816096E23}" srcOrd="0" destOrd="0" presId="urn:microsoft.com/office/officeart/2005/8/layout/process1"/>
    <dgm:cxn modelId="{E67CC3D2-5209-4921-AB4D-85204273BDA0}" type="presOf" srcId="{3EBE3DA7-A3C2-4B3A-94D6-A5D4552C4331}" destId="{D35F194E-6F06-42F6-BCE7-F7225A057EAA}" srcOrd="0" destOrd="0" presId="urn:microsoft.com/office/officeart/2005/8/layout/process1"/>
    <dgm:cxn modelId="{5382E63B-9C8F-4961-8EB7-F614231A1241}" type="presParOf" srcId="{86457694-691F-4D76-A403-517816096E23}" destId="{930FEFE3-B6DE-40EC-8E34-D1D80163D486}" srcOrd="0" destOrd="0" presId="urn:microsoft.com/office/officeart/2005/8/layout/process1"/>
    <dgm:cxn modelId="{5AD944F0-4526-4E89-BE7C-E262A827EF97}" type="presParOf" srcId="{86457694-691F-4D76-A403-517816096E23}" destId="{D7D36A47-21F1-4843-92F6-4A56E9A607F4}" srcOrd="1" destOrd="0" presId="urn:microsoft.com/office/officeart/2005/8/layout/process1"/>
    <dgm:cxn modelId="{355B66C8-19C0-42ED-8A91-BC2684472E52}" type="presParOf" srcId="{D7D36A47-21F1-4843-92F6-4A56E9A607F4}" destId="{33DD7915-445C-4C6A-A6CF-BB5CB707E6CB}" srcOrd="0" destOrd="0" presId="urn:microsoft.com/office/officeart/2005/8/layout/process1"/>
    <dgm:cxn modelId="{009EA89C-93D1-4D6A-9463-7972AECA7CB0}" type="presParOf" srcId="{86457694-691F-4D76-A403-517816096E23}" destId="{A2692FBB-AB1E-40E9-8C0E-762D4BAD238A}" srcOrd="2" destOrd="0" presId="urn:microsoft.com/office/officeart/2005/8/layout/process1"/>
    <dgm:cxn modelId="{3B232E27-C7F2-4FF4-995D-856C43D1910D}" type="presParOf" srcId="{86457694-691F-4D76-A403-517816096E23}" destId="{D35F194E-6F06-42F6-BCE7-F7225A057EAA}" srcOrd="3" destOrd="0" presId="urn:microsoft.com/office/officeart/2005/8/layout/process1"/>
    <dgm:cxn modelId="{71461EA9-6F36-4772-9BBA-9516C50F08EE}" type="presParOf" srcId="{D35F194E-6F06-42F6-BCE7-F7225A057EAA}" destId="{D4252707-A947-447C-85EA-6BBCCFDEEAB4}" srcOrd="0" destOrd="0" presId="urn:microsoft.com/office/officeart/2005/8/layout/process1"/>
    <dgm:cxn modelId="{129D1A9A-7D1D-4ADC-8B7E-70999A5CC272}" type="presParOf" srcId="{86457694-691F-4D76-A403-517816096E23}" destId="{640D2D13-52FA-4E5E-BA38-42E0953C0E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estaba siendo probado al máximo, los soldados lo humillaron con violencia y burlas…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así Satanás intentaba provocar en él una mínima reacción de orgullo que echara a perder el plan de salvación…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Cristo se sometió con perfecta calma a los más groseros insultos y ultrajes…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3763ACA9-FDF9-480F-B8DC-B285E5970C35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...y no se apartó un ápice de la voluntad de su Padre.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C807A11-50B9-4D64-A0B6-25B43046D08C}" type="parTrans" cxnId="{EDC72898-79AC-4270-9EBE-4FEC615187BF}">
      <dgm:prSet/>
      <dgm:spPr/>
      <dgm:t>
        <a:bodyPr/>
        <a:lstStyle/>
        <a:p>
          <a:endParaRPr lang="es-EC"/>
        </a:p>
      </dgm:t>
    </dgm:pt>
    <dgm:pt modelId="{1DF0C3A2-B98F-43BC-B93B-9417C75038B5}" type="sibTrans" cxnId="{EDC72898-79AC-4270-9EBE-4FEC615187BF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4" custScaleX="277778" custScaleY="2187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4" custScaleX="277778" custScaleY="2767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4" custScaleX="277778" custScaleY="2156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CC5A1FF-62D4-4968-A5F5-C7DD048A0543}" type="pres">
      <dgm:prSet presAssocID="{859D0749-8C27-4EAB-8D26-43C66A495CE8}" presName="sp" presStyleCnt="0"/>
      <dgm:spPr/>
    </dgm:pt>
    <dgm:pt modelId="{51316790-0A33-44C9-BDD9-88FA6BAB676F}" type="pres">
      <dgm:prSet presAssocID="{3763ACA9-FDF9-480F-B8DC-B285E5970C35}" presName="linNode" presStyleCnt="0"/>
      <dgm:spPr/>
    </dgm:pt>
    <dgm:pt modelId="{C0F907B1-F1F1-4DFB-8579-D13972C5D7CE}" type="pres">
      <dgm:prSet presAssocID="{3763ACA9-FDF9-480F-B8DC-B285E5970C35}" presName="parentText" presStyleLbl="node1" presStyleIdx="3" presStyleCnt="4" custFlipVert="0" custScaleX="277778" custScaleY="1960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592C331C-19C3-4786-8FFB-A30E0F9DCE5B}" type="presOf" srcId="{3763ACA9-FDF9-480F-B8DC-B285E5970C35}" destId="{C0F907B1-F1F1-4DFB-8579-D13972C5D7CE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EDC72898-79AC-4270-9EBE-4FEC615187BF}" srcId="{DE777566-25ED-412B-861E-9EE5B3378A4C}" destId="{3763ACA9-FDF9-480F-B8DC-B285E5970C35}" srcOrd="3" destOrd="0" parTransId="{5C807A11-50B9-4D64-A0B6-25B43046D08C}" sibTransId="{1DF0C3A2-B98F-43BC-B93B-9417C75038B5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D8F94B40-70F4-43F9-97A3-6C2F6EE5413D}" type="presParOf" srcId="{0FCAC325-AD87-4A69-B81C-C68275993DBD}" destId="{ECC5A1FF-62D4-4968-A5F5-C7DD048A0543}" srcOrd="5" destOrd="0" presId="urn:microsoft.com/office/officeart/2005/8/layout/vList5"/>
    <dgm:cxn modelId="{2392C9D2-21C4-49C7-970D-93FFEC12EF30}" type="presParOf" srcId="{0FCAC325-AD87-4A69-B81C-C68275993DBD}" destId="{51316790-0A33-44C9-BDD9-88FA6BAB676F}" srcOrd="6" destOrd="0" presId="urn:microsoft.com/office/officeart/2005/8/layout/vList5"/>
    <dgm:cxn modelId="{4ABE3D01-0FAC-4539-8BFA-1D3D824461DF}" type="presParOf" srcId="{51316790-0A33-44C9-BDD9-88FA6BAB676F}" destId="{C0F907B1-F1F1-4DFB-8579-D13972C5D7C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AC81BCC-F644-4392-A4EB-8B2755095C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004C86F-61C7-4E98-9826-5338552751C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Pilato salió nuevamente ante ellos y presentando a los dos presos, reiteró la inocencia de Jesús: ningún crimen había encontrado en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1B4C6C9-F6EC-43C8-BC61-14B44FA760BD}" type="par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73607FFB-5E7C-4DAC-997C-061C21866196}" type="sib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19834EC-F76B-4D23-B5C8-A3D58105AD3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…les presentó a Cristo ensangrentado y humillado y no dudaba que la vista de Jesús en contraste con Barrabás habría de mover a simpatía a los judíos.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A7A86AB-98BA-4627-9C13-0A972EE8EDA1}" type="par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AB9ECC04-A49A-4B88-8B18-81E65ED6DBD3}" type="sib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E5F55EB0-F579-420A-BA54-EDC8962D29CB}" type="pres">
      <dgm:prSet presAssocID="{0AC81BCC-F644-4392-A4EB-8B2755095CD1}" presName="linear" presStyleCnt="0">
        <dgm:presLayoutVars>
          <dgm:dir/>
          <dgm:animLvl val="lvl"/>
          <dgm:resizeHandles val="exact"/>
        </dgm:presLayoutVars>
      </dgm:prSet>
      <dgm:spPr/>
    </dgm:pt>
    <dgm:pt modelId="{870E8B4F-33EC-41EC-9ECF-DE6BE6928A6F}" type="pres">
      <dgm:prSet presAssocID="{8004C86F-61C7-4E98-9826-5338552751CC}" presName="parentLin" presStyleCnt="0"/>
      <dgm:spPr/>
    </dgm:pt>
    <dgm:pt modelId="{91BCAB86-8ABA-4BCB-AA84-5D95B8646941}" type="pres">
      <dgm:prSet presAssocID="{8004C86F-61C7-4E98-9826-5338552751CC}" presName="parentLeftMargin" presStyleLbl="node1" presStyleIdx="0" presStyleCnt="2"/>
      <dgm:spPr/>
    </dgm:pt>
    <dgm:pt modelId="{3055D08E-CFE1-4590-8504-844E376C9F86}" type="pres">
      <dgm:prSet presAssocID="{8004C86F-61C7-4E98-9826-5338552751CC}" presName="parentText" presStyleLbl="node1" presStyleIdx="0" presStyleCnt="2" custScaleX="137004" custScaleY="88448" custLinFactNeighborX="-50332">
        <dgm:presLayoutVars>
          <dgm:chMax val="0"/>
          <dgm:bulletEnabled val="1"/>
        </dgm:presLayoutVars>
      </dgm:prSet>
      <dgm:spPr/>
    </dgm:pt>
    <dgm:pt modelId="{B8C7A117-2516-4662-B14F-819F1C954A9C}" type="pres">
      <dgm:prSet presAssocID="{8004C86F-61C7-4E98-9826-5338552751CC}" presName="negativeSpace" presStyleCnt="0"/>
      <dgm:spPr/>
    </dgm:pt>
    <dgm:pt modelId="{DFAB4889-7CFB-4A32-A9FC-AC4A762612C4}" type="pres">
      <dgm:prSet presAssocID="{8004C86F-61C7-4E98-9826-5338552751CC}" presName="childText" presStyleLbl="conFgAcc1" presStyleIdx="0" presStyleCnt="2">
        <dgm:presLayoutVars>
          <dgm:bulletEnabled val="1"/>
        </dgm:presLayoutVars>
      </dgm:prSet>
      <dgm:spPr/>
    </dgm:pt>
    <dgm:pt modelId="{B8C01682-922D-440E-913A-5032528B88B4}" type="pres">
      <dgm:prSet presAssocID="{73607FFB-5E7C-4DAC-997C-061C21866196}" presName="spaceBetweenRectangles" presStyleCnt="0"/>
      <dgm:spPr/>
    </dgm:pt>
    <dgm:pt modelId="{105DBFB8-666A-43D2-A6B0-C2733068F0B5}" type="pres">
      <dgm:prSet presAssocID="{919834EC-F76B-4D23-B5C8-A3D58105AD31}" presName="parentLin" presStyleCnt="0"/>
      <dgm:spPr/>
    </dgm:pt>
    <dgm:pt modelId="{7D936D5D-A82B-4F51-ABA0-6FCCE26E9F73}" type="pres">
      <dgm:prSet presAssocID="{919834EC-F76B-4D23-B5C8-A3D58105AD31}" presName="parentLeftMargin" presStyleLbl="node1" presStyleIdx="0" presStyleCnt="2"/>
      <dgm:spPr/>
    </dgm:pt>
    <dgm:pt modelId="{236A525C-3E87-4A35-B9D5-6BD0C3EE0DA7}" type="pres">
      <dgm:prSet presAssocID="{919834EC-F76B-4D23-B5C8-A3D58105AD31}" presName="parentText" presStyleLbl="node1" presStyleIdx="1" presStyleCnt="2" custScaleX="137004" custScaleY="99492" custLinFactNeighborX="-50332">
        <dgm:presLayoutVars>
          <dgm:chMax val="0"/>
          <dgm:bulletEnabled val="1"/>
        </dgm:presLayoutVars>
      </dgm:prSet>
      <dgm:spPr/>
    </dgm:pt>
    <dgm:pt modelId="{8DB41084-150E-46FE-A43C-9AD5E1AA480D}" type="pres">
      <dgm:prSet presAssocID="{919834EC-F76B-4D23-B5C8-A3D58105AD31}" presName="negativeSpace" presStyleCnt="0"/>
      <dgm:spPr/>
    </dgm:pt>
    <dgm:pt modelId="{D7EC61CF-5E60-4F5F-8958-30B57E049205}" type="pres">
      <dgm:prSet presAssocID="{919834EC-F76B-4D23-B5C8-A3D58105AD3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BDDE45-C8D5-451B-B3F9-0AA4AC271B0C}" type="presOf" srcId="{0AC81BCC-F644-4392-A4EB-8B2755095CD1}" destId="{E5F55EB0-F579-420A-BA54-EDC8962D29CB}" srcOrd="0" destOrd="0" presId="urn:microsoft.com/office/officeart/2005/8/layout/list1"/>
    <dgm:cxn modelId="{A56F2A75-AE09-410B-9EC2-5953EC7E866D}" type="presOf" srcId="{919834EC-F76B-4D23-B5C8-A3D58105AD31}" destId="{236A525C-3E87-4A35-B9D5-6BD0C3EE0DA7}" srcOrd="1" destOrd="0" presId="urn:microsoft.com/office/officeart/2005/8/layout/list1"/>
    <dgm:cxn modelId="{F6A7C992-3D30-471F-8C39-BDFB846FEDAB}" srcId="{0AC81BCC-F644-4392-A4EB-8B2755095CD1}" destId="{919834EC-F76B-4D23-B5C8-A3D58105AD31}" srcOrd="1" destOrd="0" parTransId="{8A7A86AB-98BA-4627-9C13-0A972EE8EDA1}" sibTransId="{AB9ECC04-A49A-4B88-8B18-81E65ED6DBD3}"/>
    <dgm:cxn modelId="{532AE2B8-D38D-4B93-A2DA-BF0F34DB4DD7}" type="presOf" srcId="{919834EC-F76B-4D23-B5C8-A3D58105AD31}" destId="{7D936D5D-A82B-4F51-ABA0-6FCCE26E9F73}" srcOrd="0" destOrd="0" presId="urn:microsoft.com/office/officeart/2005/8/layout/list1"/>
    <dgm:cxn modelId="{7515A4BA-C510-472E-B25B-3479542D13B3}" srcId="{0AC81BCC-F644-4392-A4EB-8B2755095CD1}" destId="{8004C86F-61C7-4E98-9826-5338552751CC}" srcOrd="0" destOrd="0" parTransId="{31B4C6C9-F6EC-43C8-BC61-14B44FA760BD}" sibTransId="{73607FFB-5E7C-4DAC-997C-061C21866196}"/>
    <dgm:cxn modelId="{9D27B1BD-26FA-4263-9903-76DE2E2BB6CF}" type="presOf" srcId="{8004C86F-61C7-4E98-9826-5338552751CC}" destId="{3055D08E-CFE1-4590-8504-844E376C9F86}" srcOrd="1" destOrd="0" presId="urn:microsoft.com/office/officeart/2005/8/layout/list1"/>
    <dgm:cxn modelId="{EE8C66C3-187B-4CE7-844A-FF284BA9895A}" type="presOf" srcId="{8004C86F-61C7-4E98-9826-5338552751CC}" destId="{91BCAB86-8ABA-4BCB-AA84-5D95B8646941}" srcOrd="0" destOrd="0" presId="urn:microsoft.com/office/officeart/2005/8/layout/list1"/>
    <dgm:cxn modelId="{43E05C6E-7C4E-4B31-A263-81CD27C01BF1}" type="presParOf" srcId="{E5F55EB0-F579-420A-BA54-EDC8962D29CB}" destId="{870E8B4F-33EC-41EC-9ECF-DE6BE6928A6F}" srcOrd="0" destOrd="0" presId="urn:microsoft.com/office/officeart/2005/8/layout/list1"/>
    <dgm:cxn modelId="{185A79C3-BDF4-4F2F-9E09-60DB08489C04}" type="presParOf" srcId="{870E8B4F-33EC-41EC-9ECF-DE6BE6928A6F}" destId="{91BCAB86-8ABA-4BCB-AA84-5D95B8646941}" srcOrd="0" destOrd="0" presId="urn:microsoft.com/office/officeart/2005/8/layout/list1"/>
    <dgm:cxn modelId="{4EC46944-FAD2-4760-800B-625016C9A7C5}" type="presParOf" srcId="{870E8B4F-33EC-41EC-9ECF-DE6BE6928A6F}" destId="{3055D08E-CFE1-4590-8504-844E376C9F86}" srcOrd="1" destOrd="0" presId="urn:microsoft.com/office/officeart/2005/8/layout/list1"/>
    <dgm:cxn modelId="{A2262EBC-7014-457B-9A14-6E8227052CAE}" type="presParOf" srcId="{E5F55EB0-F579-420A-BA54-EDC8962D29CB}" destId="{B8C7A117-2516-4662-B14F-819F1C954A9C}" srcOrd="1" destOrd="0" presId="urn:microsoft.com/office/officeart/2005/8/layout/list1"/>
    <dgm:cxn modelId="{4367B401-1287-4AF9-A9FB-0B9FA2701EB2}" type="presParOf" srcId="{E5F55EB0-F579-420A-BA54-EDC8962D29CB}" destId="{DFAB4889-7CFB-4A32-A9FC-AC4A762612C4}" srcOrd="2" destOrd="0" presId="urn:microsoft.com/office/officeart/2005/8/layout/list1"/>
    <dgm:cxn modelId="{54B13ADA-D588-43FE-B7BE-9DAA581DE62E}" type="presParOf" srcId="{E5F55EB0-F579-420A-BA54-EDC8962D29CB}" destId="{B8C01682-922D-440E-913A-5032528B88B4}" srcOrd="3" destOrd="0" presId="urn:microsoft.com/office/officeart/2005/8/layout/list1"/>
    <dgm:cxn modelId="{80E30F7E-B8CC-4690-96F9-35E007ABF43B}" type="presParOf" srcId="{E5F55EB0-F579-420A-BA54-EDC8962D29CB}" destId="{105DBFB8-666A-43D2-A6B0-C2733068F0B5}" srcOrd="4" destOrd="0" presId="urn:microsoft.com/office/officeart/2005/8/layout/list1"/>
    <dgm:cxn modelId="{4786846A-D7C0-49EB-9D4C-DD9A6AC672A7}" type="presParOf" srcId="{105DBFB8-666A-43D2-A6B0-C2733068F0B5}" destId="{7D936D5D-A82B-4F51-ABA0-6FCCE26E9F73}" srcOrd="0" destOrd="0" presId="urn:microsoft.com/office/officeart/2005/8/layout/list1"/>
    <dgm:cxn modelId="{9495F192-336F-4EC2-A789-8138AD5E6247}" type="presParOf" srcId="{105DBFB8-666A-43D2-A6B0-C2733068F0B5}" destId="{236A525C-3E87-4A35-B9D5-6BD0C3EE0DA7}" srcOrd="1" destOrd="0" presId="urn:microsoft.com/office/officeart/2005/8/layout/list1"/>
    <dgm:cxn modelId="{850D0797-C1F3-4440-9048-02C03C7C8ACC}" type="presParOf" srcId="{E5F55EB0-F579-420A-BA54-EDC8962D29CB}" destId="{8DB41084-150E-46FE-A43C-9AD5E1AA480D}" srcOrd="5" destOrd="0" presId="urn:microsoft.com/office/officeart/2005/8/layout/list1"/>
    <dgm:cxn modelId="{736849CC-8004-468E-8C0C-AAFBCA45A708}" type="presParOf" srcId="{E5F55EB0-F579-420A-BA54-EDC8962D29CB}" destId="{D7EC61CF-5E60-4F5F-8958-30B57E0492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A47B511-B656-426F-A41A-FC77AFA35E97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4FE4C5A5-3635-476F-BC16-24E84E28ED0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Pilato afirmaba la inocencia de Cristo, pero al mismo tiempo consideraba la opción de entregarlo a la muerte.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3E2DD93-260D-4F14-820B-0FB1C9594248}" type="parTrans" cxnId="{73B1AC53-2DB4-4313-ADAF-360E96DBB72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E160248-0ADC-44B5-9864-5561B8935B43}" type="sibTrans" cxnId="{73B1AC53-2DB4-4313-ADAF-360E96DBB72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D3991DB-A796-411A-8C1A-1C5817CD9F3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Pilato oyó que Jesús había declarado ser Hijo de Dios, tuvo miedo pues se preguntaba si estaría condenando a un ser celestial.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5F518C2-928F-4A47-BB39-14D7B57C2AEB}" type="parTrans" cxnId="{77D1F5AC-2433-4D45-B313-604578F952A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FEA2729-00CC-45E2-8541-935B529FFCD3}" type="sibTrans" cxnId="{77D1F5AC-2433-4D45-B313-604578F952A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C272A39-E25E-40A4-94BD-B83BF3F1EB61}" type="pres">
      <dgm:prSet presAssocID="{4A47B511-B656-426F-A41A-FC77AFA35E97}" presName="CompostProcess" presStyleCnt="0">
        <dgm:presLayoutVars>
          <dgm:dir/>
          <dgm:resizeHandles val="exact"/>
        </dgm:presLayoutVars>
      </dgm:prSet>
      <dgm:spPr/>
    </dgm:pt>
    <dgm:pt modelId="{F19C427F-F22B-4D84-A94D-F5D06B3D5FA3}" type="pres">
      <dgm:prSet presAssocID="{4A47B511-B656-426F-A41A-FC77AFA35E97}" presName="arrow" presStyleLbl="bgShp" presStyleIdx="0" presStyleCnt="1"/>
      <dgm:spPr/>
    </dgm:pt>
    <dgm:pt modelId="{3B10B6A9-A71A-43A0-8853-4C4D54CE5A57}" type="pres">
      <dgm:prSet presAssocID="{4A47B511-B656-426F-A41A-FC77AFA35E97}" presName="linearProcess" presStyleCnt="0"/>
      <dgm:spPr/>
    </dgm:pt>
    <dgm:pt modelId="{5192DD50-C0B8-4392-ABC8-C248537FE6FC}" type="pres">
      <dgm:prSet presAssocID="{4FE4C5A5-3635-476F-BC16-24E84E28ED09}" presName="textNode" presStyleLbl="node1" presStyleIdx="0" presStyleCnt="2" custScaleX="135319" custScaleY="113444">
        <dgm:presLayoutVars>
          <dgm:bulletEnabled val="1"/>
        </dgm:presLayoutVars>
      </dgm:prSet>
      <dgm:spPr/>
    </dgm:pt>
    <dgm:pt modelId="{80974A68-378B-401D-BECC-129E0E47F308}" type="pres">
      <dgm:prSet presAssocID="{8E160248-0ADC-44B5-9864-5561B8935B43}" presName="sibTrans" presStyleCnt="0"/>
      <dgm:spPr/>
    </dgm:pt>
    <dgm:pt modelId="{85C626DA-55DC-43AE-A6C0-D5F3A58F4488}" type="pres">
      <dgm:prSet presAssocID="{4D3991DB-A796-411A-8C1A-1C5817CD9F31}" presName="textNode" presStyleLbl="node1" presStyleIdx="1" presStyleCnt="2" custScaleX="135319" custScaleY="113444">
        <dgm:presLayoutVars>
          <dgm:bulletEnabled val="1"/>
        </dgm:presLayoutVars>
      </dgm:prSet>
      <dgm:spPr/>
    </dgm:pt>
  </dgm:ptLst>
  <dgm:cxnLst>
    <dgm:cxn modelId="{46F5CB65-C1C3-4667-AD77-F057BC3B8E2E}" type="presOf" srcId="{4A47B511-B656-426F-A41A-FC77AFA35E97}" destId="{0C272A39-E25E-40A4-94BD-B83BF3F1EB61}" srcOrd="0" destOrd="0" presId="urn:microsoft.com/office/officeart/2005/8/layout/hProcess9"/>
    <dgm:cxn modelId="{F577624D-EB12-42BF-8E9F-64A9DCD815A6}" type="presOf" srcId="{4FE4C5A5-3635-476F-BC16-24E84E28ED09}" destId="{5192DD50-C0B8-4392-ABC8-C248537FE6FC}" srcOrd="0" destOrd="0" presId="urn:microsoft.com/office/officeart/2005/8/layout/hProcess9"/>
    <dgm:cxn modelId="{73B1AC53-2DB4-4313-ADAF-360E96DBB724}" srcId="{4A47B511-B656-426F-A41A-FC77AFA35E97}" destId="{4FE4C5A5-3635-476F-BC16-24E84E28ED09}" srcOrd="0" destOrd="0" parTransId="{93E2DD93-260D-4F14-820B-0FB1C9594248}" sibTransId="{8E160248-0ADC-44B5-9864-5561B8935B43}"/>
    <dgm:cxn modelId="{D3854D78-A941-4C8F-9239-3A5D13102F45}" type="presOf" srcId="{4D3991DB-A796-411A-8C1A-1C5817CD9F31}" destId="{85C626DA-55DC-43AE-A6C0-D5F3A58F4488}" srcOrd="0" destOrd="0" presId="urn:microsoft.com/office/officeart/2005/8/layout/hProcess9"/>
    <dgm:cxn modelId="{77D1F5AC-2433-4D45-B313-604578F952AD}" srcId="{4A47B511-B656-426F-A41A-FC77AFA35E97}" destId="{4D3991DB-A796-411A-8C1A-1C5817CD9F31}" srcOrd="1" destOrd="0" parTransId="{D5F518C2-928F-4A47-BB39-14D7B57C2AEB}" sibTransId="{DFEA2729-00CC-45E2-8541-935B529FFCD3}"/>
    <dgm:cxn modelId="{9265EF78-E003-4A81-8619-6FAB50B39904}" type="presParOf" srcId="{0C272A39-E25E-40A4-94BD-B83BF3F1EB61}" destId="{F19C427F-F22B-4D84-A94D-F5D06B3D5FA3}" srcOrd="0" destOrd="0" presId="urn:microsoft.com/office/officeart/2005/8/layout/hProcess9"/>
    <dgm:cxn modelId="{7FDE7700-7D08-46A3-AE0E-026847EAC91C}" type="presParOf" srcId="{0C272A39-E25E-40A4-94BD-B83BF3F1EB61}" destId="{3B10B6A9-A71A-43A0-8853-4C4D54CE5A57}" srcOrd="1" destOrd="0" presId="urn:microsoft.com/office/officeart/2005/8/layout/hProcess9"/>
    <dgm:cxn modelId="{E19488E3-72D1-472F-BE87-01D7FFE13CC2}" type="presParOf" srcId="{3B10B6A9-A71A-43A0-8853-4C4D54CE5A57}" destId="{5192DD50-C0B8-4392-ABC8-C248537FE6FC}" srcOrd="0" destOrd="0" presId="urn:microsoft.com/office/officeart/2005/8/layout/hProcess9"/>
    <dgm:cxn modelId="{821DDF92-F2D4-4F21-BC5D-39451D3D2E50}" type="presParOf" srcId="{3B10B6A9-A71A-43A0-8853-4C4D54CE5A57}" destId="{80974A68-378B-401D-BECC-129E0E47F308}" srcOrd="1" destOrd="0" presId="urn:microsoft.com/office/officeart/2005/8/layout/hProcess9"/>
    <dgm:cxn modelId="{BED21FB7-DA8C-4D71-9B4F-767503813577}" type="presParOf" srcId="{3B10B6A9-A71A-43A0-8853-4C4D54CE5A57}" destId="{85C626DA-55DC-43AE-A6C0-D5F3A58F448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Pilato, temeroso por lo que había escuchado, llevó nuevamente a Jesús al pretorio para interrogarlo y al ser cuestionado sobre su identidad divina mantuvo silencio…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…el Salvador ya había hablado abiertamente a Pilato explicándole su misión como testigo de la verdad, pero Pilato había despreciado la luz…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…Jesús no tenía ya más luz para él, sin embargo, le recordó que la única fuente de poder legítima es Dios.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795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496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5261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3E35968-AE86-4682-AEDD-27744B1F1985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3A9466E8-F422-4D81-9BB3-26F57463019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dirigentes religiosos tenían la mayor responsabilidad porque poseían la luz de la Palabra…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E253B30-4117-4869-8790-FC06BF25F033}" type="parTrans" cxnId="{F2720320-D9C9-4E67-B3CD-E5CD179E382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4BEC3E6-8A88-4F2D-A493-1383A427910E}" type="sibTrans" cxnId="{F2720320-D9C9-4E67-B3CD-E5CD179E3825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730BAA9-1C4E-40B3-92F0-28B1DE9675E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…conocían las profecías y deliberadamente rechazaron al Mesías.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CFAFCD5-417A-47A3-8B56-9F2355ABD91F}" type="parTrans" cxnId="{679CD112-14CB-43A0-AB56-1E7FF43EB37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EBE3DA7-A3C2-4B3A-94D6-A5D4552C4331}" type="sibTrans" cxnId="{679CD112-14CB-43A0-AB56-1E7FF43EB37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6457694-691F-4D76-A403-517816096E23}" type="pres">
      <dgm:prSet presAssocID="{E3E35968-AE86-4682-AEDD-27744B1F1985}" presName="Name0" presStyleCnt="0">
        <dgm:presLayoutVars>
          <dgm:dir/>
          <dgm:resizeHandles val="exact"/>
        </dgm:presLayoutVars>
      </dgm:prSet>
      <dgm:spPr/>
    </dgm:pt>
    <dgm:pt modelId="{930FEFE3-B6DE-40EC-8E34-D1D80163D486}" type="pres">
      <dgm:prSet presAssocID="{3A9466E8-F422-4D81-9BB3-26F574630191}" presName="node" presStyleLbl="node1" presStyleIdx="0" presStyleCnt="2">
        <dgm:presLayoutVars>
          <dgm:bulletEnabled val="1"/>
        </dgm:presLayoutVars>
      </dgm:prSet>
      <dgm:spPr/>
    </dgm:pt>
    <dgm:pt modelId="{D7D36A47-21F1-4843-92F6-4A56E9A607F4}" type="pres">
      <dgm:prSet presAssocID="{44BEC3E6-8A88-4F2D-A493-1383A427910E}" presName="sibTrans" presStyleLbl="sibTrans2D1" presStyleIdx="0" presStyleCnt="1"/>
      <dgm:spPr/>
    </dgm:pt>
    <dgm:pt modelId="{33DD7915-445C-4C6A-A6CF-BB5CB707E6CB}" type="pres">
      <dgm:prSet presAssocID="{44BEC3E6-8A88-4F2D-A493-1383A427910E}" presName="connectorText" presStyleLbl="sibTrans2D1" presStyleIdx="0" presStyleCnt="1"/>
      <dgm:spPr/>
    </dgm:pt>
    <dgm:pt modelId="{A2692FBB-AB1E-40E9-8C0E-762D4BAD238A}" type="pres">
      <dgm:prSet presAssocID="{E730BAA9-1C4E-40B3-92F0-28B1DE9675EE}" presName="node" presStyleLbl="node1" presStyleIdx="1" presStyleCnt="2">
        <dgm:presLayoutVars>
          <dgm:bulletEnabled val="1"/>
        </dgm:presLayoutVars>
      </dgm:prSet>
      <dgm:spPr/>
    </dgm:pt>
  </dgm:ptLst>
  <dgm:cxnLst>
    <dgm:cxn modelId="{679CD112-14CB-43A0-AB56-1E7FF43EB370}" srcId="{E3E35968-AE86-4682-AEDD-27744B1F1985}" destId="{E730BAA9-1C4E-40B3-92F0-28B1DE9675EE}" srcOrd="1" destOrd="0" parTransId="{0CFAFCD5-417A-47A3-8B56-9F2355ABD91F}" sibTransId="{3EBE3DA7-A3C2-4B3A-94D6-A5D4552C4331}"/>
    <dgm:cxn modelId="{F2720320-D9C9-4E67-B3CD-E5CD179E3825}" srcId="{E3E35968-AE86-4682-AEDD-27744B1F1985}" destId="{3A9466E8-F422-4D81-9BB3-26F574630191}" srcOrd="0" destOrd="0" parTransId="{CE253B30-4117-4869-8790-FC06BF25F033}" sibTransId="{44BEC3E6-8A88-4F2D-A493-1383A427910E}"/>
    <dgm:cxn modelId="{43F5CB26-8A1F-44C5-8CC5-959D3596199E}" type="presOf" srcId="{E730BAA9-1C4E-40B3-92F0-28B1DE9675EE}" destId="{A2692FBB-AB1E-40E9-8C0E-762D4BAD238A}" srcOrd="0" destOrd="0" presId="urn:microsoft.com/office/officeart/2005/8/layout/process1"/>
    <dgm:cxn modelId="{E6935139-BFCC-41B6-A5C8-D9CE9AF41B1A}" type="presOf" srcId="{44BEC3E6-8A88-4F2D-A493-1383A427910E}" destId="{33DD7915-445C-4C6A-A6CF-BB5CB707E6CB}" srcOrd="1" destOrd="0" presId="urn:microsoft.com/office/officeart/2005/8/layout/process1"/>
    <dgm:cxn modelId="{DA380092-700F-4C26-B0F8-21CBB0B763C7}" type="presOf" srcId="{3A9466E8-F422-4D81-9BB3-26F574630191}" destId="{930FEFE3-B6DE-40EC-8E34-D1D80163D486}" srcOrd="0" destOrd="0" presId="urn:microsoft.com/office/officeart/2005/8/layout/process1"/>
    <dgm:cxn modelId="{82293197-71FC-4CBC-B37B-697983AE750E}" type="presOf" srcId="{44BEC3E6-8A88-4F2D-A493-1383A427910E}" destId="{D7D36A47-21F1-4843-92F6-4A56E9A607F4}" srcOrd="0" destOrd="0" presId="urn:microsoft.com/office/officeart/2005/8/layout/process1"/>
    <dgm:cxn modelId="{7B2D60CA-772B-47EC-BE5B-55F577A74EAB}" type="presOf" srcId="{E3E35968-AE86-4682-AEDD-27744B1F1985}" destId="{86457694-691F-4D76-A403-517816096E23}" srcOrd="0" destOrd="0" presId="urn:microsoft.com/office/officeart/2005/8/layout/process1"/>
    <dgm:cxn modelId="{5382E63B-9C8F-4961-8EB7-F614231A1241}" type="presParOf" srcId="{86457694-691F-4D76-A403-517816096E23}" destId="{930FEFE3-B6DE-40EC-8E34-D1D80163D486}" srcOrd="0" destOrd="0" presId="urn:microsoft.com/office/officeart/2005/8/layout/process1"/>
    <dgm:cxn modelId="{5AD944F0-4526-4E89-BE7C-E262A827EF97}" type="presParOf" srcId="{86457694-691F-4D76-A403-517816096E23}" destId="{D7D36A47-21F1-4843-92F6-4A56E9A607F4}" srcOrd="1" destOrd="0" presId="urn:microsoft.com/office/officeart/2005/8/layout/process1"/>
    <dgm:cxn modelId="{355B66C8-19C0-42ED-8A91-BC2684472E52}" type="presParOf" srcId="{D7D36A47-21F1-4843-92F6-4A56E9A607F4}" destId="{33DD7915-445C-4C6A-A6CF-BB5CB707E6CB}" srcOrd="0" destOrd="0" presId="urn:microsoft.com/office/officeart/2005/8/layout/process1"/>
    <dgm:cxn modelId="{009EA89C-93D1-4D6A-9463-7972AECA7CB0}" type="presParOf" srcId="{86457694-691F-4D76-A403-517816096E23}" destId="{A2692FBB-AB1E-40E9-8C0E-762D4BAD238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judíos chantajearon a Pilato apelando a su ambición y temor político, sabía que, si estorbaba a los judíos, volverían su ira contra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…antes que arriesgarse a perder su puesto entregó a Jesús para que fuese crucificado, pero a pesar de sus precauciones esto le aconteció.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602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15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2151"/>
          <a:ext cx="6114912" cy="14462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Pilato afirmó que, después de examinar detenidamente a Jesús, no había encontrado en Él ningún delito que mereciera condena…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358" y="44509"/>
        <a:ext cx="6030196" cy="1361495"/>
      </dsp:txXfrm>
    </dsp:sp>
    <dsp:sp modelId="{453817D1-3B94-47AE-A879-A8732AC96949}">
      <dsp:nvSpPr>
        <dsp:cNvPr id="0" name=""/>
        <dsp:cNvSpPr/>
      </dsp:nvSpPr>
      <dsp:spPr>
        <a:xfrm rot="5400000">
          <a:off x="2647581" y="1503013"/>
          <a:ext cx="819748" cy="98369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762346" y="1584988"/>
        <a:ext cx="590218" cy="573824"/>
      </dsp:txXfrm>
    </dsp:sp>
    <dsp:sp modelId="{70437E02-45D0-47C9-80E5-FE6E70D5D88D}">
      <dsp:nvSpPr>
        <dsp:cNvPr id="0" name=""/>
        <dsp:cNvSpPr/>
      </dsp:nvSpPr>
      <dsp:spPr>
        <a:xfrm>
          <a:off x="0" y="2541362"/>
          <a:ext cx="6114912" cy="14576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…también, mencionó que Herodes, quien también lo interrogó, tampoco halló culpa en Él, por tanto, para la justicia civil romana, no existía razón para condenarlo.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693" y="2584055"/>
        <a:ext cx="6029526" cy="13722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10" y="75392"/>
          <a:ext cx="4935781" cy="154384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Pilato sabía que Jesús no era culpable, y aun así estaba dispuesto a hacerlo azotar para contentar a los líderes judíos…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7774" y="150756"/>
        <a:ext cx="4785053" cy="1393118"/>
      </dsp:txXfrm>
    </dsp:sp>
    <dsp:sp modelId="{9D041828-6AD9-46A5-9720-92B6CDC6F09B}">
      <dsp:nvSpPr>
        <dsp:cNvPr id="0" name=""/>
        <dsp:cNvSpPr/>
      </dsp:nvSpPr>
      <dsp:spPr>
        <a:xfrm>
          <a:off x="2410" y="1886803"/>
          <a:ext cx="4935781" cy="154807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…esa primera muestra de concesión marcó el inicio de su caída moral, pues dejó de guiarse por su convicción y por la verdad…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7981" y="1962374"/>
        <a:ext cx="4784639" cy="1396931"/>
      </dsp:txXfrm>
    </dsp:sp>
    <dsp:sp modelId="{EBB866DD-D083-4ED5-84F5-2F33000EBA59}">
      <dsp:nvSpPr>
        <dsp:cNvPr id="0" name=""/>
        <dsp:cNvSpPr/>
      </dsp:nvSpPr>
      <dsp:spPr>
        <a:xfrm>
          <a:off x="2410" y="3702441"/>
          <a:ext cx="4935781" cy="15786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se volvió esclavo de la presión pública, su indecisión fortaleció la insistencia de la multitud y lo llevó a un punto sin retorno..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9475" y="3779506"/>
        <a:ext cx="4781651" cy="14245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297927"/>
          <a:ext cx="4687124" cy="21622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…así, Dios, en su misericordia, utilizó a la esposa de Pilato como un instrumento para advertirle y darle una última oportunidad de elegir la verdad y la justicia.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297927"/>
        <a:ext cx="4687124" cy="2162250"/>
      </dsp:txXfrm>
    </dsp:sp>
    <dsp:sp modelId="{EB05ED16-170E-4ABA-A9FC-1E534D3C8009}">
      <dsp:nvSpPr>
        <dsp:cNvPr id="0" name=""/>
        <dsp:cNvSpPr/>
      </dsp:nvSpPr>
      <dsp:spPr>
        <a:xfrm rot="10800000">
          <a:off x="0" y="254164"/>
          <a:ext cx="4687124" cy="3129394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intervino directamente al impresionar el corazón de la esposa de Pilato mediante un sueño que reveló su inocencia, misión divina y la gloria futura de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54164"/>
        <a:ext cx="4687124" cy="20333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24" y="143934"/>
          <a:ext cx="5373475" cy="185108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Pilato viendo la insistencia de los líderes religiosos en condenar a Jesús intentó librarlo recurriendo a una costumbre que tenían en la Pascua: soltar un preso elegido por el pueblo…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24" y="143934"/>
        <a:ext cx="5373475" cy="1851081"/>
      </dsp:txXfrm>
    </dsp:sp>
    <dsp:sp modelId="{EBB866DD-D083-4ED5-84F5-2F33000EBA59}">
      <dsp:nvSpPr>
        <dsp:cNvPr id="0" name=""/>
        <dsp:cNvSpPr/>
      </dsp:nvSpPr>
      <dsp:spPr>
        <a:xfrm>
          <a:off x="2624" y="2212014"/>
          <a:ext cx="5373475" cy="19840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…Pilato propuso al pueblo que eligieran entre Barrabás (un sedicioso y criminal peligroso) y Jesús, Pilato pensó despertar compasión en el pueblo y que así este eligiera la justicia.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24" y="2212014"/>
        <a:ext cx="5373475" cy="19840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F908E-3D26-4763-95BB-1EA43C60BF56}">
      <dsp:nvSpPr>
        <dsp:cNvPr id="0" name=""/>
        <dsp:cNvSpPr/>
      </dsp:nvSpPr>
      <dsp:spPr>
        <a:xfrm rot="5400000">
          <a:off x="721864" y="492657"/>
          <a:ext cx="2164741" cy="3602082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8E20ED-DC2E-4EA1-A1C0-41F908ECD377}">
      <dsp:nvSpPr>
        <dsp:cNvPr id="0" name=""/>
        <dsp:cNvSpPr/>
      </dsp:nvSpPr>
      <dsp:spPr>
        <a:xfrm>
          <a:off x="360515" y="1568903"/>
          <a:ext cx="3251979" cy="2850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principales sacerdotes y los ancianos manipularon a la multitud para que pidiera la libertad de Barrabás y exigiera la muerte de Jesús…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0515" y="1568903"/>
        <a:ext cx="3251979" cy="2850551"/>
      </dsp:txXfrm>
    </dsp:sp>
    <dsp:sp modelId="{DD0638DB-7DC2-4070-82D5-5F43ABA9A10F}">
      <dsp:nvSpPr>
        <dsp:cNvPr id="0" name=""/>
        <dsp:cNvSpPr/>
      </dsp:nvSpPr>
      <dsp:spPr>
        <a:xfrm>
          <a:off x="2998914" y="227467"/>
          <a:ext cx="613581" cy="613581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3A545-CF8C-4C93-BDFA-C9F1581EA664}">
      <dsp:nvSpPr>
        <dsp:cNvPr id="0" name=""/>
        <dsp:cNvSpPr/>
      </dsp:nvSpPr>
      <dsp:spPr>
        <a:xfrm rot="5400000">
          <a:off x="4702923" y="-492459"/>
          <a:ext cx="2164741" cy="3602082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DB1D5C-238D-4056-93A0-513EFE434AA0}">
      <dsp:nvSpPr>
        <dsp:cNvPr id="0" name=""/>
        <dsp:cNvSpPr/>
      </dsp:nvSpPr>
      <dsp:spPr>
        <a:xfrm>
          <a:off x="4341574" y="583786"/>
          <a:ext cx="3251979" cy="2850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hacerlo, no solo aseguraron la condena de Cristo, sino también la suya, porque rechazaron conscientemente a Jesús e indujeron también al pueblo a hacerlo.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41574" y="583786"/>
        <a:ext cx="3251979" cy="28505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33" y="297000"/>
          <a:ext cx="5392781" cy="136398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Para asombro de Pilato, la multitud eligió a un homicida en lugar del Dador de la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33" y="297000"/>
        <a:ext cx="5051786" cy="1363982"/>
      </dsp:txXfrm>
    </dsp:sp>
    <dsp:sp modelId="{9D041828-6AD9-46A5-9720-92B6CDC6F09B}">
      <dsp:nvSpPr>
        <dsp:cNvPr id="0" name=""/>
        <dsp:cNvSpPr/>
      </dsp:nvSpPr>
      <dsp:spPr>
        <a:xfrm>
          <a:off x="2633" y="1934414"/>
          <a:ext cx="5392781" cy="1458753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…así, los dirigentes judíos sellaron su destino al rechazar al único que podía darles vida y salvarlos.…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33" y="1934414"/>
        <a:ext cx="5028093" cy="1458753"/>
      </dsp:txXfrm>
    </dsp:sp>
    <dsp:sp modelId="{EBB866DD-D083-4ED5-84F5-2F33000EBA59}">
      <dsp:nvSpPr>
        <dsp:cNvPr id="0" name=""/>
        <dsp:cNvSpPr/>
      </dsp:nvSpPr>
      <dsp:spPr>
        <a:xfrm>
          <a:off x="2633" y="3666598"/>
          <a:ext cx="5392781" cy="150501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…escogieron las tinieblas sobre la luz, la rebelión sobre el amor, y esa elección quedó marcada para el juicio final.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33" y="3666598"/>
        <a:ext cx="5016527" cy="15050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0FEFE3-B6DE-40EC-8E34-D1D80163D486}">
      <dsp:nvSpPr>
        <dsp:cNvPr id="0" name=""/>
        <dsp:cNvSpPr/>
      </dsp:nvSpPr>
      <dsp:spPr>
        <a:xfrm>
          <a:off x="9918" y="48883"/>
          <a:ext cx="2964392" cy="21043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Hoy también se decide: ¿a quién queremos soltar y coronar en nuestro corazón?...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1551" y="110516"/>
        <a:ext cx="2841126" cy="1981047"/>
      </dsp:txXfrm>
    </dsp:sp>
    <dsp:sp modelId="{D7D36A47-21F1-4843-92F6-4A56E9A607F4}">
      <dsp:nvSpPr>
        <dsp:cNvPr id="0" name=""/>
        <dsp:cNvSpPr/>
      </dsp:nvSpPr>
      <dsp:spPr>
        <a:xfrm>
          <a:off x="3270749" y="733455"/>
          <a:ext cx="628451" cy="73516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270749" y="880489"/>
        <a:ext cx="439916" cy="441101"/>
      </dsp:txXfrm>
    </dsp:sp>
    <dsp:sp modelId="{A2692FBB-AB1E-40E9-8C0E-762D4BAD238A}">
      <dsp:nvSpPr>
        <dsp:cNvPr id="0" name=""/>
        <dsp:cNvSpPr/>
      </dsp:nvSpPr>
      <dsp:spPr>
        <a:xfrm>
          <a:off x="4160067" y="48883"/>
          <a:ext cx="2964392" cy="21043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…cada acto de obediencia o desobediencia testifica de a quién preferimos: a Cristo o a “Barrabás”</a:t>
          </a:r>
          <a:r>
            <a:rPr lang="es-ES" sz="2200" kern="1200" dirty="0">
              <a:latin typeface="Bw Modelica" panose="00000600000000000000" pitchFamily="50" charset="0"/>
            </a:rPr>
            <a:t>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21700" y="110516"/>
        <a:ext cx="2841126" cy="1981047"/>
      </dsp:txXfrm>
    </dsp:sp>
    <dsp:sp modelId="{D35F194E-6F06-42F6-BCE7-F7225A057EAA}">
      <dsp:nvSpPr>
        <dsp:cNvPr id="0" name=""/>
        <dsp:cNvSpPr/>
      </dsp:nvSpPr>
      <dsp:spPr>
        <a:xfrm>
          <a:off x="7420898" y="733455"/>
          <a:ext cx="628451" cy="73516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7420898" y="880489"/>
        <a:ext cx="439916" cy="441101"/>
      </dsp:txXfrm>
    </dsp:sp>
    <dsp:sp modelId="{640D2D13-52FA-4E5E-BA38-42E0953C0EAE}">
      <dsp:nvSpPr>
        <dsp:cNvPr id="0" name=""/>
        <dsp:cNvSpPr/>
      </dsp:nvSpPr>
      <dsp:spPr>
        <a:xfrm>
          <a:off x="8310216" y="48883"/>
          <a:ext cx="2964392" cy="21043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…estamos llamados a decidirnos firmemente por Cristo y vivir cada día como testigos de esa elección.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71849" y="110516"/>
        <a:ext cx="2841126" cy="198104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420" y="1095"/>
          <a:ext cx="7003998" cy="7974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estaba siendo probado al máximo, los soldados lo humillaron con violencia y burlas…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20" y="1095"/>
        <a:ext cx="7003998" cy="797492"/>
      </dsp:txXfrm>
    </dsp:sp>
    <dsp:sp modelId="{9D041828-6AD9-46A5-9720-92B6CDC6F09B}">
      <dsp:nvSpPr>
        <dsp:cNvPr id="0" name=""/>
        <dsp:cNvSpPr/>
      </dsp:nvSpPr>
      <dsp:spPr>
        <a:xfrm>
          <a:off x="3420" y="980846"/>
          <a:ext cx="7003998" cy="100887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así Satanás intentaba provocar en él una mínima reacción de orgullo que echara a perder el plan de salvación…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20" y="980846"/>
        <a:ext cx="7003998" cy="1008875"/>
      </dsp:txXfrm>
    </dsp:sp>
    <dsp:sp modelId="{EBB866DD-D083-4ED5-84F5-2F33000EBA59}">
      <dsp:nvSpPr>
        <dsp:cNvPr id="0" name=""/>
        <dsp:cNvSpPr/>
      </dsp:nvSpPr>
      <dsp:spPr>
        <a:xfrm>
          <a:off x="3420" y="2171981"/>
          <a:ext cx="7003998" cy="78619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Cristo se sometió con perfecta calma a los más groseros insultos y ultrajes…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20" y="2171981"/>
        <a:ext cx="7003998" cy="786191"/>
      </dsp:txXfrm>
    </dsp:sp>
    <dsp:sp modelId="{C0F907B1-F1F1-4DFB-8579-D13972C5D7CE}">
      <dsp:nvSpPr>
        <dsp:cNvPr id="0" name=""/>
        <dsp:cNvSpPr/>
      </dsp:nvSpPr>
      <dsp:spPr>
        <a:xfrm>
          <a:off x="3420" y="3140432"/>
          <a:ext cx="7003998" cy="71452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...y no se apartó un ápice de la voluntad de su Padre.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20" y="3140432"/>
        <a:ext cx="7003998" cy="7145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B4889-7CFB-4A32-A9FC-AC4A762612C4}">
      <dsp:nvSpPr>
        <dsp:cNvPr id="0" name=""/>
        <dsp:cNvSpPr/>
      </dsp:nvSpPr>
      <dsp:spPr>
        <a:xfrm>
          <a:off x="0" y="888505"/>
          <a:ext cx="479190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5D08E-CFE1-4590-8504-844E376C9F86}">
      <dsp:nvSpPr>
        <dsp:cNvPr id="0" name=""/>
        <dsp:cNvSpPr/>
      </dsp:nvSpPr>
      <dsp:spPr>
        <a:xfrm>
          <a:off x="117840" y="162115"/>
          <a:ext cx="4550693" cy="16710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786" tIns="0" rIns="12678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Pilato salió nuevamente ante ellos y presentando a los dos presos, reiteró la inocencia de Jesús: ningún crimen había encontrado en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9413" y="243688"/>
        <a:ext cx="4387547" cy="1507884"/>
      </dsp:txXfrm>
    </dsp:sp>
    <dsp:sp modelId="{D7EC61CF-5E60-4F5F-8958-30B57E049205}">
      <dsp:nvSpPr>
        <dsp:cNvPr id="0" name=""/>
        <dsp:cNvSpPr/>
      </dsp:nvSpPr>
      <dsp:spPr>
        <a:xfrm>
          <a:off x="0" y="3781948"/>
          <a:ext cx="479190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A525C-3E87-4A35-B9D5-6BD0C3EE0DA7}">
      <dsp:nvSpPr>
        <dsp:cNvPr id="0" name=""/>
        <dsp:cNvSpPr/>
      </dsp:nvSpPr>
      <dsp:spPr>
        <a:xfrm>
          <a:off x="117840" y="2846905"/>
          <a:ext cx="4550693" cy="187968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786" tIns="0" rIns="12678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…les presentó a Cristo ensangrentado y humillado y no dudaba que la vista de Jesús en contraste con Barrabás habría de mover a simpatía a los judíos.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9599" y="2938664"/>
        <a:ext cx="4367175" cy="169616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9C427F-F22B-4D84-A94D-F5D06B3D5FA3}">
      <dsp:nvSpPr>
        <dsp:cNvPr id="0" name=""/>
        <dsp:cNvSpPr/>
      </dsp:nvSpPr>
      <dsp:spPr>
        <a:xfrm>
          <a:off x="587264" y="0"/>
          <a:ext cx="6655669" cy="4183159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92DD50-C0B8-4392-ABC8-C248537FE6FC}">
      <dsp:nvSpPr>
        <dsp:cNvPr id="0" name=""/>
        <dsp:cNvSpPr/>
      </dsp:nvSpPr>
      <dsp:spPr>
        <a:xfrm>
          <a:off x="110" y="1142470"/>
          <a:ext cx="3793215" cy="18982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Pilato afirmaba la inocencia de Cristo, pero al mismo tiempo consideraba la opción de entregarlo a la muerte.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2773" y="1235133"/>
        <a:ext cx="3607889" cy="1712891"/>
      </dsp:txXfrm>
    </dsp:sp>
    <dsp:sp modelId="{85C626DA-55DC-43AE-A6C0-D5F3A58F4488}">
      <dsp:nvSpPr>
        <dsp:cNvPr id="0" name=""/>
        <dsp:cNvSpPr/>
      </dsp:nvSpPr>
      <dsp:spPr>
        <a:xfrm>
          <a:off x="4036872" y="1142470"/>
          <a:ext cx="3793215" cy="18982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Pilato oyó que Jesús había declarado ser Hijo de Dios, tuvo miedo pues se preguntaba si estaría condenando a un ser celestial.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129535" y="1235133"/>
        <a:ext cx="3607889" cy="171289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99" y="270095"/>
          <a:ext cx="6347757" cy="127832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Pilato, temeroso por lo que había escuchado, llevó nuevamente a Jesús al pretorio para interrogarlo y al ser cuestionado sobre su identidad divina mantuvo silencio…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099" y="270095"/>
        <a:ext cx="6347757" cy="1278324"/>
      </dsp:txXfrm>
    </dsp:sp>
    <dsp:sp modelId="{9D041828-6AD9-46A5-9720-92B6CDC6F09B}">
      <dsp:nvSpPr>
        <dsp:cNvPr id="0" name=""/>
        <dsp:cNvSpPr/>
      </dsp:nvSpPr>
      <dsp:spPr>
        <a:xfrm>
          <a:off x="3099" y="1777042"/>
          <a:ext cx="6347757" cy="114165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…el Salvador ya había hablado abiertamente a Pilato explicándole su misión como testigo de la verdad, pero Pilato había despreciado la luz…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099" y="1777042"/>
        <a:ext cx="6347757" cy="1141653"/>
      </dsp:txXfrm>
    </dsp:sp>
    <dsp:sp modelId="{EBB866DD-D083-4ED5-84F5-2F33000EBA59}">
      <dsp:nvSpPr>
        <dsp:cNvPr id="0" name=""/>
        <dsp:cNvSpPr/>
      </dsp:nvSpPr>
      <dsp:spPr>
        <a:xfrm>
          <a:off x="3099" y="3147319"/>
          <a:ext cx="6347757" cy="11550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…Jesús no tenía ya más luz para él, sin embargo, le recordó que la única fuente de poder legítima es Dios.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099" y="3147319"/>
        <a:ext cx="6347757" cy="115505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0FEFE3-B6DE-40EC-8E34-D1D80163D486}">
      <dsp:nvSpPr>
        <dsp:cNvPr id="0" name=""/>
        <dsp:cNvSpPr/>
      </dsp:nvSpPr>
      <dsp:spPr>
        <a:xfrm>
          <a:off x="5852" y="0"/>
          <a:ext cx="3563260" cy="161718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dirigentes religiosos tenían la mayor responsabilidad porque poseían la luz de la Palabra…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3218" y="47366"/>
        <a:ext cx="3468528" cy="1522457"/>
      </dsp:txXfrm>
    </dsp:sp>
    <dsp:sp modelId="{D7D36A47-21F1-4843-92F6-4A56E9A607F4}">
      <dsp:nvSpPr>
        <dsp:cNvPr id="0" name=""/>
        <dsp:cNvSpPr/>
      </dsp:nvSpPr>
      <dsp:spPr>
        <a:xfrm>
          <a:off x="3925438" y="366750"/>
          <a:ext cx="755411" cy="8836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925438" y="543488"/>
        <a:ext cx="528788" cy="530212"/>
      </dsp:txXfrm>
    </dsp:sp>
    <dsp:sp modelId="{A2692FBB-AB1E-40E9-8C0E-762D4BAD238A}">
      <dsp:nvSpPr>
        <dsp:cNvPr id="0" name=""/>
        <dsp:cNvSpPr/>
      </dsp:nvSpPr>
      <dsp:spPr>
        <a:xfrm>
          <a:off x="4994416" y="0"/>
          <a:ext cx="3563260" cy="161718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…conocían las profecías y deliberadamente rechazaron al Mesías.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041782" y="47366"/>
        <a:ext cx="3468528" cy="152245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412" y="34141"/>
          <a:ext cx="6987211" cy="11161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judíos chantajearon a Pilato apelando a su ambición y temor político, sabía que, si estorbaba a los judíos, volverían su ira contra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897" y="88626"/>
        <a:ext cx="6878241" cy="1007153"/>
      </dsp:txXfrm>
    </dsp:sp>
    <dsp:sp modelId="{9D041828-6AD9-46A5-9720-92B6CDC6F09B}">
      <dsp:nvSpPr>
        <dsp:cNvPr id="0" name=""/>
        <dsp:cNvSpPr/>
      </dsp:nvSpPr>
      <dsp:spPr>
        <a:xfrm>
          <a:off x="3412" y="1271506"/>
          <a:ext cx="6987211" cy="11191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…antes que arriesgarse a perder su puesto entregó a Jesús para que fuese crucificado, pero a pesar de sus precauciones esto le aconteció.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8046" y="1326140"/>
        <a:ext cx="6877943" cy="1009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31/10/2025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56536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96824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31/10/2025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29.png"/><Relationship Id="rId10" Type="http://schemas.microsoft.com/office/2007/relationships/diagramDrawing" Target="../diagrams/drawing3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30.png"/><Relationship Id="rId10" Type="http://schemas.microsoft.com/office/2007/relationships/diagramDrawing" Target="../diagrams/drawing4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31.png"/><Relationship Id="rId10" Type="http://schemas.microsoft.com/office/2007/relationships/diagramDrawing" Target="../diagrams/drawing5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10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13" Type="http://schemas.openxmlformats.org/officeDocument/2006/relationships/diagramQuickStyle" Target="../diagrams/quickStyle13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12.xml"/><Relationship Id="rId12" Type="http://schemas.openxmlformats.org/officeDocument/2006/relationships/diagramLayout" Target="../diagrams/layou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11" Type="http://schemas.openxmlformats.org/officeDocument/2006/relationships/diagramData" Target="../diagrams/data13.xml"/><Relationship Id="rId5" Type="http://schemas.openxmlformats.org/officeDocument/2006/relationships/diagramData" Target="../diagrams/data12.xml"/><Relationship Id="rId15" Type="http://schemas.microsoft.com/office/2007/relationships/diagramDrawing" Target="../diagrams/drawing13.xml"/><Relationship Id="rId10" Type="http://schemas.openxmlformats.org/officeDocument/2006/relationships/image" Target="../media/image38.png"/><Relationship Id="rId4" Type="http://schemas.openxmlformats.org/officeDocument/2006/relationships/image" Target="../media/image18.png"/><Relationship Id="rId9" Type="http://schemas.microsoft.com/office/2007/relationships/diagramDrawing" Target="../diagrams/drawing12.xml"/><Relationship Id="rId14" Type="http://schemas.openxmlformats.org/officeDocument/2006/relationships/diagramColors" Target="../diagrams/colors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 de noviembre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99545" y="3972453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Jesús, Azotado y Condenado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231F8FA-BE86-627C-3459-A99DFA1E6A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0604" y="640617"/>
            <a:ext cx="5762996" cy="316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8EE413A-A112-45AF-8806-C1FA5F15A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5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Sábado,1 de noviembre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326322" y="244511"/>
            <a:ext cx="686418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7200" b="1" dirty="0">
                <a:ln w="38100">
                  <a:noFill/>
                </a:ln>
                <a:effectLst/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Jesús, Azotado y Condenado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 de noviembre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[La] humillación [de Cristo] era la garantía de su exaltación. Las cruentas gotas de sangre que de sus heridas sienes corrieron por su rostro y su barba, fueron la garantía de su ungimiento con el “óleo de alegría” (Hebreos 1:9) como sumo sacerdote nuestro.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Deseado de Todas las Gentes, p. 683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200" b="1" dirty="0">
                <a:solidFill>
                  <a:schemeClr val="bg1"/>
                </a:solidFill>
              </a:rPr>
              <a:t>“Y Pilato les respondió, diciendo: ¿Queréis que os suelte al Rey de los judíos? Porque él sabía que los príncipes de los sacerdotes por envidia le habían entregado.</a:t>
            </a:r>
            <a:r>
              <a:rPr lang="es-MX" sz="3200" b="1" dirty="0">
                <a:solidFill>
                  <a:schemeClr val="bg1"/>
                </a:solidFill>
              </a:rPr>
              <a:t>”</a:t>
            </a:r>
            <a:endParaRPr lang="es-ES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800" b="1" dirty="0">
                <a:solidFill>
                  <a:schemeClr val="bg1"/>
                </a:solidFill>
              </a:rPr>
              <a:t>(Marcos 15:9-10)</a:t>
            </a:r>
            <a:endParaRPr lang="es-EC" sz="18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0238960-D5A8-29C5-7D49-278F248993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69" b="7070"/>
          <a:stretch/>
        </p:blipFill>
        <p:spPr>
          <a:xfrm>
            <a:off x="6546272" y="-1"/>
            <a:ext cx="5645727" cy="424882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debilidad de Pilato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30024" y="4249281"/>
            <a:ext cx="119319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llevaron a Jesús de nuevo al tribunal de Pilato, ¿qué argumento presentó el gobernador a favor del Señor?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1115407"/>
              </p:ext>
            </p:extLst>
          </p:nvPr>
        </p:nvGraphicFramePr>
        <p:xfrm>
          <a:off x="191241" y="120515"/>
          <a:ext cx="6114912" cy="4001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0FB149F-7101-4646-7FE0-BC3508DEE4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96" r="14906"/>
          <a:stretch/>
        </p:blipFill>
        <p:spPr>
          <a:xfrm>
            <a:off x="0" y="0"/>
            <a:ext cx="7065818" cy="477992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debilidad de Pilato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0" y="4757291"/>
            <a:ext cx="70658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su firme inconsistencia lo condujo a la ruina?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2D14C8B-CA2D-F39E-D711-27A5D57A49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1484109"/>
              </p:ext>
            </p:extLst>
          </p:nvPr>
        </p:nvGraphicFramePr>
        <p:xfrm>
          <a:off x="7165075" y="200216"/>
          <a:ext cx="4940602" cy="5356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03690699-9DCB-A0A7-AFDC-494E8F125CF6}"/>
              </a:ext>
            </a:extLst>
          </p:cNvPr>
          <p:cNvSpPr txBox="1"/>
          <p:nvPr/>
        </p:nvSpPr>
        <p:spPr>
          <a:xfrm>
            <a:off x="-9315" y="4057761"/>
            <a:ext cx="7075133" cy="70788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dirty="0">
                <a:latin typeface="Bw Modelica" panose="00000600000000000000" pitchFamily="50" charset="0"/>
              </a:rPr>
              <a:t>Pilato tuvo la convicción de lo correcto, pero no la determinación para sostenerlo.</a:t>
            </a:r>
            <a:endParaRPr lang="es-EC" sz="20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1" grpId="0">
        <p:bldSub>
          <a:bldDgm bld="one"/>
        </p:bldSub>
      </p:bldGraphic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obra de Dios en favor de Pilato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31300" y="4741723"/>
            <a:ext cx="650459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otra oportunidad le dio Dios a Pilato?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E13EF63-4B32-8F3D-B24B-0A8B1311AF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928" b="1876"/>
          <a:stretch/>
        </p:blipFill>
        <p:spPr>
          <a:xfrm>
            <a:off x="5184100" y="-47559"/>
            <a:ext cx="7007900" cy="4733273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6264235"/>
              </p:ext>
            </p:extLst>
          </p:nvPr>
        </p:nvGraphicFramePr>
        <p:xfrm>
          <a:off x="248558" y="47527"/>
          <a:ext cx="4687124" cy="5714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obra de Dios en favor de Pilato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20262" y="4733862"/>
            <a:ext cx="121514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Para intentar liberar a Jesús ¿qué propuesta ofreció Pilato a la turba?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BCA0CA5-5F5F-5DC2-000B-40A937F6B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715000" cy="4819650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AA7B110-28C5-F0E3-48DD-4A158D4BB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9431742"/>
              </p:ext>
            </p:extLst>
          </p:nvPr>
        </p:nvGraphicFramePr>
        <p:xfrm>
          <a:off x="6248705" y="246324"/>
          <a:ext cx="5378724" cy="4339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1A10EF55-5E31-602D-BA10-392F1288AC24}"/>
              </a:ext>
            </a:extLst>
          </p:cNvPr>
          <p:cNvSpPr/>
          <p:nvPr/>
        </p:nvSpPr>
        <p:spPr>
          <a:xfrm>
            <a:off x="3595255" y="482953"/>
            <a:ext cx="2015836" cy="885309"/>
          </a:xfrm>
          <a:prstGeom prst="wedgeRectCallout">
            <a:avLst>
              <a:gd name="adj1" fmla="val 60358"/>
              <a:gd name="adj2" fmla="val -9498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¿Cuál queréis que os suelte? ¿a Barrabás, o a Jesús que se dice el Cristo?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¿Cristo o Barrabás?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3854386" y="19664"/>
            <a:ext cx="833761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hicieron los sacerdotes para asegurarse la condena de Cristo, y qué significaría esto en última instancia para ellos?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2F3F630-82BF-E6E1-15F1-D675B5D3FE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r="55550"/>
          <a:stretch/>
        </p:blipFill>
        <p:spPr>
          <a:xfrm>
            <a:off x="-15708" y="-1"/>
            <a:ext cx="3849953" cy="5783383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D5A0A1D-DCC7-24FF-3E8E-E14440934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5384081"/>
              </p:ext>
            </p:extLst>
          </p:nvPr>
        </p:nvGraphicFramePr>
        <p:xfrm>
          <a:off x="4224818" y="1499634"/>
          <a:ext cx="7596749" cy="4645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8F908E-3D26-4763-95BB-1EA43C60B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D0638DB-7DC2-4070-82D5-5F43ABA9A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78E20ED-DC2E-4EA1-A1C0-41F908ECD3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943A545-CF8C-4C93-BDFA-C9F1581EA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BDB1D5C-238D-4056-93A0-513EFE434A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1510BEC-83AA-76FA-1269-14052B7BA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0" y="-96899"/>
            <a:ext cx="6572250" cy="48006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¿Cristo o Barrabás?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148044" y="4684905"/>
            <a:ext cx="70467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Para asombro de Pilato, ¿qué elección final tomó la multitud? 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D9CB9785-D24E-068A-94A5-35CFA9CB6248}"/>
              </a:ext>
            </a:extLst>
          </p:cNvPr>
          <p:cNvSpPr/>
          <p:nvPr/>
        </p:nvSpPr>
        <p:spPr>
          <a:xfrm>
            <a:off x="7914416" y="2786316"/>
            <a:ext cx="2269605" cy="466039"/>
          </a:xfrm>
          <a:prstGeom prst="wedgeRectCallout">
            <a:avLst>
              <a:gd name="adj1" fmla="val -4598"/>
              <a:gd name="adj2" fmla="val -1180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¿Qué, pues, haré de Jesús, llamado el Cristo? 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81CD0B0-682A-42ED-7120-F367473438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318716"/>
              </p:ext>
            </p:extLst>
          </p:nvPr>
        </p:nvGraphicFramePr>
        <p:xfrm>
          <a:off x="109132" y="145473"/>
          <a:ext cx="5398049" cy="5468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2" name="Bocadillo: rectángulo 11">
            <a:extLst>
              <a:ext uri="{FF2B5EF4-FFF2-40B4-BE49-F238E27FC236}">
                <a16:creationId xmlns:a16="http://schemas.microsoft.com/office/drawing/2014/main" id="{462EBEF1-EC43-1A24-0F69-DBFAB08CEF90}"/>
              </a:ext>
            </a:extLst>
          </p:cNvPr>
          <p:cNvSpPr/>
          <p:nvPr/>
        </p:nvSpPr>
        <p:spPr>
          <a:xfrm>
            <a:off x="8056425" y="974835"/>
            <a:ext cx="2417611" cy="466039"/>
          </a:xfrm>
          <a:prstGeom prst="wedgeRectCallout">
            <a:avLst>
              <a:gd name="adj1" fmla="val -23827"/>
              <a:gd name="adj2" fmla="val 9820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¡Crucifícale! ¡Crucifícale!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Graphic spid="9" grpId="0">
        <p:bldSub>
          <a:bldDgm bld="one"/>
        </p:bldSub>
      </p:bldGraphic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A6983E4-2E43-BC30-E841-536BD66B5D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98" b="10072"/>
          <a:stretch/>
        </p:blipFill>
        <p:spPr>
          <a:xfrm>
            <a:off x="0" y="0"/>
            <a:ext cx="8410575" cy="288360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¿Cristo o Barrabás?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8499764" y="114502"/>
            <a:ext cx="356221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se repite esta escena ahora, y cuál es nuestro papel en ella?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399A23A6-C27A-41D0-78B4-72EE1D0A79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0279002"/>
              </p:ext>
            </p:extLst>
          </p:nvPr>
        </p:nvGraphicFramePr>
        <p:xfrm>
          <a:off x="353291" y="3254729"/>
          <a:ext cx="11284527" cy="2202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5C784443-46CD-76A8-EBC9-C89A8770479B}"/>
              </a:ext>
            </a:extLst>
          </p:cNvPr>
          <p:cNvSpPr txBox="1"/>
          <p:nvPr/>
        </p:nvSpPr>
        <p:spPr>
          <a:xfrm>
            <a:off x="353291" y="410314"/>
            <a:ext cx="3080820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Bw Modelica" panose="00000600000000000000" pitchFamily="50" charset="0"/>
              </a:rPr>
              <a:t>“Yo y mi casa serviremos a Jehová.”</a:t>
            </a:r>
            <a:endParaRPr lang="es-EC" sz="2400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0FEFE3-B6DE-40EC-8E34-D1D80163D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D36A47-21F1-4843-92F6-4A56E9A60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2692FBB-AB1E-40E9-8C0E-762D4BAD2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35F194E-6F06-42F6-BCE7-F7225A057E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40D2D13-52FA-4E5E-BA38-42E0953C0E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6" grpId="0">
        <p:bldSub>
          <a:bldDgm bld="one"/>
        </p:bldSub>
      </p:bldGraphic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4433904-C5AF-A06B-EA14-CDDE41296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563" y="-4932"/>
            <a:ext cx="4148881" cy="592368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Odiado por humanos y demonios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75817" y="4226878"/>
            <a:ext cx="78940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contribuyeron los soldados romanos en la tortura de Cristo y cómo respondió él?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3735138"/>
              </p:ext>
            </p:extLst>
          </p:nvPr>
        </p:nvGraphicFramePr>
        <p:xfrm>
          <a:off x="491397" y="223248"/>
          <a:ext cx="7010839" cy="3856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0A4338A2-F22C-780E-97BD-ADAD2FEE5B94}"/>
              </a:ext>
            </a:extLst>
          </p:cNvPr>
          <p:cNvSpPr/>
          <p:nvPr/>
        </p:nvSpPr>
        <p:spPr>
          <a:xfrm>
            <a:off x="8296574" y="410314"/>
            <a:ext cx="1603657" cy="466039"/>
          </a:xfrm>
          <a:prstGeom prst="wedgeRectCallout">
            <a:avLst>
              <a:gd name="adj1" fmla="val -15613"/>
              <a:gd name="adj2" fmla="val 826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¡Salve, Rey de los judíos!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F907B1-F1F1-4DFB-8579-D13972C5D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Odiado por humanos y demonios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8658" y="4661744"/>
            <a:ext cx="71868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Habiendo azotado a Cristo ante la gente, ¿qué anuncio hizo Pilato?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0EE47A6-138A-1220-91D3-EEDF1F68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4547799"/>
              </p:ext>
            </p:extLst>
          </p:nvPr>
        </p:nvGraphicFramePr>
        <p:xfrm>
          <a:off x="7270070" y="114502"/>
          <a:ext cx="4791906" cy="55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C52D9334-D9E5-C592-CC0E-0FFF5445642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302" r="5568"/>
          <a:stretch/>
        </p:blipFill>
        <p:spPr>
          <a:xfrm>
            <a:off x="-19706" y="-1"/>
            <a:ext cx="7215171" cy="4617323"/>
          </a:xfrm>
          <a:prstGeom prst="rect">
            <a:avLst/>
          </a:prstGeom>
        </p:spPr>
      </p:pic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F057DF15-935B-28FE-6F2C-216A2B17B74F}"/>
              </a:ext>
            </a:extLst>
          </p:cNvPr>
          <p:cNvSpPr/>
          <p:nvPr/>
        </p:nvSpPr>
        <p:spPr>
          <a:xfrm>
            <a:off x="3907066" y="649548"/>
            <a:ext cx="3044536" cy="682841"/>
          </a:xfrm>
          <a:prstGeom prst="wedgeRectCallout">
            <a:avLst>
              <a:gd name="adj1" fmla="val 31435"/>
              <a:gd name="adj2" fmla="val 1160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Mirad, os lo traigo fuera, para que entendáis que ningún delito hallo en él. ¡He aquí el hombre!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D74B40D-D7C6-2EC4-925B-95DD799C9FE5}"/>
              </a:ext>
            </a:extLst>
          </p:cNvPr>
          <p:cNvSpPr txBox="1"/>
          <p:nvPr/>
        </p:nvSpPr>
        <p:spPr>
          <a:xfrm>
            <a:off x="-9315" y="3891505"/>
            <a:ext cx="7215171" cy="70788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dirty="0">
                <a:latin typeface="Bw Modelica" panose="00000600000000000000" pitchFamily="50" charset="0"/>
              </a:rPr>
              <a:t>Cada rasgo expresaba bondad y resignación y la más tierna compasión por sus crueles verdugos.</a:t>
            </a:r>
            <a:endParaRPr lang="es-EC" sz="20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55D08E-CFE1-4590-8504-844E376C9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AB4889-7CFB-4A32-A9FC-AC4A76261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6A525C-3E87-4A35-B9D5-6BD0C3EE0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EC61CF-5E60-4F5F-8958-30B57E049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D455A58-0C7C-3AAE-9873-1C21603A6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186" y="-4932"/>
            <a:ext cx="4326814" cy="6858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Hijo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4F19766-95E9-70E2-060D-B71EE66681C5}"/>
              </a:ext>
            </a:extLst>
          </p:cNvPr>
          <p:cNvSpPr txBox="1"/>
          <p:nvPr/>
        </p:nvSpPr>
        <p:spPr>
          <a:xfrm>
            <a:off x="0" y="0"/>
            <a:ext cx="78651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propuesta contradictoria hizo Pilato a los judíos, y qué declaración le llenó de temor?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2936B327-2A64-C646-C6E5-7686BF399F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3236909"/>
              </p:ext>
            </p:extLst>
          </p:nvPr>
        </p:nvGraphicFramePr>
        <p:xfrm>
          <a:off x="34987" y="1506683"/>
          <a:ext cx="7830199" cy="4183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4E2513EE-F323-C584-00CF-FD75CC0B49D3}"/>
              </a:ext>
            </a:extLst>
          </p:cNvPr>
          <p:cNvSpPr/>
          <p:nvPr/>
        </p:nvSpPr>
        <p:spPr>
          <a:xfrm>
            <a:off x="7994079" y="166458"/>
            <a:ext cx="2417611" cy="466039"/>
          </a:xfrm>
          <a:prstGeom prst="wedgeRectCallout">
            <a:avLst>
              <a:gd name="adj1" fmla="val -56492"/>
              <a:gd name="adj2" fmla="val 826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¡Crucifícale! ¡Crucifícale!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1" name="Bocadillo: rectángulo 10">
            <a:extLst>
              <a:ext uri="{FF2B5EF4-FFF2-40B4-BE49-F238E27FC236}">
                <a16:creationId xmlns:a16="http://schemas.microsoft.com/office/drawing/2014/main" id="{20801601-E5CC-C58E-F6DE-3A728059D310}"/>
              </a:ext>
            </a:extLst>
          </p:cNvPr>
          <p:cNvSpPr/>
          <p:nvPr/>
        </p:nvSpPr>
        <p:spPr>
          <a:xfrm>
            <a:off x="7900173" y="1652154"/>
            <a:ext cx="2158227" cy="653077"/>
          </a:xfrm>
          <a:prstGeom prst="wedgeRectCallout">
            <a:avLst>
              <a:gd name="adj1" fmla="val 13102"/>
              <a:gd name="adj2" fmla="val 889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Tomadle vosotros, y crucificadle; porque yo no hallo delito en él.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2" name="Bocadillo: rectángulo 11">
            <a:extLst>
              <a:ext uri="{FF2B5EF4-FFF2-40B4-BE49-F238E27FC236}">
                <a16:creationId xmlns:a16="http://schemas.microsoft.com/office/drawing/2014/main" id="{75EB56F9-EFE9-27A0-EAA9-C57C4A33B657}"/>
              </a:ext>
            </a:extLst>
          </p:cNvPr>
          <p:cNvSpPr/>
          <p:nvPr/>
        </p:nvSpPr>
        <p:spPr>
          <a:xfrm>
            <a:off x="7955728" y="4756767"/>
            <a:ext cx="3515835" cy="653077"/>
          </a:xfrm>
          <a:prstGeom prst="wedgeRectCallout">
            <a:avLst>
              <a:gd name="adj1" fmla="val -56228"/>
              <a:gd name="adj2" fmla="val 714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Nosotros tenemos una ley, y según nuestra ley debe morir, porque se hizo a sí mismo Hijo de Dios.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19C427F-F22B-4D84-A94D-F5D06B3D5F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5192DD50-C0B8-4392-ABC8-C248537FE6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5C626DA-55DC-43AE-A6C0-D5F3A58F44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6" grpId="0">
        <p:bldSub>
          <a:bldDgm bld="one"/>
        </p:bldSub>
      </p:bldGraphic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D462109-3B5A-5869-B5CC-89B75B042F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587"/>
          <a:stretch/>
        </p:blipFill>
        <p:spPr>
          <a:xfrm>
            <a:off x="0" y="0"/>
            <a:ext cx="5095009" cy="603132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Hijo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4F19766-95E9-70E2-060D-B71EE66681C5}"/>
              </a:ext>
            </a:extLst>
          </p:cNvPr>
          <p:cNvSpPr txBox="1"/>
          <p:nvPr/>
        </p:nvSpPr>
        <p:spPr>
          <a:xfrm>
            <a:off x="5095009" y="0"/>
            <a:ext cx="70597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conversación hubo entre Jesús y Pilato?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286716"/>
              </p:ext>
            </p:extLst>
          </p:nvPr>
        </p:nvGraphicFramePr>
        <p:xfrm>
          <a:off x="5502394" y="1129335"/>
          <a:ext cx="6353957" cy="4572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2" name="Bocadillo: rectángulo 11">
            <a:extLst>
              <a:ext uri="{FF2B5EF4-FFF2-40B4-BE49-F238E27FC236}">
                <a16:creationId xmlns:a16="http://schemas.microsoft.com/office/drawing/2014/main" id="{6C98876D-B980-0E7E-1038-C746C1DFE523}"/>
              </a:ext>
            </a:extLst>
          </p:cNvPr>
          <p:cNvSpPr/>
          <p:nvPr/>
        </p:nvSpPr>
        <p:spPr>
          <a:xfrm>
            <a:off x="3666547" y="1170736"/>
            <a:ext cx="1346279" cy="466039"/>
          </a:xfrm>
          <a:prstGeom prst="wedgeRectCallout">
            <a:avLst>
              <a:gd name="adj1" fmla="val -31022"/>
              <a:gd name="adj2" fmla="val 9820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¿De dónde eres tú?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3" name="Bocadillo: rectángulo 12">
            <a:extLst>
              <a:ext uri="{FF2B5EF4-FFF2-40B4-BE49-F238E27FC236}">
                <a16:creationId xmlns:a16="http://schemas.microsoft.com/office/drawing/2014/main" id="{E6222C6F-02C7-7921-6C22-833DF0FBA473}"/>
              </a:ext>
            </a:extLst>
          </p:cNvPr>
          <p:cNvSpPr/>
          <p:nvPr/>
        </p:nvSpPr>
        <p:spPr>
          <a:xfrm>
            <a:off x="2722419" y="3255446"/>
            <a:ext cx="2290407" cy="797248"/>
          </a:xfrm>
          <a:prstGeom prst="wedgeRectCallout">
            <a:avLst>
              <a:gd name="adj1" fmla="val 1642"/>
              <a:gd name="adj2" fmla="val -972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100" dirty="0">
                <a:solidFill>
                  <a:schemeClr val="tx1"/>
                </a:solidFill>
                <a:latin typeface="Bw Modelica" panose="00000600000000000000" pitchFamily="50" charset="0"/>
              </a:rPr>
              <a:t>¿A mí no me hablas? ¿No sabes que tengo autoridad para crucificarte, y que tengo autoridad para soltarte?</a:t>
            </a:r>
            <a:endParaRPr lang="es-EC" sz="11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4" name="Bocadillo: rectángulo 13">
            <a:extLst>
              <a:ext uri="{FF2B5EF4-FFF2-40B4-BE49-F238E27FC236}">
                <a16:creationId xmlns:a16="http://schemas.microsoft.com/office/drawing/2014/main" id="{26FCA280-C0EA-F4A6-9481-D19442BEB013}"/>
              </a:ext>
            </a:extLst>
          </p:cNvPr>
          <p:cNvSpPr/>
          <p:nvPr/>
        </p:nvSpPr>
        <p:spPr>
          <a:xfrm>
            <a:off x="43427" y="339464"/>
            <a:ext cx="2504077" cy="737754"/>
          </a:xfrm>
          <a:prstGeom prst="wedgeRectCallout">
            <a:avLst>
              <a:gd name="adj1" fmla="val 21277"/>
              <a:gd name="adj2" fmla="val 1053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100" dirty="0">
                <a:solidFill>
                  <a:schemeClr val="tx1"/>
                </a:solidFill>
                <a:latin typeface="Bw Modelica" panose="00000600000000000000" pitchFamily="50" charset="0"/>
              </a:rPr>
              <a:t>Ninguna autoridad tendrías contra mí, si no te fuese dada de arriba; por tanto, el que a ti me ha entregado, mayor pecado tiene.</a:t>
            </a:r>
            <a:endParaRPr lang="es-EC" sz="11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8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7" grpId="0">
        <p:bldSub>
          <a:bldDgm bld="one"/>
        </p:bldSub>
      </p:bldGraphic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Hijo de Dios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4F19766-95E9-70E2-060D-B71EE66681C5}"/>
              </a:ext>
            </a:extLst>
          </p:cNvPr>
          <p:cNvSpPr txBox="1"/>
          <p:nvPr/>
        </p:nvSpPr>
        <p:spPr>
          <a:xfrm>
            <a:off x="1" y="48693"/>
            <a:ext cx="72911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argumento deshonesto de los judíos, hizo que Pilato cediera cobardemente a sus demandas?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89268CA-F23B-4165-C9F0-3449B26A71EA}"/>
              </a:ext>
            </a:extLst>
          </p:cNvPr>
          <p:cNvSpPr txBox="1"/>
          <p:nvPr/>
        </p:nvSpPr>
        <p:spPr>
          <a:xfrm>
            <a:off x="8354290" y="4113677"/>
            <a:ext cx="38377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¿Quién merecía la mayor culpa por el crimen?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97FD34DA-0C76-A524-4ADA-BD36C5A5C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2678923"/>
              </p:ext>
            </p:extLst>
          </p:nvPr>
        </p:nvGraphicFramePr>
        <p:xfrm>
          <a:off x="102489" y="4078118"/>
          <a:ext cx="8563529" cy="1617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C9C07725-F7D4-9159-7BD1-2F4AFAF5A6D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" r="45264" b="15405"/>
          <a:stretch/>
        </p:blipFill>
        <p:spPr>
          <a:xfrm>
            <a:off x="7291196" y="-5305"/>
            <a:ext cx="4900804" cy="3891835"/>
          </a:xfrm>
          <a:prstGeom prst="rect">
            <a:avLst/>
          </a:prstGeom>
        </p:spPr>
      </p:pic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911CAC90-E300-9C49-EAA9-64B28FFF1F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2482717"/>
              </p:ext>
            </p:extLst>
          </p:nvPr>
        </p:nvGraphicFramePr>
        <p:xfrm>
          <a:off x="171534" y="1553245"/>
          <a:ext cx="6994036" cy="2424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8" name="Bocadillo: rectángulo 17">
            <a:extLst>
              <a:ext uri="{FF2B5EF4-FFF2-40B4-BE49-F238E27FC236}">
                <a16:creationId xmlns:a16="http://schemas.microsoft.com/office/drawing/2014/main" id="{61B14DDD-842C-FFDE-1069-90CB7B7ED39D}"/>
              </a:ext>
            </a:extLst>
          </p:cNvPr>
          <p:cNvSpPr/>
          <p:nvPr/>
        </p:nvSpPr>
        <p:spPr>
          <a:xfrm>
            <a:off x="7799281" y="7650"/>
            <a:ext cx="2232881" cy="873900"/>
          </a:xfrm>
          <a:prstGeom prst="wedgeRectCallout">
            <a:avLst>
              <a:gd name="adj1" fmla="val -73063"/>
              <a:gd name="adj2" fmla="val -30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Si a éste sueltas, no eres amigo de César... Cualquiera que se hace rey, a César contradice.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9" name="Bocadillo: rectángulo 18">
            <a:extLst>
              <a:ext uri="{FF2B5EF4-FFF2-40B4-BE49-F238E27FC236}">
                <a16:creationId xmlns:a16="http://schemas.microsoft.com/office/drawing/2014/main" id="{1B80CF49-5143-30A9-8DB5-912D9670EE89}"/>
              </a:ext>
            </a:extLst>
          </p:cNvPr>
          <p:cNvSpPr/>
          <p:nvPr/>
        </p:nvSpPr>
        <p:spPr>
          <a:xfrm>
            <a:off x="7462730" y="1400082"/>
            <a:ext cx="2905985" cy="466039"/>
          </a:xfrm>
          <a:prstGeom prst="wedgeRectCallout">
            <a:avLst>
              <a:gd name="adj1" fmla="val 57839"/>
              <a:gd name="adj2" fmla="val 1405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Inocente soy yo de la sangre de este justo: </a:t>
            </a:r>
            <a:r>
              <a:rPr lang="es-ES" sz="1400" dirty="0" err="1">
                <a:solidFill>
                  <a:schemeClr val="tx1"/>
                </a:solidFill>
                <a:latin typeface="Bw Modelica" panose="00000600000000000000" pitchFamily="50" charset="0"/>
              </a:rPr>
              <a:t>veréislo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 vosotros.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78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30FEFE3-B6DE-40EC-8E34-D1D80163D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D36A47-21F1-4843-92F6-4A56E9A60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2692FBB-AB1E-40E9-8C0E-762D4BAD2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Graphic spid="10" grpId="0">
        <p:bldSub>
          <a:bldDgm bld="one"/>
        </p:bldSub>
      </p:bldGraphic>
      <p:bldGraphic spid="17" grpId="0">
        <p:bldSub>
          <a:bldDgm bld="one"/>
        </p:bldSub>
      </p:bldGraphic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842505" y="381783"/>
            <a:ext cx="229182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mayor culpa por el crimen de la crucifixión recayó sobre los dirigentes religiosos de la nación, quienes, conociendo las profecías,  decidieron rechazar la luz por orgullo, envidia e interés personal.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45431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indecisión de Pilato revela el peligro de conocer la verdad y aun así no actuar conforme a ella; la falta de firmeza moral de Pilato abrió la puerta para que el mal prevaleciera y, al intentar agradar a todos, terminó tomando la peor decisión.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36322" y="381783"/>
            <a:ext cx="227334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obró con paciencia y misericordia con Pilato y utilizó diversos medios para alcanzar su corazón, sin embargo, aunque Dios le dio oportunidades claras para actuar con justicia, Pilato no respondió a la luz recibida.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53547" y="381783"/>
            <a:ext cx="2469377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elección entre Cristo o Barrabás simboliza el conflicto eterno entre el bien y el mal, entre la pureza del Hijo de Dios y la violencia del culpable; muchos en el pueblo judío eligieron al mundo antes que al Salvador y así decidieron su destino eterno.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66805" y="381783"/>
            <a:ext cx="2431820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fue odiado porque en Él se manifestaba la luz perfecta de Dios, que desenmascara las tinieblas y reprende el pecado; su pureza, su autoridad divina y su amor sin límites provocaron rechazo en quienes se aferran al mal.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06439" y="3242072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reconocer el valor del sacrificio de Cristo, y vivir con valentía, defendiendo la justicia, aunque me cueste aprobación o comodidad!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224786"/>
            <a:ext cx="63583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 sufrió en silencio ante las injusticias humanas, siendo maltratado por amor a nosotros, mientras Pilato cedía a la presión por temor a perder su poder.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1259303</TotalTime>
  <Words>1816</Words>
  <Application>Microsoft Office PowerPoint</Application>
  <PresentationFormat>Panorámica</PresentationFormat>
  <Paragraphs>149</Paragraphs>
  <Slides>21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9461</cp:revision>
  <dcterms:created xsi:type="dcterms:W3CDTF">2017-06-02T15:34:13Z</dcterms:created>
  <dcterms:modified xsi:type="dcterms:W3CDTF">2025-11-01T04:17:36Z</dcterms:modified>
</cp:coreProperties>
</file>