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1"/>
  </p:notesMasterIdLst>
  <p:sldIdLst>
    <p:sldId id="395" r:id="rId2"/>
    <p:sldId id="256" r:id="rId3"/>
    <p:sldId id="340" r:id="rId4"/>
    <p:sldId id="544" r:id="rId5"/>
    <p:sldId id="392" r:id="rId6"/>
    <p:sldId id="274" r:id="rId7"/>
    <p:sldId id="557" r:id="rId8"/>
    <p:sldId id="551" r:id="rId9"/>
    <p:sldId id="565" r:id="rId10"/>
    <p:sldId id="550" r:id="rId11"/>
    <p:sldId id="558" r:id="rId12"/>
    <p:sldId id="538" r:id="rId13"/>
    <p:sldId id="566" r:id="rId14"/>
    <p:sldId id="567" r:id="rId15"/>
    <p:sldId id="570" r:id="rId16"/>
    <p:sldId id="571" r:id="rId17"/>
    <p:sldId id="276" r:id="rId18"/>
    <p:sldId id="265" r:id="rId19"/>
    <p:sldId id="393" r:id="rId20"/>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ffre Castro Martinez" initials="JCM" lastIdx="4" clrIdx="0">
    <p:extLst>
      <p:ext uri="{19B8F6BF-5375-455C-9EA6-DF929625EA0E}">
        <p15:presenceInfo xmlns:p15="http://schemas.microsoft.com/office/powerpoint/2012/main" userId="096c435c7e837a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7F3"/>
    <a:srgbClr val="F6E1B9"/>
    <a:srgbClr val="D2C0B2"/>
    <a:srgbClr val="0A2560"/>
    <a:srgbClr val="F8EFE6"/>
    <a:srgbClr val="F9EBCF"/>
    <a:srgbClr val="FFFFFF"/>
    <a:srgbClr val="F5EEE6"/>
    <a:srgbClr val="F1EAE4"/>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04" autoAdjust="0"/>
    <p:restoredTop sz="93621" autoAdjust="0"/>
  </p:normalViewPr>
  <p:slideViewPr>
    <p:cSldViewPr snapToGrid="0">
      <p:cViewPr varScale="1">
        <p:scale>
          <a:sx n="77" d="100"/>
          <a:sy n="77" d="100"/>
        </p:scale>
        <p:origin x="902" y="43"/>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2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Los soldados llevaron a Jesús al pretorio y reunieron allí a toda la compañía militar, y en un acto de burla y humillación…</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…le despojaron de sus vestiduras y le colocaron un manto de color escarlata, simbolizando irónicamente una supuesta realeza…</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2B76728A-097C-43F0-99EB-F0F00F7D8CD2}">
      <dgm:prSet custT="1"/>
      <dgm:spPr/>
      <dgm:t>
        <a:bodyPr/>
        <a:lstStyle/>
        <a:p>
          <a:r>
            <a:rPr lang="es-ES" sz="2200" dirty="0">
              <a:latin typeface="Bw Modelica" panose="00000600000000000000" pitchFamily="50" charset="0"/>
            </a:rPr>
            <a:t>…pusieron sobre su cabeza una corona de espinas, lo golpearon y escupieron, más Cristo soportó tales agresiones en silencio.</a:t>
          </a:r>
          <a:endParaRPr lang="es-EC" sz="2200" dirty="0">
            <a:latin typeface="Bw Modelica" panose="00000600000000000000" pitchFamily="50" charset="0"/>
          </a:endParaRPr>
        </a:p>
      </dgm:t>
    </dgm:pt>
    <dgm:pt modelId="{B9019807-05DC-4754-9845-6148AA4805E2}" type="parTrans" cxnId="{212A07F0-C5C3-448D-8FAF-D4884EAA4879}">
      <dgm:prSet/>
      <dgm:spPr/>
      <dgm:t>
        <a:bodyPr/>
        <a:lstStyle/>
        <a:p>
          <a:endParaRPr lang="es-EC" sz="2200"/>
        </a:p>
      </dgm:t>
    </dgm:pt>
    <dgm:pt modelId="{859D0749-8C27-4EAB-8D26-43C66A495CE8}" type="sibTrans" cxnId="{212A07F0-C5C3-448D-8FAF-D4884EAA4879}">
      <dgm:prSet/>
      <dgm:spPr/>
      <dgm:t>
        <a:bodyPr/>
        <a:lstStyle/>
        <a:p>
          <a:endParaRPr lang="es-EC" sz="2200"/>
        </a:p>
      </dgm:t>
    </dgm:pt>
    <dgm:pt modelId="{0FCAC325-AD87-4A69-B81C-C68275993DBD}" type="pres">
      <dgm:prSet presAssocID="{DE777566-25ED-412B-861E-9EE5B3378A4C}" presName="Name0" presStyleCnt="0">
        <dgm:presLayoutVars>
          <dgm:dir val="rev"/>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7778" custScaleY="24942">
        <dgm:presLayoutVars>
          <dgm:chMax val="1"/>
          <dgm:bulletEnabled val="1"/>
        </dgm:presLayoutVars>
      </dgm:prSet>
      <dgm:spPr>
        <a:prstGeom prst="homePlate">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7778" custScaleY="26675">
        <dgm:presLayoutVars>
          <dgm:chMax val="1"/>
          <dgm:bulletEnabled val="1"/>
        </dgm:presLayoutVars>
      </dgm:prSet>
      <dgm:spPr>
        <a:prstGeom prst="homePlate">
          <a:avLst/>
        </a:prstGeom>
      </dgm:spPr>
    </dgm:pt>
    <dgm:pt modelId="{D4694536-4D71-4364-BE48-68A4CCAF0D7F}" type="pres">
      <dgm:prSet presAssocID="{8054A7A7-2C65-4232-A11B-5224673DBAD0}"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2" presStyleCnt="3" custScaleX="277778" custScaleY="27521">
        <dgm:presLayoutVars>
          <dgm:chMax val="1"/>
          <dgm:bulletEnabled val="1"/>
        </dgm:presLayoutVars>
      </dgm:prSet>
      <dgm:spPr>
        <a:prstGeom prst="homePlate">
          <a:avLst/>
        </a:prstGeom>
      </dgm:spPr>
    </dgm:pt>
  </dgm:ptLst>
  <dgm:cxnLst>
    <dgm:cxn modelId="{1D1F0D04-52AE-445F-89A0-CD75BECE77E8}" type="presOf" srcId="{2B76728A-097C-43F0-99EB-F0F00F7D8CD2}" destId="{EBB866DD-D083-4ED5-84F5-2F33000EBA59}" srcOrd="0" destOrd="0" presId="urn:microsoft.com/office/officeart/2005/8/layout/vList5"/>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212A07F0-C5C3-448D-8FAF-D4884EAA4879}" srcId="{DE777566-25ED-412B-861E-9EE5B3378A4C}" destId="{2B76728A-097C-43F0-99EB-F0F00F7D8CD2}" srcOrd="2"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59D233E2-59B3-40B3-A32A-94764857DA24}" type="presParOf" srcId="{0FCAC325-AD87-4A69-B81C-C68275993DBD}" destId="{D4694536-4D71-4364-BE48-68A4CCAF0D7F}" srcOrd="3" destOrd="0" presId="urn:microsoft.com/office/officeart/2005/8/layout/vList5"/>
    <dgm:cxn modelId="{5795768C-FBAB-4F76-AA0F-A701E344C534}" type="presParOf" srcId="{0FCAC325-AD87-4A69-B81C-C68275993DBD}" destId="{E8F38D7C-419A-4106-8414-18AA8A221E7B}" srcOrd="4"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Una gran multitud rodeaba a Jesús para presenciar su ejecución, entre ellos curiosos, enemigos y autoridades religiosas…</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…pero también, sus entristecidos discípulos, creyentes de la ciudad y región circundante pudieron unirse a la muchedumbre que seguía al Salvador.</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38765">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2" custScaleX="277778" custScaleY="48360">
        <dgm:presLayoutVars>
          <dgm:chMax val="1"/>
          <dgm:bulletEnabled val="1"/>
        </dgm:presLayoutVars>
      </dgm:prSet>
      <dgm:spPr>
        <a:prstGeom prst="round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E0CA04B-84E4-473A-A02A-1020780B9413}" type="doc">
      <dgm:prSet loTypeId="urn:microsoft.com/office/officeart/2005/8/layout/process1" loCatId="process" qsTypeId="urn:microsoft.com/office/officeart/2005/8/quickstyle/simple1" qsCatId="simple" csTypeId="urn:microsoft.com/office/officeart/2005/8/colors/accent0_3" csCatId="mainScheme" phldr="1"/>
      <dgm:spPr/>
      <dgm:t>
        <a:bodyPr/>
        <a:lstStyle/>
        <a:p>
          <a:endParaRPr lang="es-EC"/>
        </a:p>
      </dgm:t>
    </dgm:pt>
    <dgm:pt modelId="{6A57FF91-E460-471B-A9EB-229BEA1D9B04}">
      <dgm:prSet phldrT="[Texto]" custT="1"/>
      <dgm:spPr/>
      <dgm:t>
        <a:bodyPr/>
        <a:lstStyle/>
        <a:p>
          <a:r>
            <a:rPr lang="es-ES" sz="2200" dirty="0">
              <a:latin typeface="Bw Modelica" panose="00000600000000000000" pitchFamily="50" charset="0"/>
            </a:rPr>
            <a:t>Los soldados romanos llevaron a Jesús fuera de la ciudad hacia el lugar llamado Gólgota, el sitio </a:t>
          </a:r>
          <a:r>
            <a:rPr lang="es-EC" sz="2200" dirty="0">
              <a:latin typeface="Bw Modelica" panose="00000600000000000000" pitchFamily="50" charset="0"/>
            </a:rPr>
            <a:t>destinado para la crucifixión</a:t>
          </a:r>
          <a:r>
            <a:rPr lang="es-ES" sz="2200" dirty="0">
              <a:latin typeface="Bw Modelica" panose="00000600000000000000" pitchFamily="50" charset="0"/>
            </a:rPr>
            <a:t>…</a:t>
          </a:r>
          <a:endParaRPr lang="es-EC" sz="2200" dirty="0">
            <a:latin typeface="Bw Modelica" panose="00000600000000000000" pitchFamily="50" charset="0"/>
          </a:endParaRPr>
        </a:p>
      </dgm:t>
    </dgm:pt>
    <dgm:pt modelId="{D2A7732F-ADCB-42D7-AE21-EAB9083E9351}" type="parTrans" cxnId="{105A9327-57DB-4336-89E7-8A44B075942A}">
      <dgm:prSet/>
      <dgm:spPr/>
      <dgm:t>
        <a:bodyPr/>
        <a:lstStyle/>
        <a:p>
          <a:endParaRPr lang="es-EC" sz="2200">
            <a:latin typeface="Bw Modelica" panose="00000600000000000000" pitchFamily="50" charset="0"/>
          </a:endParaRPr>
        </a:p>
      </dgm:t>
    </dgm:pt>
    <dgm:pt modelId="{F8DBC46F-EBD7-4889-8D1F-D53E0F10B87A}" type="sibTrans" cxnId="{105A9327-57DB-4336-89E7-8A44B075942A}">
      <dgm:prSet custT="1"/>
      <dgm:spPr/>
      <dgm:t>
        <a:bodyPr/>
        <a:lstStyle/>
        <a:p>
          <a:endParaRPr lang="es-EC" sz="2200">
            <a:latin typeface="Bw Modelica" panose="00000600000000000000" pitchFamily="50" charset="0"/>
          </a:endParaRPr>
        </a:p>
      </dgm:t>
    </dgm:pt>
    <dgm:pt modelId="{5D5048F1-A0AD-4CCB-B3AE-65F378AB09D7}">
      <dgm:prSet phldrT="[Texto]" phldr="0" custT="1"/>
      <dgm:spPr/>
      <dgm:t>
        <a:bodyPr/>
        <a:lstStyle/>
        <a:p>
          <a:r>
            <a:rPr lang="es-ES" sz="2200" dirty="0">
              <a:latin typeface="Bw Modelica" panose="00000600000000000000" pitchFamily="50" charset="0"/>
            </a:rPr>
            <a:t>…Cristo, debía cargar su propia cruz a pesar de la terrible debilidad física que ya sufría por los azotes, la pérdida de sangre y el maltrato.</a:t>
          </a:r>
          <a:endParaRPr lang="es-EC" sz="2200" dirty="0">
            <a:latin typeface="Bw Modelica" panose="00000600000000000000" pitchFamily="50" charset="0"/>
          </a:endParaRPr>
        </a:p>
      </dgm:t>
    </dgm:pt>
    <dgm:pt modelId="{A5ABA2B6-15EF-4AB3-B73B-1C9DE18E9803}" type="parTrans" cxnId="{BD150F7B-0061-481A-9C56-B643A81ADE1C}">
      <dgm:prSet/>
      <dgm:spPr/>
      <dgm:t>
        <a:bodyPr/>
        <a:lstStyle/>
        <a:p>
          <a:endParaRPr lang="es-EC" sz="2200">
            <a:latin typeface="Bw Modelica" panose="00000600000000000000" pitchFamily="50" charset="0"/>
          </a:endParaRPr>
        </a:p>
      </dgm:t>
    </dgm:pt>
    <dgm:pt modelId="{7B5E532C-8C23-4CCB-BF6C-9D66C09263DE}" type="sibTrans" cxnId="{BD150F7B-0061-481A-9C56-B643A81ADE1C}">
      <dgm:prSet/>
      <dgm:spPr/>
      <dgm:t>
        <a:bodyPr/>
        <a:lstStyle/>
        <a:p>
          <a:endParaRPr lang="es-EC" sz="2200">
            <a:latin typeface="Bw Modelica" panose="00000600000000000000" pitchFamily="50" charset="0"/>
          </a:endParaRPr>
        </a:p>
      </dgm:t>
    </dgm:pt>
    <dgm:pt modelId="{F616042C-2185-4D61-9578-353B5433945B}" type="pres">
      <dgm:prSet presAssocID="{EE0CA04B-84E4-473A-A02A-1020780B9413}" presName="Name0" presStyleCnt="0">
        <dgm:presLayoutVars>
          <dgm:dir/>
          <dgm:resizeHandles val="exact"/>
        </dgm:presLayoutVars>
      </dgm:prSet>
      <dgm:spPr/>
    </dgm:pt>
    <dgm:pt modelId="{C6EE75C2-317B-4251-B15C-485E35C2AC2B}" type="pres">
      <dgm:prSet presAssocID="{6A57FF91-E460-471B-A9EB-229BEA1D9B04}" presName="node" presStyleLbl="node1" presStyleIdx="0" presStyleCnt="2">
        <dgm:presLayoutVars>
          <dgm:bulletEnabled val="1"/>
        </dgm:presLayoutVars>
      </dgm:prSet>
      <dgm:spPr/>
    </dgm:pt>
    <dgm:pt modelId="{E4CC3571-0687-4112-A08D-05C736885F9B}" type="pres">
      <dgm:prSet presAssocID="{F8DBC46F-EBD7-4889-8D1F-D53E0F10B87A}" presName="sibTrans" presStyleLbl="sibTrans2D1" presStyleIdx="0" presStyleCnt="1"/>
      <dgm:spPr/>
    </dgm:pt>
    <dgm:pt modelId="{53AA33EB-47E2-447A-B364-F7C1CF4CA192}" type="pres">
      <dgm:prSet presAssocID="{F8DBC46F-EBD7-4889-8D1F-D53E0F10B87A}" presName="connectorText" presStyleLbl="sibTrans2D1" presStyleIdx="0" presStyleCnt="1"/>
      <dgm:spPr/>
    </dgm:pt>
    <dgm:pt modelId="{0E1D2329-C1EE-4E5A-A3B8-080AFDEA3D98}" type="pres">
      <dgm:prSet presAssocID="{5D5048F1-A0AD-4CCB-B3AE-65F378AB09D7}" presName="node" presStyleLbl="node1" presStyleIdx="1" presStyleCnt="2">
        <dgm:presLayoutVars>
          <dgm:bulletEnabled val="1"/>
        </dgm:presLayoutVars>
      </dgm:prSet>
      <dgm:spPr/>
    </dgm:pt>
  </dgm:ptLst>
  <dgm:cxnLst>
    <dgm:cxn modelId="{38C4760F-6BF5-4C51-9F9D-B0580B77303C}" type="presOf" srcId="{6A57FF91-E460-471B-A9EB-229BEA1D9B04}" destId="{C6EE75C2-317B-4251-B15C-485E35C2AC2B}" srcOrd="0" destOrd="0" presId="urn:microsoft.com/office/officeart/2005/8/layout/process1"/>
    <dgm:cxn modelId="{105A9327-57DB-4336-89E7-8A44B075942A}" srcId="{EE0CA04B-84E4-473A-A02A-1020780B9413}" destId="{6A57FF91-E460-471B-A9EB-229BEA1D9B04}" srcOrd="0" destOrd="0" parTransId="{D2A7732F-ADCB-42D7-AE21-EAB9083E9351}" sibTransId="{F8DBC46F-EBD7-4889-8D1F-D53E0F10B87A}"/>
    <dgm:cxn modelId="{B35B4A29-1A95-4BD7-B730-A4B08F23C763}" type="presOf" srcId="{F8DBC46F-EBD7-4889-8D1F-D53E0F10B87A}" destId="{E4CC3571-0687-4112-A08D-05C736885F9B}" srcOrd="0" destOrd="0" presId="urn:microsoft.com/office/officeart/2005/8/layout/process1"/>
    <dgm:cxn modelId="{BD150F7B-0061-481A-9C56-B643A81ADE1C}" srcId="{EE0CA04B-84E4-473A-A02A-1020780B9413}" destId="{5D5048F1-A0AD-4CCB-B3AE-65F378AB09D7}" srcOrd="1" destOrd="0" parTransId="{A5ABA2B6-15EF-4AB3-B73B-1C9DE18E9803}" sibTransId="{7B5E532C-8C23-4CCB-BF6C-9D66C09263DE}"/>
    <dgm:cxn modelId="{A2B95780-D88D-4CE1-A0E2-AC5F707B2FDF}" type="presOf" srcId="{EE0CA04B-84E4-473A-A02A-1020780B9413}" destId="{F616042C-2185-4D61-9578-353B5433945B}" srcOrd="0" destOrd="0" presId="urn:microsoft.com/office/officeart/2005/8/layout/process1"/>
    <dgm:cxn modelId="{A3F9D88F-D5C3-4F2C-A9BE-A8736F1E5FBC}" type="presOf" srcId="{5D5048F1-A0AD-4CCB-B3AE-65F378AB09D7}" destId="{0E1D2329-C1EE-4E5A-A3B8-080AFDEA3D98}" srcOrd="0" destOrd="0" presId="urn:microsoft.com/office/officeart/2005/8/layout/process1"/>
    <dgm:cxn modelId="{B7280AE9-349C-4E94-81C3-5BF54454A49D}" type="presOf" srcId="{F8DBC46F-EBD7-4889-8D1F-D53E0F10B87A}" destId="{53AA33EB-47E2-447A-B364-F7C1CF4CA192}" srcOrd="1" destOrd="0" presId="urn:microsoft.com/office/officeart/2005/8/layout/process1"/>
    <dgm:cxn modelId="{536D5E31-7862-4C94-944B-AE85163F14F8}" type="presParOf" srcId="{F616042C-2185-4D61-9578-353B5433945B}" destId="{C6EE75C2-317B-4251-B15C-485E35C2AC2B}" srcOrd="0" destOrd="0" presId="urn:microsoft.com/office/officeart/2005/8/layout/process1"/>
    <dgm:cxn modelId="{6A9BBA8C-2FC4-4AB6-BF38-8D8E183650D9}" type="presParOf" srcId="{F616042C-2185-4D61-9578-353B5433945B}" destId="{E4CC3571-0687-4112-A08D-05C736885F9B}" srcOrd="1" destOrd="0" presId="urn:microsoft.com/office/officeart/2005/8/layout/process1"/>
    <dgm:cxn modelId="{6B0D44E3-E80A-4D36-965F-D353F3859D9C}" type="presParOf" srcId="{E4CC3571-0687-4112-A08D-05C736885F9B}" destId="{53AA33EB-47E2-447A-B364-F7C1CF4CA192}" srcOrd="0" destOrd="0" presId="urn:microsoft.com/office/officeart/2005/8/layout/process1"/>
    <dgm:cxn modelId="{EC1BC465-F435-4352-B75A-42D4F1FE74C2}" type="presParOf" srcId="{F616042C-2185-4D61-9578-353B5433945B}" destId="{0E1D2329-C1EE-4E5A-A3B8-080AFDEA3D98}" srcOrd="2" destOrd="0" presId="urn:microsoft.com/office/officeart/2005/8/layout/process1"/>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El estado físico de Jesús era extremadamente crítico, s</a:t>
          </a:r>
          <a:r>
            <a:rPr lang="es-EC" sz="2200" dirty="0">
              <a:latin typeface="Bw Modelica" panose="00000600000000000000" pitchFamily="50" charset="0"/>
            </a:rPr>
            <a:t>u cuerpo estaba debilitado por las flagelaciones, por eso, cuando los soldados colocaron la pesada cruz sobre Él, </a:t>
          </a:r>
          <a:r>
            <a:rPr lang="es-ES" sz="2200" dirty="0">
              <a:latin typeface="Bw Modelica" panose="00000600000000000000" pitchFamily="50" charset="0"/>
            </a:rPr>
            <a:t>Jesús cayó desfallecido bajo la carga…</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2B76728A-097C-43F0-99EB-F0F00F7D8CD2}">
      <dgm:prSet custT="1"/>
      <dgm:spPr/>
      <dgm:t>
        <a:bodyPr/>
        <a:lstStyle/>
        <a:p>
          <a:r>
            <a:rPr lang="es-ES" sz="2200" dirty="0">
              <a:latin typeface="Bw Modelica" panose="00000600000000000000" pitchFamily="50" charset="0"/>
            </a:rPr>
            <a:t>…los soldados, viendo que no podía avanzar, tomaron a un hombre que pasaba por allí, Simón de Cirene, y lo obligaron a llevar la cruz, y de esta manera Jesús avanzó hacia el Calvario.</a:t>
          </a:r>
          <a:endParaRPr lang="es-EC" sz="2200" dirty="0">
            <a:latin typeface="Bw Modelica" panose="00000600000000000000" pitchFamily="50" charset="0"/>
          </a:endParaRPr>
        </a:p>
      </dgm:t>
    </dgm:pt>
    <dgm:pt modelId="{B9019807-05DC-4754-9845-6148AA4805E2}" type="parTrans" cxnId="{212A07F0-C5C3-448D-8FAF-D4884EAA4879}">
      <dgm:prSet/>
      <dgm:spPr/>
      <dgm:t>
        <a:bodyPr/>
        <a:lstStyle/>
        <a:p>
          <a:endParaRPr lang="es-EC"/>
        </a:p>
      </dgm:t>
    </dgm:pt>
    <dgm:pt modelId="{859D0749-8C27-4EAB-8D26-43C66A495CE8}" type="sibTrans" cxnId="{212A07F0-C5C3-448D-8FAF-D4884EAA4879}">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51547">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1" presStyleCnt="2" custScaleX="277778" custScaleY="45632">
        <dgm:presLayoutVars>
          <dgm:chMax val="1"/>
          <dgm:bulletEnabled val="1"/>
        </dgm:presLayoutVars>
      </dgm:prSet>
      <dgm:spPr>
        <a:prstGeom prst="rect">
          <a:avLst/>
        </a:prstGeom>
      </dgm:spPr>
    </dgm:pt>
  </dgm:ptLst>
  <dgm:cxnLst>
    <dgm:cxn modelId="{1D1F0D04-52AE-445F-89A0-CD75BECE77E8}" type="presOf" srcId="{2B76728A-097C-43F0-99EB-F0F00F7D8CD2}" destId="{EBB866DD-D083-4ED5-84F5-2F33000EBA59}"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212A07F0-C5C3-448D-8FAF-D4884EAA4879}" srcId="{DE777566-25ED-412B-861E-9EE5B3378A4C}" destId="{2B76728A-097C-43F0-99EB-F0F00F7D8CD2}" srcOrd="1"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5795768C-FBAB-4F76-AA0F-A701E344C534}" type="presParOf" srcId="{0FCAC325-AD87-4A69-B81C-C68275993DBD}" destId="{E8F38D7C-419A-4106-8414-18AA8A221E7B}" srcOrd="2"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289BEEF-E05F-4763-872E-84E994A3FDE8}"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s-EC"/>
        </a:p>
      </dgm:t>
    </dgm:pt>
    <dgm:pt modelId="{B015E88C-6AA3-4701-9B31-130313CB4595}">
      <dgm:prSet phldrT="[Texto]" custT="1"/>
      <dgm:spPr/>
      <dgm:t>
        <a:bodyPr/>
        <a:lstStyle/>
        <a:p>
          <a:r>
            <a:rPr lang="es-ES" sz="2200" dirty="0">
              <a:latin typeface="Bw Modelica" panose="00000600000000000000" pitchFamily="50" charset="0"/>
            </a:rPr>
            <a:t>Mientras Jesús era llevado hacia el Calvario, un grupo de mujeres lloraban y se compadecían de su sufrimiento, pero Jesús, aun en medio de su agonía, dirigió sus pensamientos hacia ellas y sus hijos…</a:t>
          </a:r>
          <a:endParaRPr lang="es-EC" sz="2200" dirty="0">
            <a:latin typeface="Bw Modelica" panose="00000600000000000000" pitchFamily="50" charset="0"/>
          </a:endParaRPr>
        </a:p>
      </dgm:t>
    </dgm:pt>
    <dgm:pt modelId="{48A293BD-7846-43A7-869B-48E64C3EF732}" type="parTrans" cxnId="{984FC748-11AF-4D32-8831-33CC413CF547}">
      <dgm:prSet/>
      <dgm:spPr/>
      <dgm:t>
        <a:bodyPr/>
        <a:lstStyle/>
        <a:p>
          <a:endParaRPr lang="es-EC" sz="2200">
            <a:latin typeface="Bw Modelica" panose="00000600000000000000" pitchFamily="50" charset="0"/>
          </a:endParaRPr>
        </a:p>
      </dgm:t>
    </dgm:pt>
    <dgm:pt modelId="{DD07D94D-08E0-49C9-8686-4F74BEB924C8}" type="sibTrans" cxnId="{984FC748-11AF-4D32-8831-33CC413CF547}">
      <dgm:prSet/>
      <dgm:spPr/>
      <dgm:t>
        <a:bodyPr/>
        <a:lstStyle/>
        <a:p>
          <a:endParaRPr lang="es-EC" sz="2200">
            <a:latin typeface="Bw Modelica" panose="00000600000000000000" pitchFamily="50" charset="0"/>
          </a:endParaRPr>
        </a:p>
      </dgm:t>
    </dgm:pt>
    <dgm:pt modelId="{BE85463C-2CC5-4D93-97AE-BD01D6BBFA82}">
      <dgm:prSet phldrT="[Texto]" custT="1"/>
      <dgm:spPr/>
      <dgm:t>
        <a:bodyPr/>
        <a:lstStyle/>
        <a:p>
          <a:r>
            <a:rPr lang="es-ES" sz="2200" dirty="0">
              <a:latin typeface="Bw Modelica" panose="00000600000000000000" pitchFamily="50" charset="0"/>
            </a:rPr>
            <a:t>…y les advirtió profetizando la futura destrucción de Jerusalén, la cual tuvo su cumplimiento en el año 70 </a:t>
          </a:r>
          <a:r>
            <a:rPr lang="es-ES" sz="2200" dirty="0" err="1">
              <a:latin typeface="Bw Modelica" panose="00000600000000000000" pitchFamily="50" charset="0"/>
            </a:rPr>
            <a:t>d.C</a:t>
          </a:r>
          <a:r>
            <a:rPr lang="es-ES" sz="2200" dirty="0">
              <a:latin typeface="Bw Modelica" panose="00000600000000000000" pitchFamily="50" charset="0"/>
            </a:rPr>
            <a:t>, cuando muchos perecieron junto con sus hijos a causa de su incredulidad, en esta también vio Jesús la destrucción final del mundo.</a:t>
          </a:r>
          <a:endParaRPr lang="es-EC" sz="2200" dirty="0">
            <a:latin typeface="Bw Modelica" panose="00000600000000000000" pitchFamily="50" charset="0"/>
          </a:endParaRPr>
        </a:p>
      </dgm:t>
    </dgm:pt>
    <dgm:pt modelId="{FD3D4893-9BD4-46A4-B0D4-082A8F12C4E1}" type="parTrans" cxnId="{FFF9CE9C-0FEC-4104-A228-8E4AFD092C8B}">
      <dgm:prSet/>
      <dgm:spPr/>
      <dgm:t>
        <a:bodyPr/>
        <a:lstStyle/>
        <a:p>
          <a:endParaRPr lang="es-EC" sz="2200">
            <a:latin typeface="Bw Modelica" panose="00000600000000000000" pitchFamily="50" charset="0"/>
          </a:endParaRPr>
        </a:p>
      </dgm:t>
    </dgm:pt>
    <dgm:pt modelId="{89E59B57-FE6E-45FF-8B3C-A2C2C251FEDF}" type="sibTrans" cxnId="{FFF9CE9C-0FEC-4104-A228-8E4AFD092C8B}">
      <dgm:prSet/>
      <dgm:spPr/>
      <dgm:t>
        <a:bodyPr/>
        <a:lstStyle/>
        <a:p>
          <a:endParaRPr lang="es-EC" sz="2200">
            <a:latin typeface="Bw Modelica" panose="00000600000000000000" pitchFamily="50" charset="0"/>
          </a:endParaRPr>
        </a:p>
      </dgm:t>
    </dgm:pt>
    <dgm:pt modelId="{2B7FF8AF-14BD-4327-8786-242039EF62B1}" type="pres">
      <dgm:prSet presAssocID="{C289BEEF-E05F-4763-872E-84E994A3FDE8}" presName="Name0" presStyleCnt="0">
        <dgm:presLayoutVars>
          <dgm:dir/>
          <dgm:animLvl val="lvl"/>
          <dgm:resizeHandles val="exact"/>
        </dgm:presLayoutVars>
      </dgm:prSet>
      <dgm:spPr/>
    </dgm:pt>
    <dgm:pt modelId="{48F5FF15-AA94-4C12-82D5-F6315A0B9500}" type="pres">
      <dgm:prSet presAssocID="{BE85463C-2CC5-4D93-97AE-BD01D6BBFA82}" presName="boxAndChildren" presStyleCnt="0"/>
      <dgm:spPr/>
    </dgm:pt>
    <dgm:pt modelId="{812116EE-53DE-498E-8E86-AA93E94C6B97}" type="pres">
      <dgm:prSet presAssocID="{BE85463C-2CC5-4D93-97AE-BD01D6BBFA82}" presName="parentTextBox" presStyleLbl="node1" presStyleIdx="0" presStyleCnt="2" custScaleY="43568"/>
      <dgm:spPr/>
    </dgm:pt>
    <dgm:pt modelId="{5A8D3F90-6FDC-41D8-92F3-A5AC4A8307DC}" type="pres">
      <dgm:prSet presAssocID="{DD07D94D-08E0-49C9-8686-4F74BEB924C8}" presName="sp" presStyleCnt="0"/>
      <dgm:spPr/>
    </dgm:pt>
    <dgm:pt modelId="{6824061E-DAED-424C-872E-7CECA35A9E4C}" type="pres">
      <dgm:prSet presAssocID="{B015E88C-6AA3-4701-9B31-130313CB4595}" presName="arrowAndChildren" presStyleCnt="0"/>
      <dgm:spPr/>
    </dgm:pt>
    <dgm:pt modelId="{EB05ED16-170E-4ABA-A9FC-1E534D3C8009}" type="pres">
      <dgm:prSet presAssocID="{B015E88C-6AA3-4701-9B31-130313CB4595}" presName="parentTextArrow" presStyleLbl="node1" presStyleIdx="1" presStyleCnt="2" custScaleY="34274"/>
      <dgm:spPr/>
    </dgm:pt>
  </dgm:ptLst>
  <dgm:cxnLst>
    <dgm:cxn modelId="{4D7C1229-25AB-476D-9A5D-ADFEFA6F2628}" type="presOf" srcId="{BE85463C-2CC5-4D93-97AE-BD01D6BBFA82}" destId="{812116EE-53DE-498E-8E86-AA93E94C6B97}" srcOrd="0" destOrd="0" presId="urn:microsoft.com/office/officeart/2005/8/layout/process4"/>
    <dgm:cxn modelId="{EE23702F-F1C2-4138-BD53-074EB5184575}" type="presOf" srcId="{C289BEEF-E05F-4763-872E-84E994A3FDE8}" destId="{2B7FF8AF-14BD-4327-8786-242039EF62B1}" srcOrd="0" destOrd="0" presId="urn:microsoft.com/office/officeart/2005/8/layout/process4"/>
    <dgm:cxn modelId="{984FC748-11AF-4D32-8831-33CC413CF547}" srcId="{C289BEEF-E05F-4763-872E-84E994A3FDE8}" destId="{B015E88C-6AA3-4701-9B31-130313CB4595}" srcOrd="0" destOrd="0" parTransId="{48A293BD-7846-43A7-869B-48E64C3EF732}" sibTransId="{DD07D94D-08E0-49C9-8686-4F74BEB924C8}"/>
    <dgm:cxn modelId="{FFF9CE9C-0FEC-4104-A228-8E4AFD092C8B}" srcId="{C289BEEF-E05F-4763-872E-84E994A3FDE8}" destId="{BE85463C-2CC5-4D93-97AE-BD01D6BBFA82}" srcOrd="1" destOrd="0" parTransId="{FD3D4893-9BD4-46A4-B0D4-082A8F12C4E1}" sibTransId="{89E59B57-FE6E-45FF-8B3C-A2C2C251FEDF}"/>
    <dgm:cxn modelId="{A5CB019F-7ABC-448B-A9DA-815D14702D58}" type="presOf" srcId="{B015E88C-6AA3-4701-9B31-130313CB4595}" destId="{EB05ED16-170E-4ABA-A9FC-1E534D3C8009}" srcOrd="0" destOrd="0" presId="urn:microsoft.com/office/officeart/2005/8/layout/process4"/>
    <dgm:cxn modelId="{0E2FBCA4-53BC-418A-A0EC-59FCF1B05BD4}" type="presParOf" srcId="{2B7FF8AF-14BD-4327-8786-242039EF62B1}" destId="{48F5FF15-AA94-4C12-82D5-F6315A0B9500}" srcOrd="0" destOrd="0" presId="urn:microsoft.com/office/officeart/2005/8/layout/process4"/>
    <dgm:cxn modelId="{C51D502D-97F7-44B6-90DE-CC5856577105}" type="presParOf" srcId="{48F5FF15-AA94-4C12-82D5-F6315A0B9500}" destId="{812116EE-53DE-498E-8E86-AA93E94C6B97}" srcOrd="0" destOrd="0" presId="urn:microsoft.com/office/officeart/2005/8/layout/process4"/>
    <dgm:cxn modelId="{2CDC2372-2F75-46D1-9B8D-B5597F7D3AD0}" type="presParOf" srcId="{2B7FF8AF-14BD-4327-8786-242039EF62B1}" destId="{5A8D3F90-6FDC-41D8-92F3-A5AC4A8307DC}" srcOrd="1" destOrd="0" presId="urn:microsoft.com/office/officeart/2005/8/layout/process4"/>
    <dgm:cxn modelId="{0E428FCA-6110-44A3-8439-5A9017BD5DA6}" type="presParOf" srcId="{2B7FF8AF-14BD-4327-8786-242039EF62B1}" destId="{6824061E-DAED-424C-872E-7CECA35A9E4C}" srcOrd="2" destOrd="0" presId="urn:microsoft.com/office/officeart/2005/8/layout/process4"/>
    <dgm:cxn modelId="{B6A26D37-C7A4-4E6E-9848-F1C8168844D7}" type="presParOf" srcId="{6824061E-DAED-424C-872E-7CECA35A9E4C}" destId="{EB05ED16-170E-4ABA-A9FC-1E534D3C8009}" srcOrd="0" destOrd="0" presId="urn:microsoft.com/office/officeart/2005/8/layout/process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100" dirty="0">
              <a:latin typeface="Bw Modelica" panose="00000600000000000000" pitchFamily="50" charset="0"/>
            </a:rPr>
            <a:t>Cuando Jesús llegó al Gólgota, el lugar de la ejecución, </a:t>
          </a:r>
          <a:r>
            <a:rPr lang="es-EC" sz="2100" dirty="0">
              <a:latin typeface="Bw Modelica" panose="00000600000000000000" pitchFamily="50" charset="0"/>
            </a:rPr>
            <a:t>Jesús a diferencia de los dos ladrones, no ofreció resistencia…</a:t>
          </a:r>
        </a:p>
      </dgm:t>
    </dgm:pt>
    <dgm:pt modelId="{547029D3-1894-4B97-9B3E-8604F299C197}" type="parTrans" cxnId="{889BAC53-2031-4826-B53E-1BFA8859E8A4}">
      <dgm:prSet/>
      <dgm:spPr/>
      <dgm:t>
        <a:bodyPr/>
        <a:lstStyle/>
        <a:p>
          <a:endParaRPr lang="es-EC" sz="2100">
            <a:latin typeface="Bw Modelica" panose="00000600000000000000" pitchFamily="50" charset="0"/>
          </a:endParaRPr>
        </a:p>
      </dgm:t>
    </dgm:pt>
    <dgm:pt modelId="{406E7E5E-BF35-41CD-BF9B-7686AD08621C}" type="sibTrans" cxnId="{889BAC53-2031-4826-B53E-1BFA8859E8A4}">
      <dgm:prSet/>
      <dgm:spPr/>
      <dgm:t>
        <a:bodyPr/>
        <a:lstStyle/>
        <a:p>
          <a:endParaRPr lang="es-EC" sz="2100">
            <a:latin typeface="Bw Modelica" panose="00000600000000000000" pitchFamily="50" charset="0"/>
          </a:endParaRPr>
        </a:p>
      </dgm:t>
    </dgm:pt>
    <dgm:pt modelId="{D803A5E4-3217-46DD-8229-A3B19F0464D7}">
      <dgm:prSet phldrT="[Texto]" custT="1"/>
      <dgm:spPr/>
      <dgm:t>
        <a:bodyPr/>
        <a:lstStyle/>
        <a:p>
          <a:r>
            <a:rPr lang="es-ES" sz="2100" dirty="0">
              <a:latin typeface="Bw Modelica" panose="00000600000000000000" pitchFamily="50" charset="0"/>
            </a:rPr>
            <a:t>…su madre presenciaba cada acto, vio las manos de Jesús extendidas sobre la cruz, y su angustia era tan grande…</a:t>
          </a:r>
          <a:endParaRPr lang="es-EC" sz="2100" dirty="0">
            <a:latin typeface="Bw Modelica" panose="00000600000000000000" pitchFamily="50" charset="0"/>
          </a:endParaRPr>
        </a:p>
      </dgm:t>
    </dgm:pt>
    <dgm:pt modelId="{2E193F1C-9470-44DA-8CC6-8126117A15E9}" type="parTrans" cxnId="{89801891-3AD3-432E-BED4-D621747AE5C8}">
      <dgm:prSet/>
      <dgm:spPr/>
      <dgm:t>
        <a:bodyPr/>
        <a:lstStyle/>
        <a:p>
          <a:endParaRPr lang="es-EC" sz="2100">
            <a:latin typeface="Bw Modelica" panose="00000600000000000000" pitchFamily="50" charset="0"/>
          </a:endParaRPr>
        </a:p>
      </dgm:t>
    </dgm:pt>
    <dgm:pt modelId="{8054A7A7-2C65-4232-A11B-5224673DBAD0}" type="sibTrans" cxnId="{89801891-3AD3-432E-BED4-D621747AE5C8}">
      <dgm:prSet/>
      <dgm:spPr/>
      <dgm:t>
        <a:bodyPr/>
        <a:lstStyle/>
        <a:p>
          <a:endParaRPr lang="es-EC" sz="2100">
            <a:latin typeface="Bw Modelica" panose="00000600000000000000" pitchFamily="50" charset="0"/>
          </a:endParaRPr>
        </a:p>
      </dgm:t>
    </dgm:pt>
    <dgm:pt modelId="{2B76728A-097C-43F0-99EB-F0F00F7D8CD2}">
      <dgm:prSet custT="1"/>
      <dgm:spPr/>
      <dgm:t>
        <a:bodyPr/>
        <a:lstStyle/>
        <a:p>
          <a:r>
            <a:rPr lang="es-ES" sz="2100" dirty="0">
              <a:latin typeface="Bw Modelica" panose="00000600000000000000" pitchFamily="50" charset="0"/>
            </a:rPr>
            <a:t>…que cuando los clavos, duros y fríos, atravesaron su carne inocente, los discípulos tuvieron que apartarla de la cruel escena.</a:t>
          </a:r>
          <a:endParaRPr lang="es-EC" sz="2100" dirty="0">
            <a:latin typeface="Bw Modelica" panose="00000600000000000000" pitchFamily="50" charset="0"/>
          </a:endParaRPr>
        </a:p>
      </dgm:t>
    </dgm:pt>
    <dgm:pt modelId="{B9019807-05DC-4754-9845-6148AA4805E2}" type="parTrans" cxnId="{212A07F0-C5C3-448D-8FAF-D4884EAA4879}">
      <dgm:prSet/>
      <dgm:spPr/>
      <dgm:t>
        <a:bodyPr/>
        <a:lstStyle/>
        <a:p>
          <a:endParaRPr lang="es-EC" sz="2100"/>
        </a:p>
      </dgm:t>
    </dgm:pt>
    <dgm:pt modelId="{859D0749-8C27-4EAB-8D26-43C66A495CE8}" type="sibTrans" cxnId="{212A07F0-C5C3-448D-8FAF-D4884EAA4879}">
      <dgm:prSet/>
      <dgm:spPr/>
      <dgm:t>
        <a:bodyPr/>
        <a:lstStyle/>
        <a:p>
          <a:endParaRPr lang="es-EC" sz="2100"/>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7778" custScaleY="29171">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7778" custScaleY="29405">
        <dgm:presLayoutVars>
          <dgm:chMax val="1"/>
          <dgm:bulletEnabled val="1"/>
        </dgm:presLayoutVars>
      </dgm:prSet>
      <dgm:spPr>
        <a:prstGeom prst="roundRect">
          <a:avLst/>
        </a:prstGeom>
      </dgm:spPr>
    </dgm:pt>
    <dgm:pt modelId="{D4694536-4D71-4364-BE48-68A4CCAF0D7F}" type="pres">
      <dgm:prSet presAssocID="{8054A7A7-2C65-4232-A11B-5224673DBAD0}"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2" presStyleCnt="3" custScaleX="277778" custScaleY="29242">
        <dgm:presLayoutVars>
          <dgm:chMax val="1"/>
          <dgm:bulletEnabled val="1"/>
        </dgm:presLayoutVars>
      </dgm:prSet>
      <dgm:spPr>
        <a:prstGeom prst="roundRect">
          <a:avLst/>
        </a:prstGeom>
      </dgm:spPr>
    </dgm:pt>
  </dgm:ptLst>
  <dgm:cxnLst>
    <dgm:cxn modelId="{1D1F0D04-52AE-445F-89A0-CD75BECE77E8}" type="presOf" srcId="{2B76728A-097C-43F0-99EB-F0F00F7D8CD2}" destId="{EBB866DD-D083-4ED5-84F5-2F33000EBA59}" srcOrd="0" destOrd="0" presId="urn:microsoft.com/office/officeart/2005/8/layout/vList5"/>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212A07F0-C5C3-448D-8FAF-D4884EAA4879}" srcId="{DE777566-25ED-412B-861E-9EE5B3378A4C}" destId="{2B76728A-097C-43F0-99EB-F0F00F7D8CD2}" srcOrd="2"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59D233E2-59B3-40B3-A32A-94764857DA24}" type="presParOf" srcId="{0FCAC325-AD87-4A69-B81C-C68275993DBD}" destId="{D4694536-4D71-4364-BE48-68A4CCAF0D7F}" srcOrd="3" destOrd="0" presId="urn:microsoft.com/office/officeart/2005/8/layout/vList5"/>
    <dgm:cxn modelId="{5795768C-FBAB-4F76-AA0F-A701E344C534}" type="presParOf" srcId="{0FCAC325-AD87-4A69-B81C-C68275993DBD}" destId="{E8F38D7C-419A-4106-8414-18AA8A221E7B}" srcOrd="4"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100" dirty="0">
              <a:latin typeface="Bw Modelica" panose="00000600000000000000" pitchFamily="50" charset="0"/>
            </a:rPr>
            <a:t>Durante la crucifixión, sin darse cuenta de que actuaban conforme al plan profético de Dios…</a:t>
          </a:r>
          <a:endParaRPr lang="es-EC" sz="2100" dirty="0">
            <a:latin typeface="Bw Modelica" panose="00000600000000000000" pitchFamily="50" charset="0"/>
          </a:endParaRPr>
        </a:p>
      </dgm:t>
    </dgm:pt>
    <dgm:pt modelId="{547029D3-1894-4B97-9B3E-8604F299C197}" type="parTrans" cxnId="{889BAC53-2031-4826-B53E-1BFA8859E8A4}">
      <dgm:prSet/>
      <dgm:spPr/>
      <dgm:t>
        <a:bodyPr/>
        <a:lstStyle/>
        <a:p>
          <a:endParaRPr lang="es-EC" sz="2100">
            <a:latin typeface="Bw Modelica" panose="00000600000000000000" pitchFamily="50" charset="0"/>
          </a:endParaRPr>
        </a:p>
      </dgm:t>
    </dgm:pt>
    <dgm:pt modelId="{406E7E5E-BF35-41CD-BF9B-7686AD08621C}" type="sibTrans" cxnId="{889BAC53-2031-4826-B53E-1BFA8859E8A4}">
      <dgm:prSet/>
      <dgm:spPr/>
      <dgm:t>
        <a:bodyPr/>
        <a:lstStyle/>
        <a:p>
          <a:endParaRPr lang="es-EC" sz="2100">
            <a:latin typeface="Bw Modelica" panose="00000600000000000000" pitchFamily="50" charset="0"/>
          </a:endParaRPr>
        </a:p>
      </dgm:t>
    </dgm:pt>
    <dgm:pt modelId="{D803A5E4-3217-46DD-8229-A3B19F0464D7}">
      <dgm:prSet phldrT="[Texto]" custT="1"/>
      <dgm:spPr/>
      <dgm:t>
        <a:bodyPr/>
        <a:lstStyle/>
        <a:p>
          <a:r>
            <a:rPr lang="es-ES" sz="2100" dirty="0">
              <a:latin typeface="Bw Modelica" panose="00000600000000000000" pitchFamily="50" charset="0"/>
            </a:rPr>
            <a:t>…los soldados romanos se repartieron las vestiduras de Jesús entre ellos y echaron suertes por la túnica que estaba tejida sin costura, para no dividirla…</a:t>
          </a:r>
          <a:endParaRPr lang="es-EC" sz="2100" dirty="0">
            <a:latin typeface="Bw Modelica" panose="00000600000000000000" pitchFamily="50" charset="0"/>
          </a:endParaRPr>
        </a:p>
      </dgm:t>
    </dgm:pt>
    <dgm:pt modelId="{2E193F1C-9470-44DA-8CC6-8126117A15E9}" type="parTrans" cxnId="{89801891-3AD3-432E-BED4-D621747AE5C8}">
      <dgm:prSet/>
      <dgm:spPr/>
      <dgm:t>
        <a:bodyPr/>
        <a:lstStyle/>
        <a:p>
          <a:endParaRPr lang="es-EC" sz="2100">
            <a:latin typeface="Bw Modelica" panose="00000600000000000000" pitchFamily="50" charset="0"/>
          </a:endParaRPr>
        </a:p>
      </dgm:t>
    </dgm:pt>
    <dgm:pt modelId="{8054A7A7-2C65-4232-A11B-5224673DBAD0}" type="sibTrans" cxnId="{89801891-3AD3-432E-BED4-D621747AE5C8}">
      <dgm:prSet/>
      <dgm:spPr/>
      <dgm:t>
        <a:bodyPr/>
        <a:lstStyle/>
        <a:p>
          <a:endParaRPr lang="es-EC" sz="2100">
            <a:latin typeface="Bw Modelica" panose="00000600000000000000" pitchFamily="50" charset="0"/>
          </a:endParaRPr>
        </a:p>
      </dgm:t>
    </dgm:pt>
    <dgm:pt modelId="{2B76728A-097C-43F0-99EB-F0F00F7D8CD2}">
      <dgm:prSet custT="1"/>
      <dgm:spPr/>
      <dgm:t>
        <a:bodyPr/>
        <a:lstStyle/>
        <a:p>
          <a:r>
            <a:rPr lang="es-ES" sz="2100" dirty="0">
              <a:latin typeface="Bw Modelica" panose="00000600000000000000" pitchFamily="50" charset="0"/>
            </a:rPr>
            <a:t>…así, la profecía de David acerca del sufrimiento del Mesías se cumplió con exactitud, confirmando que Jesús era el Mesías prometido.</a:t>
          </a:r>
          <a:endParaRPr lang="es-EC" sz="2100" dirty="0">
            <a:latin typeface="Bw Modelica" panose="00000600000000000000" pitchFamily="50" charset="0"/>
          </a:endParaRPr>
        </a:p>
      </dgm:t>
    </dgm:pt>
    <dgm:pt modelId="{B9019807-05DC-4754-9845-6148AA4805E2}" type="parTrans" cxnId="{212A07F0-C5C3-448D-8FAF-D4884EAA4879}">
      <dgm:prSet/>
      <dgm:spPr/>
      <dgm:t>
        <a:bodyPr/>
        <a:lstStyle/>
        <a:p>
          <a:endParaRPr lang="es-EC" sz="2100"/>
        </a:p>
      </dgm:t>
    </dgm:pt>
    <dgm:pt modelId="{859D0749-8C27-4EAB-8D26-43C66A495CE8}" type="sibTrans" cxnId="{212A07F0-C5C3-448D-8FAF-D4884EAA4879}">
      <dgm:prSet/>
      <dgm:spPr/>
      <dgm:t>
        <a:bodyPr/>
        <a:lstStyle/>
        <a:p>
          <a:endParaRPr lang="es-EC" sz="2100"/>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7778" custScaleY="25526">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7778" custScaleY="34236">
        <dgm:presLayoutVars>
          <dgm:chMax val="1"/>
          <dgm:bulletEnabled val="1"/>
        </dgm:presLayoutVars>
      </dgm:prSet>
      <dgm:spPr>
        <a:prstGeom prst="rect">
          <a:avLst/>
        </a:prstGeom>
      </dgm:spPr>
    </dgm:pt>
    <dgm:pt modelId="{D4694536-4D71-4364-BE48-68A4CCAF0D7F}" type="pres">
      <dgm:prSet presAssocID="{8054A7A7-2C65-4232-A11B-5224673DBAD0}"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2" presStyleCnt="3" custScaleX="277778" custScaleY="29242">
        <dgm:presLayoutVars>
          <dgm:chMax val="1"/>
          <dgm:bulletEnabled val="1"/>
        </dgm:presLayoutVars>
      </dgm:prSet>
      <dgm:spPr>
        <a:prstGeom prst="rect">
          <a:avLst/>
        </a:prstGeom>
      </dgm:spPr>
    </dgm:pt>
  </dgm:ptLst>
  <dgm:cxnLst>
    <dgm:cxn modelId="{1D1F0D04-52AE-445F-89A0-CD75BECE77E8}" type="presOf" srcId="{2B76728A-097C-43F0-99EB-F0F00F7D8CD2}" destId="{EBB866DD-D083-4ED5-84F5-2F33000EBA59}" srcOrd="0" destOrd="0" presId="urn:microsoft.com/office/officeart/2005/8/layout/vList5"/>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212A07F0-C5C3-448D-8FAF-D4884EAA4879}" srcId="{DE777566-25ED-412B-861E-9EE5B3378A4C}" destId="{2B76728A-097C-43F0-99EB-F0F00F7D8CD2}" srcOrd="2"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59D233E2-59B3-40B3-A32A-94764857DA24}" type="presParOf" srcId="{0FCAC325-AD87-4A69-B81C-C68275993DBD}" destId="{D4694536-4D71-4364-BE48-68A4CCAF0D7F}" srcOrd="3" destOrd="0" presId="urn:microsoft.com/office/officeart/2005/8/layout/vList5"/>
    <dgm:cxn modelId="{5795768C-FBAB-4F76-AA0F-A701E344C534}" type="presParOf" srcId="{0FCAC325-AD87-4A69-B81C-C68275993DBD}" destId="{E8F38D7C-419A-4106-8414-18AA8A221E7B}" srcOrd="4"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La inscripción fue escrita en los idiomas hebreo, griego y latín, los tres idiomas más importantes del mundo de aquel tiempo…</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…al ver esto, los dirigentes judíos se irritaron y exigieron a Pilato que cambiara el texto para que dijera : “Él dijo: Soy Rey de los Judíos”…</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2B76728A-097C-43F0-99EB-F0F00F7D8CD2}">
      <dgm:prSet custT="1"/>
      <dgm:spPr/>
      <dgm:t>
        <a:bodyPr/>
        <a:lstStyle/>
        <a:p>
          <a:r>
            <a:rPr lang="es-ES" sz="2200" dirty="0">
              <a:latin typeface="Bw Modelica" panose="00000600000000000000" pitchFamily="50" charset="0"/>
            </a:rPr>
            <a:t>…sin embargo, Pilato, cansado de sus manipulaciones y consciente de haber cedido demasiado, no atendió su petición.</a:t>
          </a:r>
          <a:endParaRPr lang="es-EC" sz="2200" dirty="0">
            <a:latin typeface="Bw Modelica" panose="00000600000000000000" pitchFamily="50" charset="0"/>
          </a:endParaRPr>
        </a:p>
      </dgm:t>
    </dgm:pt>
    <dgm:pt modelId="{B9019807-05DC-4754-9845-6148AA4805E2}" type="parTrans" cxnId="{212A07F0-C5C3-448D-8FAF-D4884EAA4879}">
      <dgm:prSet/>
      <dgm:spPr/>
      <dgm:t>
        <a:bodyPr/>
        <a:lstStyle/>
        <a:p>
          <a:endParaRPr lang="es-EC" sz="2200"/>
        </a:p>
      </dgm:t>
    </dgm:pt>
    <dgm:pt modelId="{859D0749-8C27-4EAB-8D26-43C66A495CE8}" type="sibTrans" cxnId="{212A07F0-C5C3-448D-8FAF-D4884EAA4879}">
      <dgm:prSet/>
      <dgm:spPr/>
      <dgm:t>
        <a:bodyPr/>
        <a:lstStyle/>
        <a:p>
          <a:endParaRPr lang="es-EC" sz="2200"/>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7778" custScaleY="28781">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7778" custScaleY="30308">
        <dgm:presLayoutVars>
          <dgm:chMax val="1"/>
          <dgm:bulletEnabled val="1"/>
        </dgm:presLayoutVars>
      </dgm:prSet>
      <dgm:spPr>
        <a:prstGeom prst="roundRect">
          <a:avLst/>
        </a:prstGeom>
      </dgm:spPr>
    </dgm:pt>
    <dgm:pt modelId="{D4694536-4D71-4364-BE48-68A4CCAF0D7F}" type="pres">
      <dgm:prSet presAssocID="{8054A7A7-2C65-4232-A11B-5224673DBAD0}"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2" presStyleCnt="3" custScaleX="277778" custScaleY="30097">
        <dgm:presLayoutVars>
          <dgm:chMax val="1"/>
          <dgm:bulletEnabled val="1"/>
        </dgm:presLayoutVars>
      </dgm:prSet>
      <dgm:spPr>
        <a:prstGeom prst="roundRect">
          <a:avLst/>
        </a:prstGeom>
      </dgm:spPr>
    </dgm:pt>
  </dgm:ptLst>
  <dgm:cxnLst>
    <dgm:cxn modelId="{1D1F0D04-52AE-445F-89A0-CD75BECE77E8}" type="presOf" srcId="{2B76728A-097C-43F0-99EB-F0F00F7D8CD2}" destId="{EBB866DD-D083-4ED5-84F5-2F33000EBA59}" srcOrd="0" destOrd="0" presId="urn:microsoft.com/office/officeart/2005/8/layout/vList5"/>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212A07F0-C5C3-448D-8FAF-D4884EAA4879}" srcId="{DE777566-25ED-412B-861E-9EE5B3378A4C}" destId="{2B76728A-097C-43F0-99EB-F0F00F7D8CD2}" srcOrd="2"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59D233E2-59B3-40B3-A32A-94764857DA24}" type="presParOf" srcId="{0FCAC325-AD87-4A69-B81C-C68275993DBD}" destId="{D4694536-4D71-4364-BE48-68A4CCAF0D7F}" srcOrd="3" destOrd="0" presId="urn:microsoft.com/office/officeart/2005/8/layout/vList5"/>
    <dgm:cxn modelId="{5795768C-FBAB-4F76-AA0F-A701E344C534}" type="presParOf" srcId="{0FCAC325-AD87-4A69-B81C-C68275993DBD}" destId="{E8F38D7C-419A-4106-8414-18AA8A221E7B}" srcOrd="4"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15E894B-E116-40BC-832B-0E784894897F}" type="doc">
      <dgm:prSet loTypeId="urn:microsoft.com/office/officeart/2005/8/layout/process2" loCatId="process" qsTypeId="urn:microsoft.com/office/officeart/2005/8/quickstyle/simple1" qsCatId="simple" csTypeId="urn:microsoft.com/office/officeart/2005/8/colors/accent0_3" csCatId="mainScheme" phldr="1"/>
      <dgm:spPr/>
      <dgm:t>
        <a:bodyPr/>
        <a:lstStyle/>
        <a:p>
          <a:endParaRPr lang="es-EC"/>
        </a:p>
      </dgm:t>
    </dgm:pt>
    <dgm:pt modelId="{30486BA8-C6C0-43F4-A4FF-33E5B21A8DAE}">
      <dgm:prSet phldrT="[Texto]" custT="1"/>
      <dgm:spPr/>
      <dgm:t>
        <a:bodyPr/>
        <a:lstStyle/>
        <a:p>
          <a:r>
            <a:rPr lang="es-ES" sz="2200" dirty="0">
              <a:latin typeface="Bw Modelica" panose="00000600000000000000" pitchFamily="50" charset="0"/>
            </a:rPr>
            <a:t>Esta oración reveló el incomparable amor de Cristo, quien intercedía no por sí mismo, sino por aquellos que le causaban sufrimiento, su intercesión se extendía mucho más allá de los presentes en el Calvario…</a:t>
          </a:r>
          <a:endParaRPr lang="es-EC" sz="2200" dirty="0">
            <a:latin typeface="Bw Modelica" panose="00000600000000000000" pitchFamily="50" charset="0"/>
          </a:endParaRPr>
        </a:p>
      </dgm:t>
    </dgm:pt>
    <dgm:pt modelId="{AB40B6E4-B4CC-474D-AC90-E31FA4B59698}" type="parTrans" cxnId="{EFE8BEF0-C094-4C69-9FA0-C80D16F78BC8}">
      <dgm:prSet/>
      <dgm:spPr/>
      <dgm:t>
        <a:bodyPr/>
        <a:lstStyle/>
        <a:p>
          <a:endParaRPr lang="es-EC" sz="2200">
            <a:latin typeface="Bw Modelica" panose="00000600000000000000" pitchFamily="50" charset="0"/>
          </a:endParaRPr>
        </a:p>
      </dgm:t>
    </dgm:pt>
    <dgm:pt modelId="{9C31A295-E514-4BB2-B482-02DDDD778AD0}" type="sibTrans" cxnId="{EFE8BEF0-C094-4C69-9FA0-C80D16F78BC8}">
      <dgm:prSet custT="1"/>
      <dgm:spPr/>
      <dgm:t>
        <a:bodyPr/>
        <a:lstStyle/>
        <a:p>
          <a:endParaRPr lang="es-EC" sz="2200">
            <a:latin typeface="Bw Modelica" panose="00000600000000000000" pitchFamily="50" charset="0"/>
          </a:endParaRPr>
        </a:p>
      </dgm:t>
    </dgm:pt>
    <dgm:pt modelId="{70EC81B8-9CBC-4E5E-B1F3-A1CC60CB5794}">
      <dgm:prSet phldrT="[Texto]" custT="1"/>
      <dgm:spPr/>
      <dgm:t>
        <a:bodyPr/>
        <a:lstStyle/>
        <a:p>
          <a:r>
            <a:rPr lang="es-ES" sz="2200" dirty="0">
              <a:latin typeface="Bw Modelica" panose="00000600000000000000" pitchFamily="50" charset="0"/>
            </a:rPr>
            <a:t>…alcanzaba a todo pecador, desde Adán hasta la última generación sobre la tierra, abriendo el camino a la paz con Dios y a la vida eterna a todo aquel que le acepta como su Salvador.</a:t>
          </a:r>
          <a:endParaRPr lang="es-EC" sz="2200" dirty="0">
            <a:latin typeface="Bw Modelica" panose="00000600000000000000" pitchFamily="50" charset="0"/>
          </a:endParaRPr>
        </a:p>
      </dgm:t>
    </dgm:pt>
    <dgm:pt modelId="{F4C6D3F3-A298-4050-B0C5-6011EEC5C226}" type="sibTrans" cxnId="{EA317C8D-DB36-4A27-97D6-5D2760429992}">
      <dgm:prSet/>
      <dgm:spPr/>
      <dgm:t>
        <a:bodyPr/>
        <a:lstStyle/>
        <a:p>
          <a:endParaRPr lang="es-EC" sz="2200">
            <a:latin typeface="Bw Modelica" panose="00000600000000000000" pitchFamily="50" charset="0"/>
          </a:endParaRPr>
        </a:p>
      </dgm:t>
    </dgm:pt>
    <dgm:pt modelId="{B36F7742-E173-4F36-AD3F-4AE77E796D16}" type="parTrans" cxnId="{EA317C8D-DB36-4A27-97D6-5D2760429992}">
      <dgm:prSet/>
      <dgm:spPr/>
      <dgm:t>
        <a:bodyPr/>
        <a:lstStyle/>
        <a:p>
          <a:endParaRPr lang="es-EC" sz="2200">
            <a:latin typeface="Bw Modelica" panose="00000600000000000000" pitchFamily="50" charset="0"/>
          </a:endParaRPr>
        </a:p>
      </dgm:t>
    </dgm:pt>
    <dgm:pt modelId="{1F574F28-030F-4224-BDFB-F08062C8F9FE}" type="pres">
      <dgm:prSet presAssocID="{E15E894B-E116-40BC-832B-0E784894897F}" presName="linearFlow" presStyleCnt="0">
        <dgm:presLayoutVars>
          <dgm:resizeHandles val="exact"/>
        </dgm:presLayoutVars>
      </dgm:prSet>
      <dgm:spPr/>
    </dgm:pt>
    <dgm:pt modelId="{57B7B6AC-5F5D-47F9-BC9A-F299917F9C9D}" type="pres">
      <dgm:prSet presAssocID="{30486BA8-C6C0-43F4-A4FF-33E5B21A8DAE}" presName="node" presStyleLbl="node1" presStyleIdx="0" presStyleCnt="2" custScaleX="159320" custScaleY="66158">
        <dgm:presLayoutVars>
          <dgm:bulletEnabled val="1"/>
        </dgm:presLayoutVars>
      </dgm:prSet>
      <dgm:spPr/>
    </dgm:pt>
    <dgm:pt modelId="{453817D1-3B94-47AE-A879-A8732AC96949}" type="pres">
      <dgm:prSet presAssocID="{9C31A295-E514-4BB2-B482-02DDDD778AD0}" presName="sibTrans" presStyleLbl="sibTrans2D1" presStyleIdx="0" presStyleCnt="1"/>
      <dgm:spPr/>
    </dgm:pt>
    <dgm:pt modelId="{1B1C5E25-339B-4B9D-B55B-6426B12A7561}" type="pres">
      <dgm:prSet presAssocID="{9C31A295-E514-4BB2-B482-02DDDD778AD0}" presName="connectorText" presStyleLbl="sibTrans2D1" presStyleIdx="0" presStyleCnt="1"/>
      <dgm:spPr/>
    </dgm:pt>
    <dgm:pt modelId="{70437E02-45D0-47C9-80E5-FE6E70D5D88D}" type="pres">
      <dgm:prSet presAssocID="{70EC81B8-9CBC-4E5E-B1F3-A1CC60CB5794}" presName="node" presStyleLbl="node1" presStyleIdx="1" presStyleCnt="2" custScaleX="159320" custScaleY="66681">
        <dgm:presLayoutVars>
          <dgm:bulletEnabled val="1"/>
        </dgm:presLayoutVars>
      </dgm:prSet>
      <dgm:spPr/>
    </dgm:pt>
  </dgm:ptLst>
  <dgm:cxnLst>
    <dgm:cxn modelId="{F4F36D29-D649-47AD-9F61-5A1BA6804E6B}" type="presOf" srcId="{E15E894B-E116-40BC-832B-0E784894897F}" destId="{1F574F28-030F-4224-BDFB-F08062C8F9FE}" srcOrd="0" destOrd="0" presId="urn:microsoft.com/office/officeart/2005/8/layout/process2"/>
    <dgm:cxn modelId="{8E868248-2335-4FCA-9B4A-864D12B4A48D}" type="presOf" srcId="{70EC81B8-9CBC-4E5E-B1F3-A1CC60CB5794}" destId="{70437E02-45D0-47C9-80E5-FE6E70D5D88D}" srcOrd="0" destOrd="0" presId="urn:microsoft.com/office/officeart/2005/8/layout/process2"/>
    <dgm:cxn modelId="{D80AE787-FD12-4CDC-A9FC-1D43D253AF05}" type="presOf" srcId="{9C31A295-E514-4BB2-B482-02DDDD778AD0}" destId="{1B1C5E25-339B-4B9D-B55B-6426B12A7561}" srcOrd="1" destOrd="0" presId="urn:microsoft.com/office/officeart/2005/8/layout/process2"/>
    <dgm:cxn modelId="{EA317C8D-DB36-4A27-97D6-5D2760429992}" srcId="{E15E894B-E116-40BC-832B-0E784894897F}" destId="{70EC81B8-9CBC-4E5E-B1F3-A1CC60CB5794}" srcOrd="1" destOrd="0" parTransId="{B36F7742-E173-4F36-AD3F-4AE77E796D16}" sibTransId="{F4C6D3F3-A298-4050-B0C5-6011EEC5C226}"/>
    <dgm:cxn modelId="{E02F5AD2-D1A9-45DA-A7FF-1489F885B7C1}" type="presOf" srcId="{30486BA8-C6C0-43F4-A4FF-33E5B21A8DAE}" destId="{57B7B6AC-5F5D-47F9-BC9A-F299917F9C9D}" srcOrd="0" destOrd="0" presId="urn:microsoft.com/office/officeart/2005/8/layout/process2"/>
    <dgm:cxn modelId="{EFE8BEF0-C094-4C69-9FA0-C80D16F78BC8}" srcId="{E15E894B-E116-40BC-832B-0E784894897F}" destId="{30486BA8-C6C0-43F4-A4FF-33E5B21A8DAE}" srcOrd="0" destOrd="0" parTransId="{AB40B6E4-B4CC-474D-AC90-E31FA4B59698}" sibTransId="{9C31A295-E514-4BB2-B482-02DDDD778AD0}"/>
    <dgm:cxn modelId="{101ED7FD-C0E2-4458-9C6C-181F9C4A957C}" type="presOf" srcId="{9C31A295-E514-4BB2-B482-02DDDD778AD0}" destId="{453817D1-3B94-47AE-A879-A8732AC96949}" srcOrd="0" destOrd="0" presId="urn:microsoft.com/office/officeart/2005/8/layout/process2"/>
    <dgm:cxn modelId="{E42C54E0-F72F-448E-BB84-11C653B2E25D}" type="presParOf" srcId="{1F574F28-030F-4224-BDFB-F08062C8F9FE}" destId="{57B7B6AC-5F5D-47F9-BC9A-F299917F9C9D}" srcOrd="0" destOrd="0" presId="urn:microsoft.com/office/officeart/2005/8/layout/process2"/>
    <dgm:cxn modelId="{60600EA9-339C-45E6-A823-D0DBEEFE1C99}" type="presParOf" srcId="{1F574F28-030F-4224-BDFB-F08062C8F9FE}" destId="{453817D1-3B94-47AE-A879-A8732AC96949}" srcOrd="1" destOrd="0" presId="urn:microsoft.com/office/officeart/2005/8/layout/process2"/>
    <dgm:cxn modelId="{D7F72487-B305-4957-985B-A8B115312E76}" type="presParOf" srcId="{453817D1-3B94-47AE-A879-A8732AC96949}" destId="{1B1C5E25-339B-4B9D-B55B-6426B12A7561}" srcOrd="0" destOrd="0" presId="urn:microsoft.com/office/officeart/2005/8/layout/process2"/>
    <dgm:cxn modelId="{2955414A-1C58-4832-B31D-59AAFA362C23}" type="presParOf" srcId="{1F574F28-030F-4224-BDFB-F08062C8F9FE}" destId="{70437E02-45D0-47C9-80E5-FE6E70D5D88D}" srcOrd="2" destOrd="0" presId="urn:microsoft.com/office/officeart/2005/8/layout/process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AC81BCC-F644-4392-A4EB-8B2755095CD1}"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s-EC"/>
        </a:p>
      </dgm:t>
    </dgm:pt>
    <dgm:pt modelId="{8004C86F-61C7-4E98-9826-5338552751CC}">
      <dgm:prSet phldrT="[Texto]" custT="1"/>
      <dgm:spPr/>
      <dgm:t>
        <a:bodyPr/>
        <a:lstStyle/>
        <a:p>
          <a:pPr algn="ctr"/>
          <a:r>
            <a:rPr lang="es-ES" sz="2200" dirty="0">
              <a:latin typeface="Bw Modelica" panose="00000600000000000000" pitchFamily="50" charset="0"/>
            </a:rPr>
            <a:t>Aun en medio de su agonía en la cruz, Cristo se acordó de proveer para su madre viuda y afligida…</a:t>
          </a:r>
          <a:endParaRPr lang="es-EC" sz="2200" dirty="0">
            <a:latin typeface="Bw Modelica" panose="00000600000000000000" pitchFamily="50" charset="0"/>
          </a:endParaRPr>
        </a:p>
      </dgm:t>
    </dgm:pt>
    <dgm:pt modelId="{31B4C6C9-F6EC-43C8-BC61-14B44FA760BD}" type="parTrans" cxnId="{7515A4BA-C510-472E-B25B-3479542D13B3}">
      <dgm:prSet/>
      <dgm:spPr/>
      <dgm:t>
        <a:bodyPr/>
        <a:lstStyle/>
        <a:p>
          <a:pPr algn="ctr"/>
          <a:endParaRPr lang="es-EC" sz="2200">
            <a:latin typeface="Bw Modelica" panose="00000600000000000000" pitchFamily="50" charset="0"/>
          </a:endParaRPr>
        </a:p>
      </dgm:t>
    </dgm:pt>
    <dgm:pt modelId="{73607FFB-5E7C-4DAC-997C-061C21866196}" type="sibTrans" cxnId="{7515A4BA-C510-472E-B25B-3479542D13B3}">
      <dgm:prSet/>
      <dgm:spPr/>
      <dgm:t>
        <a:bodyPr/>
        <a:lstStyle/>
        <a:p>
          <a:pPr algn="ctr"/>
          <a:endParaRPr lang="es-EC" sz="2200">
            <a:latin typeface="Bw Modelica" panose="00000600000000000000" pitchFamily="50" charset="0"/>
          </a:endParaRPr>
        </a:p>
      </dgm:t>
    </dgm:pt>
    <dgm:pt modelId="{919834EC-F76B-4D23-B5C8-A3D58105AD31}">
      <dgm:prSet phldrT="[Texto]" custT="1"/>
      <dgm:spPr/>
      <dgm:t>
        <a:bodyPr/>
        <a:lstStyle/>
        <a:p>
          <a:pPr algn="ctr"/>
          <a:r>
            <a:rPr lang="es-ES" sz="2200" dirty="0">
              <a:latin typeface="Bw Modelica" panose="00000600000000000000" pitchFamily="50" charset="0"/>
            </a:rPr>
            <a:t>…se preocupó por su bienestar y la encomendó a los cuidados del discípulo Juan.</a:t>
          </a:r>
          <a:endParaRPr lang="es-EC" sz="2200" dirty="0">
            <a:latin typeface="Bw Modelica" panose="00000600000000000000" pitchFamily="50" charset="0"/>
          </a:endParaRPr>
        </a:p>
      </dgm:t>
    </dgm:pt>
    <dgm:pt modelId="{8A7A86AB-98BA-4627-9C13-0A972EE8EDA1}" type="parTrans" cxnId="{F6A7C992-3D30-471F-8C39-BDFB846FEDAB}">
      <dgm:prSet/>
      <dgm:spPr/>
      <dgm:t>
        <a:bodyPr/>
        <a:lstStyle/>
        <a:p>
          <a:pPr algn="ctr"/>
          <a:endParaRPr lang="es-EC" sz="2200">
            <a:latin typeface="Bw Modelica" panose="00000600000000000000" pitchFamily="50" charset="0"/>
          </a:endParaRPr>
        </a:p>
      </dgm:t>
    </dgm:pt>
    <dgm:pt modelId="{AB9ECC04-A49A-4B88-8B18-81E65ED6DBD3}" type="sibTrans" cxnId="{F6A7C992-3D30-471F-8C39-BDFB846FEDAB}">
      <dgm:prSet/>
      <dgm:spPr/>
      <dgm:t>
        <a:bodyPr/>
        <a:lstStyle/>
        <a:p>
          <a:pPr algn="ctr"/>
          <a:endParaRPr lang="es-EC" sz="2200">
            <a:latin typeface="Bw Modelica" panose="00000600000000000000" pitchFamily="50" charset="0"/>
          </a:endParaRPr>
        </a:p>
      </dgm:t>
    </dgm:pt>
    <dgm:pt modelId="{E5F55EB0-F579-420A-BA54-EDC8962D29CB}" type="pres">
      <dgm:prSet presAssocID="{0AC81BCC-F644-4392-A4EB-8B2755095CD1}" presName="linear" presStyleCnt="0">
        <dgm:presLayoutVars>
          <dgm:dir/>
          <dgm:animLvl val="lvl"/>
          <dgm:resizeHandles val="exact"/>
        </dgm:presLayoutVars>
      </dgm:prSet>
      <dgm:spPr/>
    </dgm:pt>
    <dgm:pt modelId="{870E8B4F-33EC-41EC-9ECF-DE6BE6928A6F}" type="pres">
      <dgm:prSet presAssocID="{8004C86F-61C7-4E98-9826-5338552751CC}" presName="parentLin" presStyleCnt="0"/>
      <dgm:spPr/>
    </dgm:pt>
    <dgm:pt modelId="{91BCAB86-8ABA-4BCB-AA84-5D95B8646941}" type="pres">
      <dgm:prSet presAssocID="{8004C86F-61C7-4E98-9826-5338552751CC}" presName="parentLeftMargin" presStyleLbl="node1" presStyleIdx="0" presStyleCnt="2"/>
      <dgm:spPr/>
    </dgm:pt>
    <dgm:pt modelId="{3055D08E-CFE1-4590-8504-844E376C9F86}" type="pres">
      <dgm:prSet presAssocID="{8004C86F-61C7-4E98-9826-5338552751CC}" presName="parentText" presStyleLbl="node1" presStyleIdx="0" presStyleCnt="2" custScaleX="137004" custScaleY="88448" custLinFactNeighborX="-50332">
        <dgm:presLayoutVars>
          <dgm:chMax val="0"/>
          <dgm:bulletEnabled val="1"/>
        </dgm:presLayoutVars>
      </dgm:prSet>
      <dgm:spPr/>
    </dgm:pt>
    <dgm:pt modelId="{B8C7A117-2516-4662-B14F-819F1C954A9C}" type="pres">
      <dgm:prSet presAssocID="{8004C86F-61C7-4E98-9826-5338552751CC}" presName="negativeSpace" presStyleCnt="0"/>
      <dgm:spPr/>
    </dgm:pt>
    <dgm:pt modelId="{DFAB4889-7CFB-4A32-A9FC-AC4A762612C4}" type="pres">
      <dgm:prSet presAssocID="{8004C86F-61C7-4E98-9826-5338552751CC}" presName="childText" presStyleLbl="conFgAcc1" presStyleIdx="0" presStyleCnt="2">
        <dgm:presLayoutVars>
          <dgm:bulletEnabled val="1"/>
        </dgm:presLayoutVars>
      </dgm:prSet>
      <dgm:spPr/>
    </dgm:pt>
    <dgm:pt modelId="{B8C01682-922D-440E-913A-5032528B88B4}" type="pres">
      <dgm:prSet presAssocID="{73607FFB-5E7C-4DAC-997C-061C21866196}" presName="spaceBetweenRectangles" presStyleCnt="0"/>
      <dgm:spPr/>
    </dgm:pt>
    <dgm:pt modelId="{105DBFB8-666A-43D2-A6B0-C2733068F0B5}" type="pres">
      <dgm:prSet presAssocID="{919834EC-F76B-4D23-B5C8-A3D58105AD31}" presName="parentLin" presStyleCnt="0"/>
      <dgm:spPr/>
    </dgm:pt>
    <dgm:pt modelId="{7D936D5D-A82B-4F51-ABA0-6FCCE26E9F73}" type="pres">
      <dgm:prSet presAssocID="{919834EC-F76B-4D23-B5C8-A3D58105AD31}" presName="parentLeftMargin" presStyleLbl="node1" presStyleIdx="0" presStyleCnt="2"/>
      <dgm:spPr/>
    </dgm:pt>
    <dgm:pt modelId="{236A525C-3E87-4A35-B9D5-6BD0C3EE0DA7}" type="pres">
      <dgm:prSet presAssocID="{919834EC-F76B-4D23-B5C8-A3D58105AD31}" presName="parentText" presStyleLbl="node1" presStyleIdx="1" presStyleCnt="2" custScaleX="137004" custScaleY="92124" custLinFactNeighborX="-50332">
        <dgm:presLayoutVars>
          <dgm:chMax val="0"/>
          <dgm:bulletEnabled val="1"/>
        </dgm:presLayoutVars>
      </dgm:prSet>
      <dgm:spPr/>
    </dgm:pt>
    <dgm:pt modelId="{8DB41084-150E-46FE-A43C-9AD5E1AA480D}" type="pres">
      <dgm:prSet presAssocID="{919834EC-F76B-4D23-B5C8-A3D58105AD31}" presName="negativeSpace" presStyleCnt="0"/>
      <dgm:spPr/>
    </dgm:pt>
    <dgm:pt modelId="{D7EC61CF-5E60-4F5F-8958-30B57E049205}" type="pres">
      <dgm:prSet presAssocID="{919834EC-F76B-4D23-B5C8-A3D58105AD31}" presName="childText" presStyleLbl="conFgAcc1" presStyleIdx="1" presStyleCnt="2">
        <dgm:presLayoutVars>
          <dgm:bulletEnabled val="1"/>
        </dgm:presLayoutVars>
      </dgm:prSet>
      <dgm:spPr/>
    </dgm:pt>
  </dgm:ptLst>
  <dgm:cxnLst>
    <dgm:cxn modelId="{54BDDE45-C8D5-451B-B3F9-0AA4AC271B0C}" type="presOf" srcId="{0AC81BCC-F644-4392-A4EB-8B2755095CD1}" destId="{E5F55EB0-F579-420A-BA54-EDC8962D29CB}" srcOrd="0" destOrd="0" presId="urn:microsoft.com/office/officeart/2005/8/layout/list1"/>
    <dgm:cxn modelId="{A56F2A75-AE09-410B-9EC2-5953EC7E866D}" type="presOf" srcId="{919834EC-F76B-4D23-B5C8-A3D58105AD31}" destId="{236A525C-3E87-4A35-B9D5-6BD0C3EE0DA7}" srcOrd="1" destOrd="0" presId="urn:microsoft.com/office/officeart/2005/8/layout/list1"/>
    <dgm:cxn modelId="{F6A7C992-3D30-471F-8C39-BDFB846FEDAB}" srcId="{0AC81BCC-F644-4392-A4EB-8B2755095CD1}" destId="{919834EC-F76B-4D23-B5C8-A3D58105AD31}" srcOrd="1" destOrd="0" parTransId="{8A7A86AB-98BA-4627-9C13-0A972EE8EDA1}" sibTransId="{AB9ECC04-A49A-4B88-8B18-81E65ED6DBD3}"/>
    <dgm:cxn modelId="{532AE2B8-D38D-4B93-A2DA-BF0F34DB4DD7}" type="presOf" srcId="{919834EC-F76B-4D23-B5C8-A3D58105AD31}" destId="{7D936D5D-A82B-4F51-ABA0-6FCCE26E9F73}" srcOrd="0" destOrd="0" presId="urn:microsoft.com/office/officeart/2005/8/layout/list1"/>
    <dgm:cxn modelId="{7515A4BA-C510-472E-B25B-3479542D13B3}" srcId="{0AC81BCC-F644-4392-A4EB-8B2755095CD1}" destId="{8004C86F-61C7-4E98-9826-5338552751CC}" srcOrd="0" destOrd="0" parTransId="{31B4C6C9-F6EC-43C8-BC61-14B44FA760BD}" sibTransId="{73607FFB-5E7C-4DAC-997C-061C21866196}"/>
    <dgm:cxn modelId="{9D27B1BD-26FA-4263-9903-76DE2E2BB6CF}" type="presOf" srcId="{8004C86F-61C7-4E98-9826-5338552751CC}" destId="{3055D08E-CFE1-4590-8504-844E376C9F86}" srcOrd="1" destOrd="0" presId="urn:microsoft.com/office/officeart/2005/8/layout/list1"/>
    <dgm:cxn modelId="{EE8C66C3-187B-4CE7-844A-FF284BA9895A}" type="presOf" srcId="{8004C86F-61C7-4E98-9826-5338552751CC}" destId="{91BCAB86-8ABA-4BCB-AA84-5D95B8646941}" srcOrd="0" destOrd="0" presId="urn:microsoft.com/office/officeart/2005/8/layout/list1"/>
    <dgm:cxn modelId="{43E05C6E-7C4E-4B31-A263-81CD27C01BF1}" type="presParOf" srcId="{E5F55EB0-F579-420A-BA54-EDC8962D29CB}" destId="{870E8B4F-33EC-41EC-9ECF-DE6BE6928A6F}" srcOrd="0" destOrd="0" presId="urn:microsoft.com/office/officeart/2005/8/layout/list1"/>
    <dgm:cxn modelId="{185A79C3-BDF4-4F2F-9E09-60DB08489C04}" type="presParOf" srcId="{870E8B4F-33EC-41EC-9ECF-DE6BE6928A6F}" destId="{91BCAB86-8ABA-4BCB-AA84-5D95B8646941}" srcOrd="0" destOrd="0" presId="urn:microsoft.com/office/officeart/2005/8/layout/list1"/>
    <dgm:cxn modelId="{4EC46944-FAD2-4760-800B-625016C9A7C5}" type="presParOf" srcId="{870E8B4F-33EC-41EC-9ECF-DE6BE6928A6F}" destId="{3055D08E-CFE1-4590-8504-844E376C9F86}" srcOrd="1" destOrd="0" presId="urn:microsoft.com/office/officeart/2005/8/layout/list1"/>
    <dgm:cxn modelId="{A2262EBC-7014-457B-9A14-6E8227052CAE}" type="presParOf" srcId="{E5F55EB0-F579-420A-BA54-EDC8962D29CB}" destId="{B8C7A117-2516-4662-B14F-819F1C954A9C}" srcOrd="1" destOrd="0" presId="urn:microsoft.com/office/officeart/2005/8/layout/list1"/>
    <dgm:cxn modelId="{4367B401-1287-4AF9-A9FB-0B9FA2701EB2}" type="presParOf" srcId="{E5F55EB0-F579-420A-BA54-EDC8962D29CB}" destId="{DFAB4889-7CFB-4A32-A9FC-AC4A762612C4}" srcOrd="2" destOrd="0" presId="urn:microsoft.com/office/officeart/2005/8/layout/list1"/>
    <dgm:cxn modelId="{54B13ADA-D588-43FE-B7BE-9DAA581DE62E}" type="presParOf" srcId="{E5F55EB0-F579-420A-BA54-EDC8962D29CB}" destId="{B8C01682-922D-440E-913A-5032528B88B4}" srcOrd="3" destOrd="0" presId="urn:microsoft.com/office/officeart/2005/8/layout/list1"/>
    <dgm:cxn modelId="{80E30F7E-B8CC-4690-96F9-35E007ABF43B}" type="presParOf" srcId="{E5F55EB0-F579-420A-BA54-EDC8962D29CB}" destId="{105DBFB8-666A-43D2-A6B0-C2733068F0B5}" srcOrd="4" destOrd="0" presId="urn:microsoft.com/office/officeart/2005/8/layout/list1"/>
    <dgm:cxn modelId="{4786846A-D7C0-49EB-9D4C-DD9A6AC672A7}" type="presParOf" srcId="{105DBFB8-666A-43D2-A6B0-C2733068F0B5}" destId="{7D936D5D-A82B-4F51-ABA0-6FCCE26E9F73}" srcOrd="0" destOrd="0" presId="urn:microsoft.com/office/officeart/2005/8/layout/list1"/>
    <dgm:cxn modelId="{9495F192-336F-4EC2-A789-8138AD5E6247}" type="presParOf" srcId="{105DBFB8-666A-43D2-A6B0-C2733068F0B5}" destId="{236A525C-3E87-4A35-B9D5-6BD0C3EE0DA7}" srcOrd="1" destOrd="0" presId="urn:microsoft.com/office/officeart/2005/8/layout/list1"/>
    <dgm:cxn modelId="{850D0797-C1F3-4440-9048-02C03C7C8ACC}" type="presParOf" srcId="{E5F55EB0-F579-420A-BA54-EDC8962D29CB}" destId="{8DB41084-150E-46FE-A43C-9AD5E1AA480D}" srcOrd="5" destOrd="0" presId="urn:microsoft.com/office/officeart/2005/8/layout/list1"/>
    <dgm:cxn modelId="{736849CC-8004-468E-8C0C-AAFBCA45A708}" type="presParOf" srcId="{E5F55EB0-F579-420A-BA54-EDC8962D29CB}" destId="{D7EC61CF-5E60-4F5F-8958-30B57E049205}" srcOrd="6" destOrd="0" presId="urn:microsoft.com/office/officeart/2005/8/layout/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100" dirty="0">
              <a:latin typeface="Bw Modelica" panose="00000600000000000000" pitchFamily="50" charset="0"/>
            </a:rPr>
            <a:t>Uno de los malhechores crucificados junto a Jesús reconoció su propia culpabilidad y aceptó a Cristo como el Rey y Salvador…</a:t>
          </a:r>
          <a:endParaRPr lang="es-EC" sz="2100" dirty="0">
            <a:latin typeface="Bw Modelica" panose="00000600000000000000" pitchFamily="50" charset="0"/>
          </a:endParaRPr>
        </a:p>
      </dgm:t>
    </dgm:pt>
    <dgm:pt modelId="{547029D3-1894-4B97-9B3E-8604F299C197}" type="parTrans" cxnId="{889BAC53-2031-4826-B53E-1BFA8859E8A4}">
      <dgm:prSet/>
      <dgm:spPr/>
      <dgm:t>
        <a:bodyPr/>
        <a:lstStyle/>
        <a:p>
          <a:endParaRPr lang="es-EC" sz="2100">
            <a:latin typeface="Bw Modelica" panose="00000600000000000000" pitchFamily="50" charset="0"/>
          </a:endParaRPr>
        </a:p>
      </dgm:t>
    </dgm:pt>
    <dgm:pt modelId="{406E7E5E-BF35-41CD-BF9B-7686AD08621C}" type="sibTrans" cxnId="{889BAC53-2031-4826-B53E-1BFA8859E8A4}">
      <dgm:prSet/>
      <dgm:spPr/>
      <dgm:t>
        <a:bodyPr/>
        <a:lstStyle/>
        <a:p>
          <a:endParaRPr lang="es-EC" sz="2100">
            <a:latin typeface="Bw Modelica" panose="00000600000000000000" pitchFamily="50" charset="0"/>
          </a:endParaRPr>
        </a:p>
      </dgm:t>
    </dgm:pt>
    <dgm:pt modelId="{D803A5E4-3217-46DD-8229-A3B19F0464D7}">
      <dgm:prSet phldrT="[Texto]" custT="1"/>
      <dgm:spPr/>
      <dgm:t>
        <a:bodyPr/>
        <a:lstStyle/>
        <a:p>
          <a:r>
            <a:rPr lang="es-ES" sz="2100" dirty="0">
              <a:latin typeface="Bw Modelica" panose="00000600000000000000" pitchFamily="50" charset="0"/>
            </a:rPr>
            <a:t>…aquel ladrón expresó fe verdadera en su petición, y allí en ese preciso momento de dolor y agonía, Cristo le aseguró la esperanza de la vida eterna.</a:t>
          </a:r>
          <a:endParaRPr lang="es-EC" sz="2100" dirty="0">
            <a:latin typeface="Bw Modelica" panose="00000600000000000000" pitchFamily="50" charset="0"/>
          </a:endParaRPr>
        </a:p>
      </dgm:t>
    </dgm:pt>
    <dgm:pt modelId="{2E193F1C-9470-44DA-8CC6-8126117A15E9}" type="parTrans" cxnId="{89801891-3AD3-432E-BED4-D621747AE5C8}">
      <dgm:prSet/>
      <dgm:spPr/>
      <dgm:t>
        <a:bodyPr/>
        <a:lstStyle/>
        <a:p>
          <a:endParaRPr lang="es-EC" sz="2100">
            <a:latin typeface="Bw Modelica" panose="00000600000000000000" pitchFamily="50" charset="0"/>
          </a:endParaRPr>
        </a:p>
      </dgm:t>
    </dgm:pt>
    <dgm:pt modelId="{8054A7A7-2C65-4232-A11B-5224673DBAD0}" type="sibTrans" cxnId="{89801891-3AD3-432E-BED4-D621747AE5C8}">
      <dgm:prSet/>
      <dgm:spPr/>
      <dgm:t>
        <a:bodyPr/>
        <a:lstStyle/>
        <a:p>
          <a:endParaRPr lang="es-EC" sz="21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46718">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2" custScaleX="277778" custScaleY="48047">
        <dgm:presLayoutVars>
          <dgm:chMax val="1"/>
          <dgm:bulletEnabled val="1"/>
        </dgm:presLayoutVars>
      </dgm:prSet>
      <dgm:spPr>
        <a:prstGeom prst="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D803A5E4-3217-46DD-8229-A3B19F0464D7}">
      <dgm:prSet phldrT="[Texto]" custT="1"/>
      <dgm:spPr/>
      <dgm:t>
        <a:bodyPr/>
        <a:lstStyle/>
        <a:p>
          <a:r>
            <a:rPr lang="es-ES" sz="2100" dirty="0">
              <a:latin typeface="Bw Modelica" panose="00000600000000000000" pitchFamily="50" charset="0"/>
            </a:rPr>
            <a:t>El último clamor de Cristo: “Consumado es”, anunciaba que la obra de redención se había cumplido plenamente; el verdadero Cordero de Dios había sido inmolado.</a:t>
          </a:r>
          <a:endParaRPr lang="es-EC" sz="2100" dirty="0">
            <a:latin typeface="Bw Modelica" panose="00000600000000000000" pitchFamily="50" charset="0"/>
          </a:endParaRPr>
        </a:p>
      </dgm:t>
    </dgm:pt>
    <dgm:pt modelId="{2E193F1C-9470-44DA-8CC6-8126117A15E9}" type="parTrans" cxnId="{89801891-3AD3-432E-BED4-D621747AE5C8}">
      <dgm:prSet/>
      <dgm:spPr/>
      <dgm:t>
        <a:bodyPr/>
        <a:lstStyle/>
        <a:p>
          <a:endParaRPr lang="es-EC" sz="2100">
            <a:latin typeface="Bw Modelica" panose="00000600000000000000" pitchFamily="50" charset="0"/>
          </a:endParaRPr>
        </a:p>
      </dgm:t>
    </dgm:pt>
    <dgm:pt modelId="{8054A7A7-2C65-4232-A11B-5224673DBAD0}" type="sibTrans" cxnId="{89801891-3AD3-432E-BED4-D621747AE5C8}">
      <dgm:prSet/>
      <dgm:spPr/>
      <dgm:t>
        <a:bodyPr/>
        <a:lstStyle/>
        <a:p>
          <a:endParaRPr lang="es-EC" sz="21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0" presStyleCnt="1" custScaleX="277778" custScaleY="91868">
        <dgm:presLayoutVars>
          <dgm:chMax val="1"/>
          <dgm:bulletEnabled val="1"/>
        </dgm:presLayoutVars>
      </dgm:prSet>
      <dgm:spPr>
        <a:prstGeom prst="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89801891-3AD3-432E-BED4-D621747AE5C8}" srcId="{DE777566-25ED-412B-861E-9EE5B3378A4C}" destId="{D803A5E4-3217-46DD-8229-A3B19F0464D7}" srcOrd="0" destOrd="0" parTransId="{2E193F1C-9470-44DA-8CC6-8126117A15E9}" sibTransId="{8054A7A7-2C65-4232-A11B-5224673DBAD0}"/>
    <dgm:cxn modelId="{9A47D7F5-4A04-4E6C-8B4E-349B75FB7C47}" type="presParOf" srcId="{0FCAC325-AD87-4A69-B81C-C68275993DBD}" destId="{D950BB09-1681-48E4-9607-2ADF3ADEB6EB}" srcOrd="0"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3411" y="238172"/>
          <a:ext cx="6985128" cy="1093813"/>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Los soldados llevaron a Jesús al pretorio y reunieron allí a toda la compañía militar, y en un acto de burla y humillación…</a:t>
          </a:r>
          <a:endParaRPr lang="es-EC" sz="2200" kern="1200" dirty="0">
            <a:latin typeface="Bw Modelica" panose="00000600000000000000" pitchFamily="50" charset="0"/>
          </a:endParaRPr>
        </a:p>
      </dsp:txBody>
      <dsp:txXfrm>
        <a:off x="3411" y="238172"/>
        <a:ext cx="6711675" cy="1093813"/>
      </dsp:txXfrm>
    </dsp:sp>
    <dsp:sp modelId="{9D041828-6AD9-46A5-9720-92B6CDC6F09B}">
      <dsp:nvSpPr>
        <dsp:cNvPr id="0" name=""/>
        <dsp:cNvSpPr/>
      </dsp:nvSpPr>
      <dsp:spPr>
        <a:xfrm>
          <a:off x="3411" y="1551257"/>
          <a:ext cx="6985128" cy="1169812"/>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…le despojaron de sus vestiduras y le colocaron un manto de color escarlata, simbolizando irónicamente una supuesta realeza…</a:t>
          </a:r>
          <a:endParaRPr lang="es-EC" sz="2200" kern="1200" dirty="0">
            <a:latin typeface="Bw Modelica" panose="00000600000000000000" pitchFamily="50" charset="0"/>
          </a:endParaRPr>
        </a:p>
      </dsp:txBody>
      <dsp:txXfrm>
        <a:off x="3411" y="1551257"/>
        <a:ext cx="6692675" cy="1169812"/>
      </dsp:txXfrm>
    </dsp:sp>
    <dsp:sp modelId="{EBB866DD-D083-4ED5-84F5-2F33000EBA59}">
      <dsp:nvSpPr>
        <dsp:cNvPr id="0" name=""/>
        <dsp:cNvSpPr/>
      </dsp:nvSpPr>
      <dsp:spPr>
        <a:xfrm>
          <a:off x="3411" y="2940341"/>
          <a:ext cx="6985128" cy="1206913"/>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…pusieron sobre su cabeza una corona de espinas, lo golpearon y escupieron, más Cristo soportó tales agresiones en silencio.</a:t>
          </a:r>
          <a:endParaRPr lang="es-EC" sz="2200" kern="1200" dirty="0">
            <a:latin typeface="Bw Modelica" panose="00000600000000000000" pitchFamily="50" charset="0"/>
          </a:endParaRPr>
        </a:p>
      </dsp:txBody>
      <dsp:txXfrm>
        <a:off x="3411" y="2940341"/>
        <a:ext cx="6683400" cy="12069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3057" y="107172"/>
          <a:ext cx="6259787" cy="104218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Una gran multitud rodeaba a Jesús para presenciar su ejecución, entre ellos curiosos, enemigos y autoridades religiosas…</a:t>
          </a:r>
          <a:endParaRPr lang="es-EC" sz="2200" kern="1200" dirty="0">
            <a:latin typeface="Bw Modelica" panose="00000600000000000000" pitchFamily="50" charset="0"/>
          </a:endParaRPr>
        </a:p>
      </dsp:txBody>
      <dsp:txXfrm>
        <a:off x="53932" y="158047"/>
        <a:ext cx="6158037" cy="940436"/>
      </dsp:txXfrm>
    </dsp:sp>
    <dsp:sp modelId="{9D041828-6AD9-46A5-9720-92B6CDC6F09B}">
      <dsp:nvSpPr>
        <dsp:cNvPr id="0" name=""/>
        <dsp:cNvSpPr/>
      </dsp:nvSpPr>
      <dsp:spPr>
        <a:xfrm>
          <a:off x="3057" y="1283782"/>
          <a:ext cx="6259787" cy="130014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…pero también, sus entristecidos discípulos, creyentes de la ciudad y región circundante pudieron unirse a la muchedumbre que seguía al Salvador.</a:t>
          </a:r>
          <a:endParaRPr lang="es-EC" sz="2200" kern="1200" dirty="0">
            <a:latin typeface="Bw Modelica" panose="00000600000000000000" pitchFamily="50" charset="0"/>
          </a:endParaRPr>
        </a:p>
      </dsp:txBody>
      <dsp:txXfrm>
        <a:off x="66525" y="1347250"/>
        <a:ext cx="6132851" cy="11732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EE75C2-317B-4251-B15C-485E35C2AC2B}">
      <dsp:nvSpPr>
        <dsp:cNvPr id="0" name=""/>
        <dsp:cNvSpPr/>
      </dsp:nvSpPr>
      <dsp:spPr>
        <a:xfrm>
          <a:off x="5658" y="0"/>
          <a:ext cx="3445150" cy="228347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Los soldados romanos llevaron a Jesús fuera de la ciudad hacia el lugar llamado Gólgota, el sitio </a:t>
          </a:r>
          <a:r>
            <a:rPr lang="es-EC" sz="2200" kern="1200" dirty="0">
              <a:latin typeface="Bw Modelica" panose="00000600000000000000" pitchFamily="50" charset="0"/>
            </a:rPr>
            <a:t>destinado para la crucifixión</a:t>
          </a:r>
          <a:r>
            <a:rPr lang="es-ES" sz="2200" kern="1200" dirty="0">
              <a:latin typeface="Bw Modelica" panose="00000600000000000000" pitchFamily="50" charset="0"/>
            </a:rPr>
            <a:t>…</a:t>
          </a:r>
          <a:endParaRPr lang="es-EC" sz="2200" kern="1200" dirty="0">
            <a:latin typeface="Bw Modelica" panose="00000600000000000000" pitchFamily="50" charset="0"/>
          </a:endParaRPr>
        </a:p>
      </dsp:txBody>
      <dsp:txXfrm>
        <a:off x="72539" y="66881"/>
        <a:ext cx="3311388" cy="2149712"/>
      </dsp:txXfrm>
    </dsp:sp>
    <dsp:sp modelId="{E4CC3571-0687-4112-A08D-05C736885F9B}">
      <dsp:nvSpPr>
        <dsp:cNvPr id="0" name=""/>
        <dsp:cNvSpPr/>
      </dsp:nvSpPr>
      <dsp:spPr>
        <a:xfrm>
          <a:off x="3795324" y="714538"/>
          <a:ext cx="730372" cy="854397"/>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a:off x="3795324" y="885417"/>
        <a:ext cx="511260" cy="512639"/>
      </dsp:txXfrm>
    </dsp:sp>
    <dsp:sp modelId="{0E1D2329-C1EE-4E5A-A3B8-080AFDEA3D98}">
      <dsp:nvSpPr>
        <dsp:cNvPr id="0" name=""/>
        <dsp:cNvSpPr/>
      </dsp:nvSpPr>
      <dsp:spPr>
        <a:xfrm>
          <a:off x="4828869" y="0"/>
          <a:ext cx="3445150" cy="228347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…Cristo, debía cargar su propia cruz a pesar de la terrible debilidad física que ya sufría por los azotes, la pérdida de sangre y el maltrato.</a:t>
          </a:r>
          <a:endParaRPr lang="es-EC" sz="2200" kern="1200" dirty="0">
            <a:latin typeface="Bw Modelica" panose="00000600000000000000" pitchFamily="50" charset="0"/>
          </a:endParaRPr>
        </a:p>
      </dsp:txBody>
      <dsp:txXfrm>
        <a:off x="4895750" y="66881"/>
        <a:ext cx="3311388" cy="214971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710" y="338"/>
          <a:ext cx="5549327" cy="209946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estado físico de Jesús era extremadamente crítico, s</a:t>
          </a:r>
          <a:r>
            <a:rPr lang="es-EC" sz="2200" kern="1200" dirty="0">
              <a:latin typeface="Bw Modelica" panose="00000600000000000000" pitchFamily="50" charset="0"/>
            </a:rPr>
            <a:t>u cuerpo estaba debilitado por las flagelaciones, por eso, cuando los soldados colocaron la pesada cruz sobre Él, </a:t>
          </a:r>
          <a:r>
            <a:rPr lang="es-ES" sz="2200" kern="1200" dirty="0">
              <a:latin typeface="Bw Modelica" panose="00000600000000000000" pitchFamily="50" charset="0"/>
            </a:rPr>
            <a:t>Jesús cayó desfallecido bajo la carga…</a:t>
          </a:r>
          <a:endParaRPr lang="es-EC" sz="2200" kern="1200" dirty="0">
            <a:latin typeface="Bw Modelica" panose="00000600000000000000" pitchFamily="50" charset="0"/>
          </a:endParaRPr>
        </a:p>
      </dsp:txBody>
      <dsp:txXfrm>
        <a:off x="2710" y="338"/>
        <a:ext cx="5549327" cy="2099464"/>
      </dsp:txXfrm>
    </dsp:sp>
    <dsp:sp modelId="{EBB866DD-D083-4ED5-84F5-2F33000EBA59}">
      <dsp:nvSpPr>
        <dsp:cNvPr id="0" name=""/>
        <dsp:cNvSpPr/>
      </dsp:nvSpPr>
      <dsp:spPr>
        <a:xfrm>
          <a:off x="2710" y="2303448"/>
          <a:ext cx="5549327" cy="185855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…los soldados, viendo que no podía avanzar, tomaron a un hombre que pasaba por allí, Simón de Cirene, y lo obligaron a llevar la cruz, y de esta manera Jesús avanzó hacia el Calvario.</a:t>
          </a:r>
          <a:endParaRPr lang="es-EC" sz="2200" kern="1200" dirty="0">
            <a:latin typeface="Bw Modelica" panose="00000600000000000000" pitchFamily="50" charset="0"/>
          </a:endParaRPr>
        </a:p>
      </dsp:txBody>
      <dsp:txXfrm>
        <a:off x="2710" y="2303448"/>
        <a:ext cx="5549327" cy="185855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2116EE-53DE-498E-8E86-AA93E94C6B97}">
      <dsp:nvSpPr>
        <dsp:cNvPr id="0" name=""/>
        <dsp:cNvSpPr/>
      </dsp:nvSpPr>
      <dsp:spPr>
        <a:xfrm>
          <a:off x="0" y="2990647"/>
          <a:ext cx="5551846" cy="241865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…y les advirtió profetizando la futura destrucción de Jerusalén, la cual tuvo su cumplimiento en el año 70 </a:t>
          </a:r>
          <a:r>
            <a:rPr lang="es-ES" sz="2200" kern="1200" dirty="0" err="1">
              <a:latin typeface="Bw Modelica" panose="00000600000000000000" pitchFamily="50" charset="0"/>
            </a:rPr>
            <a:t>d.C</a:t>
          </a:r>
          <a:r>
            <a:rPr lang="es-ES" sz="2200" kern="1200" dirty="0">
              <a:latin typeface="Bw Modelica" panose="00000600000000000000" pitchFamily="50" charset="0"/>
            </a:rPr>
            <a:t>, cuando muchos perecieron junto con sus hijos a causa de su incredulidad, en esta también vio Jesús la destrucción final del mundo.</a:t>
          </a:r>
          <a:endParaRPr lang="es-EC" sz="2200" kern="1200" dirty="0">
            <a:latin typeface="Bw Modelica" panose="00000600000000000000" pitchFamily="50" charset="0"/>
          </a:endParaRPr>
        </a:p>
      </dsp:txBody>
      <dsp:txXfrm>
        <a:off x="0" y="2990647"/>
        <a:ext cx="5551846" cy="2418650"/>
      </dsp:txXfrm>
    </dsp:sp>
    <dsp:sp modelId="{EB05ED16-170E-4ABA-A9FC-1E534D3C8009}">
      <dsp:nvSpPr>
        <dsp:cNvPr id="0" name=""/>
        <dsp:cNvSpPr/>
      </dsp:nvSpPr>
      <dsp:spPr>
        <a:xfrm rot="10800000">
          <a:off x="0" y="147566"/>
          <a:ext cx="5551846" cy="2926352"/>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Mientras Jesús era llevado hacia el Calvario, un grupo de mujeres lloraban y se compadecían de su sufrimiento, pero Jesús, aun en medio de su agonía, dirigió sus pensamientos hacia ellas y sus hijos…</a:t>
          </a:r>
          <a:endParaRPr lang="es-EC" sz="2200" kern="1200" dirty="0">
            <a:latin typeface="Bw Modelica" panose="00000600000000000000" pitchFamily="50" charset="0"/>
          </a:endParaRPr>
        </a:p>
      </dsp:txBody>
      <dsp:txXfrm rot="10800000">
        <a:off x="0" y="147566"/>
        <a:ext cx="5551846" cy="190145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401" y="51528"/>
          <a:ext cx="4917565" cy="131869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Cuando Jesús llegó al Gólgota, el lugar de la ejecución, </a:t>
          </a:r>
          <a:r>
            <a:rPr lang="es-EC" sz="2100" kern="1200" dirty="0">
              <a:latin typeface="Bw Modelica" panose="00000600000000000000" pitchFamily="50" charset="0"/>
            </a:rPr>
            <a:t>Jesús a diferencia de los dos ladrones, no ofreció resistencia…</a:t>
          </a:r>
        </a:p>
      </dsp:txBody>
      <dsp:txXfrm>
        <a:off x="66774" y="115901"/>
        <a:ext cx="4788819" cy="1189944"/>
      </dsp:txXfrm>
    </dsp:sp>
    <dsp:sp modelId="{9D041828-6AD9-46A5-9720-92B6CDC6F09B}">
      <dsp:nvSpPr>
        <dsp:cNvPr id="0" name=""/>
        <dsp:cNvSpPr/>
      </dsp:nvSpPr>
      <dsp:spPr>
        <a:xfrm>
          <a:off x="2401" y="1596246"/>
          <a:ext cx="4917565" cy="132926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…su madre presenciaba cada acto, vio las manos de Jesús extendidas sobre la cruz, y su angustia era tan grande…</a:t>
          </a:r>
          <a:endParaRPr lang="es-EC" sz="2100" kern="1200" dirty="0">
            <a:latin typeface="Bw Modelica" panose="00000600000000000000" pitchFamily="50" charset="0"/>
          </a:endParaRPr>
        </a:p>
      </dsp:txBody>
      <dsp:txXfrm>
        <a:off x="67291" y="1661136"/>
        <a:ext cx="4787785" cy="1199488"/>
      </dsp:txXfrm>
    </dsp:sp>
    <dsp:sp modelId="{EBB866DD-D083-4ED5-84F5-2F33000EBA59}">
      <dsp:nvSpPr>
        <dsp:cNvPr id="0" name=""/>
        <dsp:cNvSpPr/>
      </dsp:nvSpPr>
      <dsp:spPr>
        <a:xfrm>
          <a:off x="2401" y="3151543"/>
          <a:ext cx="4917565" cy="132190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…que cuando los clavos, duros y fríos, atravesaron su carne inocente, los discípulos tuvieron que apartarla de la cruel escena.</a:t>
          </a:r>
          <a:endParaRPr lang="es-EC" sz="2100" kern="1200" dirty="0">
            <a:latin typeface="Bw Modelica" panose="00000600000000000000" pitchFamily="50" charset="0"/>
          </a:endParaRPr>
        </a:p>
      </dsp:txBody>
      <dsp:txXfrm>
        <a:off x="66931" y="3216073"/>
        <a:ext cx="4788505" cy="11928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3212" y="19625"/>
          <a:ext cx="6579089" cy="100593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Durante la crucifixión, sin darse cuenta de que actuaban conforme al plan profético de Dios…</a:t>
          </a:r>
          <a:endParaRPr lang="es-EC" sz="2100" kern="1200" dirty="0">
            <a:latin typeface="Bw Modelica" panose="00000600000000000000" pitchFamily="50" charset="0"/>
          </a:endParaRPr>
        </a:p>
      </dsp:txBody>
      <dsp:txXfrm>
        <a:off x="3212" y="19625"/>
        <a:ext cx="6579089" cy="1005935"/>
      </dsp:txXfrm>
    </dsp:sp>
    <dsp:sp modelId="{9D041828-6AD9-46A5-9720-92B6CDC6F09B}">
      <dsp:nvSpPr>
        <dsp:cNvPr id="0" name=""/>
        <dsp:cNvSpPr/>
      </dsp:nvSpPr>
      <dsp:spPr>
        <a:xfrm>
          <a:off x="3212" y="1222602"/>
          <a:ext cx="6579089" cy="134918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…los soldados romanos se repartieron las vestiduras de Jesús entre ellos y echaron suertes por la túnica que estaba tejida sin costura, para no dividirla…</a:t>
          </a:r>
          <a:endParaRPr lang="es-EC" sz="2100" kern="1200" dirty="0">
            <a:latin typeface="Bw Modelica" panose="00000600000000000000" pitchFamily="50" charset="0"/>
          </a:endParaRPr>
        </a:p>
      </dsp:txBody>
      <dsp:txXfrm>
        <a:off x="3212" y="1222602"/>
        <a:ext cx="6579089" cy="1349181"/>
      </dsp:txXfrm>
    </dsp:sp>
    <dsp:sp modelId="{EBB866DD-D083-4ED5-84F5-2F33000EBA59}">
      <dsp:nvSpPr>
        <dsp:cNvPr id="0" name=""/>
        <dsp:cNvSpPr/>
      </dsp:nvSpPr>
      <dsp:spPr>
        <a:xfrm>
          <a:off x="3212" y="2768825"/>
          <a:ext cx="6579089" cy="115237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…así, la profecía de David acerca del sufrimiento del Mesías se cumplió con exactitud, confirmando que Jesús era el Mesías prometido.</a:t>
          </a:r>
          <a:endParaRPr lang="es-EC" sz="2100" kern="1200" dirty="0">
            <a:latin typeface="Bw Modelica" panose="00000600000000000000" pitchFamily="50" charset="0"/>
          </a:endParaRPr>
        </a:p>
      </dsp:txBody>
      <dsp:txXfrm>
        <a:off x="3212" y="2768825"/>
        <a:ext cx="6579089" cy="115237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3449" y="16086"/>
          <a:ext cx="7064080" cy="1015612"/>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inscripción fue escrita en los idiomas hebreo, griego y latín, los tres idiomas más importantes del mundo de aquel tiempo…</a:t>
          </a:r>
          <a:endParaRPr lang="es-EC" sz="2200" kern="1200" dirty="0">
            <a:latin typeface="Bw Modelica" panose="00000600000000000000" pitchFamily="50" charset="0"/>
          </a:endParaRPr>
        </a:p>
      </dsp:txBody>
      <dsp:txXfrm>
        <a:off x="53027" y="65664"/>
        <a:ext cx="6964924" cy="916456"/>
      </dsp:txXfrm>
    </dsp:sp>
    <dsp:sp modelId="{9D041828-6AD9-46A5-9720-92B6CDC6F09B}">
      <dsp:nvSpPr>
        <dsp:cNvPr id="0" name=""/>
        <dsp:cNvSpPr/>
      </dsp:nvSpPr>
      <dsp:spPr>
        <a:xfrm>
          <a:off x="3449" y="1208137"/>
          <a:ext cx="7064080" cy="106949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…al ver esto, los dirigentes judíos se irritaron y exigieron a Pilato que cambiara el texto para que dijera : “Él dijo: Soy Rey de los Judíos”…</a:t>
          </a:r>
          <a:endParaRPr lang="es-EC" sz="2200" kern="1200" dirty="0">
            <a:latin typeface="Bw Modelica" panose="00000600000000000000" pitchFamily="50" charset="0"/>
          </a:endParaRPr>
        </a:p>
      </dsp:txBody>
      <dsp:txXfrm>
        <a:off x="55657" y="1260345"/>
        <a:ext cx="6959664" cy="965080"/>
      </dsp:txXfrm>
    </dsp:sp>
    <dsp:sp modelId="{EBB866DD-D083-4ED5-84F5-2F33000EBA59}">
      <dsp:nvSpPr>
        <dsp:cNvPr id="0" name=""/>
        <dsp:cNvSpPr/>
      </dsp:nvSpPr>
      <dsp:spPr>
        <a:xfrm>
          <a:off x="3449" y="2454072"/>
          <a:ext cx="7064080" cy="1062051"/>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…sin embargo, Pilato, cansado de sus manipulaciones y consciente de haber cedido demasiado, no atendió su petición.</a:t>
          </a:r>
          <a:endParaRPr lang="es-EC" sz="2200" kern="1200" dirty="0">
            <a:latin typeface="Bw Modelica" panose="00000600000000000000" pitchFamily="50" charset="0"/>
          </a:endParaRPr>
        </a:p>
      </dsp:txBody>
      <dsp:txXfrm>
        <a:off x="55294" y="2505917"/>
        <a:ext cx="6960390" cy="95836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B7B6AC-5F5D-47F9-BC9A-F299917F9C9D}">
      <dsp:nvSpPr>
        <dsp:cNvPr id="0" name=""/>
        <dsp:cNvSpPr/>
      </dsp:nvSpPr>
      <dsp:spPr>
        <a:xfrm>
          <a:off x="0" y="2873"/>
          <a:ext cx="5506278" cy="193093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Esta oración reveló el incomparable amor de Cristo, quien intercedía no por sí mismo, sino por aquellos que le causaban sufrimiento, su intercesión se extendía mucho más allá de los presentes en el Calvario…</a:t>
          </a:r>
          <a:endParaRPr lang="es-EC" sz="2200" kern="1200" dirty="0">
            <a:latin typeface="Bw Modelica" panose="00000600000000000000" pitchFamily="50" charset="0"/>
          </a:endParaRPr>
        </a:p>
      </dsp:txBody>
      <dsp:txXfrm>
        <a:off x="56555" y="59428"/>
        <a:ext cx="5393168" cy="1817822"/>
      </dsp:txXfrm>
    </dsp:sp>
    <dsp:sp modelId="{453817D1-3B94-47AE-A879-A8732AC96949}">
      <dsp:nvSpPr>
        <dsp:cNvPr id="0" name=""/>
        <dsp:cNvSpPr/>
      </dsp:nvSpPr>
      <dsp:spPr>
        <a:xfrm rot="5400000">
          <a:off x="2205888" y="2006771"/>
          <a:ext cx="1094500" cy="1313400"/>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rot="-5400000">
        <a:off x="2359118" y="2116221"/>
        <a:ext cx="788040" cy="766150"/>
      </dsp:txXfrm>
    </dsp:sp>
    <dsp:sp modelId="{70437E02-45D0-47C9-80E5-FE6E70D5D88D}">
      <dsp:nvSpPr>
        <dsp:cNvPr id="0" name=""/>
        <dsp:cNvSpPr/>
      </dsp:nvSpPr>
      <dsp:spPr>
        <a:xfrm>
          <a:off x="0" y="3393139"/>
          <a:ext cx="5506278" cy="194619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…alcanzaba a todo pecador, desde Adán hasta la última generación sobre la tierra, abriendo el camino a la paz con Dios y a la vida eterna a todo aquel que le acepta como su Salvador.</a:t>
          </a:r>
          <a:endParaRPr lang="es-EC" sz="2200" kern="1200" dirty="0">
            <a:latin typeface="Bw Modelica" panose="00000600000000000000" pitchFamily="50" charset="0"/>
          </a:endParaRPr>
        </a:p>
      </dsp:txBody>
      <dsp:txXfrm>
        <a:off x="57002" y="3450141"/>
        <a:ext cx="5392274" cy="183219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AB4889-7CFB-4A32-A9FC-AC4A762612C4}">
      <dsp:nvSpPr>
        <dsp:cNvPr id="0" name=""/>
        <dsp:cNvSpPr/>
      </dsp:nvSpPr>
      <dsp:spPr>
        <a:xfrm>
          <a:off x="0" y="571573"/>
          <a:ext cx="5862320" cy="12600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055D08E-CFE1-4590-8504-844E376C9F86}">
      <dsp:nvSpPr>
        <dsp:cNvPr id="0" name=""/>
        <dsp:cNvSpPr/>
      </dsp:nvSpPr>
      <dsp:spPr>
        <a:xfrm>
          <a:off x="144163" y="4080"/>
          <a:ext cx="5567225" cy="1305492"/>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5107" tIns="0" rIns="155107" bIns="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Aun en medio de su agonía en la cruz, Cristo se acordó de proveer para su madre viuda y afligida…</a:t>
          </a:r>
          <a:endParaRPr lang="es-EC" sz="2200" kern="1200" dirty="0">
            <a:latin typeface="Bw Modelica" panose="00000600000000000000" pitchFamily="50" charset="0"/>
          </a:endParaRPr>
        </a:p>
      </dsp:txBody>
      <dsp:txXfrm>
        <a:off x="207892" y="67809"/>
        <a:ext cx="5439767" cy="1178034"/>
      </dsp:txXfrm>
    </dsp:sp>
    <dsp:sp modelId="{D7EC61CF-5E60-4F5F-8958-30B57E049205}">
      <dsp:nvSpPr>
        <dsp:cNvPr id="0" name=""/>
        <dsp:cNvSpPr/>
      </dsp:nvSpPr>
      <dsp:spPr>
        <a:xfrm>
          <a:off x="0" y="2723323"/>
          <a:ext cx="5862320" cy="12600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36A525C-3E87-4A35-B9D5-6BD0C3EE0DA7}">
      <dsp:nvSpPr>
        <dsp:cNvPr id="0" name=""/>
        <dsp:cNvSpPr/>
      </dsp:nvSpPr>
      <dsp:spPr>
        <a:xfrm>
          <a:off x="144163" y="2101573"/>
          <a:ext cx="5567225" cy="135975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5107" tIns="0" rIns="155107" bIns="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…se preocupó por su bienestar y la encomendó a los cuidados del discípulo Juan.</a:t>
          </a:r>
          <a:endParaRPr lang="es-EC" sz="2200" kern="1200" dirty="0">
            <a:latin typeface="Bw Modelica" panose="00000600000000000000" pitchFamily="50" charset="0"/>
          </a:endParaRPr>
        </a:p>
      </dsp:txBody>
      <dsp:txXfrm>
        <a:off x="210541" y="2167951"/>
        <a:ext cx="5434469" cy="122699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3444" y="2633"/>
          <a:ext cx="7052267" cy="104690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Uno de los malhechores crucificados junto a Jesús reconoció su propia culpabilidad y aceptó a Cristo como el Rey y Salvador…</a:t>
          </a:r>
          <a:endParaRPr lang="es-EC" sz="2100" kern="1200" dirty="0">
            <a:latin typeface="Bw Modelica" panose="00000600000000000000" pitchFamily="50" charset="0"/>
          </a:endParaRPr>
        </a:p>
      </dsp:txBody>
      <dsp:txXfrm>
        <a:off x="3444" y="2633"/>
        <a:ext cx="7052267" cy="1046904"/>
      </dsp:txXfrm>
    </dsp:sp>
    <dsp:sp modelId="{9D041828-6AD9-46A5-9720-92B6CDC6F09B}">
      <dsp:nvSpPr>
        <dsp:cNvPr id="0" name=""/>
        <dsp:cNvSpPr/>
      </dsp:nvSpPr>
      <dsp:spPr>
        <a:xfrm>
          <a:off x="3444" y="1161582"/>
          <a:ext cx="7052267" cy="107668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…aquel ladrón expresó fe verdadera en su petición, y allí en ese preciso momento de dolor y agonía, Cristo le aseguró la esperanza de la vida eterna.</a:t>
          </a:r>
          <a:endParaRPr lang="es-EC" sz="2100" kern="1200" dirty="0">
            <a:latin typeface="Bw Modelica" panose="00000600000000000000" pitchFamily="50" charset="0"/>
          </a:endParaRPr>
        </a:p>
      </dsp:txBody>
      <dsp:txXfrm>
        <a:off x="3444" y="1161582"/>
        <a:ext cx="7052267" cy="107668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041828-6AD9-46A5-9720-92B6CDC6F09B}">
      <dsp:nvSpPr>
        <dsp:cNvPr id="0" name=""/>
        <dsp:cNvSpPr/>
      </dsp:nvSpPr>
      <dsp:spPr>
        <a:xfrm>
          <a:off x="3444" y="54781"/>
          <a:ext cx="7052267" cy="123775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El último clamor de Cristo: “Consumado es”, anunciaba que la obra de redención se había cumplido plenamente; el verdadero Cordero de Dios había sido inmolado.</a:t>
          </a:r>
          <a:endParaRPr lang="es-EC" sz="2100" kern="1200" dirty="0">
            <a:latin typeface="Bw Modelica" panose="00000600000000000000" pitchFamily="50" charset="0"/>
          </a:endParaRPr>
        </a:p>
      </dsp:txBody>
      <dsp:txXfrm>
        <a:off x="3444" y="54781"/>
        <a:ext cx="7052267" cy="1237750"/>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4A7BB-0907-41D9-99A7-D35765228B78}" type="datetimeFigureOut">
              <a:rPr lang="es-EC" smtClean="0"/>
              <a:t>7/11/2025</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5E3600-437F-4CDD-92CE-E102E17D15B7}" type="slidenum">
              <a:rPr lang="es-EC" smtClean="0"/>
              <a:t>‹Nº›</a:t>
            </a:fld>
            <a:endParaRPr lang="es-EC"/>
          </a:p>
        </p:txBody>
      </p:sp>
    </p:spTree>
    <p:extLst>
      <p:ext uri="{BB962C8B-B14F-4D97-AF65-F5344CB8AC3E}">
        <p14:creationId xmlns:p14="http://schemas.microsoft.com/office/powerpoint/2010/main" val="940187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a:t>
            </a:fld>
            <a:endParaRPr lang="es-EC"/>
          </a:p>
        </p:txBody>
      </p:sp>
    </p:spTree>
    <p:extLst>
      <p:ext uri="{BB962C8B-B14F-4D97-AF65-F5344CB8AC3E}">
        <p14:creationId xmlns:p14="http://schemas.microsoft.com/office/powerpoint/2010/main" val="3723794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4</a:t>
            </a:fld>
            <a:endParaRPr lang="es-EC"/>
          </a:p>
        </p:txBody>
      </p:sp>
    </p:spTree>
    <p:extLst>
      <p:ext uri="{BB962C8B-B14F-4D97-AF65-F5344CB8AC3E}">
        <p14:creationId xmlns:p14="http://schemas.microsoft.com/office/powerpoint/2010/main" val="2246735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5</a:t>
            </a:fld>
            <a:endParaRPr lang="es-EC"/>
          </a:p>
        </p:txBody>
      </p:sp>
    </p:spTree>
    <p:extLst>
      <p:ext uri="{BB962C8B-B14F-4D97-AF65-F5344CB8AC3E}">
        <p14:creationId xmlns:p14="http://schemas.microsoft.com/office/powerpoint/2010/main" val="2721403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5"/>
          </p:nvPr>
        </p:nvSpPr>
        <p:spPr/>
        <p:txBody>
          <a:bodyPr/>
          <a:lstStyle/>
          <a:p>
            <a:fld id="{615E3600-437F-4CDD-92CE-E102E17D15B7}" type="slidenum">
              <a:rPr lang="es-EC" smtClean="0"/>
              <a:t>6</a:t>
            </a:fld>
            <a:endParaRPr lang="es-EC"/>
          </a:p>
        </p:txBody>
      </p:sp>
    </p:spTree>
    <p:extLst>
      <p:ext uri="{BB962C8B-B14F-4D97-AF65-F5344CB8AC3E}">
        <p14:creationId xmlns:p14="http://schemas.microsoft.com/office/powerpoint/2010/main" val="2973002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7</a:t>
            </a:fld>
            <a:endParaRPr lang="es-EC"/>
          </a:p>
        </p:txBody>
      </p:sp>
    </p:spTree>
    <p:extLst>
      <p:ext uri="{BB962C8B-B14F-4D97-AF65-F5344CB8AC3E}">
        <p14:creationId xmlns:p14="http://schemas.microsoft.com/office/powerpoint/2010/main" val="35175917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8</a:t>
            </a:fld>
            <a:endParaRPr lang="es-EC"/>
          </a:p>
        </p:txBody>
      </p:sp>
    </p:spTree>
    <p:extLst>
      <p:ext uri="{BB962C8B-B14F-4D97-AF65-F5344CB8AC3E}">
        <p14:creationId xmlns:p14="http://schemas.microsoft.com/office/powerpoint/2010/main" val="81768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9</a:t>
            </a:fld>
            <a:endParaRPr lang="es-EC"/>
          </a:p>
        </p:txBody>
      </p:sp>
    </p:spTree>
    <p:extLst>
      <p:ext uri="{BB962C8B-B14F-4D97-AF65-F5344CB8AC3E}">
        <p14:creationId xmlns:p14="http://schemas.microsoft.com/office/powerpoint/2010/main" val="11055882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10</a:t>
            </a:fld>
            <a:endParaRPr lang="es-EC"/>
          </a:p>
        </p:txBody>
      </p:sp>
    </p:spTree>
    <p:extLst>
      <p:ext uri="{BB962C8B-B14F-4D97-AF65-F5344CB8AC3E}">
        <p14:creationId xmlns:p14="http://schemas.microsoft.com/office/powerpoint/2010/main" val="721022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11</a:t>
            </a:fld>
            <a:endParaRPr lang="es-EC"/>
          </a:p>
        </p:txBody>
      </p:sp>
    </p:spTree>
    <p:extLst>
      <p:ext uri="{BB962C8B-B14F-4D97-AF65-F5344CB8AC3E}">
        <p14:creationId xmlns:p14="http://schemas.microsoft.com/office/powerpoint/2010/main" val="1286566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12</a:t>
            </a:fld>
            <a:endParaRPr lang="es-EC"/>
          </a:p>
        </p:txBody>
      </p:sp>
    </p:spTree>
    <p:extLst>
      <p:ext uri="{BB962C8B-B14F-4D97-AF65-F5344CB8AC3E}">
        <p14:creationId xmlns:p14="http://schemas.microsoft.com/office/powerpoint/2010/main" val="3390584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13</a:t>
            </a:fld>
            <a:endParaRPr lang="es-EC"/>
          </a:p>
        </p:txBody>
      </p:sp>
    </p:spTree>
    <p:extLst>
      <p:ext uri="{BB962C8B-B14F-4D97-AF65-F5344CB8AC3E}">
        <p14:creationId xmlns:p14="http://schemas.microsoft.com/office/powerpoint/2010/main" val="196180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14</a:t>
            </a:fld>
            <a:endParaRPr lang="es-EC"/>
          </a:p>
        </p:txBody>
      </p:sp>
    </p:spTree>
    <p:extLst>
      <p:ext uri="{BB962C8B-B14F-4D97-AF65-F5344CB8AC3E}">
        <p14:creationId xmlns:p14="http://schemas.microsoft.com/office/powerpoint/2010/main" val="29166138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15</a:t>
            </a:fld>
            <a:endParaRPr lang="es-EC"/>
          </a:p>
        </p:txBody>
      </p:sp>
    </p:spTree>
    <p:extLst>
      <p:ext uri="{BB962C8B-B14F-4D97-AF65-F5344CB8AC3E}">
        <p14:creationId xmlns:p14="http://schemas.microsoft.com/office/powerpoint/2010/main" val="33190818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BF040E-651F-B5BD-0FA8-B384D09767EE}"/>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E909E53-37F2-FE65-6620-87C737AC8EF4}"/>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32E92068-5CF8-82FE-1AEE-68895126E83C}"/>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057B72FD-17AD-154E-E2B6-CB0D5EB77E6B}"/>
              </a:ext>
            </a:extLst>
          </p:cNvPr>
          <p:cNvSpPr>
            <a:spLocks noGrp="1"/>
          </p:cNvSpPr>
          <p:nvPr>
            <p:ph type="sldNum" sz="quarter" idx="5"/>
          </p:nvPr>
        </p:nvSpPr>
        <p:spPr/>
        <p:txBody>
          <a:bodyPr/>
          <a:lstStyle/>
          <a:p>
            <a:fld id="{615E3600-437F-4CDD-92CE-E102E17D15B7}" type="slidenum">
              <a:rPr lang="es-EC" smtClean="0"/>
              <a:t>16</a:t>
            </a:fld>
            <a:endParaRPr lang="es-EC"/>
          </a:p>
        </p:txBody>
      </p:sp>
    </p:spTree>
    <p:extLst>
      <p:ext uri="{BB962C8B-B14F-4D97-AF65-F5344CB8AC3E}">
        <p14:creationId xmlns:p14="http://schemas.microsoft.com/office/powerpoint/2010/main" val="749357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7/11/2025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914298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7/11/2025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893355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865CB99C-21E8-4EC3-94AC-89B26B7F2FD4}" type="datetimeFigureOut">
              <a:rPr lang="es-EC" smtClean="0"/>
              <a:t>7/11/2025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75850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865CB99C-21E8-4EC3-94AC-89B26B7F2FD4}" type="datetimeFigureOut">
              <a:rPr lang="es-EC" smtClean="0"/>
              <a:t>7/11/2025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85235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865CB99C-21E8-4EC3-94AC-89B26B7F2FD4}" type="datetimeFigureOut">
              <a:rPr lang="es-EC" smtClean="0"/>
              <a:t>7/11/2025</a:t>
            </a:fld>
            <a:endParaRPr lang="es-EC" dirty="0"/>
          </a:p>
        </p:txBody>
      </p:sp>
      <p:sp>
        <p:nvSpPr>
          <p:cNvPr id="8" name="Marcador de pie de página 7"/>
          <p:cNvSpPr>
            <a:spLocks noGrp="1"/>
          </p:cNvSpPr>
          <p:nvPr>
            <p:ph type="ftr" sz="quarter" idx="11"/>
          </p:nvPr>
        </p:nvSpPr>
        <p:spPr/>
        <p:txBody>
          <a:bodyPr/>
          <a:lstStyle/>
          <a:p>
            <a:endParaRPr lang="es-EC" dirty="0"/>
          </a:p>
        </p:txBody>
      </p:sp>
      <p:sp>
        <p:nvSpPr>
          <p:cNvPr id="9" name="Marcador de número de diapositiva 8"/>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453127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865CB99C-21E8-4EC3-94AC-89B26B7F2FD4}" type="datetimeFigureOut">
              <a:rPr lang="es-EC" smtClean="0"/>
              <a:t>7/11/2025</a:t>
            </a:fld>
            <a:endParaRPr lang="es-EC" dirty="0"/>
          </a:p>
        </p:txBody>
      </p:sp>
      <p:sp>
        <p:nvSpPr>
          <p:cNvPr id="4" name="Marcador de pie de página 3"/>
          <p:cNvSpPr>
            <a:spLocks noGrp="1"/>
          </p:cNvSpPr>
          <p:nvPr>
            <p:ph type="ftr" sz="quarter" idx="11"/>
          </p:nvPr>
        </p:nvSpPr>
        <p:spPr/>
        <p:txBody>
          <a:bodyPr/>
          <a:lstStyle/>
          <a:p>
            <a:endParaRPr lang="es-EC" dirty="0"/>
          </a:p>
        </p:txBody>
      </p:sp>
      <p:sp>
        <p:nvSpPr>
          <p:cNvPr id="5" name="Marcador de número de diapositiva 4"/>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30994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65CB99C-21E8-4EC3-94AC-89B26B7F2FD4}" type="datetimeFigureOut">
              <a:rPr lang="es-EC" smtClean="0"/>
              <a:t>7/11/2025</a:t>
            </a:fld>
            <a:endParaRPr lang="es-EC" dirty="0"/>
          </a:p>
        </p:txBody>
      </p:sp>
      <p:sp>
        <p:nvSpPr>
          <p:cNvPr id="3" name="Marcador de pie de página 2"/>
          <p:cNvSpPr>
            <a:spLocks noGrp="1"/>
          </p:cNvSpPr>
          <p:nvPr>
            <p:ph type="ftr" sz="quarter" idx="11"/>
          </p:nvPr>
        </p:nvSpPr>
        <p:spPr/>
        <p:txBody>
          <a:bodyPr/>
          <a:lstStyle/>
          <a:p>
            <a:endParaRPr lang="es-EC" dirty="0"/>
          </a:p>
        </p:txBody>
      </p:sp>
      <p:sp>
        <p:nvSpPr>
          <p:cNvPr id="4" name="Marcador de número de diapositiva 3"/>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1711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7/11/2025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06108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7/11/2025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316666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7/11/2025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47314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7/11/2025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162013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CB99C-21E8-4EC3-94AC-89B26B7F2FD4}" type="datetimeFigureOut">
              <a:rPr lang="es-EC" smtClean="0"/>
              <a:t>7/11/2025</a:t>
            </a:fld>
            <a:endParaRPr lang="es-EC"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9287692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image" Target="../media/image20.jpe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4.jpeg"/><Relationship Id="rId7"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5.jpeg"/><Relationship Id="rId5" Type="http://schemas.microsoft.com/office/2007/relationships/hdphoto" Target="../media/hdphoto2.wdp"/><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27.png"/><Relationship Id="rId7" Type="http://schemas.openxmlformats.org/officeDocument/2006/relationships/diagramLayout" Target="../diagrams/layout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18.png"/><Relationship Id="rId10" Type="http://schemas.microsoft.com/office/2007/relationships/diagramDrawing" Target="../diagrams/drawing1.xml"/><Relationship Id="rId4" Type="http://schemas.openxmlformats.org/officeDocument/2006/relationships/image" Target="../media/image15.jpeg"/><Relationship Id="rId9" Type="http://schemas.openxmlformats.org/officeDocument/2006/relationships/diagramColors" Target="../diagrams/colors1.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openxmlformats.org/officeDocument/2006/relationships/diagramQuickStyle" Target="../diagrams/quickStyle3.xml"/><Relationship Id="rId3" Type="http://schemas.openxmlformats.org/officeDocument/2006/relationships/image" Target="../media/image28.png"/><Relationship Id="rId7" Type="http://schemas.openxmlformats.org/officeDocument/2006/relationships/diagramLayout" Target="../diagrams/layout2.xml"/><Relationship Id="rId12" Type="http://schemas.openxmlformats.org/officeDocument/2006/relationships/diagramLayout" Target="../diagrams/layout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Data" Target="../diagrams/data2.xml"/><Relationship Id="rId11" Type="http://schemas.openxmlformats.org/officeDocument/2006/relationships/diagramData" Target="../diagrams/data3.xml"/><Relationship Id="rId5" Type="http://schemas.openxmlformats.org/officeDocument/2006/relationships/image" Target="../media/image18.png"/><Relationship Id="rId15" Type="http://schemas.microsoft.com/office/2007/relationships/diagramDrawing" Target="../diagrams/drawing3.xml"/><Relationship Id="rId10" Type="http://schemas.microsoft.com/office/2007/relationships/diagramDrawing" Target="../diagrams/drawing2.xml"/><Relationship Id="rId4" Type="http://schemas.openxmlformats.org/officeDocument/2006/relationships/image" Target="../media/image15.jpeg"/><Relationship Id="rId9" Type="http://schemas.openxmlformats.org/officeDocument/2006/relationships/diagramColors" Target="../diagrams/colors2.xml"/><Relationship Id="rId14" Type="http://schemas.openxmlformats.org/officeDocument/2006/relationships/diagramColors" Target="../diagrams/colors3.xml"/></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29.png"/><Relationship Id="rId7" Type="http://schemas.openxmlformats.org/officeDocument/2006/relationships/diagramLayout" Target="../diagrams/layout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Data" Target="../diagrams/data4.xml"/><Relationship Id="rId5" Type="http://schemas.openxmlformats.org/officeDocument/2006/relationships/image" Target="../media/image18.png"/><Relationship Id="rId10" Type="http://schemas.microsoft.com/office/2007/relationships/diagramDrawing" Target="../diagrams/drawing4.xml"/><Relationship Id="rId4" Type="http://schemas.openxmlformats.org/officeDocument/2006/relationships/image" Target="../media/image15.jpeg"/><Relationship Id="rId9" Type="http://schemas.openxmlformats.org/officeDocument/2006/relationships/diagramColors" Target="../diagrams/colors4.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15.jpeg"/><Relationship Id="rId7" Type="http://schemas.openxmlformats.org/officeDocument/2006/relationships/diagramQuickStyle" Target="../diagrams/quickStyle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Layout" Target="../diagrams/layout5.xml"/><Relationship Id="rId5" Type="http://schemas.openxmlformats.org/officeDocument/2006/relationships/diagramData" Target="../diagrams/data5.xml"/><Relationship Id="rId10" Type="http://schemas.openxmlformats.org/officeDocument/2006/relationships/image" Target="../media/image30.png"/><Relationship Id="rId4" Type="http://schemas.openxmlformats.org/officeDocument/2006/relationships/image" Target="../media/image18.png"/><Relationship Id="rId9" Type="http://schemas.microsoft.com/office/2007/relationships/diagramDrawing" Target="../diagrams/drawing5.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15.jpeg"/><Relationship Id="rId7" Type="http://schemas.openxmlformats.org/officeDocument/2006/relationships/diagramQuickStyle" Target="../diagrams/quickStyle6.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Layout" Target="../diagrams/layout6.xml"/><Relationship Id="rId5" Type="http://schemas.openxmlformats.org/officeDocument/2006/relationships/diagramData" Target="../diagrams/data6.xml"/><Relationship Id="rId10" Type="http://schemas.openxmlformats.org/officeDocument/2006/relationships/image" Target="../media/image31.png"/><Relationship Id="rId4" Type="http://schemas.openxmlformats.org/officeDocument/2006/relationships/image" Target="../media/image18.png"/><Relationship Id="rId9" Type="http://schemas.microsoft.com/office/2007/relationships/diagramDrawing" Target="../diagrams/drawing6.xml"/></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7.xml"/><Relationship Id="rId3" Type="http://schemas.openxmlformats.org/officeDocument/2006/relationships/image" Target="../media/image32.png"/><Relationship Id="rId7" Type="http://schemas.openxmlformats.org/officeDocument/2006/relationships/diagramLayout" Target="../diagrams/layout7.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Data" Target="../diagrams/data7.xml"/><Relationship Id="rId5" Type="http://schemas.openxmlformats.org/officeDocument/2006/relationships/image" Target="../media/image18.png"/><Relationship Id="rId10" Type="http://schemas.microsoft.com/office/2007/relationships/diagramDrawing" Target="../diagrams/drawing7.xml"/><Relationship Id="rId4" Type="http://schemas.openxmlformats.org/officeDocument/2006/relationships/image" Target="../media/image15.jpeg"/><Relationship Id="rId9" Type="http://schemas.openxmlformats.org/officeDocument/2006/relationships/diagramColors" Target="../diagrams/colors7.xml"/></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8.xml"/><Relationship Id="rId3" Type="http://schemas.openxmlformats.org/officeDocument/2006/relationships/image" Target="../media/image33.png"/><Relationship Id="rId7" Type="http://schemas.openxmlformats.org/officeDocument/2006/relationships/diagramLayout" Target="../diagrams/layout8.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Data" Target="../diagrams/data8.xml"/><Relationship Id="rId5" Type="http://schemas.openxmlformats.org/officeDocument/2006/relationships/image" Target="../media/image18.png"/><Relationship Id="rId10" Type="http://schemas.microsoft.com/office/2007/relationships/diagramDrawing" Target="../diagrams/drawing8.xml"/><Relationship Id="rId4" Type="http://schemas.openxmlformats.org/officeDocument/2006/relationships/image" Target="../media/image15.jpeg"/><Relationship Id="rId9" Type="http://schemas.openxmlformats.org/officeDocument/2006/relationships/diagramColors" Target="../diagrams/colors8.xml"/></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openxmlformats.org/officeDocument/2006/relationships/image" Target="../media/image34.png"/><Relationship Id="rId7" Type="http://schemas.openxmlformats.org/officeDocument/2006/relationships/diagramLayout" Target="../diagrams/layout9.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Data" Target="../diagrams/data9.xml"/><Relationship Id="rId5" Type="http://schemas.openxmlformats.org/officeDocument/2006/relationships/image" Target="../media/image18.png"/><Relationship Id="rId10" Type="http://schemas.microsoft.com/office/2007/relationships/diagramDrawing" Target="../diagrams/drawing9.xml"/><Relationship Id="rId4" Type="http://schemas.openxmlformats.org/officeDocument/2006/relationships/image" Target="../media/image15.jpeg"/><Relationship Id="rId9" Type="http://schemas.openxmlformats.org/officeDocument/2006/relationships/diagramColors" Target="../diagrams/colors9.xml"/></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10.xml"/><Relationship Id="rId3" Type="http://schemas.openxmlformats.org/officeDocument/2006/relationships/image" Target="../media/image35.jpeg"/><Relationship Id="rId7" Type="http://schemas.openxmlformats.org/officeDocument/2006/relationships/diagramLayout" Target="../diagrams/layout10.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Data" Target="../diagrams/data10.xml"/><Relationship Id="rId5" Type="http://schemas.openxmlformats.org/officeDocument/2006/relationships/image" Target="../media/image18.png"/><Relationship Id="rId10" Type="http://schemas.microsoft.com/office/2007/relationships/diagramDrawing" Target="../diagrams/drawing10.xml"/><Relationship Id="rId4" Type="http://schemas.openxmlformats.org/officeDocument/2006/relationships/image" Target="../media/image15.jpeg"/><Relationship Id="rId9" Type="http://schemas.openxmlformats.org/officeDocument/2006/relationships/diagramColors" Target="../diagrams/colors10.xml"/></Relationships>
</file>

<file path=ppt/slides/_rels/slide16.xml.rels><?xml version="1.0" encoding="UTF-8" standalone="yes"?>
<Relationships xmlns="http://schemas.openxmlformats.org/package/2006/relationships"><Relationship Id="rId8" Type="http://schemas.openxmlformats.org/officeDocument/2006/relationships/diagramQuickStyle" Target="../diagrams/quickStyle11.xml"/><Relationship Id="rId13" Type="http://schemas.openxmlformats.org/officeDocument/2006/relationships/diagramQuickStyle" Target="../diagrams/quickStyle12.xml"/><Relationship Id="rId3" Type="http://schemas.openxmlformats.org/officeDocument/2006/relationships/image" Target="../media/image36.png"/><Relationship Id="rId7" Type="http://schemas.openxmlformats.org/officeDocument/2006/relationships/diagramLayout" Target="../diagrams/layout11.xml"/><Relationship Id="rId12" Type="http://schemas.openxmlformats.org/officeDocument/2006/relationships/diagramLayout" Target="../diagrams/layout12.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Data" Target="../diagrams/data11.xml"/><Relationship Id="rId11" Type="http://schemas.openxmlformats.org/officeDocument/2006/relationships/diagramData" Target="../diagrams/data12.xml"/><Relationship Id="rId5" Type="http://schemas.openxmlformats.org/officeDocument/2006/relationships/image" Target="../media/image18.png"/><Relationship Id="rId15" Type="http://schemas.microsoft.com/office/2007/relationships/diagramDrawing" Target="../diagrams/drawing12.xml"/><Relationship Id="rId10" Type="http://schemas.microsoft.com/office/2007/relationships/diagramDrawing" Target="../diagrams/drawing11.xml"/><Relationship Id="rId4" Type="http://schemas.openxmlformats.org/officeDocument/2006/relationships/image" Target="../media/image15.jpeg"/><Relationship Id="rId9" Type="http://schemas.openxmlformats.org/officeDocument/2006/relationships/diagramColors" Target="../diagrams/colors11.xml"/><Relationship Id="rId14" Type="http://schemas.openxmlformats.org/officeDocument/2006/relationships/diagramColors" Target="../diagrams/colors12.xml"/></Relationships>
</file>

<file path=ppt/slides/_rels/slide1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3.jpe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n 45">
            <a:extLst>
              <a:ext uri="{FF2B5EF4-FFF2-40B4-BE49-F238E27FC236}">
                <a16:creationId xmlns:a16="http://schemas.microsoft.com/office/drawing/2014/main" id="{1BA68FB9-4786-409A-87CC-5244AF69915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r="27661"/>
          <a:stretch/>
        </p:blipFill>
        <p:spPr>
          <a:xfrm>
            <a:off x="6269863" y="-156"/>
            <a:ext cx="5922137" cy="6858000"/>
          </a:xfrm>
          <a:prstGeom prst="rect">
            <a:avLst/>
          </a:prstGeom>
        </p:spPr>
      </p:pic>
      <p:pic>
        <p:nvPicPr>
          <p:cNvPr id="32" name="Imagen 31">
            <a:extLst>
              <a:ext uri="{FF2B5EF4-FFF2-40B4-BE49-F238E27FC236}">
                <a16:creationId xmlns:a16="http://schemas.microsoft.com/office/drawing/2014/main" id="{00CBF030-0766-48E4-814C-42733E2D97D5}"/>
              </a:ext>
            </a:extLst>
          </p:cNvPr>
          <p:cNvPicPr>
            <a:picLocks noChangeAspect="1"/>
          </p:cNvPicPr>
          <p:nvPr/>
        </p:nvPicPr>
        <p:blipFill rotWithShape="1">
          <a:blip r:embed="rId5"/>
          <a:srcRect l="7897" t="8711"/>
          <a:stretch/>
        </p:blipFill>
        <p:spPr>
          <a:xfrm>
            <a:off x="46037" y="868524"/>
            <a:ext cx="12090770" cy="3914123"/>
          </a:xfrm>
          <a:prstGeom prst="rect">
            <a:avLst/>
          </a:prstGeom>
        </p:spPr>
      </p:pic>
      <p:pic>
        <p:nvPicPr>
          <p:cNvPr id="37" name="Imagen 36">
            <a:extLst>
              <a:ext uri="{FF2B5EF4-FFF2-40B4-BE49-F238E27FC236}">
                <a16:creationId xmlns:a16="http://schemas.microsoft.com/office/drawing/2014/main" id="{C30C85E8-15B9-4BFE-BDA0-7FD428FF349D}"/>
              </a:ext>
            </a:extLst>
          </p:cNvPr>
          <p:cNvPicPr>
            <a:picLocks noChangeAspect="1"/>
          </p:cNvPicPr>
          <p:nvPr/>
        </p:nvPicPr>
        <p:blipFill>
          <a:blip r:embed="rId6"/>
          <a:stretch>
            <a:fillRect/>
          </a:stretch>
        </p:blipFill>
        <p:spPr>
          <a:xfrm>
            <a:off x="5575956" y="9230287"/>
            <a:ext cx="1611585" cy="960505"/>
          </a:xfrm>
          <a:prstGeom prst="rect">
            <a:avLst/>
          </a:prstGeom>
        </p:spPr>
      </p:pic>
      <p:cxnSp>
        <p:nvCxnSpPr>
          <p:cNvPr id="39" name="Conector recto 38">
            <a:extLst>
              <a:ext uri="{FF2B5EF4-FFF2-40B4-BE49-F238E27FC236}">
                <a16:creationId xmlns:a16="http://schemas.microsoft.com/office/drawing/2014/main" id="{99DC0231-7928-4C36-9FE6-0ABB9CC0927F}"/>
              </a:ext>
            </a:extLst>
          </p:cNvPr>
          <p:cNvCxnSpPr/>
          <p:nvPr/>
        </p:nvCxnSpPr>
        <p:spPr>
          <a:xfrm>
            <a:off x="298156" y="5472793"/>
            <a:ext cx="11696553" cy="0"/>
          </a:xfrm>
          <a:prstGeom prst="line">
            <a:avLst/>
          </a:prstGeom>
          <a:ln w="76200">
            <a:solidFill>
              <a:srgbClr val="0A245E"/>
            </a:solidFill>
          </a:ln>
        </p:spPr>
        <p:style>
          <a:lnRef idx="1">
            <a:schemeClr val="accent1"/>
          </a:lnRef>
          <a:fillRef idx="0">
            <a:schemeClr val="accent1"/>
          </a:fillRef>
          <a:effectRef idx="0">
            <a:schemeClr val="accent1"/>
          </a:effectRef>
          <a:fontRef idx="minor">
            <a:schemeClr val="tx1"/>
          </a:fontRef>
        </p:style>
      </p:cxnSp>
      <p:pic>
        <p:nvPicPr>
          <p:cNvPr id="21521" name="Imagen 21520">
            <a:extLst>
              <a:ext uri="{FF2B5EF4-FFF2-40B4-BE49-F238E27FC236}">
                <a16:creationId xmlns:a16="http://schemas.microsoft.com/office/drawing/2014/main" id="{28037F30-48DE-42CB-9646-8ABE0E5584C4}"/>
              </a:ext>
            </a:extLst>
          </p:cNvPr>
          <p:cNvPicPr>
            <a:picLocks noChangeAspect="1"/>
          </p:cNvPicPr>
          <p:nvPr/>
        </p:nvPicPr>
        <p:blipFill>
          <a:blip r:embed="rId7"/>
          <a:stretch>
            <a:fillRect/>
          </a:stretch>
        </p:blipFill>
        <p:spPr>
          <a:xfrm>
            <a:off x="481354" y="5633988"/>
            <a:ext cx="1535731" cy="1085179"/>
          </a:xfrm>
          <a:prstGeom prst="rect">
            <a:avLst/>
          </a:prstGeom>
        </p:spPr>
      </p:pic>
      <p:pic>
        <p:nvPicPr>
          <p:cNvPr id="21524" name="Imagen 21523">
            <a:extLst>
              <a:ext uri="{FF2B5EF4-FFF2-40B4-BE49-F238E27FC236}">
                <a16:creationId xmlns:a16="http://schemas.microsoft.com/office/drawing/2014/main" id="{FE21020A-F2E3-459A-8F45-F29FA664AC75}"/>
              </a:ext>
            </a:extLst>
          </p:cNvPr>
          <p:cNvPicPr>
            <a:picLocks noChangeAspect="1"/>
          </p:cNvPicPr>
          <p:nvPr/>
        </p:nvPicPr>
        <p:blipFill>
          <a:blip r:embed="rId8"/>
          <a:stretch>
            <a:fillRect/>
          </a:stretch>
        </p:blipFill>
        <p:spPr>
          <a:xfrm>
            <a:off x="4939178" y="5723767"/>
            <a:ext cx="2304488" cy="1085182"/>
          </a:xfrm>
          <a:prstGeom prst="rect">
            <a:avLst/>
          </a:prstGeom>
        </p:spPr>
      </p:pic>
      <p:pic>
        <p:nvPicPr>
          <p:cNvPr id="21528" name="Imagen 21527">
            <a:extLst>
              <a:ext uri="{FF2B5EF4-FFF2-40B4-BE49-F238E27FC236}">
                <a16:creationId xmlns:a16="http://schemas.microsoft.com/office/drawing/2014/main" id="{98EE634A-0750-410A-B4A7-6F675C7E4969}"/>
              </a:ext>
            </a:extLst>
          </p:cNvPr>
          <p:cNvPicPr>
            <a:picLocks noChangeAspect="1"/>
          </p:cNvPicPr>
          <p:nvPr/>
        </p:nvPicPr>
        <p:blipFill>
          <a:blip r:embed="rId9"/>
          <a:stretch>
            <a:fillRect/>
          </a:stretch>
        </p:blipFill>
        <p:spPr>
          <a:xfrm>
            <a:off x="2723581" y="5642096"/>
            <a:ext cx="1682642" cy="1097375"/>
          </a:xfrm>
          <a:prstGeom prst="rect">
            <a:avLst/>
          </a:prstGeom>
        </p:spPr>
      </p:pic>
      <p:pic>
        <p:nvPicPr>
          <p:cNvPr id="21529" name="Imagen 21528">
            <a:extLst>
              <a:ext uri="{FF2B5EF4-FFF2-40B4-BE49-F238E27FC236}">
                <a16:creationId xmlns:a16="http://schemas.microsoft.com/office/drawing/2014/main" id="{B9D0FE8C-9E98-4F33-88F0-54086DAC68A9}"/>
              </a:ext>
            </a:extLst>
          </p:cNvPr>
          <p:cNvPicPr>
            <a:picLocks noChangeAspect="1"/>
          </p:cNvPicPr>
          <p:nvPr/>
        </p:nvPicPr>
        <p:blipFill>
          <a:blip r:embed="rId10"/>
          <a:stretch>
            <a:fillRect/>
          </a:stretch>
        </p:blipFill>
        <p:spPr>
          <a:xfrm>
            <a:off x="568307" y="2735744"/>
            <a:ext cx="3179824" cy="1757591"/>
          </a:xfrm>
          <a:prstGeom prst="rect">
            <a:avLst/>
          </a:prstGeom>
        </p:spPr>
      </p:pic>
      <p:pic>
        <p:nvPicPr>
          <p:cNvPr id="5" name="Imagen 4">
            <a:extLst>
              <a:ext uri="{FF2B5EF4-FFF2-40B4-BE49-F238E27FC236}">
                <a16:creationId xmlns:a16="http://schemas.microsoft.com/office/drawing/2014/main" id="{7BA13217-720C-410D-B19B-0037E69E8D67}"/>
              </a:ext>
            </a:extLst>
          </p:cNvPr>
          <p:cNvPicPr>
            <a:picLocks noChangeAspect="1"/>
          </p:cNvPicPr>
          <p:nvPr/>
        </p:nvPicPr>
        <p:blipFill>
          <a:blip r:embed="rId11"/>
          <a:stretch>
            <a:fillRect/>
          </a:stretch>
        </p:blipFill>
        <p:spPr>
          <a:xfrm>
            <a:off x="9675242" y="5796195"/>
            <a:ext cx="2479826" cy="859463"/>
          </a:xfrm>
          <a:prstGeom prst="rect">
            <a:avLst/>
          </a:prstGeom>
        </p:spPr>
      </p:pic>
      <p:grpSp>
        <p:nvGrpSpPr>
          <p:cNvPr id="11" name="Grupo 10">
            <a:extLst>
              <a:ext uri="{FF2B5EF4-FFF2-40B4-BE49-F238E27FC236}">
                <a16:creationId xmlns:a16="http://schemas.microsoft.com/office/drawing/2014/main" id="{795181B1-9DC0-4632-9148-4034BB43747B}"/>
              </a:ext>
            </a:extLst>
          </p:cNvPr>
          <p:cNvGrpSpPr/>
          <p:nvPr/>
        </p:nvGrpSpPr>
        <p:grpSpPr>
          <a:xfrm>
            <a:off x="6769690" y="-1816386"/>
            <a:ext cx="4922481" cy="745030"/>
            <a:chOff x="7214326" y="4404362"/>
            <a:chExt cx="4922481" cy="745030"/>
          </a:xfrm>
        </p:grpSpPr>
        <p:pic>
          <p:nvPicPr>
            <p:cNvPr id="2" name="Imagen 1">
              <a:extLst>
                <a:ext uri="{FF2B5EF4-FFF2-40B4-BE49-F238E27FC236}">
                  <a16:creationId xmlns:a16="http://schemas.microsoft.com/office/drawing/2014/main" id="{BDAD5A69-2DDD-4092-BE9C-F18FB57FC230}"/>
                </a:ext>
              </a:extLst>
            </p:cNvPr>
            <p:cNvPicPr>
              <a:picLocks noChangeAspect="1"/>
            </p:cNvPicPr>
            <p:nvPr/>
          </p:nvPicPr>
          <p:blipFill rotWithShape="1">
            <a:blip r:embed="rId12"/>
            <a:srcRect l="7917" t="30969" r="15544" b="37846"/>
            <a:stretch/>
          </p:blipFill>
          <p:spPr>
            <a:xfrm>
              <a:off x="7214326" y="4404362"/>
              <a:ext cx="4922481" cy="745030"/>
            </a:xfrm>
            <a:prstGeom prst="rect">
              <a:avLst/>
            </a:prstGeom>
          </p:spPr>
        </p:pic>
        <p:cxnSp>
          <p:nvCxnSpPr>
            <p:cNvPr id="4" name="Conector recto 3">
              <a:extLst>
                <a:ext uri="{FF2B5EF4-FFF2-40B4-BE49-F238E27FC236}">
                  <a16:creationId xmlns:a16="http://schemas.microsoft.com/office/drawing/2014/main" id="{0F14A6DE-8CEA-41EF-8976-E8672F6CDC1F}"/>
                </a:ext>
              </a:extLst>
            </p:cNvPr>
            <p:cNvCxnSpPr>
              <a:cxnSpLocks/>
            </p:cNvCxnSpPr>
            <p:nvPr/>
          </p:nvCxnSpPr>
          <p:spPr>
            <a:xfrm>
              <a:off x="7330440" y="5013960"/>
              <a:ext cx="16764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F9F2F44E-6464-42C8-9E1A-AD9E5BE8BD54}"/>
                </a:ext>
              </a:extLst>
            </p:cNvPr>
            <p:cNvCxnSpPr>
              <a:cxnSpLocks/>
            </p:cNvCxnSpPr>
            <p:nvPr/>
          </p:nvCxnSpPr>
          <p:spPr>
            <a:xfrm>
              <a:off x="9333842" y="5013960"/>
              <a:ext cx="266086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13" name="Imagen 12">
            <a:extLst>
              <a:ext uri="{FF2B5EF4-FFF2-40B4-BE49-F238E27FC236}">
                <a16:creationId xmlns:a16="http://schemas.microsoft.com/office/drawing/2014/main" id="{BF7EED21-BF28-4472-9AB5-5FD74EC7744D}"/>
              </a:ext>
            </a:extLst>
          </p:cNvPr>
          <p:cNvPicPr>
            <a:picLocks noChangeAspect="1"/>
          </p:cNvPicPr>
          <p:nvPr/>
        </p:nvPicPr>
        <p:blipFill>
          <a:blip r:embed="rId13"/>
          <a:stretch>
            <a:fillRect/>
          </a:stretch>
        </p:blipFill>
        <p:spPr>
          <a:xfrm>
            <a:off x="6381749" y="4401764"/>
            <a:ext cx="5760009" cy="869704"/>
          </a:xfrm>
          <a:prstGeom prst="rect">
            <a:avLst/>
          </a:prstGeom>
        </p:spPr>
      </p:pic>
      <p:grpSp>
        <p:nvGrpSpPr>
          <p:cNvPr id="8" name="Grupo 7">
            <a:extLst>
              <a:ext uri="{FF2B5EF4-FFF2-40B4-BE49-F238E27FC236}">
                <a16:creationId xmlns:a16="http://schemas.microsoft.com/office/drawing/2014/main" id="{FD630106-5DE2-44BC-86F9-11898CD25EF1}"/>
              </a:ext>
            </a:extLst>
          </p:cNvPr>
          <p:cNvGrpSpPr/>
          <p:nvPr/>
        </p:nvGrpSpPr>
        <p:grpSpPr>
          <a:xfrm>
            <a:off x="7391196" y="5633988"/>
            <a:ext cx="2332638" cy="1287326"/>
            <a:chOff x="12726909" y="2788005"/>
            <a:chExt cx="2146494" cy="1287326"/>
          </a:xfrm>
        </p:grpSpPr>
        <p:pic>
          <p:nvPicPr>
            <p:cNvPr id="19" name="Imagen 18">
              <a:extLst>
                <a:ext uri="{FF2B5EF4-FFF2-40B4-BE49-F238E27FC236}">
                  <a16:creationId xmlns:a16="http://schemas.microsoft.com/office/drawing/2014/main" id="{7CCB2968-8DD3-458B-96D4-1A911F4F8347}"/>
                </a:ext>
              </a:extLst>
            </p:cNvPr>
            <p:cNvPicPr>
              <a:picLocks noChangeAspect="1"/>
            </p:cNvPicPr>
            <p:nvPr/>
          </p:nvPicPr>
          <p:blipFill rotWithShape="1">
            <a:blip r:embed="rId6"/>
            <a:srcRect b="33265"/>
            <a:stretch/>
          </p:blipFill>
          <p:spPr>
            <a:xfrm>
              <a:off x="12726909" y="2788005"/>
              <a:ext cx="1611585" cy="640995"/>
            </a:xfrm>
            <a:prstGeom prst="rect">
              <a:avLst/>
            </a:prstGeom>
          </p:spPr>
        </p:pic>
        <p:sp>
          <p:nvSpPr>
            <p:cNvPr id="3" name="CuadroTexto 2">
              <a:extLst>
                <a:ext uri="{FF2B5EF4-FFF2-40B4-BE49-F238E27FC236}">
                  <a16:creationId xmlns:a16="http://schemas.microsoft.com/office/drawing/2014/main" id="{C32652FD-0D86-45F1-A390-75AEFDAFCE7C}"/>
                </a:ext>
              </a:extLst>
            </p:cNvPr>
            <p:cNvSpPr txBox="1"/>
            <p:nvPr/>
          </p:nvSpPr>
          <p:spPr>
            <a:xfrm>
              <a:off x="12955703" y="3429000"/>
              <a:ext cx="1917700" cy="646331"/>
            </a:xfrm>
            <a:prstGeom prst="rect">
              <a:avLst/>
            </a:prstGeom>
            <a:noFill/>
          </p:spPr>
          <p:txBody>
            <a:bodyPr wrap="square" rtlCol="0">
              <a:spAutoFit/>
            </a:bodyPr>
            <a:lstStyle/>
            <a:p>
              <a:r>
                <a:rPr lang="es-EC" b="1" dirty="0">
                  <a:solidFill>
                    <a:srgbClr val="189E0E"/>
                  </a:solidFill>
                </a:rPr>
                <a:t>(+593) 99 583 8626</a:t>
              </a:r>
            </a:p>
          </p:txBody>
        </p:sp>
      </p:grpSp>
    </p:spTree>
    <p:extLst>
      <p:ext uri="{BB962C8B-B14F-4D97-AF65-F5344CB8AC3E}">
        <p14:creationId xmlns:p14="http://schemas.microsoft.com/office/powerpoint/2010/main" val="70523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11">
            <a:extLst>
              <a:ext uri="{FF2B5EF4-FFF2-40B4-BE49-F238E27FC236}">
                <a16:creationId xmlns:a16="http://schemas.microsoft.com/office/drawing/2014/main" id="{FBA408B6-7810-4203-94E9-9E05FB251E3A}"/>
              </a:ext>
            </a:extLst>
          </p:cNvPr>
          <p:cNvSpPr>
            <a:spLocks noChangeAspect="1" noChangeArrowheads="1" noTextEdit="1"/>
          </p:cNvSpPr>
          <p:nvPr/>
        </p:nvSpPr>
        <p:spPr bwMode="auto">
          <a:xfrm>
            <a:off x="1244760" y="1485672"/>
            <a:ext cx="2581275"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29" name="Freeform 13">
            <a:extLst>
              <a:ext uri="{FF2B5EF4-FFF2-40B4-BE49-F238E27FC236}">
                <a16:creationId xmlns:a16="http://schemas.microsoft.com/office/drawing/2014/main" id="{831C6D3D-4C48-43FF-B595-B9F1B103D34D}"/>
              </a:ext>
            </a:extLst>
          </p:cNvPr>
          <p:cNvSpPr>
            <a:spLocks/>
          </p:cNvSpPr>
          <p:nvPr/>
        </p:nvSpPr>
        <p:spPr bwMode="auto">
          <a:xfrm>
            <a:off x="1295560" y="2241322"/>
            <a:ext cx="1847850" cy="893763"/>
          </a:xfrm>
          <a:custGeom>
            <a:avLst/>
            <a:gdLst>
              <a:gd name="T0" fmla="*/ 777 w 1130"/>
              <a:gd name="T1" fmla="*/ 373 h 546"/>
              <a:gd name="T2" fmla="*/ 19 w 1130"/>
              <a:gd name="T3" fmla="*/ 8 h 546"/>
              <a:gd name="T4" fmla="*/ 0 w 1130"/>
              <a:gd name="T5" fmla="*/ 14 h 546"/>
              <a:gd name="T6" fmla="*/ 0 w 1130"/>
              <a:gd name="T7" fmla="*/ 16 h 546"/>
              <a:gd name="T8" fmla="*/ 784 w 1130"/>
              <a:gd name="T9" fmla="*/ 510 h 546"/>
              <a:gd name="T10" fmla="*/ 786 w 1130"/>
              <a:gd name="T11" fmla="*/ 510 h 546"/>
              <a:gd name="T12" fmla="*/ 790 w 1130"/>
              <a:gd name="T13" fmla="*/ 511 h 546"/>
              <a:gd name="T14" fmla="*/ 795 w 1130"/>
              <a:gd name="T15" fmla="*/ 510 h 546"/>
              <a:gd name="T16" fmla="*/ 833 w 1130"/>
              <a:gd name="T17" fmla="*/ 499 h 546"/>
              <a:gd name="T18" fmla="*/ 891 w 1130"/>
              <a:gd name="T19" fmla="*/ 490 h 546"/>
              <a:gd name="T20" fmla="*/ 960 w 1130"/>
              <a:gd name="T21" fmla="*/ 492 h 546"/>
              <a:gd name="T22" fmla="*/ 1046 w 1130"/>
              <a:gd name="T23" fmla="*/ 520 h 546"/>
              <a:gd name="T24" fmla="*/ 1119 w 1130"/>
              <a:gd name="T25" fmla="*/ 545 h 546"/>
              <a:gd name="T26" fmla="*/ 1128 w 1130"/>
              <a:gd name="T27" fmla="*/ 536 h 546"/>
              <a:gd name="T28" fmla="*/ 777 w 1130"/>
              <a:gd name="T29" fmla="*/ 373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0" h="546">
                <a:moveTo>
                  <a:pt x="777" y="373"/>
                </a:moveTo>
                <a:cubicBezTo>
                  <a:pt x="597" y="332"/>
                  <a:pt x="165" y="232"/>
                  <a:pt x="19" y="8"/>
                </a:cubicBezTo>
                <a:cubicBezTo>
                  <a:pt x="14" y="0"/>
                  <a:pt x="0" y="4"/>
                  <a:pt x="0" y="14"/>
                </a:cubicBezTo>
                <a:cubicBezTo>
                  <a:pt x="0" y="16"/>
                  <a:pt x="0" y="16"/>
                  <a:pt x="0" y="16"/>
                </a:cubicBezTo>
                <a:cubicBezTo>
                  <a:pt x="12" y="323"/>
                  <a:pt x="545" y="456"/>
                  <a:pt x="784" y="510"/>
                </a:cubicBezTo>
                <a:cubicBezTo>
                  <a:pt x="786" y="510"/>
                  <a:pt x="786" y="510"/>
                  <a:pt x="786" y="510"/>
                </a:cubicBezTo>
                <a:cubicBezTo>
                  <a:pt x="790" y="511"/>
                  <a:pt x="790" y="511"/>
                  <a:pt x="790" y="511"/>
                </a:cubicBezTo>
                <a:cubicBezTo>
                  <a:pt x="792" y="511"/>
                  <a:pt x="794" y="511"/>
                  <a:pt x="795" y="510"/>
                </a:cubicBezTo>
                <a:cubicBezTo>
                  <a:pt x="807" y="506"/>
                  <a:pt x="820" y="502"/>
                  <a:pt x="833" y="499"/>
                </a:cubicBezTo>
                <a:cubicBezTo>
                  <a:pt x="852" y="494"/>
                  <a:pt x="872" y="490"/>
                  <a:pt x="891" y="490"/>
                </a:cubicBezTo>
                <a:cubicBezTo>
                  <a:pt x="913" y="488"/>
                  <a:pt x="933" y="488"/>
                  <a:pt x="960" y="492"/>
                </a:cubicBezTo>
                <a:cubicBezTo>
                  <a:pt x="984" y="497"/>
                  <a:pt x="1011" y="506"/>
                  <a:pt x="1046" y="520"/>
                </a:cubicBezTo>
                <a:cubicBezTo>
                  <a:pt x="1065" y="528"/>
                  <a:pt x="1091" y="536"/>
                  <a:pt x="1119" y="545"/>
                </a:cubicBezTo>
                <a:cubicBezTo>
                  <a:pt x="1125" y="546"/>
                  <a:pt x="1130" y="541"/>
                  <a:pt x="1128" y="536"/>
                </a:cubicBezTo>
                <a:cubicBezTo>
                  <a:pt x="1077" y="435"/>
                  <a:pt x="958" y="414"/>
                  <a:pt x="777" y="373"/>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0" name="Freeform 14">
            <a:extLst>
              <a:ext uri="{FF2B5EF4-FFF2-40B4-BE49-F238E27FC236}">
                <a16:creationId xmlns:a16="http://schemas.microsoft.com/office/drawing/2014/main" id="{9507B032-BA22-4FA5-9189-9E2226021E45}"/>
              </a:ext>
            </a:extLst>
          </p:cNvPr>
          <p:cNvSpPr>
            <a:spLocks/>
          </p:cNvSpPr>
          <p:nvPr/>
        </p:nvSpPr>
        <p:spPr bwMode="auto">
          <a:xfrm>
            <a:off x="1293973" y="2596922"/>
            <a:ext cx="771525" cy="565150"/>
          </a:xfrm>
          <a:custGeom>
            <a:avLst/>
            <a:gdLst>
              <a:gd name="T0" fmla="*/ 317 w 472"/>
              <a:gd name="T1" fmla="*/ 346 h 346"/>
              <a:gd name="T2" fmla="*/ 460 w 472"/>
              <a:gd name="T3" fmla="*/ 302 h 346"/>
              <a:gd name="T4" fmla="*/ 461 w 472"/>
              <a:gd name="T5" fmla="*/ 301 h 346"/>
              <a:gd name="T6" fmla="*/ 465 w 472"/>
              <a:gd name="T7" fmla="*/ 299 h 346"/>
              <a:gd name="T8" fmla="*/ 463 w 472"/>
              <a:gd name="T9" fmla="*/ 281 h 346"/>
              <a:gd name="T10" fmla="*/ 19 w 472"/>
              <a:gd name="T11" fmla="*/ 9 h 346"/>
              <a:gd name="T12" fmla="*/ 0 w 472"/>
              <a:gd name="T13" fmla="*/ 14 h 346"/>
              <a:gd name="T14" fmla="*/ 0 w 472"/>
              <a:gd name="T15" fmla="*/ 25 h 346"/>
              <a:gd name="T16" fmla="*/ 0 w 472"/>
              <a:gd name="T17" fmla="*/ 26 h 346"/>
              <a:gd name="T18" fmla="*/ 317 w 472"/>
              <a:gd name="T19" fmla="*/ 34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2" h="346">
                <a:moveTo>
                  <a:pt x="317" y="346"/>
                </a:moveTo>
                <a:cubicBezTo>
                  <a:pt x="364" y="333"/>
                  <a:pt x="415" y="320"/>
                  <a:pt x="460" y="302"/>
                </a:cubicBezTo>
                <a:cubicBezTo>
                  <a:pt x="461" y="301"/>
                  <a:pt x="461" y="301"/>
                  <a:pt x="461" y="301"/>
                </a:cubicBezTo>
                <a:cubicBezTo>
                  <a:pt x="462" y="300"/>
                  <a:pt x="464" y="300"/>
                  <a:pt x="465" y="299"/>
                </a:cubicBezTo>
                <a:cubicBezTo>
                  <a:pt x="472" y="295"/>
                  <a:pt x="472" y="284"/>
                  <a:pt x="463" y="281"/>
                </a:cubicBezTo>
                <a:cubicBezTo>
                  <a:pt x="282" y="229"/>
                  <a:pt x="117" y="152"/>
                  <a:pt x="19" y="9"/>
                </a:cubicBezTo>
                <a:cubicBezTo>
                  <a:pt x="13" y="0"/>
                  <a:pt x="0" y="4"/>
                  <a:pt x="0" y="14"/>
                </a:cubicBezTo>
                <a:cubicBezTo>
                  <a:pt x="0" y="25"/>
                  <a:pt x="0" y="25"/>
                  <a:pt x="0" y="25"/>
                </a:cubicBezTo>
                <a:cubicBezTo>
                  <a:pt x="0" y="26"/>
                  <a:pt x="0" y="26"/>
                  <a:pt x="0" y="26"/>
                </a:cubicBezTo>
                <a:cubicBezTo>
                  <a:pt x="10" y="178"/>
                  <a:pt x="115" y="262"/>
                  <a:pt x="317" y="34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1" name="Freeform 15">
            <a:extLst>
              <a:ext uri="{FF2B5EF4-FFF2-40B4-BE49-F238E27FC236}">
                <a16:creationId xmlns:a16="http://schemas.microsoft.com/office/drawing/2014/main" id="{AAD69B8C-541C-40E5-B0DB-AA733D958AE5}"/>
              </a:ext>
            </a:extLst>
          </p:cNvPr>
          <p:cNvSpPr>
            <a:spLocks/>
          </p:cNvSpPr>
          <p:nvPr/>
        </p:nvSpPr>
        <p:spPr bwMode="auto">
          <a:xfrm>
            <a:off x="1293973" y="1871435"/>
            <a:ext cx="2063750" cy="1209675"/>
          </a:xfrm>
          <a:custGeom>
            <a:avLst/>
            <a:gdLst>
              <a:gd name="T0" fmla="*/ 764 w 1262"/>
              <a:gd name="T1" fmla="*/ 515 h 739"/>
              <a:gd name="T2" fmla="*/ 1201 w 1262"/>
              <a:gd name="T3" fmla="*/ 733 h 739"/>
              <a:gd name="T4" fmla="*/ 1213 w 1262"/>
              <a:gd name="T5" fmla="*/ 734 h 739"/>
              <a:gd name="T6" fmla="*/ 1259 w 1262"/>
              <a:gd name="T7" fmla="*/ 602 h 739"/>
              <a:gd name="T8" fmla="*/ 1110 w 1262"/>
              <a:gd name="T9" fmla="*/ 476 h 739"/>
              <a:gd name="T10" fmla="*/ 802 w 1262"/>
              <a:gd name="T11" fmla="*/ 392 h 739"/>
              <a:gd name="T12" fmla="*/ 13 w 1262"/>
              <a:gd name="T13" fmla="*/ 5 h 739"/>
              <a:gd name="T14" fmla="*/ 1 w 1262"/>
              <a:gd name="T15" fmla="*/ 9 h 739"/>
              <a:gd name="T16" fmla="*/ 0 w 1262"/>
              <a:gd name="T17" fmla="*/ 27 h 739"/>
              <a:gd name="T18" fmla="*/ 0 w 1262"/>
              <a:gd name="T19" fmla="*/ 27 h 739"/>
              <a:gd name="T20" fmla="*/ 764 w 1262"/>
              <a:gd name="T21" fmla="*/ 5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2" h="739">
                <a:moveTo>
                  <a:pt x="764" y="515"/>
                </a:moveTo>
                <a:cubicBezTo>
                  <a:pt x="973" y="564"/>
                  <a:pt x="1151" y="597"/>
                  <a:pt x="1201" y="733"/>
                </a:cubicBezTo>
                <a:cubicBezTo>
                  <a:pt x="1202" y="738"/>
                  <a:pt x="1210" y="739"/>
                  <a:pt x="1213" y="734"/>
                </a:cubicBezTo>
                <a:cubicBezTo>
                  <a:pt x="1243" y="685"/>
                  <a:pt x="1262" y="642"/>
                  <a:pt x="1259" y="602"/>
                </a:cubicBezTo>
                <a:cubicBezTo>
                  <a:pt x="1256" y="559"/>
                  <a:pt x="1212" y="507"/>
                  <a:pt x="1110" y="476"/>
                </a:cubicBezTo>
                <a:cubicBezTo>
                  <a:pt x="1008" y="445"/>
                  <a:pt x="965" y="437"/>
                  <a:pt x="802" y="392"/>
                </a:cubicBezTo>
                <a:cubicBezTo>
                  <a:pt x="643" y="349"/>
                  <a:pt x="167" y="230"/>
                  <a:pt x="13" y="5"/>
                </a:cubicBezTo>
                <a:cubicBezTo>
                  <a:pt x="10" y="0"/>
                  <a:pt x="1" y="2"/>
                  <a:pt x="1" y="9"/>
                </a:cubicBezTo>
                <a:cubicBezTo>
                  <a:pt x="0" y="27"/>
                  <a:pt x="0" y="27"/>
                  <a:pt x="0" y="27"/>
                </a:cubicBezTo>
                <a:cubicBezTo>
                  <a:pt x="0" y="27"/>
                  <a:pt x="0" y="27"/>
                  <a:pt x="0" y="27"/>
                </a:cubicBezTo>
                <a:cubicBezTo>
                  <a:pt x="13" y="321"/>
                  <a:pt x="548" y="465"/>
                  <a:pt x="764" y="515"/>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2" name="Freeform 16">
            <a:extLst>
              <a:ext uri="{FF2B5EF4-FFF2-40B4-BE49-F238E27FC236}">
                <a16:creationId xmlns:a16="http://schemas.microsoft.com/office/drawing/2014/main" id="{5D9D754D-BF06-4AE7-A1CE-BD8638D4A9B9}"/>
              </a:ext>
            </a:extLst>
          </p:cNvPr>
          <p:cNvSpPr>
            <a:spLocks/>
          </p:cNvSpPr>
          <p:nvPr/>
        </p:nvSpPr>
        <p:spPr bwMode="auto">
          <a:xfrm>
            <a:off x="1293973" y="1479322"/>
            <a:ext cx="2579688" cy="1733550"/>
          </a:xfrm>
          <a:custGeom>
            <a:avLst/>
            <a:gdLst>
              <a:gd name="T0" fmla="*/ 1123 w 1577"/>
              <a:gd name="T1" fmla="*/ 626 h 1060"/>
              <a:gd name="T2" fmla="*/ 1347 w 1577"/>
              <a:gd name="T3" fmla="*/ 877 h 1060"/>
              <a:gd name="T4" fmla="*/ 1263 w 1577"/>
              <a:gd name="T5" fmla="*/ 1026 h 1060"/>
              <a:gd name="T6" fmla="*/ 1268 w 1577"/>
              <a:gd name="T7" fmla="*/ 1043 h 1060"/>
              <a:gd name="T8" fmla="*/ 1290 w 1577"/>
              <a:gd name="T9" fmla="*/ 1045 h 1060"/>
              <a:gd name="T10" fmla="*/ 1358 w 1577"/>
              <a:gd name="T11" fmla="*/ 1058 h 1060"/>
              <a:gd name="T12" fmla="*/ 1378 w 1577"/>
              <a:gd name="T13" fmla="*/ 1053 h 1060"/>
              <a:gd name="T14" fmla="*/ 1348 w 1577"/>
              <a:gd name="T15" fmla="*/ 525 h 1060"/>
              <a:gd name="T16" fmla="*/ 19 w 1577"/>
              <a:gd name="T17" fmla="*/ 6 h 1060"/>
              <a:gd name="T18" fmla="*/ 0 w 1577"/>
              <a:gd name="T19" fmla="*/ 12 h 1060"/>
              <a:gd name="T20" fmla="*/ 0 w 1577"/>
              <a:gd name="T21" fmla="*/ 49 h 1060"/>
              <a:gd name="T22" fmla="*/ 1123 w 1577"/>
              <a:gd name="T23" fmla="*/ 626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7" h="1060">
                <a:moveTo>
                  <a:pt x="1123" y="626"/>
                </a:moveTo>
                <a:cubicBezTo>
                  <a:pt x="1245" y="655"/>
                  <a:pt x="1384" y="738"/>
                  <a:pt x="1347" y="877"/>
                </a:cubicBezTo>
                <a:cubicBezTo>
                  <a:pt x="1339" y="903"/>
                  <a:pt x="1315" y="971"/>
                  <a:pt x="1263" y="1026"/>
                </a:cubicBezTo>
                <a:cubicBezTo>
                  <a:pt x="1257" y="1032"/>
                  <a:pt x="1261" y="1042"/>
                  <a:pt x="1268" y="1043"/>
                </a:cubicBezTo>
                <a:cubicBezTo>
                  <a:pt x="1276" y="1044"/>
                  <a:pt x="1283" y="1045"/>
                  <a:pt x="1290" y="1045"/>
                </a:cubicBezTo>
                <a:cubicBezTo>
                  <a:pt x="1313" y="1049"/>
                  <a:pt x="1336" y="1053"/>
                  <a:pt x="1358" y="1058"/>
                </a:cubicBezTo>
                <a:cubicBezTo>
                  <a:pt x="1365" y="1060"/>
                  <a:pt x="1373" y="1058"/>
                  <a:pt x="1378" y="1053"/>
                </a:cubicBezTo>
                <a:cubicBezTo>
                  <a:pt x="1541" y="890"/>
                  <a:pt x="1577" y="661"/>
                  <a:pt x="1348" y="525"/>
                </a:cubicBezTo>
                <a:cubicBezTo>
                  <a:pt x="1155" y="409"/>
                  <a:pt x="341" y="368"/>
                  <a:pt x="19" y="6"/>
                </a:cubicBezTo>
                <a:cubicBezTo>
                  <a:pt x="12" y="0"/>
                  <a:pt x="0" y="3"/>
                  <a:pt x="0" y="12"/>
                </a:cubicBezTo>
                <a:cubicBezTo>
                  <a:pt x="0" y="49"/>
                  <a:pt x="0" y="49"/>
                  <a:pt x="0" y="49"/>
                </a:cubicBezTo>
                <a:cubicBezTo>
                  <a:pt x="2" y="342"/>
                  <a:pt x="710" y="532"/>
                  <a:pt x="1123" y="62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3" name="Freeform 17">
            <a:extLst>
              <a:ext uri="{FF2B5EF4-FFF2-40B4-BE49-F238E27FC236}">
                <a16:creationId xmlns:a16="http://schemas.microsoft.com/office/drawing/2014/main" id="{A37CFF67-D77B-4D71-907F-87262CA85917}"/>
              </a:ext>
            </a:extLst>
          </p:cNvPr>
          <p:cNvSpPr>
            <a:spLocks/>
          </p:cNvSpPr>
          <p:nvPr/>
        </p:nvSpPr>
        <p:spPr bwMode="auto">
          <a:xfrm>
            <a:off x="1244760" y="3174772"/>
            <a:ext cx="2584450" cy="392113"/>
          </a:xfrm>
          <a:custGeom>
            <a:avLst/>
            <a:gdLst>
              <a:gd name="T0" fmla="*/ 1578 w 1580"/>
              <a:gd name="T1" fmla="*/ 229 h 240"/>
              <a:gd name="T2" fmla="*/ 1548 w 1580"/>
              <a:gd name="T3" fmla="*/ 162 h 240"/>
              <a:gd name="T4" fmla="*/ 1527 w 1580"/>
              <a:gd name="T5" fmla="*/ 141 h 240"/>
              <a:gd name="T6" fmla="*/ 1312 w 1580"/>
              <a:gd name="T7" fmla="*/ 92 h 240"/>
              <a:gd name="T8" fmla="*/ 1052 w 1580"/>
              <a:gd name="T9" fmla="*/ 28 h 240"/>
              <a:gd name="T10" fmla="*/ 927 w 1580"/>
              <a:gd name="T11" fmla="*/ 2 h 240"/>
              <a:gd name="T12" fmla="*/ 838 w 1580"/>
              <a:gd name="T13" fmla="*/ 24 h 240"/>
              <a:gd name="T14" fmla="*/ 791 w 1580"/>
              <a:gd name="T15" fmla="*/ 65 h 240"/>
              <a:gd name="T16" fmla="*/ 780 w 1580"/>
              <a:gd name="T17" fmla="*/ 65 h 240"/>
              <a:gd name="T18" fmla="*/ 733 w 1580"/>
              <a:gd name="T19" fmla="*/ 24 h 240"/>
              <a:gd name="T20" fmla="*/ 645 w 1580"/>
              <a:gd name="T21" fmla="*/ 2 h 240"/>
              <a:gd name="T22" fmla="*/ 512 w 1580"/>
              <a:gd name="T23" fmla="*/ 30 h 240"/>
              <a:gd name="T24" fmla="*/ 259 w 1580"/>
              <a:gd name="T25" fmla="*/ 92 h 240"/>
              <a:gd name="T26" fmla="*/ 47 w 1580"/>
              <a:gd name="T27" fmla="*/ 141 h 240"/>
              <a:gd name="T28" fmla="*/ 26 w 1580"/>
              <a:gd name="T29" fmla="*/ 162 h 240"/>
              <a:gd name="T30" fmla="*/ 1 w 1580"/>
              <a:gd name="T31" fmla="*/ 230 h 240"/>
              <a:gd name="T32" fmla="*/ 8 w 1580"/>
              <a:gd name="T33" fmla="*/ 240 h 240"/>
              <a:gd name="T34" fmla="*/ 1571 w 1580"/>
              <a:gd name="T35" fmla="*/ 240 h 240"/>
              <a:gd name="T36" fmla="*/ 1578 w 1580"/>
              <a:gd name="T37" fmla="*/ 22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0" h="240">
                <a:moveTo>
                  <a:pt x="1578" y="229"/>
                </a:moveTo>
                <a:cubicBezTo>
                  <a:pt x="1548" y="162"/>
                  <a:pt x="1548" y="162"/>
                  <a:pt x="1548" y="162"/>
                </a:cubicBezTo>
                <a:cubicBezTo>
                  <a:pt x="1544" y="152"/>
                  <a:pt x="1537" y="145"/>
                  <a:pt x="1527" y="141"/>
                </a:cubicBezTo>
                <a:cubicBezTo>
                  <a:pt x="1470" y="119"/>
                  <a:pt x="1382" y="102"/>
                  <a:pt x="1312" y="92"/>
                </a:cubicBezTo>
                <a:cubicBezTo>
                  <a:pt x="1236" y="82"/>
                  <a:pt x="1114" y="54"/>
                  <a:pt x="1052" y="28"/>
                </a:cubicBezTo>
                <a:cubicBezTo>
                  <a:pt x="993" y="2"/>
                  <a:pt x="960" y="0"/>
                  <a:pt x="927" y="2"/>
                </a:cubicBezTo>
                <a:cubicBezTo>
                  <a:pt x="893" y="4"/>
                  <a:pt x="863" y="11"/>
                  <a:pt x="838" y="24"/>
                </a:cubicBezTo>
                <a:cubicBezTo>
                  <a:pt x="817" y="34"/>
                  <a:pt x="800" y="47"/>
                  <a:pt x="791" y="65"/>
                </a:cubicBezTo>
                <a:cubicBezTo>
                  <a:pt x="789" y="69"/>
                  <a:pt x="783" y="69"/>
                  <a:pt x="780" y="65"/>
                </a:cubicBezTo>
                <a:cubicBezTo>
                  <a:pt x="771" y="47"/>
                  <a:pt x="754" y="34"/>
                  <a:pt x="733" y="24"/>
                </a:cubicBezTo>
                <a:cubicBezTo>
                  <a:pt x="709" y="11"/>
                  <a:pt x="678" y="4"/>
                  <a:pt x="645" y="2"/>
                </a:cubicBezTo>
                <a:cubicBezTo>
                  <a:pt x="611" y="0"/>
                  <a:pt x="572" y="4"/>
                  <a:pt x="512" y="30"/>
                </a:cubicBezTo>
                <a:cubicBezTo>
                  <a:pt x="451" y="55"/>
                  <a:pt x="336" y="82"/>
                  <a:pt x="259" y="92"/>
                </a:cubicBezTo>
                <a:cubicBezTo>
                  <a:pt x="190" y="101"/>
                  <a:pt x="104" y="119"/>
                  <a:pt x="47" y="141"/>
                </a:cubicBezTo>
                <a:cubicBezTo>
                  <a:pt x="37" y="145"/>
                  <a:pt x="29" y="151"/>
                  <a:pt x="26" y="162"/>
                </a:cubicBezTo>
                <a:cubicBezTo>
                  <a:pt x="1" y="230"/>
                  <a:pt x="1" y="230"/>
                  <a:pt x="1" y="230"/>
                </a:cubicBezTo>
                <a:cubicBezTo>
                  <a:pt x="0" y="235"/>
                  <a:pt x="3" y="240"/>
                  <a:pt x="8" y="240"/>
                </a:cubicBezTo>
                <a:cubicBezTo>
                  <a:pt x="1571" y="240"/>
                  <a:pt x="1571" y="240"/>
                  <a:pt x="1571" y="240"/>
                </a:cubicBezTo>
                <a:cubicBezTo>
                  <a:pt x="1576" y="240"/>
                  <a:pt x="1580" y="235"/>
                  <a:pt x="1578" y="229"/>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 name="CuadroTexto 2">
            <a:extLst>
              <a:ext uri="{FF2B5EF4-FFF2-40B4-BE49-F238E27FC236}">
                <a16:creationId xmlns:a16="http://schemas.microsoft.com/office/drawing/2014/main" id="{C7209AE6-C79A-485E-B3FD-83D6D6C7F8B3}"/>
              </a:ext>
            </a:extLst>
          </p:cNvPr>
          <p:cNvSpPr txBox="1"/>
          <p:nvPr/>
        </p:nvSpPr>
        <p:spPr>
          <a:xfrm>
            <a:off x="3896753" y="2179814"/>
            <a:ext cx="7560083" cy="1200329"/>
          </a:xfrm>
          <a:prstGeom prst="rect">
            <a:avLst/>
          </a:prstGeom>
          <a:noFill/>
        </p:spPr>
        <p:txBody>
          <a:bodyPr wrap="none" rtlCol="0">
            <a:spAutoFit/>
          </a:bodyPr>
          <a:lstStyle/>
          <a:p>
            <a:pPr algn="ctr"/>
            <a:r>
              <a:rPr lang="es-EC" sz="3300" b="1" i="0" u="none" strike="noStrike" baseline="0" dirty="0">
                <a:solidFill>
                  <a:srgbClr val="001A5A"/>
                </a:solidFill>
                <a:latin typeface="BwModelica-Bold" panose="00000800000000000000" pitchFamily="50" charset="0"/>
              </a:rPr>
              <a:t>ADVENTISTA DEL SÉPTIMO DÍA</a:t>
            </a:r>
            <a:endParaRPr lang="es-EC" sz="3300" b="1" i="0" u="none" strike="noStrike" baseline="0" dirty="0">
              <a:solidFill>
                <a:srgbClr val="001A5A"/>
              </a:solidFill>
              <a:latin typeface="BwModelica-ExtraBold" panose="00000900000000000000" pitchFamily="50" charset="0"/>
            </a:endParaRPr>
          </a:p>
          <a:p>
            <a:pPr algn="ctr"/>
            <a:r>
              <a:rPr lang="es-EC" sz="3900" b="1" i="0" u="none" strike="noStrike" baseline="0" dirty="0">
                <a:solidFill>
                  <a:srgbClr val="001A5A"/>
                </a:solidFill>
                <a:latin typeface="BwModelica-ExtraBold" panose="00000900000000000000" pitchFamily="50" charset="0"/>
              </a:rPr>
              <a:t>MOVIMIENTO DE REFORMA</a:t>
            </a:r>
            <a:endParaRPr lang="es-EC" sz="3900" dirty="0">
              <a:solidFill>
                <a:srgbClr val="001A5A"/>
              </a:solidFill>
              <a:latin typeface="Bw Modelica Black" panose="00000A00000000000000" pitchFamily="50" charset="0"/>
            </a:endParaRPr>
          </a:p>
        </p:txBody>
      </p:sp>
      <p:pic>
        <p:nvPicPr>
          <p:cNvPr id="9" name="Imagen 8">
            <a:extLst>
              <a:ext uri="{FF2B5EF4-FFF2-40B4-BE49-F238E27FC236}">
                <a16:creationId xmlns:a16="http://schemas.microsoft.com/office/drawing/2014/main" id="{752ABEC9-4E9D-418B-BE39-DC4662B7F4F4}"/>
              </a:ext>
            </a:extLst>
          </p:cNvPr>
          <p:cNvPicPr>
            <a:picLocks noChangeAspect="1"/>
          </p:cNvPicPr>
          <p:nvPr/>
        </p:nvPicPr>
        <p:blipFill>
          <a:blip r:embed="rId2"/>
          <a:stretch>
            <a:fillRect/>
          </a:stretch>
        </p:blipFill>
        <p:spPr>
          <a:xfrm>
            <a:off x="9979879" y="4360189"/>
            <a:ext cx="950203" cy="1001566"/>
          </a:xfrm>
          <a:prstGeom prst="rect">
            <a:avLst/>
          </a:prstGeom>
        </p:spPr>
      </p:pic>
      <p:pic>
        <p:nvPicPr>
          <p:cNvPr id="10" name="Imagen 9">
            <a:extLst>
              <a:ext uri="{FF2B5EF4-FFF2-40B4-BE49-F238E27FC236}">
                <a16:creationId xmlns:a16="http://schemas.microsoft.com/office/drawing/2014/main" id="{13DAD6A6-2282-4BA2-88F8-DA30F2A2BFB3}"/>
              </a:ext>
            </a:extLst>
          </p:cNvPr>
          <p:cNvPicPr>
            <a:picLocks noChangeAspect="1"/>
          </p:cNvPicPr>
          <p:nvPr/>
        </p:nvPicPr>
        <p:blipFill>
          <a:blip r:embed="rId3"/>
          <a:stretch>
            <a:fillRect/>
          </a:stretch>
        </p:blipFill>
        <p:spPr>
          <a:xfrm>
            <a:off x="4161620" y="4487779"/>
            <a:ext cx="5696124" cy="859329"/>
          </a:xfrm>
          <a:prstGeom prst="rect">
            <a:avLst/>
          </a:prstGeom>
        </p:spPr>
      </p:pic>
      <p:pic>
        <p:nvPicPr>
          <p:cNvPr id="11" name="Imagen 10">
            <a:extLst>
              <a:ext uri="{FF2B5EF4-FFF2-40B4-BE49-F238E27FC236}">
                <a16:creationId xmlns:a16="http://schemas.microsoft.com/office/drawing/2014/main" id="{3A734C75-D5B7-45F1-AE0D-CF695BA2214B}"/>
              </a:ext>
            </a:extLst>
          </p:cNvPr>
          <p:cNvPicPr>
            <a:picLocks noChangeAspect="1"/>
          </p:cNvPicPr>
          <p:nvPr/>
        </p:nvPicPr>
        <p:blipFill>
          <a:blip r:embed="rId4"/>
          <a:stretch>
            <a:fillRect/>
          </a:stretch>
        </p:blipFill>
        <p:spPr>
          <a:xfrm>
            <a:off x="1531084" y="4408082"/>
            <a:ext cx="2508400" cy="916531"/>
          </a:xfrm>
          <a:prstGeom prst="rect">
            <a:avLst/>
          </a:prstGeom>
        </p:spPr>
      </p:pic>
    </p:spTree>
    <p:extLst>
      <p:ext uri="{BB962C8B-B14F-4D97-AF65-F5344CB8AC3E}">
        <p14:creationId xmlns:p14="http://schemas.microsoft.com/office/powerpoint/2010/main" val="388713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250" fill="hold"/>
                                        <p:tgtEl>
                                          <p:spTgt spid="33"/>
                                        </p:tgtEl>
                                        <p:attrNameLst>
                                          <p:attrName>ppt_x</p:attrName>
                                        </p:attrNameLst>
                                      </p:cBhvr>
                                      <p:tavLst>
                                        <p:tav tm="0">
                                          <p:val>
                                            <p:strVal val="#ppt_x"/>
                                          </p:val>
                                        </p:tav>
                                        <p:tav tm="100000">
                                          <p:val>
                                            <p:strVal val="#ppt_x"/>
                                          </p:val>
                                        </p:tav>
                                      </p:tavLst>
                                    </p:anim>
                                    <p:anim calcmode="lin" valueType="num">
                                      <p:cBhvr additive="base">
                                        <p:cTn id="8" dur="1250" fill="hold"/>
                                        <p:tgtEl>
                                          <p:spTgt spid="33"/>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2000"/>
                                        <p:tgtEl>
                                          <p:spTgt spid="32"/>
                                        </p:tgtEl>
                                      </p:cBhvr>
                                    </p:animEffect>
                                  </p:childTnLst>
                                </p:cTn>
                              </p:par>
                            </p:childTnLst>
                          </p:cTn>
                        </p:par>
                        <p:par>
                          <p:cTn id="28" fill="hold">
                            <p:stCondLst>
                              <p:cond delay="3250"/>
                            </p:stCondLst>
                            <p:childTnLst>
                              <p:par>
                                <p:cTn id="29" presetID="6" presetClass="entr" presetSubtype="32"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out)">
                                      <p:cBhvr>
                                        <p:cTn id="31" dur="2000"/>
                                        <p:tgtEl>
                                          <p:spTgt spid="3"/>
                                        </p:tgtEl>
                                      </p:cBhvr>
                                    </p:animEffect>
                                  </p:childTnLst>
                                </p:cTn>
                              </p:par>
                            </p:childTnLst>
                          </p:cTn>
                        </p:par>
                        <p:par>
                          <p:cTn id="32" fill="hold">
                            <p:stCondLst>
                              <p:cond delay="5250"/>
                            </p:stCondLst>
                            <p:childTnLst>
                              <p:par>
                                <p:cTn id="33" presetID="26"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80">
                                          <p:stCondLst>
                                            <p:cond delay="0"/>
                                          </p:stCondLst>
                                        </p:cTn>
                                        <p:tgtEl>
                                          <p:spTgt spid="10"/>
                                        </p:tgtEl>
                                      </p:cBhvr>
                                    </p:animEffect>
                                    <p:anim calcmode="lin" valueType="num">
                                      <p:cBhvr>
                                        <p:cTn id="5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7" dur="26">
                                          <p:stCondLst>
                                            <p:cond delay="650"/>
                                          </p:stCondLst>
                                        </p:cTn>
                                        <p:tgtEl>
                                          <p:spTgt spid="10"/>
                                        </p:tgtEl>
                                      </p:cBhvr>
                                      <p:to x="100000" y="60000"/>
                                    </p:animScale>
                                    <p:animScale>
                                      <p:cBhvr>
                                        <p:cTn id="58" dur="166" decel="50000">
                                          <p:stCondLst>
                                            <p:cond delay="676"/>
                                          </p:stCondLst>
                                        </p:cTn>
                                        <p:tgtEl>
                                          <p:spTgt spid="10"/>
                                        </p:tgtEl>
                                      </p:cBhvr>
                                      <p:to x="100000" y="100000"/>
                                    </p:animScale>
                                    <p:animScale>
                                      <p:cBhvr>
                                        <p:cTn id="59" dur="26">
                                          <p:stCondLst>
                                            <p:cond delay="1312"/>
                                          </p:stCondLst>
                                        </p:cTn>
                                        <p:tgtEl>
                                          <p:spTgt spid="10"/>
                                        </p:tgtEl>
                                      </p:cBhvr>
                                      <p:to x="100000" y="80000"/>
                                    </p:animScale>
                                    <p:animScale>
                                      <p:cBhvr>
                                        <p:cTn id="60" dur="166" decel="50000">
                                          <p:stCondLst>
                                            <p:cond delay="1338"/>
                                          </p:stCondLst>
                                        </p:cTn>
                                        <p:tgtEl>
                                          <p:spTgt spid="10"/>
                                        </p:tgtEl>
                                      </p:cBhvr>
                                      <p:to x="100000" y="100000"/>
                                    </p:animScale>
                                    <p:animScale>
                                      <p:cBhvr>
                                        <p:cTn id="61" dur="26">
                                          <p:stCondLst>
                                            <p:cond delay="1642"/>
                                          </p:stCondLst>
                                        </p:cTn>
                                        <p:tgtEl>
                                          <p:spTgt spid="10"/>
                                        </p:tgtEl>
                                      </p:cBhvr>
                                      <p:to x="100000" y="90000"/>
                                    </p:animScale>
                                    <p:animScale>
                                      <p:cBhvr>
                                        <p:cTn id="62" dur="166" decel="50000">
                                          <p:stCondLst>
                                            <p:cond delay="1668"/>
                                          </p:stCondLst>
                                        </p:cTn>
                                        <p:tgtEl>
                                          <p:spTgt spid="10"/>
                                        </p:tgtEl>
                                      </p:cBhvr>
                                      <p:to x="100000" y="100000"/>
                                    </p:animScale>
                                    <p:animScale>
                                      <p:cBhvr>
                                        <p:cTn id="63" dur="26">
                                          <p:stCondLst>
                                            <p:cond delay="1808"/>
                                          </p:stCondLst>
                                        </p:cTn>
                                        <p:tgtEl>
                                          <p:spTgt spid="10"/>
                                        </p:tgtEl>
                                      </p:cBhvr>
                                      <p:to x="100000" y="95000"/>
                                    </p:animScale>
                                    <p:animScale>
                                      <p:cBhvr>
                                        <p:cTn id="64" dur="166" decel="50000">
                                          <p:stCondLst>
                                            <p:cond delay="1834"/>
                                          </p:stCondLst>
                                        </p:cTn>
                                        <p:tgtEl>
                                          <p:spTgt spid="10"/>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80">
                                          <p:stCondLst>
                                            <p:cond delay="0"/>
                                          </p:stCondLst>
                                        </p:cTn>
                                        <p:tgtEl>
                                          <p:spTgt spid="11"/>
                                        </p:tgtEl>
                                      </p:cBhvr>
                                    </p:animEffect>
                                    <p:anim calcmode="lin" valueType="num">
                                      <p:cBhvr>
                                        <p:cTn id="6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3" dur="26">
                                          <p:stCondLst>
                                            <p:cond delay="650"/>
                                          </p:stCondLst>
                                        </p:cTn>
                                        <p:tgtEl>
                                          <p:spTgt spid="11"/>
                                        </p:tgtEl>
                                      </p:cBhvr>
                                      <p:to x="100000" y="60000"/>
                                    </p:animScale>
                                    <p:animScale>
                                      <p:cBhvr>
                                        <p:cTn id="74" dur="166" decel="50000">
                                          <p:stCondLst>
                                            <p:cond delay="676"/>
                                          </p:stCondLst>
                                        </p:cTn>
                                        <p:tgtEl>
                                          <p:spTgt spid="11"/>
                                        </p:tgtEl>
                                      </p:cBhvr>
                                      <p:to x="100000" y="100000"/>
                                    </p:animScale>
                                    <p:animScale>
                                      <p:cBhvr>
                                        <p:cTn id="75" dur="26">
                                          <p:stCondLst>
                                            <p:cond delay="1312"/>
                                          </p:stCondLst>
                                        </p:cTn>
                                        <p:tgtEl>
                                          <p:spTgt spid="11"/>
                                        </p:tgtEl>
                                      </p:cBhvr>
                                      <p:to x="100000" y="80000"/>
                                    </p:animScale>
                                    <p:animScale>
                                      <p:cBhvr>
                                        <p:cTn id="76" dur="166" decel="50000">
                                          <p:stCondLst>
                                            <p:cond delay="1338"/>
                                          </p:stCondLst>
                                        </p:cTn>
                                        <p:tgtEl>
                                          <p:spTgt spid="11"/>
                                        </p:tgtEl>
                                      </p:cBhvr>
                                      <p:to x="100000" y="100000"/>
                                    </p:animScale>
                                    <p:animScale>
                                      <p:cBhvr>
                                        <p:cTn id="77" dur="26">
                                          <p:stCondLst>
                                            <p:cond delay="1642"/>
                                          </p:stCondLst>
                                        </p:cTn>
                                        <p:tgtEl>
                                          <p:spTgt spid="11"/>
                                        </p:tgtEl>
                                      </p:cBhvr>
                                      <p:to x="100000" y="90000"/>
                                    </p:animScale>
                                    <p:animScale>
                                      <p:cBhvr>
                                        <p:cTn id="78" dur="166" decel="50000">
                                          <p:stCondLst>
                                            <p:cond delay="1668"/>
                                          </p:stCondLst>
                                        </p:cTn>
                                        <p:tgtEl>
                                          <p:spTgt spid="11"/>
                                        </p:tgtEl>
                                      </p:cBhvr>
                                      <p:to x="100000" y="100000"/>
                                    </p:animScale>
                                    <p:animScale>
                                      <p:cBhvr>
                                        <p:cTn id="79" dur="26">
                                          <p:stCondLst>
                                            <p:cond delay="1808"/>
                                          </p:stCondLst>
                                        </p:cTn>
                                        <p:tgtEl>
                                          <p:spTgt spid="11"/>
                                        </p:tgtEl>
                                      </p:cBhvr>
                                      <p:to x="100000" y="95000"/>
                                    </p:animScale>
                                    <p:animScale>
                                      <p:cBhvr>
                                        <p:cTn id="8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l punto de vista bíblico sobre la puntualidad">
            <a:extLst>
              <a:ext uri="{FF2B5EF4-FFF2-40B4-BE49-F238E27FC236}">
                <a16:creationId xmlns:a16="http://schemas.microsoft.com/office/drawing/2014/main" id="{711AA4C7-83D9-4A6E-883D-6DE74D817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7687"/>
            <a:ext cx="7816646" cy="39083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4E85F43C-432B-41B9-85E4-75DD65EEDCAC}"/>
              </a:ext>
            </a:extLst>
          </p:cNvPr>
          <p:cNvSpPr/>
          <p:nvPr/>
        </p:nvSpPr>
        <p:spPr>
          <a:xfrm>
            <a:off x="87084" y="112216"/>
            <a:ext cx="8337745" cy="1446550"/>
          </a:xfrm>
          <a:prstGeom prst="rect">
            <a:avLst/>
          </a:prstGeom>
        </p:spPr>
        <p:txBody>
          <a:bodyPr wrap="square">
            <a:spAutoFit/>
            <a:scene3d>
              <a:camera prst="orthographicFront"/>
              <a:lightRig rig="threePt" dir="t"/>
            </a:scene3d>
            <a:sp3d extrusionH="57150">
              <a:bevelT h="25400" prst="softRound"/>
            </a:sp3d>
          </a:bodyPr>
          <a:lstStyle/>
          <a:p>
            <a:r>
              <a:rPr lang="es-MX" sz="88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Asiste Puntual</a:t>
            </a:r>
            <a:endParaRPr lang="es-EC" sz="8800" dirty="0">
              <a:solidFill>
                <a:srgbClr val="0070C0"/>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064101"/>
              <a:ext cx="2411778" cy="769441"/>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Registro</a:t>
              </a:r>
            </a:p>
            <a:p>
              <a:r>
                <a:rPr lang="es-MX" sz="2200" dirty="0">
                  <a:solidFill>
                    <a:schemeClr val="accent4">
                      <a:lumMod val="50000"/>
                    </a:schemeClr>
                  </a:solidFill>
                  <a:latin typeface="Segoe UI Black" panose="020B0A02040204020203" pitchFamily="34" charset="0"/>
                  <a:ea typeface="Segoe UI Black" panose="020B0A02040204020203" pitchFamily="34" charset="0"/>
                </a:rPr>
                <a:t>de Asistencia</a:t>
              </a:r>
              <a:endParaRPr lang="es-EC" sz="2200" dirty="0">
                <a:solidFill>
                  <a:schemeClr val="accent4">
                    <a:lumMod val="50000"/>
                  </a:schemeClr>
                </a:solidFill>
              </a:endParaRPr>
            </a:p>
          </p:txBody>
        </p:sp>
      </p:grpSp>
      <p:sp>
        <p:nvSpPr>
          <p:cNvPr id="16" name="CuadroTexto 15">
            <a:extLst>
              <a:ext uri="{FF2B5EF4-FFF2-40B4-BE49-F238E27FC236}">
                <a16:creationId xmlns:a16="http://schemas.microsoft.com/office/drawing/2014/main" id="{57BE137F-DBC2-4E0B-9FA9-0442EE72531C}"/>
              </a:ext>
            </a:extLst>
          </p:cNvPr>
          <p:cNvSpPr txBox="1"/>
          <p:nvPr/>
        </p:nvSpPr>
        <p:spPr>
          <a:xfrm>
            <a:off x="6459795" y="1362060"/>
            <a:ext cx="5548486" cy="1323439"/>
          </a:xfrm>
          <a:prstGeom prst="rect">
            <a:avLst/>
          </a:prstGeom>
          <a:noFill/>
        </p:spPr>
        <p:txBody>
          <a:bodyPr wrap="square" rtlCol="0">
            <a:spAutoFit/>
            <a:scene3d>
              <a:camera prst="orthographicFront"/>
              <a:lightRig rig="threePt" dir="t"/>
            </a:scene3d>
            <a:sp3d extrusionH="57150">
              <a:bevelT w="38100" h="38100"/>
            </a:sp3d>
          </a:bodyPr>
          <a:lstStyle/>
          <a:p>
            <a:pPr algn="r"/>
            <a:r>
              <a:rPr lang="es-EC" sz="4000" b="1" dirty="0">
                <a:solidFill>
                  <a:schemeClr val="accent2">
                    <a:lumMod val="75000"/>
                  </a:schemeClr>
                </a:solidFill>
                <a:latin typeface="Eras Bold ITC" panose="020B0907030504020204" pitchFamily="34" charset="0"/>
              </a:rPr>
              <a:t>Cada sábado 9:00am (Ecuador) por:</a:t>
            </a:r>
          </a:p>
        </p:txBody>
      </p:sp>
      <p:sp>
        <p:nvSpPr>
          <p:cNvPr id="3" name="Text Box 16">
            <a:extLst>
              <a:ext uri="{FF2B5EF4-FFF2-40B4-BE49-F238E27FC236}">
                <a16:creationId xmlns:a16="http://schemas.microsoft.com/office/drawing/2014/main" id="{CE6EE3F3-ADD8-4C8E-8E6B-E5A8391916C9}"/>
              </a:ext>
            </a:extLst>
          </p:cNvPr>
          <p:cNvSpPr txBox="1">
            <a:spLocks noChangeArrowheads="1"/>
          </p:cNvSpPr>
          <p:nvPr/>
        </p:nvSpPr>
        <p:spPr bwMode="auto">
          <a:xfrm>
            <a:off x="8056718" y="5346232"/>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Unión Ecuatoriana ASDMR</a:t>
            </a:r>
            <a:endParaRPr kumimoji="0" lang="es-EC" altLang="es-EC" sz="2400" b="1" i="0" u="none" strike="noStrike" cap="none" normalizeH="0" baseline="0" dirty="0">
              <a:ln>
                <a:noFill/>
              </a:ln>
              <a:effectLst/>
              <a:latin typeface="Arial" panose="020B0604020202020204" pitchFamily="34" charset="0"/>
            </a:endParaRPr>
          </a:p>
        </p:txBody>
      </p:sp>
      <p:pic>
        <p:nvPicPr>
          <p:cNvPr id="4" name="Picture 2" descr="Download Free png Youtube Live Png (94+ images in Collection) Page ...">
            <a:extLst>
              <a:ext uri="{FF2B5EF4-FFF2-40B4-BE49-F238E27FC236}">
                <a16:creationId xmlns:a16="http://schemas.microsoft.com/office/drawing/2014/main" id="{4D70A591-E75B-4729-B671-47FD788F0C21}"/>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9920" b="10919"/>
          <a:stretch/>
        </p:blipFill>
        <p:spPr bwMode="auto">
          <a:xfrm>
            <a:off x="8572313" y="2641663"/>
            <a:ext cx="2583918" cy="12840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Facebook Live Logo - PNG y Vector">
            <a:extLst>
              <a:ext uri="{FF2B5EF4-FFF2-40B4-BE49-F238E27FC236}">
                <a16:creationId xmlns:a16="http://schemas.microsoft.com/office/drawing/2014/main" id="{55A16EB4-5357-43FE-AE1E-77A3845E60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47664" y="4605537"/>
            <a:ext cx="2115788" cy="738598"/>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16">
            <a:extLst>
              <a:ext uri="{FF2B5EF4-FFF2-40B4-BE49-F238E27FC236}">
                <a16:creationId xmlns:a16="http://schemas.microsoft.com/office/drawing/2014/main" id="{FEFA6618-312E-4F12-81CA-504B07EB2C2F}"/>
              </a:ext>
            </a:extLst>
          </p:cNvPr>
          <p:cNvSpPr txBox="1">
            <a:spLocks noChangeArrowheads="1"/>
          </p:cNvSpPr>
          <p:nvPr/>
        </p:nvSpPr>
        <p:spPr bwMode="auto">
          <a:xfrm>
            <a:off x="8572313" y="3919976"/>
            <a:ext cx="2583919" cy="3317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ASDMR ECUADOR</a:t>
            </a:r>
            <a:endParaRPr kumimoji="0" lang="es-EC" altLang="es-EC" sz="2400" b="1" i="0" u="none" strike="noStrike" cap="none" normalizeH="0" baseline="0" dirty="0">
              <a:ln>
                <a:noFill/>
              </a:ln>
              <a:effectLst/>
              <a:latin typeface="Arial" panose="020B0604020202020204" pitchFamily="34" charset="0"/>
            </a:endParaRPr>
          </a:p>
        </p:txBody>
      </p:sp>
      <p:pic>
        <p:nvPicPr>
          <p:cNvPr id="5" name="Imagen 4">
            <a:extLst>
              <a:ext uri="{FF2B5EF4-FFF2-40B4-BE49-F238E27FC236}">
                <a16:creationId xmlns:a16="http://schemas.microsoft.com/office/drawing/2014/main" id="{58DA5989-11F9-F38E-DAFF-ED8EA7D025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1340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ítulo 1"/>
          <p:cNvSpPr txBox="1">
            <a:spLocks/>
          </p:cNvSpPr>
          <p:nvPr/>
        </p:nvSpPr>
        <p:spPr>
          <a:xfrm>
            <a:off x="6259039" y="6260504"/>
            <a:ext cx="4384221" cy="394728"/>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s-MX" sz="1600" b="1" i="1" dirty="0">
                <a:solidFill>
                  <a:schemeClr val="accent5">
                    <a:lumMod val="50000"/>
                  </a:schemeClr>
                </a:solidFill>
                <a:latin typeface="Bookman Old Style" panose="02050604050505020204" pitchFamily="18" charset="0"/>
              </a:rPr>
              <a:t>Sábado, 8 de noviembre de 2025</a:t>
            </a:r>
            <a:endParaRPr lang="es-EC" sz="1600" b="1" i="1" dirty="0">
              <a:solidFill>
                <a:schemeClr val="accent5">
                  <a:lumMod val="50000"/>
                </a:schemeClr>
              </a:solidFill>
              <a:latin typeface="Bookman Old Style" panose="02050604050505020204" pitchFamily="18" charset="0"/>
            </a:endParaRPr>
          </a:p>
        </p:txBody>
      </p:sp>
      <p:grpSp>
        <p:nvGrpSpPr>
          <p:cNvPr id="3" name="Grupo 2">
            <a:extLst>
              <a:ext uri="{FF2B5EF4-FFF2-40B4-BE49-F238E27FC236}">
                <a16:creationId xmlns:a16="http://schemas.microsoft.com/office/drawing/2014/main" id="{5C420512-14B4-9ABC-3D24-E06996B3B42C}"/>
              </a:ext>
            </a:extLst>
          </p:cNvPr>
          <p:cNvGrpSpPr/>
          <p:nvPr/>
        </p:nvGrpSpPr>
        <p:grpSpPr>
          <a:xfrm>
            <a:off x="0" y="-47296"/>
            <a:ext cx="4279900" cy="4361647"/>
            <a:chOff x="496190" y="4139081"/>
            <a:chExt cx="2913724" cy="2913724"/>
          </a:xfrm>
        </p:grpSpPr>
        <p:pic>
          <p:nvPicPr>
            <p:cNvPr id="1036" name="Picture 12" descr="Diseño PNG Y SVG De Crayones Split Icono Para Camisetas">
              <a:extLst>
                <a:ext uri="{FF2B5EF4-FFF2-40B4-BE49-F238E27FC236}">
                  <a16:creationId xmlns:a16="http://schemas.microsoft.com/office/drawing/2014/main" id="{C3E17FDA-FF8F-659A-C093-9F7DA574C0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190" y="4139081"/>
              <a:ext cx="2913724" cy="2913724"/>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574532" y="5455148"/>
              <a:ext cx="2709442" cy="698408"/>
            </a:xfrm>
            <a:prstGeom prst="rect">
              <a:avLst/>
            </a:prstGeom>
          </p:spPr>
          <p:txBody>
            <a:bodyPr wrap="square">
              <a:spAutoFit/>
              <a:scene3d>
                <a:camera prst="orthographicFront"/>
                <a:lightRig rig="threePt" dir="t"/>
              </a:scene3d>
              <a:sp3d extrusionH="57150">
                <a:bevelT h="25400" prst="softRound"/>
              </a:sp3d>
            </a:bodyPr>
            <a:lstStyle/>
            <a:p>
              <a:pPr algn="ctr"/>
              <a:r>
                <a:rPr lang="es-MX" sz="2600" dirty="0">
                  <a:effectLst/>
                  <a:latin typeface="Abadi" panose="020B0604020104020204" pitchFamily="34" charset="0"/>
                </a:rPr>
                <a:t>La lección de los niños para hoy es:</a:t>
              </a:r>
              <a:endParaRPr lang="es-EC" sz="2600" dirty="0">
                <a:latin typeface="Abadi" panose="020B0604020104020204" pitchFamily="34" charset="0"/>
              </a:endParaRPr>
            </a:p>
          </p:txBody>
        </p:sp>
      </p:grpSp>
      <p:pic>
        <p:nvPicPr>
          <p:cNvPr id="2074" name="Picture 26" descr="Imagen relacionada">
            <a:extLst>
              <a:ext uri="{FF2B5EF4-FFF2-40B4-BE49-F238E27FC236}">
                <a16:creationId xmlns:a16="http://schemas.microsoft.com/office/drawing/2014/main" id="{C4AF558D-73D6-4EFE-9C47-3C4BEE2C6BFF}"/>
              </a:ext>
            </a:extLst>
          </p:cNvPr>
          <p:cNvPicPr>
            <a:picLocks noChangeAspect="1" noChangeArrowheads="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058400" y="4028366"/>
            <a:ext cx="2106618" cy="280434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452E0396-ED3D-4B34-9EB5-B65AF9E3F4F6}"/>
              </a:ext>
            </a:extLst>
          </p:cNvPr>
          <p:cNvPicPr>
            <a:picLocks noChangeAspect="1"/>
          </p:cNvPicPr>
          <p:nvPr/>
        </p:nvPicPr>
        <p:blipFill>
          <a:blip r:embed="rId5"/>
          <a:stretch>
            <a:fillRect/>
          </a:stretch>
        </p:blipFill>
        <p:spPr>
          <a:xfrm>
            <a:off x="115075" y="5864742"/>
            <a:ext cx="3146610" cy="923330"/>
          </a:xfrm>
          <a:prstGeom prst="rect">
            <a:avLst/>
          </a:prstGeom>
        </p:spPr>
      </p:pic>
      <p:sp>
        <p:nvSpPr>
          <p:cNvPr id="12" name="CuadroTexto 11">
            <a:extLst>
              <a:ext uri="{FF2B5EF4-FFF2-40B4-BE49-F238E27FC236}">
                <a16:creationId xmlns:a16="http://schemas.microsoft.com/office/drawing/2014/main" id="{A3600C81-94F6-4AFC-98C6-A062EB6F7F6D}"/>
              </a:ext>
            </a:extLst>
          </p:cNvPr>
          <p:cNvSpPr txBox="1"/>
          <p:nvPr/>
        </p:nvSpPr>
        <p:spPr>
          <a:xfrm>
            <a:off x="799545" y="4356920"/>
            <a:ext cx="9653228" cy="1015663"/>
          </a:xfrm>
          <a:prstGeom prst="rect">
            <a:avLst/>
          </a:prstGeom>
          <a:noFill/>
        </p:spPr>
        <p:txBody>
          <a:bodyPr wrap="square">
            <a:spAutoFit/>
          </a:bodyPr>
          <a:lstStyle/>
          <a:p>
            <a:pPr lvl="0" algn="ctr"/>
            <a:r>
              <a:rPr lang="es-MX" sz="6000" b="1" dirty="0">
                <a:effectLst/>
                <a:latin typeface="Bw Modelica ExtraBold" panose="00000900000000000000" pitchFamily="50" charset="0"/>
                <a:ea typeface="Noto Sans ExtBd" panose="020B0902040504020204" pitchFamily="34"/>
                <a:cs typeface="Noto Sans ExtBd" panose="020B0902040504020204" pitchFamily="34"/>
              </a:rPr>
              <a:t>El Calvario</a:t>
            </a:r>
            <a:endParaRPr lang="es-EC" sz="6000" b="1" dirty="0">
              <a:effectLst/>
              <a:latin typeface="Bw Modelica ExtraBold" panose="00000900000000000000" pitchFamily="50" charset="0"/>
              <a:ea typeface="Noto Sans ExtBd" panose="020B0902040504020204" pitchFamily="34"/>
              <a:cs typeface="Noto Sans ExtBd" panose="020B0902040504020204" pitchFamily="34"/>
            </a:endParaRPr>
          </a:p>
        </p:txBody>
      </p:sp>
      <p:pic>
        <p:nvPicPr>
          <p:cNvPr id="2050" name="Picture 2" descr="cruz – Pensamientos del Espíritu">
            <a:extLst>
              <a:ext uri="{FF2B5EF4-FFF2-40B4-BE49-F238E27FC236}">
                <a16:creationId xmlns:a16="http://schemas.microsoft.com/office/drawing/2014/main" id="{84F1FB56-7792-2C8B-6388-3EB84E690A1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31814" y="421217"/>
            <a:ext cx="6560575" cy="34246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7725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CAF0301A-65B1-11FE-9119-D952175DB682}"/>
              </a:ext>
            </a:extLst>
          </p:cNvPr>
          <p:cNvPicPr>
            <a:picLocks noChangeAspect="1"/>
          </p:cNvPicPr>
          <p:nvPr/>
        </p:nvPicPr>
        <p:blipFill>
          <a:blip r:embed="rId3"/>
          <a:srcRect t="3333"/>
          <a:stretch>
            <a:fillRect/>
          </a:stretch>
        </p:blipFill>
        <p:spPr>
          <a:xfrm>
            <a:off x="0" y="0"/>
            <a:ext cx="12192000" cy="6629400"/>
          </a:xfrm>
          <a:prstGeom prst="rect">
            <a:avLst/>
          </a:prstGeom>
        </p:spPr>
      </p:pic>
      <p:grpSp>
        <p:nvGrpSpPr>
          <p:cNvPr id="11" name="Grupo 10">
            <a:extLst>
              <a:ext uri="{FF2B5EF4-FFF2-40B4-BE49-F238E27FC236}">
                <a16:creationId xmlns:a16="http://schemas.microsoft.com/office/drawing/2014/main" id="{80B956D9-0C0F-4DCD-890F-E9042336C827}"/>
              </a:ext>
            </a:extLst>
          </p:cNvPr>
          <p:cNvGrpSpPr/>
          <p:nvPr/>
        </p:nvGrpSpPr>
        <p:grpSpPr>
          <a:xfrm>
            <a:off x="0" y="5666140"/>
            <a:ext cx="12191999" cy="1347314"/>
            <a:chOff x="0" y="5645117"/>
            <a:chExt cx="12191999" cy="1347314"/>
          </a:xfrm>
        </p:grpSpPr>
        <p:sp>
          <p:nvSpPr>
            <p:cNvPr id="36" name="Rectángulo 35">
              <a:extLst>
                <a:ext uri="{FF2B5EF4-FFF2-40B4-BE49-F238E27FC236}">
                  <a16:creationId xmlns:a16="http://schemas.microsoft.com/office/drawing/2014/main" id="{87AD27CE-2866-4053-ABEE-9FA64332F9CD}"/>
                </a:ext>
              </a:extLst>
            </p:cNvPr>
            <p:cNvSpPr/>
            <p:nvPr/>
          </p:nvSpPr>
          <p:spPr>
            <a:xfrm>
              <a:off x="0" y="57615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37" name="Picture 16" descr="Imagen relacionada">
              <a:extLst>
                <a:ext uri="{FF2B5EF4-FFF2-40B4-BE49-F238E27FC236}">
                  <a16:creationId xmlns:a16="http://schemas.microsoft.com/office/drawing/2014/main" id="{EB4CDEE7-8F3B-437F-95FD-DC3C5622CC9D}"/>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0" y="564511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8" name="Título 1">
              <a:extLst>
                <a:ext uri="{FF2B5EF4-FFF2-40B4-BE49-F238E27FC236}">
                  <a16:creationId xmlns:a16="http://schemas.microsoft.com/office/drawing/2014/main" id="{4F6A7AC1-73B7-4915-8702-8B45F5049B5E}"/>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9" name="Título 1">
              <a:extLst>
                <a:ext uri="{FF2B5EF4-FFF2-40B4-BE49-F238E27FC236}">
                  <a16:creationId xmlns:a16="http://schemas.microsoft.com/office/drawing/2014/main" id="{36FC9C43-88EF-4CA4-84BF-0AC4A56956A2}"/>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4" name="Subtítulo 2">
              <a:extLst>
                <a:ext uri="{FF2B5EF4-FFF2-40B4-BE49-F238E27FC236}">
                  <a16:creationId xmlns:a16="http://schemas.microsoft.com/office/drawing/2014/main" id="{5EE02D01-D6F9-46D6-B0E6-C5304E84E3CF}"/>
                </a:ext>
              </a:extLst>
            </p:cNvPr>
            <p:cNvSpPr txBox="1">
              <a:spLocks/>
            </p:cNvSpPr>
            <p:nvPr/>
          </p:nvSpPr>
          <p:spPr>
            <a:xfrm>
              <a:off x="20261" y="6355817"/>
              <a:ext cx="2307303"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Lección 6 </a:t>
              </a:r>
            </a:p>
          </p:txBody>
        </p:sp>
        <p:sp>
          <p:nvSpPr>
            <p:cNvPr id="25" name="Título 1"/>
            <p:cNvSpPr txBox="1">
              <a:spLocks/>
            </p:cNvSpPr>
            <p:nvPr/>
          </p:nvSpPr>
          <p:spPr>
            <a:xfrm>
              <a:off x="2860683" y="5831327"/>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8 de noviembre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C5098AC-A7CB-8C05-48A1-F55CE64CB6D0}"/>
              </a:ext>
            </a:extLst>
          </p:cNvPr>
          <p:cNvSpPr txBox="1"/>
          <p:nvPr/>
        </p:nvSpPr>
        <p:spPr>
          <a:xfrm>
            <a:off x="358746" y="343131"/>
            <a:ext cx="11474506" cy="1323439"/>
          </a:xfrm>
          <a:prstGeom prst="rect">
            <a:avLst/>
          </a:prstGeom>
          <a:noFill/>
        </p:spPr>
        <p:txBody>
          <a:bodyPr wrap="square">
            <a:spAutoFit/>
          </a:bodyPr>
          <a:lstStyle/>
          <a:p>
            <a:pPr lvl="0" algn="ctr"/>
            <a:r>
              <a:rPr lang="es-ES" sz="8000" b="1" dirty="0">
                <a:ln w="38100">
                  <a:noFill/>
                </a:ln>
                <a:solidFill>
                  <a:schemeClr val="bg1"/>
                </a:solidFill>
                <a:effectLst>
                  <a:glow rad="139700">
                    <a:schemeClr val="tx1">
                      <a:alpha val="40000"/>
                    </a:schemeClr>
                  </a:glow>
                  <a:outerShdw blurRad="38100" dist="38100" dir="2700000" algn="tl">
                    <a:srgbClr val="000000">
                      <a:alpha val="43137"/>
                    </a:srgbClr>
                  </a:outerShdw>
                </a:effectLst>
                <a:latin typeface="Bw Modelica" panose="00000600000000000000" pitchFamily="50" charset="0"/>
                <a:ea typeface="Noto Sans ExtBd" panose="020B0902040504020204" pitchFamily="34"/>
                <a:cs typeface="Noto Sans ExtBd" panose="020B0902040504020204" pitchFamily="34"/>
              </a:rPr>
              <a:t>El Calvario</a:t>
            </a:r>
          </a:p>
        </p:txBody>
      </p:sp>
      <p:pic>
        <p:nvPicPr>
          <p:cNvPr id="7" name="Imagen 6">
            <a:extLst>
              <a:ext uri="{FF2B5EF4-FFF2-40B4-BE49-F238E27FC236}">
                <a16:creationId xmlns:a16="http://schemas.microsoft.com/office/drawing/2014/main" id="{575342D0-140E-713B-2E98-689917A31F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187725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flecha diana en diseño plano. símbolo de signo de objetivos comerciales  5338450 Vector en Vecteezy">
            <a:extLst>
              <a:ext uri="{FF2B5EF4-FFF2-40B4-BE49-F238E27FC236}">
                <a16:creationId xmlns:a16="http://schemas.microsoft.com/office/drawing/2014/main" id="{BCACB866-E98F-6690-A4BD-5EA74D0AA9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89" t="15104" r="7018" b="17054"/>
          <a:stretch/>
        </p:blipFill>
        <p:spPr bwMode="auto">
          <a:xfrm>
            <a:off x="9997442" y="6016"/>
            <a:ext cx="1889758" cy="171637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34" descr="Resultado de imagen para cerebro png">
            <a:extLst>
              <a:ext uri="{FF2B5EF4-FFF2-40B4-BE49-F238E27FC236}">
                <a16:creationId xmlns:a16="http://schemas.microsoft.com/office/drawing/2014/main" id="{8CD7B983-3467-43ED-A9E1-E3B7F4E7214C}"/>
              </a:ext>
            </a:extLst>
          </p:cNvPr>
          <p:cNvPicPr>
            <a:picLocks noChangeAspect="1" noChangeArrowheads="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r="67348"/>
          <a:stretch/>
        </p:blipFill>
        <p:spPr bwMode="auto">
          <a:xfrm>
            <a:off x="0" y="4188777"/>
            <a:ext cx="5903614" cy="151718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8A7C651F-EFDB-45AE-B124-656BFB84F023}"/>
              </a:ext>
            </a:extLst>
          </p:cNvPr>
          <p:cNvSpPr/>
          <p:nvPr/>
        </p:nvSpPr>
        <p:spPr>
          <a:xfrm>
            <a:off x="55357" y="15700"/>
            <a:ext cx="5848257" cy="4125770"/>
          </a:xfrm>
          <a:prstGeom prst="rect">
            <a:avLst/>
          </a:prstGeom>
          <a:solidFill>
            <a:schemeClr val="accent3">
              <a:lumMod val="75000"/>
              <a:alpha val="8274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sz="2400" dirty="0"/>
          </a:p>
        </p:txBody>
      </p:sp>
      <p:sp>
        <p:nvSpPr>
          <p:cNvPr id="14" name="Título 1"/>
          <p:cNvSpPr txBox="1">
            <a:spLocks/>
          </p:cNvSpPr>
          <p:nvPr/>
        </p:nvSpPr>
        <p:spPr>
          <a:xfrm>
            <a:off x="6102011" y="55777"/>
            <a:ext cx="3822425" cy="1714023"/>
          </a:xfrm>
          <a:prstGeom prst="rect">
            <a:avLst/>
          </a:prstGeom>
          <a:ln>
            <a:noFill/>
          </a:ln>
          <a:effectLst/>
          <a:scene3d>
            <a:camera prst="orthographicFront">
              <a:rot lat="0" lon="0" rev="0"/>
            </a:camera>
            <a:lightRig rig="contrasting" dir="t">
              <a:rot lat="0" lon="0" rev="7800000"/>
            </a:lightRig>
          </a:scene3d>
          <a:sp3d>
            <a:bevelT w="139700" h="139700"/>
          </a:sp3d>
        </p:spPr>
        <p:txBody>
          <a:bodyPr vert="horz" lIns="91440" tIns="45720" rIns="91440" bIns="45720" rtlCol="0" anchor="b">
            <a:noAutofit/>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70000"/>
              </a:lnSpc>
            </a:pPr>
            <a:r>
              <a:rPr lang="es-MX" sz="6600" dirty="0">
                <a:solidFill>
                  <a:srgbClr val="C00000"/>
                </a:solidFill>
                <a:latin typeface="Eras Bold ITC" panose="020B0907030504020204" pitchFamily="34" charset="0"/>
              </a:rPr>
              <a:t>Idea central</a:t>
            </a:r>
            <a:endParaRPr lang="es-EC" sz="6600" dirty="0">
              <a:solidFill>
                <a:srgbClr val="C00000"/>
              </a:solidFill>
              <a:latin typeface="Eras Bold ITC" panose="020B0907030504020204" pitchFamily="34" charset="0"/>
            </a:endParaRPr>
          </a:p>
        </p:txBody>
      </p:sp>
      <p:grpSp>
        <p:nvGrpSpPr>
          <p:cNvPr id="9" name="Grupo 8">
            <a:extLst>
              <a:ext uri="{FF2B5EF4-FFF2-40B4-BE49-F238E27FC236}">
                <a16:creationId xmlns:a16="http://schemas.microsoft.com/office/drawing/2014/main" id="{748DE237-BD01-4404-BECD-5280BE951614}"/>
              </a:ext>
            </a:extLst>
          </p:cNvPr>
          <p:cNvGrpSpPr/>
          <p:nvPr/>
        </p:nvGrpSpPr>
        <p:grpSpPr>
          <a:xfrm>
            <a:off x="-12700" y="5631427"/>
            <a:ext cx="12191999" cy="1347314"/>
            <a:chOff x="-12700" y="5631427"/>
            <a:chExt cx="12191999" cy="1347314"/>
          </a:xfrm>
        </p:grpSpPr>
        <p:sp>
          <p:nvSpPr>
            <p:cNvPr id="26" name="Rectángulo 25">
              <a:extLst>
                <a:ext uri="{FF2B5EF4-FFF2-40B4-BE49-F238E27FC236}">
                  <a16:creationId xmlns:a16="http://schemas.microsoft.com/office/drawing/2014/main" id="{6BC20C72-6598-45B4-ABCB-81B6028D7697}"/>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7" name="Picture 16" descr="Imagen relacionada">
              <a:extLst>
                <a:ext uri="{FF2B5EF4-FFF2-40B4-BE49-F238E27FC236}">
                  <a16:creationId xmlns:a16="http://schemas.microsoft.com/office/drawing/2014/main" id="{14739C72-E19F-4FD2-8964-00CDBBA78C2B}"/>
                </a:ext>
              </a:extLst>
            </p:cNvPr>
            <p:cNvPicPr>
              <a:picLocks noChangeAspect="1" noChangeArrowheads="1"/>
            </p:cNvPicPr>
            <p:nvPr/>
          </p:nvPicPr>
          <p:blipFill rotWithShape="1">
            <a:blip r:embed="rId6">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12700" y="563142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8" name="Título 1">
              <a:extLst>
                <a:ext uri="{FF2B5EF4-FFF2-40B4-BE49-F238E27FC236}">
                  <a16:creationId xmlns:a16="http://schemas.microsoft.com/office/drawing/2014/main" id="{97846FA7-808E-4A62-890F-81E9D16A44A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9" name="Título 1">
              <a:extLst>
                <a:ext uri="{FF2B5EF4-FFF2-40B4-BE49-F238E27FC236}">
                  <a16:creationId xmlns:a16="http://schemas.microsoft.com/office/drawing/2014/main" id="{F074A596-C70D-4B7E-8488-BAACAF75B938}"/>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5" name="Subtítulo 2">
              <a:extLst>
                <a:ext uri="{FF2B5EF4-FFF2-40B4-BE49-F238E27FC236}">
                  <a16:creationId xmlns:a16="http://schemas.microsoft.com/office/drawing/2014/main" id="{B181FD82-E4E0-4C11-A0DA-373E3629396A}"/>
                </a:ext>
              </a:extLst>
            </p:cNvPr>
            <p:cNvSpPr txBox="1">
              <a:spLocks/>
            </p:cNvSpPr>
            <p:nvPr/>
          </p:nvSpPr>
          <p:spPr>
            <a:xfrm>
              <a:off x="7561" y="6343117"/>
              <a:ext cx="2341939" cy="508045"/>
            </a:xfrm>
            <a:prstGeom prst="rect">
              <a:avLst/>
            </a:prstGeom>
          </p:spPr>
          <p:txBody>
            <a:bodyPr vert="horz" lIns="91440" tIns="45720" rIns="91440" bIns="45720" rtlCol="0" anchor="ctr">
              <a:normAutofit fontScale="85000"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Introducción</a:t>
              </a:r>
            </a:p>
          </p:txBody>
        </p:sp>
        <p:sp>
          <p:nvSpPr>
            <p:cNvPr id="48" name="Título 1">
              <a:extLst>
                <a:ext uri="{FF2B5EF4-FFF2-40B4-BE49-F238E27FC236}">
                  <a16:creationId xmlns:a16="http://schemas.microsoft.com/office/drawing/2014/main" id="{58E1DBEE-75E6-4105-A189-A169291E7114}"/>
                </a:ext>
              </a:extLst>
            </p:cNvPr>
            <p:cNvSpPr txBox="1">
              <a:spLocks/>
            </p:cNvSpPr>
            <p:nvPr/>
          </p:nvSpPr>
          <p:spPr>
            <a:xfrm>
              <a:off x="2847983" y="5818627"/>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8 de noviembre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2" name="Título 1"/>
          <p:cNvSpPr>
            <a:spLocks noGrp="1"/>
          </p:cNvSpPr>
          <p:nvPr>
            <p:ph type="ctrTitle"/>
          </p:nvPr>
        </p:nvSpPr>
        <p:spPr>
          <a:xfrm>
            <a:off x="1164771" y="4302853"/>
            <a:ext cx="4614728" cy="1294253"/>
          </a:xfrm>
          <a:ln>
            <a:noFill/>
          </a:ln>
          <a:effectLst/>
          <a:scene3d>
            <a:camera prst="orthographicFront">
              <a:rot lat="0" lon="0" rev="0"/>
            </a:camera>
            <a:lightRig rig="contrasting" dir="t">
              <a:rot lat="0" lon="0" rev="7800000"/>
            </a:lightRig>
          </a:scene3d>
          <a:sp3d>
            <a:bevelT w="139700" h="139700"/>
          </a:sp3d>
        </p:spPr>
        <p:txBody>
          <a:bodyPr>
            <a:noAutofit/>
            <a:sp3d extrusionH="57150">
              <a:bevelT w="38100" h="38100" prst="angle"/>
            </a:sp3d>
          </a:bodyPr>
          <a:lstStyle/>
          <a:p>
            <a:pPr algn="r">
              <a:lnSpc>
                <a:spcPct val="70000"/>
              </a:lnSpc>
            </a:pPr>
            <a:r>
              <a:rPr lang="es-MX" sz="4000" dirty="0">
                <a:solidFill>
                  <a:schemeClr val="tx1">
                    <a:lumMod val="85000"/>
                    <a:lumOff val="15000"/>
                  </a:schemeClr>
                </a:solidFill>
                <a:effectLst/>
                <a:latin typeface="Eras Bold ITC" panose="020B0907030504020204" pitchFamily="34" charset="0"/>
              </a:rPr>
              <a:t>Verso bíblico</a:t>
            </a:r>
            <a:br>
              <a:rPr lang="es-MX" sz="4000" dirty="0">
                <a:solidFill>
                  <a:schemeClr val="bg1"/>
                </a:solidFill>
                <a:effectLst>
                  <a:glow rad="63500">
                    <a:schemeClr val="accent5">
                      <a:satMod val="175000"/>
                      <a:alpha val="40000"/>
                    </a:schemeClr>
                  </a:glow>
                </a:effectLst>
                <a:latin typeface="Eras Bold ITC" panose="020B0907030504020204" pitchFamily="34" charset="0"/>
              </a:rPr>
            </a:br>
            <a:r>
              <a:rPr lang="es-MX" sz="5300" u="sng" dirty="0">
                <a:solidFill>
                  <a:schemeClr val="bg1">
                    <a:lumMod val="95000"/>
                  </a:schemeClr>
                </a:solidFill>
                <a:effectLst/>
                <a:latin typeface="Eras Bold ITC" panose="020B0907030504020204" pitchFamily="34" charset="0"/>
              </a:rPr>
              <a:t>de memoria</a:t>
            </a:r>
            <a:endParaRPr lang="es-EC" sz="5300" u="sng" dirty="0">
              <a:solidFill>
                <a:schemeClr val="bg1">
                  <a:lumMod val="95000"/>
                </a:schemeClr>
              </a:solidFill>
              <a:effectLst/>
              <a:latin typeface="Eras Bold ITC" panose="020B0907030504020204" pitchFamily="34" charset="0"/>
            </a:endParaRPr>
          </a:p>
        </p:txBody>
      </p:sp>
      <p:sp>
        <p:nvSpPr>
          <p:cNvPr id="15" name="Subtítulo 10"/>
          <p:cNvSpPr txBox="1">
            <a:spLocks/>
          </p:cNvSpPr>
          <p:nvPr/>
        </p:nvSpPr>
        <p:spPr>
          <a:xfrm>
            <a:off x="5976254" y="1722949"/>
            <a:ext cx="6149503" cy="3836217"/>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C" sz="3200" b="1" dirty="0"/>
              <a:t>“</a:t>
            </a:r>
            <a:r>
              <a:rPr lang="es-ES" sz="3200" b="1" dirty="0"/>
              <a:t>Adán y Eva fueron desterrados del Edén. Cristo, nuestro substituto, iba a sufrir fuera de los límites de Jerusalén. Murió fuera de la puerta, donde eran ejecutados los criminales y homicidas.</a:t>
            </a:r>
            <a:r>
              <a:rPr lang="es-MX" sz="3200" b="1" dirty="0"/>
              <a:t>”</a:t>
            </a:r>
            <a:endParaRPr lang="es-EC" sz="3200" b="1" dirty="0"/>
          </a:p>
          <a:p>
            <a:r>
              <a:rPr lang="es-ES" sz="1800" i="1" dirty="0"/>
              <a:t>Deseado de Todas las Gentes, p. 690</a:t>
            </a:r>
            <a:r>
              <a:rPr lang="en-US" sz="1800" i="1" dirty="0"/>
              <a:t>.</a:t>
            </a:r>
            <a:endParaRPr lang="es-EC" sz="1800" i="1" dirty="0"/>
          </a:p>
        </p:txBody>
      </p:sp>
      <p:sp>
        <p:nvSpPr>
          <p:cNvPr id="11" name="Subtítulo 10"/>
          <p:cNvSpPr>
            <a:spLocks noGrp="1"/>
          </p:cNvSpPr>
          <p:nvPr>
            <p:ph type="subTitle" idx="1"/>
          </p:nvPr>
        </p:nvSpPr>
        <p:spPr>
          <a:xfrm>
            <a:off x="128362" y="76776"/>
            <a:ext cx="5702246" cy="4040909"/>
          </a:xfrm>
        </p:spPr>
        <p:txBody>
          <a:bodyPr anchor="ctr">
            <a:noAutofit/>
          </a:bodyPr>
          <a:lstStyle/>
          <a:p>
            <a:pPr>
              <a:lnSpc>
                <a:spcPct val="100000"/>
              </a:lnSpc>
            </a:pPr>
            <a:r>
              <a:rPr lang="es-ES" sz="3200" b="1" dirty="0">
                <a:solidFill>
                  <a:schemeClr val="bg1"/>
                </a:solidFill>
              </a:rPr>
              <a:t>“Cristo nos redimió de la maldición de la ley, hecho por nosotros maldición (porque escrito está: Maldito todo aquel que es colgado en un madero).</a:t>
            </a:r>
            <a:r>
              <a:rPr lang="es-MX" sz="3200" b="1" dirty="0">
                <a:solidFill>
                  <a:schemeClr val="bg1"/>
                </a:solidFill>
              </a:rPr>
              <a:t>”</a:t>
            </a:r>
            <a:endParaRPr lang="es-ES" sz="3200" b="1" dirty="0">
              <a:solidFill>
                <a:schemeClr val="bg1"/>
              </a:solidFill>
            </a:endParaRPr>
          </a:p>
          <a:p>
            <a:pPr>
              <a:lnSpc>
                <a:spcPct val="100000"/>
              </a:lnSpc>
            </a:pPr>
            <a:r>
              <a:rPr lang="es-EC" sz="1800" b="1" dirty="0">
                <a:solidFill>
                  <a:schemeClr val="bg1"/>
                </a:solidFill>
              </a:rPr>
              <a:t>(Gálatas 3:13)</a:t>
            </a:r>
            <a:endParaRPr lang="es-EC" sz="1800" dirty="0">
              <a:solidFill>
                <a:schemeClr val="bg1"/>
              </a:solidFill>
            </a:endParaRPr>
          </a:p>
        </p:txBody>
      </p:sp>
      <p:pic>
        <p:nvPicPr>
          <p:cNvPr id="3086" name="Picture 14" descr="Memorización - Iconos gratis de educación">
            <a:extLst>
              <a:ext uri="{FF2B5EF4-FFF2-40B4-BE49-F238E27FC236}">
                <a16:creationId xmlns:a16="http://schemas.microsoft.com/office/drawing/2014/main" id="{98FEFD7D-B396-68C1-8A36-C4B4F689C3A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7580" y="4238707"/>
            <a:ext cx="1436900" cy="143690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68F49423-7F11-35AD-A1A1-5B9C62395DF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38907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9945C3DC-4CA4-6320-2F4F-FDE1D9C98DCB}"/>
              </a:ext>
            </a:extLst>
          </p:cNvPr>
          <p:cNvPicPr>
            <a:picLocks noChangeAspect="1"/>
          </p:cNvPicPr>
          <p:nvPr/>
        </p:nvPicPr>
        <p:blipFill>
          <a:blip r:embed="rId3"/>
          <a:stretch>
            <a:fillRect/>
          </a:stretch>
        </p:blipFill>
        <p:spPr>
          <a:xfrm>
            <a:off x="7388731" y="-4932"/>
            <a:ext cx="4803268" cy="6858000"/>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755373" y="5817982"/>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¿Qué hicieron los soldados?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CC340734-8A6C-0E82-C1CE-ACFFB5AB9E20}"/>
              </a:ext>
            </a:extLst>
          </p:cNvPr>
          <p:cNvSpPr txBox="1"/>
          <p:nvPr/>
        </p:nvSpPr>
        <p:spPr>
          <a:xfrm>
            <a:off x="73915" y="4241102"/>
            <a:ext cx="7258706"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Después que Pilato entregó Jesús a los soldados romanos, ¿qué hicieron ellos?</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7" name="Imagen 6">
            <a:extLst>
              <a:ext uri="{FF2B5EF4-FFF2-40B4-BE49-F238E27FC236}">
                <a16:creationId xmlns:a16="http://schemas.microsoft.com/office/drawing/2014/main" id="{D29F7AA7-CFDA-FA9E-C801-5D46DA51FD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9" name="Diagrama 8">
            <a:extLst>
              <a:ext uri="{FF2B5EF4-FFF2-40B4-BE49-F238E27FC236}">
                <a16:creationId xmlns:a16="http://schemas.microsoft.com/office/drawing/2014/main" id="{C81CD0B0-682A-42ED-7120-F367473438CF}"/>
              </a:ext>
            </a:extLst>
          </p:cNvPr>
          <p:cNvGraphicFramePr/>
          <p:nvPr>
            <p:extLst>
              <p:ext uri="{D42A27DB-BD31-4B8C-83A1-F6EECF244321}">
                <p14:modId xmlns:p14="http://schemas.microsoft.com/office/powerpoint/2010/main" val="2305882339"/>
              </p:ext>
            </p:extLst>
          </p:nvPr>
        </p:nvGraphicFramePr>
        <p:xfrm>
          <a:off x="340670" y="4932"/>
          <a:ext cx="6991951" cy="438542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6" name="Bocadillo: rectángulo 5">
            <a:extLst>
              <a:ext uri="{FF2B5EF4-FFF2-40B4-BE49-F238E27FC236}">
                <a16:creationId xmlns:a16="http://schemas.microsoft.com/office/drawing/2014/main" id="{DF3CB73F-71A7-EBF0-953B-7308E7B78A5F}"/>
              </a:ext>
            </a:extLst>
          </p:cNvPr>
          <p:cNvSpPr/>
          <p:nvPr/>
        </p:nvSpPr>
        <p:spPr>
          <a:xfrm>
            <a:off x="10267122" y="705678"/>
            <a:ext cx="1584207" cy="496957"/>
          </a:xfrm>
          <a:prstGeom prst="wedgeRectCallout">
            <a:avLst>
              <a:gd name="adj1" fmla="val -25225"/>
              <a:gd name="adj2" fmla="val 7850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dirty="0">
                <a:solidFill>
                  <a:schemeClr val="tx1"/>
                </a:solidFill>
                <a:latin typeface="Bw Modelica" panose="00000600000000000000" pitchFamily="50" charset="0"/>
              </a:rPr>
              <a:t>¡Salve, Rey de los judíos!</a:t>
            </a:r>
            <a:endParaRPr lang="es-EC" sz="16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303826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B5B979D6-9A95-4334-8192-27D4B6821665}"/>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graphicEl>
                                              <a:dgm id="{9D041828-6AD9-46A5-9720-92B6CDC6F09B}"/>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graphicEl>
                                              <a:dgm id="{EBB866DD-D083-4ED5-84F5-2F33000EBA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9" grpId="0">
        <p:bldSub>
          <a:bldDgm bld="one"/>
        </p:bldSub>
      </p:bldGraphic>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297A83B6-CAE2-AA5C-A89A-A39CBE4C370C}"/>
              </a:ext>
            </a:extLst>
          </p:cNvPr>
          <p:cNvPicPr>
            <a:picLocks noChangeAspect="1"/>
          </p:cNvPicPr>
          <p:nvPr/>
        </p:nvPicPr>
        <p:blipFill>
          <a:blip r:embed="rId3"/>
          <a:stretch>
            <a:fillRect/>
          </a:stretch>
        </p:blipFill>
        <p:spPr>
          <a:xfrm>
            <a:off x="0" y="1"/>
            <a:ext cx="5705061" cy="3228838"/>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¿Qué hicieron los soldados?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3" name="Imagen 2">
            <a:extLst>
              <a:ext uri="{FF2B5EF4-FFF2-40B4-BE49-F238E27FC236}">
                <a16:creationId xmlns:a16="http://schemas.microsoft.com/office/drawing/2014/main" id="{6C4B6808-C68F-868B-B540-9F62AE0ADE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9" name="CuadroTexto 8">
            <a:extLst>
              <a:ext uri="{FF2B5EF4-FFF2-40B4-BE49-F238E27FC236}">
                <a16:creationId xmlns:a16="http://schemas.microsoft.com/office/drawing/2014/main" id="{816CB22F-2E30-5476-9004-19CAFE5B21A5}"/>
              </a:ext>
            </a:extLst>
          </p:cNvPr>
          <p:cNvSpPr txBox="1"/>
          <p:nvPr/>
        </p:nvSpPr>
        <p:spPr>
          <a:xfrm>
            <a:off x="0" y="3228838"/>
            <a:ext cx="3830261" cy="2554545"/>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¿A dónde los soldados llevaron a Jesús después de haberlo humillado? </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graphicFrame>
        <p:nvGraphicFramePr>
          <p:cNvPr id="11" name="Diagrama 10">
            <a:extLst>
              <a:ext uri="{FF2B5EF4-FFF2-40B4-BE49-F238E27FC236}">
                <a16:creationId xmlns:a16="http://schemas.microsoft.com/office/drawing/2014/main" id="{C2D14C8B-CA2D-F39E-D711-27A5D57A493B}"/>
              </a:ext>
            </a:extLst>
          </p:cNvPr>
          <p:cNvGraphicFramePr/>
          <p:nvPr>
            <p:extLst>
              <p:ext uri="{D42A27DB-BD31-4B8C-83A1-F6EECF244321}">
                <p14:modId xmlns:p14="http://schemas.microsoft.com/office/powerpoint/2010/main" val="1709117663"/>
              </p:ext>
            </p:extLst>
          </p:nvPr>
        </p:nvGraphicFramePr>
        <p:xfrm>
          <a:off x="5850281" y="584775"/>
          <a:ext cx="6265902" cy="26911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0" name="CuadroTexto 9">
            <a:extLst>
              <a:ext uri="{FF2B5EF4-FFF2-40B4-BE49-F238E27FC236}">
                <a16:creationId xmlns:a16="http://schemas.microsoft.com/office/drawing/2014/main" id="{731174F9-A847-AE05-5102-7B77DC4FCA6A}"/>
              </a:ext>
            </a:extLst>
          </p:cNvPr>
          <p:cNvSpPr txBox="1"/>
          <p:nvPr/>
        </p:nvSpPr>
        <p:spPr>
          <a:xfrm>
            <a:off x="5903250" y="18245"/>
            <a:ext cx="5827432" cy="584775"/>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¿Quiénes los siguieron?</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graphicFrame>
        <p:nvGraphicFramePr>
          <p:cNvPr id="12" name="Diagrama 11">
            <a:extLst>
              <a:ext uri="{FF2B5EF4-FFF2-40B4-BE49-F238E27FC236}">
                <a16:creationId xmlns:a16="http://schemas.microsoft.com/office/drawing/2014/main" id="{7B3669CE-913D-D31B-146A-634C0BB94834}"/>
              </a:ext>
            </a:extLst>
          </p:cNvPr>
          <p:cNvGraphicFramePr/>
          <p:nvPr>
            <p:extLst>
              <p:ext uri="{D42A27DB-BD31-4B8C-83A1-F6EECF244321}">
                <p14:modId xmlns:p14="http://schemas.microsoft.com/office/powerpoint/2010/main" val="3867264083"/>
              </p:ext>
            </p:extLst>
          </p:nvPr>
        </p:nvGraphicFramePr>
        <p:xfrm>
          <a:off x="3836504" y="3387892"/>
          <a:ext cx="8279679" cy="2283474"/>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extLst>
      <p:ext uri="{BB962C8B-B14F-4D97-AF65-F5344CB8AC3E}">
        <p14:creationId xmlns:p14="http://schemas.microsoft.com/office/powerpoint/2010/main" val="332727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graphicEl>
                                              <a:dgm id="{C6EE75C2-317B-4251-B15C-485E35C2AC2B}"/>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graphicEl>
                                              <a:dgm id="{E4CC3571-0687-4112-A08D-05C736885F9B}"/>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graphicEl>
                                              <a:dgm id="{0E1D2329-C1EE-4E5A-A3B8-080AFDEA3D98}"/>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graphicEl>
                                              <a:dgm id="{B5B979D6-9A95-4334-8192-27D4B6821665}"/>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graphicEl>
                                              <a:dgm id="{9D041828-6AD9-46A5-9720-92B6CDC6F09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Graphic spid="11" grpId="0">
        <p:bldSub>
          <a:bldDgm bld="one"/>
        </p:bldSub>
      </p:bldGraphic>
      <p:bldP spid="10" grpId="0"/>
      <p:bldGraphic spid="12"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FC78388-07C5-90B9-590F-F44971DF6EBC}"/>
              </a:ext>
            </a:extLst>
          </p:cNvPr>
          <p:cNvPicPr>
            <a:picLocks noChangeAspect="1"/>
          </p:cNvPicPr>
          <p:nvPr/>
        </p:nvPicPr>
        <p:blipFill>
          <a:blip r:embed="rId3"/>
          <a:srcRect l="7444"/>
          <a:stretch>
            <a:fillRect/>
          </a:stretch>
        </p:blipFill>
        <p:spPr>
          <a:xfrm>
            <a:off x="6013174" y="0"/>
            <a:ext cx="6178825" cy="4263132"/>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624982" y="5819490"/>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Rumbo al Calvario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56111" y="4249281"/>
            <a:ext cx="12079780" cy="1569660"/>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Explica el estado físico de Cristo cuando le colocaron encima la cruz, y qué se hizo para que él pudiera seguir adelante. </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AE632D20-6D3D-9DFE-1F53-4AC4DF65D8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4" name="Diagrama 3">
            <a:extLst>
              <a:ext uri="{FF2B5EF4-FFF2-40B4-BE49-F238E27FC236}">
                <a16:creationId xmlns:a16="http://schemas.microsoft.com/office/drawing/2014/main" id="{3AA7B110-28C5-F0E3-48DD-4A158D4BB7DD}"/>
              </a:ext>
            </a:extLst>
          </p:cNvPr>
          <p:cNvGraphicFramePr/>
          <p:nvPr>
            <p:extLst>
              <p:ext uri="{D42A27DB-BD31-4B8C-83A1-F6EECF244321}">
                <p14:modId xmlns:p14="http://schemas.microsoft.com/office/powerpoint/2010/main" val="2717664499"/>
              </p:ext>
            </p:extLst>
          </p:nvPr>
        </p:nvGraphicFramePr>
        <p:xfrm>
          <a:off x="289461" y="86486"/>
          <a:ext cx="5554748" cy="416233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72672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EBB866DD-D083-4ED5-84F5-2F33000EBA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4"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349500" y="5745343"/>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Rumbo al Calvario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A153987-FF1E-182E-8994-71D7A5F8B14E}"/>
              </a:ext>
            </a:extLst>
          </p:cNvPr>
          <p:cNvSpPr txBox="1"/>
          <p:nvPr/>
        </p:nvSpPr>
        <p:spPr>
          <a:xfrm>
            <a:off x="48568" y="4231701"/>
            <a:ext cx="6232962"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Cuando escuchó las palabras de simpatía, ¿qué profetizó Jesús?</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BCF3A261-504C-1C35-E3B3-D9F3825A63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12" name="Diagrama 11">
            <a:extLst>
              <a:ext uri="{FF2B5EF4-FFF2-40B4-BE49-F238E27FC236}">
                <a16:creationId xmlns:a16="http://schemas.microsoft.com/office/drawing/2014/main" id="{9B8247EB-21A8-C427-E81B-8AD128271F85}"/>
              </a:ext>
            </a:extLst>
          </p:cNvPr>
          <p:cNvGraphicFramePr/>
          <p:nvPr>
            <p:extLst>
              <p:ext uri="{D42A27DB-BD31-4B8C-83A1-F6EECF244321}">
                <p14:modId xmlns:p14="http://schemas.microsoft.com/office/powerpoint/2010/main" val="2561198451"/>
              </p:ext>
            </p:extLst>
          </p:nvPr>
        </p:nvGraphicFramePr>
        <p:xfrm>
          <a:off x="6510130" y="114502"/>
          <a:ext cx="5551846" cy="555686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5" name="Imagen 4">
            <a:extLst>
              <a:ext uri="{FF2B5EF4-FFF2-40B4-BE49-F238E27FC236}">
                <a16:creationId xmlns:a16="http://schemas.microsoft.com/office/drawing/2014/main" id="{B331E84B-7AF3-1EFD-59DB-30A24B2A30B0}"/>
              </a:ext>
            </a:extLst>
          </p:cNvPr>
          <p:cNvPicPr>
            <a:picLocks noChangeAspect="1"/>
          </p:cNvPicPr>
          <p:nvPr/>
        </p:nvPicPr>
        <p:blipFill>
          <a:blip r:embed="rId10"/>
          <a:stretch>
            <a:fillRect/>
          </a:stretch>
        </p:blipFill>
        <p:spPr>
          <a:xfrm>
            <a:off x="0" y="-4932"/>
            <a:ext cx="6354950" cy="4236633"/>
          </a:xfrm>
          <a:prstGeom prst="rect">
            <a:avLst/>
          </a:prstGeom>
        </p:spPr>
      </p:pic>
    </p:spTree>
    <p:extLst>
      <p:ext uri="{BB962C8B-B14F-4D97-AF65-F5344CB8AC3E}">
        <p14:creationId xmlns:p14="http://schemas.microsoft.com/office/powerpoint/2010/main" val="29767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graphicEl>
                                              <a:dgm id="{EB05ED16-170E-4ABA-A9FC-1E534D3C8009}"/>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graphicEl>
                                              <a:dgm id="{812116EE-53DE-498E-8E86-AA93E94C6B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12"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2505" y="5764882"/>
              <a:ext cx="7143368"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crucifixión</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42082" y="4696189"/>
            <a:ext cx="12107835"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Describe la escena del Calvario y los efectos especialmente desgarradores en la madre de Jesús</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474EBD61-9C67-D09D-95C5-28D68495B0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13" name="Diagrama 12">
            <a:extLst>
              <a:ext uri="{FF2B5EF4-FFF2-40B4-BE49-F238E27FC236}">
                <a16:creationId xmlns:a16="http://schemas.microsoft.com/office/drawing/2014/main" id="{18DED925-DA60-5FAA-2697-4F9D3CDF4E38}"/>
              </a:ext>
            </a:extLst>
          </p:cNvPr>
          <p:cNvGraphicFramePr/>
          <p:nvPr>
            <p:extLst>
              <p:ext uri="{D42A27DB-BD31-4B8C-83A1-F6EECF244321}">
                <p14:modId xmlns:p14="http://schemas.microsoft.com/office/powerpoint/2010/main" val="9004295"/>
              </p:ext>
            </p:extLst>
          </p:nvPr>
        </p:nvGraphicFramePr>
        <p:xfrm>
          <a:off x="133715" y="171217"/>
          <a:ext cx="4922369" cy="452497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 name="Imagen 2">
            <a:extLst>
              <a:ext uri="{FF2B5EF4-FFF2-40B4-BE49-F238E27FC236}">
                <a16:creationId xmlns:a16="http://schemas.microsoft.com/office/drawing/2014/main" id="{E72D585D-A59F-25B9-6F05-7291F7BD3FCF}"/>
              </a:ext>
            </a:extLst>
          </p:cNvPr>
          <p:cNvPicPr>
            <a:picLocks noChangeAspect="1"/>
          </p:cNvPicPr>
          <p:nvPr/>
        </p:nvPicPr>
        <p:blipFill>
          <a:blip r:embed="rId10"/>
          <a:stretch>
            <a:fillRect/>
          </a:stretch>
        </p:blipFill>
        <p:spPr>
          <a:xfrm>
            <a:off x="5147716" y="0"/>
            <a:ext cx="7044284" cy="4696189"/>
          </a:xfrm>
          <a:prstGeom prst="rect">
            <a:avLst/>
          </a:prstGeom>
        </p:spPr>
      </p:pic>
      <p:sp>
        <p:nvSpPr>
          <p:cNvPr id="7" name="CuadroTexto 6">
            <a:extLst>
              <a:ext uri="{FF2B5EF4-FFF2-40B4-BE49-F238E27FC236}">
                <a16:creationId xmlns:a16="http://schemas.microsoft.com/office/drawing/2014/main" id="{3F1047FD-1A94-637E-E63E-5E30D3410D32}"/>
              </a:ext>
            </a:extLst>
          </p:cNvPr>
          <p:cNvSpPr txBox="1"/>
          <p:nvPr/>
        </p:nvSpPr>
        <p:spPr>
          <a:xfrm>
            <a:off x="5147715" y="4049858"/>
            <a:ext cx="7044283" cy="64633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s-ES" dirty="0">
                <a:latin typeface="Bw Modelica" panose="00000600000000000000" pitchFamily="50" charset="0"/>
              </a:rPr>
              <a:t>Cada golpe del martillo retumbaba en la propia alma de la madre, como una espada atravesando su corazón.</a:t>
            </a:r>
            <a:endParaRPr lang="es-EC" dirty="0">
              <a:latin typeface="Bw Modelica" panose="00000600000000000000" pitchFamily="50" charset="0"/>
            </a:endParaRPr>
          </a:p>
        </p:txBody>
      </p:sp>
    </p:spTree>
    <p:extLst>
      <p:ext uri="{BB962C8B-B14F-4D97-AF65-F5344CB8AC3E}">
        <p14:creationId xmlns:p14="http://schemas.microsoft.com/office/powerpoint/2010/main" val="71282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graphicEl>
                                              <a:dgm id="{9D041828-6AD9-46A5-9720-92B6CDC6F09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graphicEl>
                                              <a:dgm id="{EBB866DD-D083-4ED5-84F5-2F33000EBA59}"/>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13" grpId="0">
        <p:bldSub>
          <a:bldDgm bld="one"/>
        </p:bldSub>
      </p:bldGraphic>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6745C525-42F8-EA26-6286-54E590B76D6B}"/>
              </a:ext>
            </a:extLst>
          </p:cNvPr>
          <p:cNvPicPr>
            <a:picLocks noChangeAspect="1"/>
          </p:cNvPicPr>
          <p:nvPr/>
        </p:nvPicPr>
        <p:blipFill>
          <a:blip r:embed="rId3"/>
          <a:srcRect l="5886" r="3380"/>
          <a:stretch>
            <a:fillRect/>
          </a:stretch>
        </p:blipFill>
        <p:spPr>
          <a:xfrm>
            <a:off x="-8355" y="8155"/>
            <a:ext cx="5287619" cy="5827613"/>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2356" y="565010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128940" y="5817982"/>
              <a:ext cx="6830379"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crucifixión</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5476462" y="33271"/>
            <a:ext cx="6662922" cy="1569660"/>
          </a:xfrm>
          <a:prstGeom prst="rect">
            <a:avLst/>
          </a:prstGeom>
          <a:noFill/>
        </p:spPr>
        <p:txBody>
          <a:bodyPr wrap="square">
            <a:spAutoFit/>
          </a:bodyPr>
          <a:lstStyle/>
          <a:p>
            <a:pPr lvl="0" algn="r">
              <a:tabLst>
                <a:tab pos="1435100" algn="l"/>
                <a:tab pos="3771900" algn="l"/>
              </a:tabLst>
            </a:pPr>
            <a:r>
              <a:rPr lang="es-ES" sz="3200" dirty="0">
                <a:ln w="0"/>
                <a:latin typeface="Noto Sans ExtBd" panose="020B0902040504020204"/>
              </a:rPr>
              <a:t>¿Qué acción de los soldados cumplieron otra parte de la profecía con respecto a Jesús?</a:t>
            </a:r>
            <a:endParaRPr lang="es-EC" sz="3200" dirty="0">
              <a:ln w="0"/>
              <a:effectLst/>
              <a:latin typeface="Noto Sans ExtBd" panose="020B0902040504020204"/>
              <a:ea typeface="Noto Sans ExtBd" panose="020B0902040504020204" pitchFamily="34"/>
              <a:cs typeface="Noto Sans ExtBd" panose="020B0902040504020204" pitchFamily="34"/>
            </a:endParaRPr>
          </a:p>
        </p:txBody>
      </p:sp>
      <p:pic>
        <p:nvPicPr>
          <p:cNvPr id="3" name="Imagen 2">
            <a:extLst>
              <a:ext uri="{FF2B5EF4-FFF2-40B4-BE49-F238E27FC236}">
                <a16:creationId xmlns:a16="http://schemas.microsoft.com/office/drawing/2014/main" id="{75C72C0F-ABA5-9E38-F256-9A67823C10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8" name="Diagrama 7">
            <a:extLst>
              <a:ext uri="{FF2B5EF4-FFF2-40B4-BE49-F238E27FC236}">
                <a16:creationId xmlns:a16="http://schemas.microsoft.com/office/drawing/2014/main" id="{BD104A2C-6F40-9803-C5F2-5C4608DB7F21}"/>
              </a:ext>
            </a:extLst>
          </p:cNvPr>
          <p:cNvGraphicFramePr/>
          <p:nvPr>
            <p:extLst>
              <p:ext uri="{D42A27DB-BD31-4B8C-83A1-F6EECF244321}">
                <p14:modId xmlns:p14="http://schemas.microsoft.com/office/powerpoint/2010/main" val="4146112095"/>
              </p:ext>
            </p:extLst>
          </p:nvPr>
        </p:nvGraphicFramePr>
        <p:xfrm>
          <a:off x="5476461" y="1709278"/>
          <a:ext cx="6585515" cy="394082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9" name="Bocadillo: rectángulo 8">
            <a:extLst>
              <a:ext uri="{FF2B5EF4-FFF2-40B4-BE49-F238E27FC236}">
                <a16:creationId xmlns:a16="http://schemas.microsoft.com/office/drawing/2014/main" id="{86BBBEFD-F9EF-6097-F661-450A215F53E1}"/>
              </a:ext>
            </a:extLst>
          </p:cNvPr>
          <p:cNvSpPr/>
          <p:nvPr/>
        </p:nvSpPr>
        <p:spPr>
          <a:xfrm>
            <a:off x="2803156" y="1470992"/>
            <a:ext cx="2251813" cy="633166"/>
          </a:xfrm>
          <a:prstGeom prst="wedgeRectCallout">
            <a:avLst>
              <a:gd name="adj1" fmla="val -42439"/>
              <a:gd name="adj2" fmla="val 72221"/>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dirty="0">
                <a:solidFill>
                  <a:schemeClr val="tx1"/>
                </a:solidFill>
                <a:latin typeface="Bw Modelica" panose="00000600000000000000" pitchFamily="50" charset="0"/>
              </a:rPr>
              <a:t>No la partamos, sino echemos suertes sobre ella, a ver de quién será.</a:t>
            </a:r>
            <a:endParaRPr lang="es-EC" sz="14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195943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B5B979D6-9A95-4334-8192-27D4B6821665}"/>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dgm id="{9D041828-6AD9-46A5-9720-92B6CDC6F09B}"/>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graphicEl>
                                              <a:dgm id="{EBB866DD-D083-4ED5-84F5-2F33000EBA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8" grpId="0">
        <p:bldSub>
          <a:bldDgm bld="one"/>
        </p:bldSub>
      </p:bldGraphic>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7AC4DB36-C9D2-8E1F-F18B-2A531C9D8FBF}"/>
              </a:ext>
            </a:extLst>
          </p:cNvPr>
          <p:cNvPicPr>
            <a:picLocks noChangeAspect="1"/>
          </p:cNvPicPr>
          <p:nvPr/>
        </p:nvPicPr>
        <p:blipFill>
          <a:blip r:embed="rId3"/>
          <a:stretch>
            <a:fillRect/>
          </a:stretch>
        </p:blipFill>
        <p:spPr>
          <a:xfrm>
            <a:off x="7664415" y="-4932"/>
            <a:ext cx="4543728" cy="6858000"/>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rey de los judíos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10" name="CuadroTexto 9">
            <a:extLst>
              <a:ext uri="{FF2B5EF4-FFF2-40B4-BE49-F238E27FC236}">
                <a16:creationId xmlns:a16="http://schemas.microsoft.com/office/drawing/2014/main" id="{B4EF2989-0A9A-281E-0523-3F43A5039A60}"/>
              </a:ext>
            </a:extLst>
          </p:cNvPr>
          <p:cNvSpPr txBox="1"/>
          <p:nvPr/>
        </p:nvSpPr>
        <p:spPr>
          <a:xfrm>
            <a:off x="89452" y="77053"/>
            <a:ext cx="7434470" cy="2062103"/>
          </a:xfrm>
          <a:prstGeom prst="rect">
            <a:avLst/>
          </a:prstGeom>
          <a:noFill/>
        </p:spPr>
        <p:txBody>
          <a:bodyPr wrap="square">
            <a:spAutoFit/>
          </a:bodyPr>
          <a:lstStyle/>
          <a:p>
            <a:pP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inscripción en tres idiomas fue colocada en la cruz por orden de Pilato? ¿Cómo reaccionaron los magistrados judíos?</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9" name="Diagrama 8">
            <a:extLst>
              <a:ext uri="{FF2B5EF4-FFF2-40B4-BE49-F238E27FC236}">
                <a16:creationId xmlns:a16="http://schemas.microsoft.com/office/drawing/2014/main" id="{8B603699-A411-C0B4-0998-112070F1B585}"/>
              </a:ext>
            </a:extLst>
          </p:cNvPr>
          <p:cNvGraphicFramePr/>
          <p:nvPr>
            <p:extLst>
              <p:ext uri="{D42A27DB-BD31-4B8C-83A1-F6EECF244321}">
                <p14:modId xmlns:p14="http://schemas.microsoft.com/office/powerpoint/2010/main" val="1662151916"/>
              </p:ext>
            </p:extLst>
          </p:nvPr>
        </p:nvGraphicFramePr>
        <p:xfrm>
          <a:off x="286865" y="2139156"/>
          <a:ext cx="7070980" cy="353221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1" name="Rectángulo 10">
            <a:extLst>
              <a:ext uri="{FF2B5EF4-FFF2-40B4-BE49-F238E27FC236}">
                <a16:creationId xmlns:a16="http://schemas.microsoft.com/office/drawing/2014/main" id="{8D03E69C-94E9-158D-ABFD-08DDD7AD307B}"/>
              </a:ext>
            </a:extLst>
          </p:cNvPr>
          <p:cNvSpPr/>
          <p:nvPr/>
        </p:nvSpPr>
        <p:spPr>
          <a:xfrm>
            <a:off x="9131209" y="685801"/>
            <a:ext cx="1610139" cy="58640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Bw Modelica" panose="00000600000000000000" pitchFamily="50" charset="0"/>
              </a:rPr>
              <a:t>JESÚS NAZARENO, REY DE LOS JUDÍOS</a:t>
            </a:r>
            <a:endParaRPr lang="es-EC" sz="1200" b="1"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134470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9D041828-6AD9-46A5-9720-92B6CDC6F09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graphicEl>
                                              <a:dgm id="{EBB866DD-D083-4ED5-84F5-2F33000EBA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Graphic spid="9"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AFC147E0-3210-EC06-BA22-AAF40EA29609}"/>
              </a:ext>
            </a:extLst>
          </p:cNvPr>
          <p:cNvPicPr>
            <a:picLocks noChangeAspect="1"/>
          </p:cNvPicPr>
          <p:nvPr/>
        </p:nvPicPr>
        <p:blipFill>
          <a:blip r:embed="rId3"/>
          <a:stretch>
            <a:fillRect/>
          </a:stretch>
        </p:blipFill>
        <p:spPr>
          <a:xfrm>
            <a:off x="-1" y="0"/>
            <a:ext cx="6271592" cy="4703694"/>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rey de los judíos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40163" y="4736842"/>
            <a:ext cx="6231428"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oró Jesús en la cruz y a quiénes incluía?</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10" name="Diagrama 9">
            <a:extLst>
              <a:ext uri="{FF2B5EF4-FFF2-40B4-BE49-F238E27FC236}">
                <a16:creationId xmlns:a16="http://schemas.microsoft.com/office/drawing/2014/main" id="{A8FD253F-68DD-BA60-F173-968D1ADA08F9}"/>
              </a:ext>
            </a:extLst>
          </p:cNvPr>
          <p:cNvGraphicFramePr/>
          <p:nvPr>
            <p:extLst>
              <p:ext uri="{D42A27DB-BD31-4B8C-83A1-F6EECF244321}">
                <p14:modId xmlns:p14="http://schemas.microsoft.com/office/powerpoint/2010/main" val="813995561"/>
              </p:ext>
            </p:extLst>
          </p:nvPr>
        </p:nvGraphicFramePr>
        <p:xfrm>
          <a:off x="6450818" y="181377"/>
          <a:ext cx="5506278" cy="534220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1" name="Bocadillo: rectángulo 10">
            <a:extLst>
              <a:ext uri="{FF2B5EF4-FFF2-40B4-BE49-F238E27FC236}">
                <a16:creationId xmlns:a16="http://schemas.microsoft.com/office/drawing/2014/main" id="{1E82F613-63F3-06E2-69D7-D9B00948847E}"/>
              </a:ext>
            </a:extLst>
          </p:cNvPr>
          <p:cNvSpPr/>
          <p:nvPr/>
        </p:nvSpPr>
        <p:spPr>
          <a:xfrm>
            <a:off x="2932365" y="727357"/>
            <a:ext cx="2251813" cy="633166"/>
          </a:xfrm>
          <a:prstGeom prst="wedgeRectCallout">
            <a:avLst>
              <a:gd name="adj1" fmla="val -71570"/>
              <a:gd name="adj2" fmla="val 3297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dirty="0">
                <a:solidFill>
                  <a:schemeClr val="tx1"/>
                </a:solidFill>
                <a:latin typeface="Bw Modelica" panose="00000600000000000000" pitchFamily="50" charset="0"/>
              </a:rPr>
              <a:t>Padre, perdónalos, porque no saben lo que hacen.</a:t>
            </a:r>
            <a:endParaRPr lang="es-EC" sz="14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162781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dgm id="{57B7B6AC-5F5D-47F9-BC9A-F299917F9C9D}"/>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dgm id="{453817D1-3B94-47AE-A879-A8732AC96949}"/>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graphicEl>
                                              <a:dgm id="{70437E02-45D0-47C9-80E5-FE6E70D5D88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0" grpId="0">
        <p:bldSub>
          <a:bldDgm bld="one"/>
        </p:bldSub>
      </p:bldGraphic>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a madre de Jesús">
            <a:extLst>
              <a:ext uri="{FF2B5EF4-FFF2-40B4-BE49-F238E27FC236}">
                <a16:creationId xmlns:a16="http://schemas.microsoft.com/office/drawing/2014/main" id="{0A92B93C-A645-9492-7FA5-36DFEDB7294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142" r="4945"/>
          <a:stretch>
            <a:fillRect/>
          </a:stretch>
        </p:blipFill>
        <p:spPr bwMode="auto">
          <a:xfrm>
            <a:off x="6344534" y="-202"/>
            <a:ext cx="5862320" cy="5819143"/>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“Consumado es”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19707" y="4249281"/>
            <a:ext cx="6324827" cy="1569660"/>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Mencione un aspecto del noble ejemplo que Jesús nos dejó</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5" name="Diagrama 4">
            <a:extLst>
              <a:ext uri="{FF2B5EF4-FFF2-40B4-BE49-F238E27FC236}">
                <a16:creationId xmlns:a16="http://schemas.microsoft.com/office/drawing/2014/main" id="{60EE47A6-138A-1220-91D3-EEDF1F684E05}"/>
              </a:ext>
            </a:extLst>
          </p:cNvPr>
          <p:cNvGraphicFramePr/>
          <p:nvPr>
            <p:extLst>
              <p:ext uri="{D42A27DB-BD31-4B8C-83A1-F6EECF244321}">
                <p14:modId xmlns:p14="http://schemas.microsoft.com/office/powerpoint/2010/main" val="3455645271"/>
              </p:ext>
            </p:extLst>
          </p:nvPr>
        </p:nvGraphicFramePr>
        <p:xfrm>
          <a:off x="250961" y="205869"/>
          <a:ext cx="5862320" cy="398740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3" name="CuadroTexto 12">
            <a:extLst>
              <a:ext uri="{FF2B5EF4-FFF2-40B4-BE49-F238E27FC236}">
                <a16:creationId xmlns:a16="http://schemas.microsoft.com/office/drawing/2014/main" id="{AC803DB3-FB40-D9C2-5CAE-195B3F63058D}"/>
              </a:ext>
            </a:extLst>
          </p:cNvPr>
          <p:cNvSpPr txBox="1"/>
          <p:nvPr/>
        </p:nvSpPr>
        <p:spPr>
          <a:xfrm>
            <a:off x="6351962" y="4932520"/>
            <a:ext cx="5854892" cy="830997"/>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s-ES" sz="1600" dirty="0">
                <a:latin typeface="Bw Modelica" panose="00000600000000000000" pitchFamily="50" charset="0"/>
              </a:rPr>
              <a:t>La verdadera religión se manifiesta en el amor práctico hacia quienes Dios ha puesto bajo nuestra responsabilidad.</a:t>
            </a:r>
            <a:endParaRPr lang="es-EC" sz="1600" dirty="0">
              <a:latin typeface="Bw Modelica" panose="00000600000000000000" pitchFamily="50" charset="0"/>
            </a:endParaRPr>
          </a:p>
        </p:txBody>
      </p:sp>
      <p:sp>
        <p:nvSpPr>
          <p:cNvPr id="14" name="Bocadillo: rectángulo 13">
            <a:extLst>
              <a:ext uri="{FF2B5EF4-FFF2-40B4-BE49-F238E27FC236}">
                <a16:creationId xmlns:a16="http://schemas.microsoft.com/office/drawing/2014/main" id="{76D39466-7BEB-D9E8-D311-566CFB895C8E}"/>
              </a:ext>
            </a:extLst>
          </p:cNvPr>
          <p:cNvSpPr/>
          <p:nvPr/>
        </p:nvSpPr>
        <p:spPr>
          <a:xfrm>
            <a:off x="6689356" y="1566405"/>
            <a:ext cx="1411035" cy="448526"/>
          </a:xfrm>
          <a:prstGeom prst="wedgeRectCallout">
            <a:avLst>
              <a:gd name="adj1" fmla="val 60855"/>
              <a:gd name="adj2" fmla="val -82253"/>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latin typeface="Bw Modelica" panose="00000600000000000000" pitchFamily="50" charset="0"/>
              </a:rPr>
              <a:t>1. </a:t>
            </a:r>
            <a:r>
              <a:rPr lang="es-ES" sz="1400" dirty="0">
                <a:solidFill>
                  <a:schemeClr val="tx1"/>
                </a:solidFill>
                <a:latin typeface="Bw Modelica" panose="00000600000000000000" pitchFamily="50" charset="0"/>
              </a:rPr>
              <a:t>Mujer, he ahí .tu hijo.</a:t>
            </a:r>
            <a:endParaRPr lang="es-EC" sz="1400" dirty="0">
              <a:solidFill>
                <a:schemeClr val="tx1"/>
              </a:solidFill>
              <a:latin typeface="Bw Modelica" panose="00000600000000000000" pitchFamily="50" charset="0"/>
            </a:endParaRPr>
          </a:p>
        </p:txBody>
      </p:sp>
      <p:sp>
        <p:nvSpPr>
          <p:cNvPr id="15" name="Bocadillo: rectángulo 14">
            <a:extLst>
              <a:ext uri="{FF2B5EF4-FFF2-40B4-BE49-F238E27FC236}">
                <a16:creationId xmlns:a16="http://schemas.microsoft.com/office/drawing/2014/main" id="{FFB9C9EF-96DE-1B62-2074-9FAAC361D686}"/>
              </a:ext>
            </a:extLst>
          </p:cNvPr>
          <p:cNvSpPr/>
          <p:nvPr/>
        </p:nvSpPr>
        <p:spPr>
          <a:xfrm>
            <a:off x="9981616" y="1566405"/>
            <a:ext cx="1411035" cy="448526"/>
          </a:xfrm>
          <a:prstGeom prst="wedgeRectCallout">
            <a:avLst>
              <a:gd name="adj1" fmla="val -79318"/>
              <a:gd name="adj2" fmla="val -97765"/>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latin typeface="Bw Modelica" panose="00000600000000000000" pitchFamily="50" charset="0"/>
              </a:rPr>
              <a:t>2. </a:t>
            </a:r>
            <a:r>
              <a:rPr lang="es-ES" sz="1400" dirty="0">
                <a:solidFill>
                  <a:schemeClr val="tx1"/>
                </a:solidFill>
                <a:latin typeface="Bw Modelica" panose="00000600000000000000" pitchFamily="50" charset="0"/>
              </a:rPr>
              <a:t>He ahí tu madre.</a:t>
            </a:r>
            <a:endParaRPr lang="es-EC" sz="14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1814251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3055D08E-CFE1-4590-8504-844E376C9F86}"/>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dgm id="{DFAB4889-7CFB-4A32-A9FC-AC4A762612C4}"/>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graphicEl>
                                              <a:dgm id="{236A525C-3E87-4A35-B9D5-6BD0C3EE0DA7}"/>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graphicEl>
                                              <a:dgm id="{D7EC61CF-5E60-4F5F-8958-30B57E049205}"/>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5" grpId="0">
        <p:bldSub>
          <a:bldDgm bld="one"/>
        </p:bldSub>
      </p:bldGraphic>
      <p:bldP spid="13" grpId="0" animBg="1"/>
      <p:bldP spid="14" grpId="0" animBg="1"/>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B0CD3-022B-68F4-044E-C4C7318977EB}"/>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A1741555-32D8-58F4-8C6A-852082BB4717}"/>
              </a:ext>
            </a:extLst>
          </p:cNvPr>
          <p:cNvPicPr>
            <a:picLocks noChangeAspect="1"/>
          </p:cNvPicPr>
          <p:nvPr/>
        </p:nvPicPr>
        <p:blipFill>
          <a:blip r:embed="rId3"/>
          <a:stretch>
            <a:fillRect/>
          </a:stretch>
        </p:blipFill>
        <p:spPr>
          <a:xfrm>
            <a:off x="-19706" y="-1"/>
            <a:ext cx="4846893" cy="6345023"/>
          </a:xfrm>
          <a:prstGeom prst="rect">
            <a:avLst/>
          </a:prstGeom>
        </p:spPr>
      </p:pic>
      <p:grpSp>
        <p:nvGrpSpPr>
          <p:cNvPr id="27" name="Grupo 26">
            <a:extLst>
              <a:ext uri="{FF2B5EF4-FFF2-40B4-BE49-F238E27FC236}">
                <a16:creationId xmlns:a16="http://schemas.microsoft.com/office/drawing/2014/main" id="{736AE104-2EF7-03D9-6359-BAD2D8D61008}"/>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D127F179-385F-4709-746E-667A492BA75F}"/>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F496000F-13FD-4DDD-C468-80B1FD037159}"/>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E9F73281-9989-F4D8-7C28-AA65B57AF298}"/>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56898AAF-3C99-6DDB-6FB1-4AF189AF95E6}"/>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FEF5C760-E092-593C-F795-7AB668BB7ADC}"/>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22C41B86-AC09-0477-608F-13C98DE075AC}"/>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“Consumado es”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9E9D85F2-45E0-A593-80C7-AE1293E3EE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80BE619-4ADB-D530-0746-24E6A31B1154}"/>
              </a:ext>
            </a:extLst>
          </p:cNvPr>
          <p:cNvSpPr txBox="1"/>
          <p:nvPr/>
        </p:nvSpPr>
        <p:spPr>
          <a:xfrm>
            <a:off x="4877740" y="0"/>
            <a:ext cx="7309256"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¿A quién salvó Jesús durante los momentos finales de su sacrificio?</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sp>
        <p:nvSpPr>
          <p:cNvPr id="3" name="CuadroTexto 2">
            <a:extLst>
              <a:ext uri="{FF2B5EF4-FFF2-40B4-BE49-F238E27FC236}">
                <a16:creationId xmlns:a16="http://schemas.microsoft.com/office/drawing/2014/main" id="{4C60193F-EFDF-E0CA-C027-F59FAF80CD62}"/>
              </a:ext>
            </a:extLst>
          </p:cNvPr>
          <p:cNvSpPr txBox="1"/>
          <p:nvPr/>
        </p:nvSpPr>
        <p:spPr>
          <a:xfrm>
            <a:off x="4877740" y="3302384"/>
            <a:ext cx="7309256"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¿Cuál era el significado del último clamor de Jesús?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sp>
        <p:nvSpPr>
          <p:cNvPr id="7" name="Bocadillo: rectángulo 6">
            <a:extLst>
              <a:ext uri="{FF2B5EF4-FFF2-40B4-BE49-F238E27FC236}">
                <a16:creationId xmlns:a16="http://schemas.microsoft.com/office/drawing/2014/main" id="{FB29F355-1FAD-25E5-26BD-03B5CCC7995E}"/>
              </a:ext>
            </a:extLst>
          </p:cNvPr>
          <p:cNvSpPr/>
          <p:nvPr/>
        </p:nvSpPr>
        <p:spPr>
          <a:xfrm>
            <a:off x="2895016" y="4220448"/>
            <a:ext cx="1727619" cy="520517"/>
          </a:xfrm>
          <a:prstGeom prst="wedgeRectCallout">
            <a:avLst>
              <a:gd name="adj1" fmla="val 7045"/>
              <a:gd name="adj2" fmla="val -92036"/>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Bw Modelica" panose="00000600000000000000" pitchFamily="50" charset="0"/>
              </a:rPr>
              <a:t>1. </a:t>
            </a:r>
            <a:r>
              <a:rPr lang="es-ES" sz="1200" dirty="0">
                <a:solidFill>
                  <a:schemeClr val="tx1"/>
                </a:solidFill>
                <a:latin typeface="Bw Modelica" panose="00000600000000000000" pitchFamily="50" charset="0"/>
              </a:rPr>
              <a:t>Si tú eres el Cristo, sálvate a ti mismo y a nosotros.</a:t>
            </a:r>
            <a:endParaRPr lang="es-EC" sz="1200" dirty="0">
              <a:solidFill>
                <a:schemeClr val="tx1"/>
              </a:solidFill>
              <a:latin typeface="Bw Modelica" panose="00000600000000000000" pitchFamily="50" charset="0"/>
            </a:endParaRPr>
          </a:p>
        </p:txBody>
      </p:sp>
      <p:sp>
        <p:nvSpPr>
          <p:cNvPr id="8" name="Bocadillo: rectángulo 7">
            <a:extLst>
              <a:ext uri="{FF2B5EF4-FFF2-40B4-BE49-F238E27FC236}">
                <a16:creationId xmlns:a16="http://schemas.microsoft.com/office/drawing/2014/main" id="{338AE04C-29DB-A18C-3B77-1A0D6BDAC783}"/>
              </a:ext>
            </a:extLst>
          </p:cNvPr>
          <p:cNvSpPr/>
          <p:nvPr/>
        </p:nvSpPr>
        <p:spPr>
          <a:xfrm>
            <a:off x="0" y="2388574"/>
            <a:ext cx="1617348" cy="520517"/>
          </a:xfrm>
          <a:prstGeom prst="wedgeRectCallout">
            <a:avLst>
              <a:gd name="adj1" fmla="val 17492"/>
              <a:gd name="adj2" fmla="val -9012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Bw Modelica" panose="00000600000000000000" pitchFamily="50" charset="0"/>
              </a:rPr>
              <a:t>2. </a:t>
            </a:r>
            <a:r>
              <a:rPr lang="es-ES" sz="1200" dirty="0">
                <a:solidFill>
                  <a:schemeClr val="tx1"/>
                </a:solidFill>
                <a:latin typeface="Bw Modelica" panose="00000600000000000000" pitchFamily="50" charset="0"/>
              </a:rPr>
              <a:t>Acuérdate de mí cuando vengas en tu reino.</a:t>
            </a:r>
            <a:endParaRPr lang="es-EC" sz="1200" dirty="0">
              <a:solidFill>
                <a:schemeClr val="tx1"/>
              </a:solidFill>
              <a:latin typeface="Bw Modelica" panose="00000600000000000000" pitchFamily="50" charset="0"/>
            </a:endParaRPr>
          </a:p>
        </p:txBody>
      </p:sp>
      <p:sp>
        <p:nvSpPr>
          <p:cNvPr id="12" name="Bocadillo: rectángulo 11">
            <a:extLst>
              <a:ext uri="{FF2B5EF4-FFF2-40B4-BE49-F238E27FC236}">
                <a16:creationId xmlns:a16="http://schemas.microsoft.com/office/drawing/2014/main" id="{6753CFC2-B666-4042-6AE0-43A6F889A219}"/>
              </a:ext>
            </a:extLst>
          </p:cNvPr>
          <p:cNvSpPr/>
          <p:nvPr/>
        </p:nvSpPr>
        <p:spPr>
          <a:xfrm>
            <a:off x="2895017" y="1124506"/>
            <a:ext cx="1826070" cy="520517"/>
          </a:xfrm>
          <a:prstGeom prst="wedgeRectCallout">
            <a:avLst>
              <a:gd name="adj1" fmla="val -60342"/>
              <a:gd name="adj2" fmla="val 11227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Bw Modelica" panose="00000600000000000000" pitchFamily="50" charset="0"/>
              </a:rPr>
              <a:t>3. </a:t>
            </a:r>
            <a:r>
              <a:rPr lang="es-ES" sz="1200" dirty="0">
                <a:solidFill>
                  <a:schemeClr val="tx1"/>
                </a:solidFill>
                <a:latin typeface="Bw Modelica" panose="00000600000000000000" pitchFamily="50" charset="0"/>
              </a:rPr>
              <a:t>De cierto te digo hoy, estarás conmigo en el paraíso.</a:t>
            </a:r>
            <a:endParaRPr lang="es-EC" sz="1200" dirty="0">
              <a:solidFill>
                <a:schemeClr val="tx1"/>
              </a:solidFill>
              <a:latin typeface="Bw Modelica" panose="00000600000000000000" pitchFamily="50" charset="0"/>
            </a:endParaRPr>
          </a:p>
        </p:txBody>
      </p:sp>
      <p:graphicFrame>
        <p:nvGraphicFramePr>
          <p:cNvPr id="13" name="Diagrama 12">
            <a:extLst>
              <a:ext uri="{FF2B5EF4-FFF2-40B4-BE49-F238E27FC236}">
                <a16:creationId xmlns:a16="http://schemas.microsoft.com/office/drawing/2014/main" id="{BAFBE47F-B3B6-94B4-5213-B49B83AA8618}"/>
              </a:ext>
            </a:extLst>
          </p:cNvPr>
          <p:cNvGraphicFramePr/>
          <p:nvPr>
            <p:extLst>
              <p:ext uri="{D42A27DB-BD31-4B8C-83A1-F6EECF244321}">
                <p14:modId xmlns:p14="http://schemas.microsoft.com/office/powerpoint/2010/main" val="3451679315"/>
              </p:ext>
            </p:extLst>
          </p:nvPr>
        </p:nvGraphicFramePr>
        <p:xfrm>
          <a:off x="5002820" y="1055281"/>
          <a:ext cx="7059156" cy="224090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14" name="Diagrama 13">
            <a:extLst>
              <a:ext uri="{FF2B5EF4-FFF2-40B4-BE49-F238E27FC236}">
                <a16:creationId xmlns:a16="http://schemas.microsoft.com/office/drawing/2014/main" id="{87B75775-C65B-FA60-6844-8E4993F941FD}"/>
              </a:ext>
            </a:extLst>
          </p:cNvPr>
          <p:cNvGraphicFramePr/>
          <p:nvPr>
            <p:extLst>
              <p:ext uri="{D42A27DB-BD31-4B8C-83A1-F6EECF244321}">
                <p14:modId xmlns:p14="http://schemas.microsoft.com/office/powerpoint/2010/main" val="3650449114"/>
              </p:ext>
            </p:extLst>
          </p:nvPr>
        </p:nvGraphicFramePr>
        <p:xfrm>
          <a:off x="5002820" y="4354635"/>
          <a:ext cx="7059156" cy="1347314"/>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
        <p:nvSpPr>
          <p:cNvPr id="15" name="CuadroTexto 14">
            <a:extLst>
              <a:ext uri="{FF2B5EF4-FFF2-40B4-BE49-F238E27FC236}">
                <a16:creationId xmlns:a16="http://schemas.microsoft.com/office/drawing/2014/main" id="{2C16D726-0DEC-90FA-FF0E-DD5EB60A5CFC}"/>
              </a:ext>
            </a:extLst>
          </p:cNvPr>
          <p:cNvSpPr txBox="1"/>
          <p:nvPr/>
        </p:nvSpPr>
        <p:spPr>
          <a:xfrm>
            <a:off x="-19706" y="5189579"/>
            <a:ext cx="4846893" cy="584775"/>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s-ES" sz="1600" dirty="0">
                <a:latin typeface="Bw Modelica" panose="00000600000000000000" pitchFamily="50" charset="0"/>
              </a:rPr>
              <a:t>Su sacrificio ponía fin al sistema de sacrificios simbólicos del Antiguo Testamento. </a:t>
            </a:r>
            <a:endParaRPr lang="es-EC" sz="1600" dirty="0">
              <a:latin typeface="Bw Modelica" panose="00000600000000000000" pitchFamily="50" charset="0"/>
            </a:endParaRPr>
          </a:p>
        </p:txBody>
      </p:sp>
    </p:spTree>
    <p:extLst>
      <p:ext uri="{BB962C8B-B14F-4D97-AF65-F5344CB8AC3E}">
        <p14:creationId xmlns:p14="http://schemas.microsoft.com/office/powerpoint/2010/main" val="3888452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graphicEl>
                                              <a:dgm id="{B5B979D6-9A95-4334-8192-27D4B6821665}"/>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graphicEl>
                                              <a:dgm id="{9D041828-6AD9-46A5-9720-92B6CDC6F09B}"/>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P spid="7" grpId="0" animBg="1"/>
      <p:bldP spid="8" grpId="0" animBg="1"/>
      <p:bldP spid="12" grpId="0" animBg="1"/>
      <p:bldGraphic spid="13" grpId="0">
        <p:bldSub>
          <a:bldDgm bld="one"/>
        </p:bldSub>
      </p:bldGraphic>
      <p:bldGraphic spid="14" grpId="0">
        <p:bldAsOne/>
      </p:bldGraphic>
      <p:bldP spid="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esquinas superiores redondeadas 25"/>
          <p:cNvSpPr/>
          <p:nvPr/>
        </p:nvSpPr>
        <p:spPr>
          <a:xfrm>
            <a:off x="9828261" y="381783"/>
            <a:ext cx="2306068" cy="5345450"/>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El último clamor de Jesús, “Consumado es”, marcó el cumplimiento perfecto del plan de redención diseñado desde la eternidad; así Cristo declaró que el pecado había sido vencido y la salvación estaba abierta.</a:t>
            </a:r>
            <a:endParaRPr lang="es-EC" sz="2000" dirty="0">
              <a:solidFill>
                <a:schemeClr val="tx1"/>
              </a:solidFill>
              <a:latin typeface="Eras Demi ITC" panose="020B0805030504020804" pitchFamily="34" charset="0"/>
            </a:endParaRPr>
          </a:p>
        </p:txBody>
      </p:sp>
      <p:sp>
        <p:nvSpPr>
          <p:cNvPr id="22" name="Rectángulo: esquinas superiores redondeadas 21"/>
          <p:cNvSpPr/>
          <p:nvPr/>
        </p:nvSpPr>
        <p:spPr>
          <a:xfrm>
            <a:off x="37409" y="381783"/>
            <a:ext cx="2312085"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El trato de los soldados hacia Jesús fue marcado por la crueldad, la burla y la humillación más profunda; sin embargo, Cristo manifestó un amor y una paciencia sin igual, motivado por el deseo de salvar a la humanidad.</a:t>
            </a:r>
          </a:p>
        </p:txBody>
      </p:sp>
      <p:grpSp>
        <p:nvGrpSpPr>
          <p:cNvPr id="2" name="Grupo 1">
            <a:extLst>
              <a:ext uri="{FF2B5EF4-FFF2-40B4-BE49-F238E27FC236}">
                <a16:creationId xmlns:a16="http://schemas.microsoft.com/office/drawing/2014/main" id="{2BD3CF51-8C1E-4873-A20E-00D0D9FAA8C6}"/>
              </a:ext>
            </a:extLst>
          </p:cNvPr>
          <p:cNvGrpSpPr/>
          <p:nvPr/>
        </p:nvGrpSpPr>
        <p:grpSpPr>
          <a:xfrm>
            <a:off x="-1816" y="5660240"/>
            <a:ext cx="12192001" cy="1347314"/>
            <a:chOff x="-1816" y="5642313"/>
            <a:chExt cx="12192001" cy="1347314"/>
          </a:xfrm>
        </p:grpSpPr>
        <p:sp>
          <p:nvSpPr>
            <p:cNvPr id="46" name="Rectángulo 45">
              <a:extLst>
                <a:ext uri="{FF2B5EF4-FFF2-40B4-BE49-F238E27FC236}">
                  <a16:creationId xmlns:a16="http://schemas.microsoft.com/office/drawing/2014/main" id="{E5CF74C4-621F-4EC9-9E15-F25023C55FB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47" name="Picture 16" descr="Imagen relacionada">
              <a:extLst>
                <a:ext uri="{FF2B5EF4-FFF2-40B4-BE49-F238E27FC236}">
                  <a16:creationId xmlns:a16="http://schemas.microsoft.com/office/drawing/2014/main" id="{CC51E78B-04A5-40E3-8417-19814891C038}"/>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48" name="Título 1">
              <a:extLst>
                <a:ext uri="{FF2B5EF4-FFF2-40B4-BE49-F238E27FC236}">
                  <a16:creationId xmlns:a16="http://schemas.microsoft.com/office/drawing/2014/main" id="{5AF542C3-3206-4B1E-BBEF-41A5DD3E21B4}"/>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9" name="Título 1">
              <a:extLst>
                <a:ext uri="{FF2B5EF4-FFF2-40B4-BE49-F238E27FC236}">
                  <a16:creationId xmlns:a16="http://schemas.microsoft.com/office/drawing/2014/main" id="{CC04741F-3776-4F12-978D-BFEB15AFEF67}"/>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51" name="Subtítulo 2">
              <a:extLst>
                <a:ext uri="{FF2B5EF4-FFF2-40B4-BE49-F238E27FC236}">
                  <a16:creationId xmlns:a16="http://schemas.microsoft.com/office/drawing/2014/main" id="{6EC99F9D-BE1B-4BD8-961F-9D71948BA5F8}"/>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Resumen</a:t>
              </a:r>
            </a:p>
          </p:txBody>
        </p:sp>
        <p:sp>
          <p:nvSpPr>
            <p:cNvPr id="52" name="Título 1">
              <a:extLst>
                <a:ext uri="{FF2B5EF4-FFF2-40B4-BE49-F238E27FC236}">
                  <a16:creationId xmlns:a16="http://schemas.microsoft.com/office/drawing/2014/main" id="{F3FE0463-C07D-42C9-9ACE-00AB8072F3E6}"/>
                </a:ext>
              </a:extLst>
            </p:cNvPr>
            <p:cNvSpPr txBox="1">
              <a:spLocks/>
            </p:cNvSpPr>
            <p:nvPr/>
          </p:nvSpPr>
          <p:spPr>
            <a:xfrm>
              <a:off x="2858869" y="5829513"/>
              <a:ext cx="4733918" cy="493554"/>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Afirmo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8" name="Imagen 7">
            <a:extLst>
              <a:ext uri="{FF2B5EF4-FFF2-40B4-BE49-F238E27FC236}">
                <a16:creationId xmlns:a16="http://schemas.microsoft.com/office/drawing/2014/main" id="{C163A991-6D6E-408B-A9AE-030EB9CC6C4D}"/>
              </a:ext>
            </a:extLst>
          </p:cNvPr>
          <p:cNvPicPr>
            <a:picLocks noChangeAspect="1"/>
          </p:cNvPicPr>
          <p:nvPr/>
        </p:nvPicPr>
        <p:blipFill rotWithShape="1">
          <a:blip r:embed="rId3"/>
          <a:srcRect l="-8239" t="24530" r="8151" b="15233"/>
          <a:stretch/>
        </p:blipFill>
        <p:spPr>
          <a:xfrm>
            <a:off x="57672" y="-485"/>
            <a:ext cx="396628" cy="609600"/>
          </a:xfrm>
          <a:prstGeom prst="rect">
            <a:avLst/>
          </a:prstGeom>
        </p:spPr>
      </p:pic>
      <p:pic>
        <p:nvPicPr>
          <p:cNvPr id="11" name="Imagen 10">
            <a:extLst>
              <a:ext uri="{FF2B5EF4-FFF2-40B4-BE49-F238E27FC236}">
                <a16:creationId xmlns:a16="http://schemas.microsoft.com/office/drawing/2014/main" id="{CEB28050-36EC-44F3-A4D1-0E627033228F}"/>
              </a:ext>
            </a:extLst>
          </p:cNvPr>
          <p:cNvPicPr>
            <a:picLocks noChangeAspect="1"/>
          </p:cNvPicPr>
          <p:nvPr/>
        </p:nvPicPr>
        <p:blipFill rotWithShape="1">
          <a:blip r:embed="rId4"/>
          <a:srcRect t="22283" r="3992" b="11085"/>
          <a:stretch/>
        </p:blipFill>
        <p:spPr>
          <a:xfrm>
            <a:off x="9632584" y="-37104"/>
            <a:ext cx="550196" cy="674323"/>
          </a:xfrm>
          <a:prstGeom prst="rect">
            <a:avLst/>
          </a:prstGeom>
        </p:spPr>
      </p:pic>
      <p:sp>
        <p:nvSpPr>
          <p:cNvPr id="20" name="Rectángulo: esquinas superiores redondeadas 19">
            <a:extLst>
              <a:ext uri="{FF2B5EF4-FFF2-40B4-BE49-F238E27FC236}">
                <a16:creationId xmlns:a16="http://schemas.microsoft.com/office/drawing/2014/main" id="{A6EE38D9-0B38-43AB-A969-BB8536421FBA}"/>
              </a:ext>
            </a:extLst>
          </p:cNvPr>
          <p:cNvSpPr/>
          <p:nvPr/>
        </p:nvSpPr>
        <p:spPr>
          <a:xfrm>
            <a:off x="2388719" y="381783"/>
            <a:ext cx="2526031"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Rumbo al Calvario, Jesús avanzó con un profundo peso físico y espiritual, cargando sobre sus hombros no solo la cruz, sino el pecado de toda la humanidad; cada paso hacia el Gólgota reflejó su entrega voluntaria para redimir a la humanidad.</a:t>
            </a:r>
          </a:p>
        </p:txBody>
      </p:sp>
      <p:pic>
        <p:nvPicPr>
          <p:cNvPr id="7" name="Imagen 6">
            <a:extLst>
              <a:ext uri="{FF2B5EF4-FFF2-40B4-BE49-F238E27FC236}">
                <a16:creationId xmlns:a16="http://schemas.microsoft.com/office/drawing/2014/main" id="{7C4017FD-D3A6-44A1-95DF-EEBF18D05CDA}"/>
              </a:ext>
            </a:extLst>
          </p:cNvPr>
          <p:cNvPicPr>
            <a:picLocks noChangeAspect="1"/>
          </p:cNvPicPr>
          <p:nvPr/>
        </p:nvPicPr>
        <p:blipFill rotWithShape="1">
          <a:blip r:embed="rId5"/>
          <a:srcRect t="28617" r="29360" b="12577"/>
          <a:stretch/>
        </p:blipFill>
        <p:spPr>
          <a:xfrm>
            <a:off x="2393376" y="6224"/>
            <a:ext cx="521095" cy="598715"/>
          </a:xfrm>
          <a:prstGeom prst="rect">
            <a:avLst/>
          </a:prstGeom>
        </p:spPr>
      </p:pic>
      <p:sp>
        <p:nvSpPr>
          <p:cNvPr id="24" name="Rectángulo: esquinas superiores redondeadas 23"/>
          <p:cNvSpPr/>
          <p:nvPr/>
        </p:nvSpPr>
        <p:spPr>
          <a:xfrm>
            <a:off x="4958633" y="381783"/>
            <a:ext cx="2403436" cy="534463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La crucifixión de Jesús fue el clímax del sufrimiento humano y divino, allí el Cordero inocente fue levantado en la cruz como sacrificio por los pecados del mundo, a fin de abrir para la humanidad una esperanza eterna.</a:t>
            </a:r>
            <a:endParaRPr lang="es-EC" sz="2000" dirty="0">
              <a:solidFill>
                <a:schemeClr val="tx1"/>
              </a:solidFill>
              <a:latin typeface="Eras Demi ITC" panose="020B0805030504020804" pitchFamily="34" charset="0"/>
            </a:endParaRPr>
          </a:p>
        </p:txBody>
      </p:sp>
      <p:pic>
        <p:nvPicPr>
          <p:cNvPr id="9" name="Imagen 8">
            <a:extLst>
              <a:ext uri="{FF2B5EF4-FFF2-40B4-BE49-F238E27FC236}">
                <a16:creationId xmlns:a16="http://schemas.microsoft.com/office/drawing/2014/main" id="{20CCDE86-9C52-431D-857B-13A37D22E98F}"/>
              </a:ext>
            </a:extLst>
          </p:cNvPr>
          <p:cNvPicPr>
            <a:picLocks noChangeAspect="1"/>
          </p:cNvPicPr>
          <p:nvPr/>
        </p:nvPicPr>
        <p:blipFill rotWithShape="1">
          <a:blip r:embed="rId6"/>
          <a:srcRect t="26439" r="396" b="13325"/>
          <a:stretch/>
        </p:blipFill>
        <p:spPr>
          <a:xfrm>
            <a:off x="4799276" y="-486"/>
            <a:ext cx="570800" cy="609601"/>
          </a:xfrm>
          <a:prstGeom prst="rect">
            <a:avLst/>
          </a:prstGeom>
        </p:spPr>
      </p:pic>
      <p:sp>
        <p:nvSpPr>
          <p:cNvPr id="25" name="Rectángulo: esquinas superiores redondeadas 24"/>
          <p:cNvSpPr/>
          <p:nvPr/>
        </p:nvSpPr>
        <p:spPr>
          <a:xfrm>
            <a:off x="7405951" y="381783"/>
            <a:ext cx="2378428" cy="534544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La oración de Jesús reveló el corazón compasivo del Salvador aun en medio del dolor; lejos de maldecir a quienes lo herían, elevó a Dios una súplica de perdón por sus enemigos, y por todo pecador que le causa sufrimiento.</a:t>
            </a:r>
          </a:p>
        </p:txBody>
      </p:sp>
      <p:pic>
        <p:nvPicPr>
          <p:cNvPr id="10" name="Imagen 9">
            <a:extLst>
              <a:ext uri="{FF2B5EF4-FFF2-40B4-BE49-F238E27FC236}">
                <a16:creationId xmlns:a16="http://schemas.microsoft.com/office/drawing/2014/main" id="{2E452A1F-0CC6-4530-B84E-18AA030ECD8D}"/>
              </a:ext>
            </a:extLst>
          </p:cNvPr>
          <p:cNvPicPr>
            <a:picLocks noChangeAspect="1"/>
          </p:cNvPicPr>
          <p:nvPr/>
        </p:nvPicPr>
        <p:blipFill rotWithShape="1">
          <a:blip r:embed="rId7"/>
          <a:srcRect t="24349" r="396" b="15415"/>
          <a:stretch/>
        </p:blipFill>
        <p:spPr>
          <a:xfrm>
            <a:off x="7215930" y="-486"/>
            <a:ext cx="570800" cy="609601"/>
          </a:xfrm>
          <a:prstGeom prst="rect">
            <a:avLst/>
          </a:prstGeom>
        </p:spPr>
      </p:pic>
      <p:pic>
        <p:nvPicPr>
          <p:cNvPr id="4" name="Imagen 3">
            <a:extLst>
              <a:ext uri="{FF2B5EF4-FFF2-40B4-BE49-F238E27FC236}">
                <a16:creationId xmlns:a16="http://schemas.microsoft.com/office/drawing/2014/main" id="{020E69A3-309C-764C-0104-3B9CE23F7E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56293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20" grpId="0" animBg="1"/>
      <p:bldP spid="24" grpId="0" animBg="1"/>
      <p:bldP spid="2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o 18">
            <a:extLst>
              <a:ext uri="{FF2B5EF4-FFF2-40B4-BE49-F238E27FC236}">
                <a16:creationId xmlns:a16="http://schemas.microsoft.com/office/drawing/2014/main" id="{3613F8BA-6AF7-438A-AB08-9E748FFDE8FA}"/>
              </a:ext>
            </a:extLst>
          </p:cNvPr>
          <p:cNvGrpSpPr/>
          <p:nvPr/>
        </p:nvGrpSpPr>
        <p:grpSpPr>
          <a:xfrm>
            <a:off x="906" y="5642313"/>
            <a:ext cx="12192001" cy="1347314"/>
            <a:chOff x="-1816" y="5642313"/>
            <a:chExt cx="12192001" cy="1347314"/>
          </a:xfrm>
        </p:grpSpPr>
        <p:sp>
          <p:nvSpPr>
            <p:cNvPr id="20" name="Rectángulo 19">
              <a:extLst>
                <a:ext uri="{FF2B5EF4-FFF2-40B4-BE49-F238E27FC236}">
                  <a16:creationId xmlns:a16="http://schemas.microsoft.com/office/drawing/2014/main" id="{64BC90CF-CA08-4E61-B9A7-F9AAFD56DB2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1" name="Picture 16" descr="Imagen relacionada">
              <a:extLst>
                <a:ext uri="{FF2B5EF4-FFF2-40B4-BE49-F238E27FC236}">
                  <a16:creationId xmlns:a16="http://schemas.microsoft.com/office/drawing/2014/main" id="{425E27F4-8B43-44D2-9A07-5F9B1BC345AF}"/>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2" name="Título 1">
              <a:extLst>
                <a:ext uri="{FF2B5EF4-FFF2-40B4-BE49-F238E27FC236}">
                  <a16:creationId xmlns:a16="http://schemas.microsoft.com/office/drawing/2014/main" id="{1C545321-8678-466E-9636-007442E3C33A}"/>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3" name="Título 1">
              <a:extLst>
                <a:ext uri="{FF2B5EF4-FFF2-40B4-BE49-F238E27FC236}">
                  <a16:creationId xmlns:a16="http://schemas.microsoft.com/office/drawing/2014/main" id="{703382EF-8C52-4199-B8C3-C8E289E51F6C}"/>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8" name="Subtítulo 2">
              <a:extLst>
                <a:ext uri="{FF2B5EF4-FFF2-40B4-BE49-F238E27FC236}">
                  <a16:creationId xmlns:a16="http://schemas.microsoft.com/office/drawing/2014/main" id="{3F4D9C94-C642-4998-A6FC-C529A55E504D}"/>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Decisión</a:t>
              </a:r>
            </a:p>
          </p:txBody>
        </p:sp>
        <p:sp>
          <p:nvSpPr>
            <p:cNvPr id="39" name="Título 1">
              <a:extLst>
                <a:ext uri="{FF2B5EF4-FFF2-40B4-BE49-F238E27FC236}">
                  <a16:creationId xmlns:a16="http://schemas.microsoft.com/office/drawing/2014/main" id="{A0CFA0CE-7291-4984-B5B5-274BD390E74B}"/>
                </a:ext>
              </a:extLst>
            </p:cNvPr>
            <p:cNvSpPr txBox="1">
              <a:spLocks/>
            </p:cNvSpPr>
            <p:nvPr/>
          </p:nvSpPr>
          <p:spPr>
            <a:xfrm>
              <a:off x="2858868" y="5791672"/>
              <a:ext cx="7639725" cy="63297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Aplico a mi vida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1026" name="Picture 2" descr="Pulgar arriba - Iconos gratis de manos y gestos">
            <a:extLst>
              <a:ext uri="{FF2B5EF4-FFF2-40B4-BE49-F238E27FC236}">
                <a16:creationId xmlns:a16="http://schemas.microsoft.com/office/drawing/2014/main" id="{39F72389-2AF6-25BC-CE19-11A7CF1AB9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73148" y="824209"/>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CE8F2FC9-9613-E81F-00FE-D44F1E4D9F28}"/>
              </a:ext>
            </a:extLst>
          </p:cNvPr>
          <p:cNvSpPr txBox="1"/>
          <p:nvPr/>
        </p:nvSpPr>
        <p:spPr>
          <a:xfrm>
            <a:off x="192148" y="1364160"/>
            <a:ext cx="2769594" cy="1569660"/>
          </a:xfrm>
          <a:prstGeom prst="rect">
            <a:avLst/>
          </a:prstGeom>
          <a:noFill/>
        </p:spPr>
        <p:txBody>
          <a:bodyPr wrap="square" rtlCol="0">
            <a:spAutoFit/>
          </a:bodyPr>
          <a:lstStyle/>
          <a:p>
            <a:r>
              <a:rPr lang="es-EC" sz="3200" dirty="0">
                <a:solidFill>
                  <a:schemeClr val="accent1"/>
                </a:solidFill>
                <a:latin typeface="Avenir Next LT Pro Light" panose="020B0304020202020204" pitchFamily="34" charset="0"/>
                <a:cs typeface="Segoe UI Semibold" panose="020B0702040204020203" pitchFamily="34" charset="0"/>
              </a:rPr>
              <a:t>al tomar buenas    decisiones</a:t>
            </a:r>
          </a:p>
        </p:txBody>
      </p:sp>
      <p:sp>
        <p:nvSpPr>
          <p:cNvPr id="10" name="CuadroTexto 9">
            <a:extLst>
              <a:ext uri="{FF2B5EF4-FFF2-40B4-BE49-F238E27FC236}">
                <a16:creationId xmlns:a16="http://schemas.microsoft.com/office/drawing/2014/main" id="{8366348D-97DF-E479-4D72-E975E48F2549}"/>
              </a:ext>
            </a:extLst>
          </p:cNvPr>
          <p:cNvSpPr txBox="1"/>
          <p:nvPr/>
        </p:nvSpPr>
        <p:spPr>
          <a:xfrm>
            <a:off x="203696" y="92458"/>
            <a:ext cx="4131631" cy="1323439"/>
          </a:xfrm>
          <a:prstGeom prst="rect">
            <a:avLst/>
          </a:prstGeom>
          <a:noFill/>
        </p:spPr>
        <p:txBody>
          <a:bodyPr wrap="square">
            <a:spAutoFit/>
          </a:bodyPr>
          <a:lstStyle/>
          <a:p>
            <a:r>
              <a:rPr lang="es-EC" sz="8000" dirty="0">
                <a:solidFill>
                  <a:schemeClr val="accent1"/>
                </a:solidFill>
                <a:latin typeface="ADLaM Display" panose="02010000000000000000" pitchFamily="2" charset="0"/>
                <a:ea typeface="ADLaM Display" panose="02010000000000000000" pitchFamily="2" charset="0"/>
                <a:cs typeface="ADLaM Display" panose="02010000000000000000" pitchFamily="2" charset="0"/>
              </a:rPr>
              <a:t>Avanzo</a:t>
            </a:r>
            <a:endParaRPr lang="es-MX" sz="8000"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Rectángulo 1">
            <a:extLst>
              <a:ext uri="{FF2B5EF4-FFF2-40B4-BE49-F238E27FC236}">
                <a16:creationId xmlns:a16="http://schemas.microsoft.com/office/drawing/2014/main" id="{3ABDA65D-9139-48E5-D4B2-9888A11FF3CB}"/>
              </a:ext>
            </a:extLst>
          </p:cNvPr>
          <p:cNvSpPr/>
          <p:nvPr/>
        </p:nvSpPr>
        <p:spPr>
          <a:xfrm>
            <a:off x="5506439" y="3428776"/>
            <a:ext cx="6358318" cy="1938992"/>
          </a:xfrm>
          <a:prstGeom prst="rect">
            <a:avLst/>
          </a:prstGeom>
        </p:spPr>
        <p:txBody>
          <a:bodyPr wrap="square">
            <a:spAutoFit/>
          </a:bodyPr>
          <a:lstStyle/>
          <a:p>
            <a:pPr algn="ctr"/>
            <a:r>
              <a:rPr lang="es-ES" sz="3000" dirty="0">
                <a:solidFill>
                  <a:schemeClr val="accent4">
                    <a:lumMod val="75000"/>
                  </a:schemeClr>
                </a:solidFill>
                <a:latin typeface="Eras Demi ITC" panose="020B0805030504020804" pitchFamily="34" charset="0"/>
              </a:rPr>
              <a:t>¡Decido contemplar más a menudo la cruz, vivir en gratitud y rendirme plenamente a Aquel que dio todo por mi!</a:t>
            </a:r>
            <a:endParaRPr lang="es-MX" sz="3000" dirty="0">
              <a:solidFill>
                <a:schemeClr val="accent4">
                  <a:lumMod val="75000"/>
                </a:schemeClr>
              </a:solidFill>
              <a:latin typeface="Eras Demi ITC" panose="020B0805030504020804" pitchFamily="34" charset="0"/>
            </a:endParaRPr>
          </a:p>
        </p:txBody>
      </p:sp>
      <p:sp>
        <p:nvSpPr>
          <p:cNvPr id="4" name="Rectángulo 3">
            <a:extLst>
              <a:ext uri="{FF2B5EF4-FFF2-40B4-BE49-F238E27FC236}">
                <a16:creationId xmlns:a16="http://schemas.microsoft.com/office/drawing/2014/main" id="{91E601A8-B517-CAD5-E600-6DA954662F44}"/>
              </a:ext>
            </a:extLst>
          </p:cNvPr>
          <p:cNvSpPr/>
          <p:nvPr/>
        </p:nvSpPr>
        <p:spPr>
          <a:xfrm>
            <a:off x="5506439" y="537628"/>
            <a:ext cx="6358318" cy="2862322"/>
          </a:xfrm>
          <a:prstGeom prst="rect">
            <a:avLst/>
          </a:prstGeom>
        </p:spPr>
        <p:txBody>
          <a:bodyPr wrap="square">
            <a:spAutoFit/>
          </a:bodyPr>
          <a:lstStyle/>
          <a:p>
            <a:pPr algn="ctr"/>
            <a:r>
              <a:rPr lang="es-ES" sz="3000" dirty="0">
                <a:solidFill>
                  <a:schemeClr val="accent2">
                    <a:lumMod val="75000"/>
                  </a:schemeClr>
                </a:solidFill>
                <a:latin typeface="Eras Bold ITC" panose="020B0907030504020204" pitchFamily="34" charset="0"/>
              </a:rPr>
              <a:t>Creo que en la Cruz del Calvario, Jesús llevó voluntariamente mis pecados, soportando el rechazo y el abandono para darme vida eterna.</a:t>
            </a:r>
            <a:endParaRPr lang="es-MX" sz="3000" dirty="0">
              <a:solidFill>
                <a:schemeClr val="accent2">
                  <a:lumMod val="75000"/>
                </a:schemeClr>
              </a:solidFill>
              <a:latin typeface="Eras Bold ITC" panose="020B0907030504020204" pitchFamily="34" charset="0"/>
            </a:endParaRPr>
          </a:p>
        </p:txBody>
      </p:sp>
      <p:pic>
        <p:nvPicPr>
          <p:cNvPr id="3" name="Imagen 2">
            <a:extLst>
              <a:ext uri="{FF2B5EF4-FFF2-40B4-BE49-F238E27FC236}">
                <a16:creationId xmlns:a16="http://schemas.microsoft.com/office/drawing/2014/main" id="{099CB64E-DEDE-A06C-3A41-84E45BF394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70734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B9052193-FD8A-4AE4-B798-BDD1BE36CDC1}"/>
              </a:ext>
            </a:extLst>
          </p:cNvPr>
          <p:cNvGrpSpPr/>
          <p:nvPr/>
        </p:nvGrpSpPr>
        <p:grpSpPr>
          <a:xfrm>
            <a:off x="-2" y="0"/>
            <a:ext cx="6129777" cy="6194042"/>
            <a:chOff x="-1" y="0"/>
            <a:chExt cx="5962650" cy="5962650"/>
          </a:xfrm>
        </p:grpSpPr>
        <p:pic>
          <p:nvPicPr>
            <p:cNvPr id="19458" name="Picture 2" descr="Imagen relacionada">
              <a:extLst>
                <a:ext uri="{FF2B5EF4-FFF2-40B4-BE49-F238E27FC236}">
                  <a16:creationId xmlns:a16="http://schemas.microsoft.com/office/drawing/2014/main" id="{3843FCA9-DDAD-46D9-AB15-80CEF97BA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A76C41F0-ECCB-446B-8232-776767D7F47E}"/>
                </a:ext>
              </a:extLst>
            </p:cNvPr>
            <p:cNvSpPr/>
            <p:nvPr/>
          </p:nvSpPr>
          <p:spPr>
            <a:xfrm>
              <a:off x="2198916" y="3494289"/>
              <a:ext cx="1382485" cy="589848"/>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latin typeface="Segoe UI Semibold" panose="020B0702040204020203" pitchFamily="34" charset="0"/>
                  <a:cs typeface="Segoe UI Semibold" panose="020B0702040204020203" pitchFamily="34" charset="0"/>
                </a:rPr>
                <a:t>DIEZMOS</a:t>
              </a:r>
            </a:p>
            <a:p>
              <a:pPr algn="ctr"/>
              <a:r>
                <a:rPr lang="es-EC" dirty="0">
                  <a:solidFill>
                    <a:schemeClr val="tx1"/>
                  </a:solidFill>
                  <a:latin typeface="Segoe UI Semibold" panose="020B0702040204020203" pitchFamily="34" charset="0"/>
                  <a:cs typeface="Segoe UI Semibold" panose="020B0702040204020203" pitchFamily="34" charset="0"/>
                </a:rPr>
                <a:t>OFRENDAS</a:t>
              </a:r>
            </a:p>
          </p:txBody>
        </p:sp>
      </p:grpSp>
      <p:sp>
        <p:nvSpPr>
          <p:cNvPr id="2" name="Rectángulo 1">
            <a:extLst>
              <a:ext uri="{FF2B5EF4-FFF2-40B4-BE49-F238E27FC236}">
                <a16:creationId xmlns:a16="http://schemas.microsoft.com/office/drawing/2014/main" id="{4E85F43C-432B-41B9-85E4-75DD65EEDCAC}"/>
              </a:ext>
            </a:extLst>
          </p:cNvPr>
          <p:cNvSpPr/>
          <p:nvPr/>
        </p:nvSpPr>
        <p:spPr>
          <a:xfrm>
            <a:off x="6444343" y="779824"/>
            <a:ext cx="5648084" cy="1754326"/>
          </a:xfrm>
          <a:prstGeom prst="rect">
            <a:avLst/>
          </a:prstGeom>
          <a:ln>
            <a:solidFill>
              <a:schemeClr val="bg1"/>
            </a:solidFill>
          </a:ln>
        </p:spPr>
        <p:txBody>
          <a:bodyPr wrap="square">
            <a:spAutoFit/>
            <a:scene3d>
              <a:camera prst="orthographicFront"/>
              <a:lightRig rig="threePt" dir="t"/>
            </a:scene3d>
            <a:sp3d extrusionH="57150">
              <a:bevelT h="25400" prst="softRound"/>
            </a:sp3d>
          </a:bodyPr>
          <a:lstStyle/>
          <a:p>
            <a:pPr algn="r"/>
            <a:r>
              <a:rPr lang="es-MX" sz="5400" dirty="0">
                <a:solidFill>
                  <a:schemeClr val="accent2">
                    <a:lumMod val="75000"/>
                  </a:schemeClr>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Planifico mi ofrenda</a:t>
            </a:r>
            <a:endParaRPr lang="es-EC" sz="5400" dirty="0">
              <a:solidFill>
                <a:schemeClr val="accent2">
                  <a:lumMod val="75000"/>
                </a:schemeClr>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358014"/>
              <a:ext cx="2411778" cy="430887"/>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Mayordomía</a:t>
              </a:r>
              <a:endParaRPr lang="es-EC" sz="2200" dirty="0">
                <a:solidFill>
                  <a:schemeClr val="accent4">
                    <a:lumMod val="50000"/>
                  </a:schemeClr>
                </a:solidFill>
              </a:endParaRPr>
            </a:p>
          </p:txBody>
        </p:sp>
      </p:grpSp>
      <p:sp>
        <p:nvSpPr>
          <p:cNvPr id="5" name="Rectángulo 4">
            <a:extLst>
              <a:ext uri="{FF2B5EF4-FFF2-40B4-BE49-F238E27FC236}">
                <a16:creationId xmlns:a16="http://schemas.microsoft.com/office/drawing/2014/main" id="{760F5EEA-0818-4E0E-8C11-4D5CE6A119DB}"/>
              </a:ext>
            </a:extLst>
          </p:cNvPr>
          <p:cNvSpPr/>
          <p:nvPr/>
        </p:nvSpPr>
        <p:spPr>
          <a:xfrm>
            <a:off x="6115053" y="8173"/>
            <a:ext cx="6051548" cy="923330"/>
          </a:xfrm>
          <a:prstGeom prst="rect">
            <a:avLst/>
          </a:prstGeom>
        </p:spPr>
        <p:txBody>
          <a:bodyPr wrap="square">
            <a:spAutoFit/>
          </a:bodyPr>
          <a:lstStyle/>
          <a:p>
            <a:r>
              <a:rPr lang="es-MX" sz="54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Soy Mayordomo:</a:t>
            </a:r>
          </a:p>
        </p:txBody>
      </p:sp>
      <p:sp>
        <p:nvSpPr>
          <p:cNvPr id="9" name="CuadroTexto 8">
            <a:extLst>
              <a:ext uri="{FF2B5EF4-FFF2-40B4-BE49-F238E27FC236}">
                <a16:creationId xmlns:a16="http://schemas.microsoft.com/office/drawing/2014/main" id="{FCF1959B-B268-4BA5-9C04-AB46D072A262}"/>
              </a:ext>
            </a:extLst>
          </p:cNvPr>
          <p:cNvSpPr txBox="1"/>
          <p:nvPr/>
        </p:nvSpPr>
        <p:spPr>
          <a:xfrm>
            <a:off x="6190899" y="2829028"/>
            <a:ext cx="5901528" cy="2985433"/>
          </a:xfrm>
          <a:prstGeom prst="rect">
            <a:avLst/>
          </a:prstGeom>
          <a:noFill/>
        </p:spPr>
        <p:txBody>
          <a:bodyPr wrap="square" rtlCol="0">
            <a:spAutoFit/>
          </a:bodyPr>
          <a:lstStyle/>
          <a:p>
            <a:r>
              <a:rPr lang="es-EC" sz="2800" b="1" dirty="0">
                <a:latin typeface="Eras Medium ITC" panose="020B0602030504020804" pitchFamily="34" charset="0"/>
              </a:rPr>
              <a:t>Para transferencias bancarias:</a:t>
            </a:r>
          </a:p>
          <a:p>
            <a:r>
              <a:rPr lang="es-EC" sz="2400" b="1" dirty="0">
                <a:latin typeface="Eras Medium ITC" panose="020B0602030504020804" pitchFamily="34" charset="0"/>
              </a:rPr>
              <a:t>Banco Pacífico</a:t>
            </a:r>
          </a:p>
          <a:p>
            <a:r>
              <a:rPr lang="es-EC" sz="2400" dirty="0">
                <a:latin typeface="Eras Medium ITC" panose="020B0602030504020804" pitchFamily="34" charset="0"/>
              </a:rPr>
              <a:t>Cuenta Corriente #637254</a:t>
            </a:r>
          </a:p>
          <a:p>
            <a:r>
              <a:rPr lang="es-EC" sz="2400" b="1" dirty="0">
                <a:latin typeface="Eras Medium ITC" panose="020B0602030504020804" pitchFamily="34" charset="0"/>
              </a:rPr>
              <a:t>Banco Pichincha</a:t>
            </a:r>
          </a:p>
          <a:p>
            <a:r>
              <a:rPr lang="es-EC" sz="2400" dirty="0">
                <a:latin typeface="Eras Medium ITC" panose="020B0602030504020804" pitchFamily="34" charset="0"/>
              </a:rPr>
              <a:t>Cuenta de Ahorros #3735728600</a:t>
            </a:r>
          </a:p>
          <a:p>
            <a:r>
              <a:rPr lang="es-EC" sz="2400" dirty="0">
                <a:latin typeface="Eras Medium ITC" panose="020B0602030504020804" pitchFamily="34" charset="0"/>
              </a:rPr>
              <a:t>RUC: 1790984362001</a:t>
            </a:r>
          </a:p>
          <a:p>
            <a:r>
              <a:rPr lang="es-EC" sz="2000" dirty="0">
                <a:latin typeface="Eras Medium ITC" panose="020B0602030504020804" pitchFamily="34" charset="0"/>
              </a:rPr>
              <a:t>ADVENTISTAS DEL SÉPTIMO DÍA MOVIMIENTO DE REFORMA UNION ECUATORIANA</a:t>
            </a:r>
          </a:p>
        </p:txBody>
      </p:sp>
      <p:pic>
        <p:nvPicPr>
          <p:cNvPr id="6" name="Imagen 5">
            <a:extLst>
              <a:ext uri="{FF2B5EF4-FFF2-40B4-BE49-F238E27FC236}">
                <a16:creationId xmlns:a16="http://schemas.microsoft.com/office/drawing/2014/main" id="{0665E47F-41EB-46E9-8567-5CAD473BB34E}"/>
              </a:ext>
            </a:extLst>
          </p:cNvPr>
          <p:cNvPicPr>
            <a:picLocks noChangeAspect="1"/>
          </p:cNvPicPr>
          <p:nvPr/>
        </p:nvPicPr>
        <p:blipFill>
          <a:blip r:embed="rId4"/>
          <a:stretch>
            <a:fillRect/>
          </a:stretch>
        </p:blipFill>
        <p:spPr>
          <a:xfrm>
            <a:off x="6191250" y="2363021"/>
            <a:ext cx="4005419" cy="652329"/>
          </a:xfrm>
          <a:prstGeom prst="rect">
            <a:avLst/>
          </a:prstGeom>
        </p:spPr>
      </p:pic>
      <p:pic>
        <p:nvPicPr>
          <p:cNvPr id="7" name="Imagen 6">
            <a:extLst>
              <a:ext uri="{FF2B5EF4-FFF2-40B4-BE49-F238E27FC236}">
                <a16:creationId xmlns:a16="http://schemas.microsoft.com/office/drawing/2014/main" id="{805CEB72-F41B-2F92-66C9-1CF7D3FBD1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0267520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1259384</TotalTime>
  <Words>1613</Words>
  <Application>Microsoft Office PowerPoint</Application>
  <PresentationFormat>Panorámica</PresentationFormat>
  <Paragraphs>133</Paragraphs>
  <Slides>19</Slides>
  <Notes>14</Notes>
  <HiddenSlides>0</HiddenSlides>
  <MMClips>0</MMClips>
  <ScaleCrop>false</ScaleCrop>
  <HeadingPairs>
    <vt:vector size="6" baseType="variant">
      <vt:variant>
        <vt:lpstr>Fuentes usadas</vt:lpstr>
      </vt:variant>
      <vt:variant>
        <vt:i4>19</vt:i4>
      </vt:variant>
      <vt:variant>
        <vt:lpstr>Tema</vt:lpstr>
      </vt:variant>
      <vt:variant>
        <vt:i4>1</vt:i4>
      </vt:variant>
      <vt:variant>
        <vt:lpstr>Títulos de diapositiva</vt:lpstr>
      </vt:variant>
      <vt:variant>
        <vt:i4>19</vt:i4>
      </vt:variant>
    </vt:vector>
  </HeadingPairs>
  <TitlesOfParts>
    <vt:vector size="39" baseType="lpstr">
      <vt:lpstr>Abadi</vt:lpstr>
      <vt:lpstr>ADLaM Display</vt:lpstr>
      <vt:lpstr>Arial</vt:lpstr>
      <vt:lpstr>Avenir Next LT Pro Light</vt:lpstr>
      <vt:lpstr>Bookman Old Style</vt:lpstr>
      <vt:lpstr>Bw Modelica</vt:lpstr>
      <vt:lpstr>Bw Modelica Black</vt:lpstr>
      <vt:lpstr>Bw Modelica ExtraBold</vt:lpstr>
      <vt:lpstr>BwModelica-Bold</vt:lpstr>
      <vt:lpstr>BwModelica-ExtraBold</vt:lpstr>
      <vt:lpstr>Calibri</vt:lpstr>
      <vt:lpstr>Calibri Light</vt:lpstr>
      <vt:lpstr>Candara</vt:lpstr>
      <vt:lpstr>Eras Bold ITC</vt:lpstr>
      <vt:lpstr>Eras Demi ITC</vt:lpstr>
      <vt:lpstr>Eras Medium ITC</vt:lpstr>
      <vt:lpstr>Noto Sans ExtBd</vt:lpstr>
      <vt:lpstr>Segoe UI Black</vt:lpstr>
      <vt:lpstr>Segoe UI Semibold</vt:lpstr>
      <vt:lpstr>Tema de Office</vt:lpstr>
      <vt:lpstr>Presentación de PowerPoint</vt:lpstr>
      <vt:lpstr>Presentación de PowerPoint</vt:lpstr>
      <vt:lpstr>Presentación de PowerPoint</vt:lpstr>
      <vt:lpstr>Presentación de PowerPoint</vt:lpstr>
      <vt:lpstr>Presentación de PowerPoint</vt:lpstr>
      <vt:lpstr>Verso bíblico de memoria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Cesia Tomalá;Carlos Bazán</dc:creator>
  <cp:lastModifiedBy>user01</cp:lastModifiedBy>
  <cp:revision>9491</cp:revision>
  <dcterms:created xsi:type="dcterms:W3CDTF">2017-06-02T15:34:13Z</dcterms:created>
  <dcterms:modified xsi:type="dcterms:W3CDTF">2025-11-07T20:32:13Z</dcterms:modified>
</cp:coreProperties>
</file>