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9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0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1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2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3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4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1"/>
  </p:notesMasterIdLst>
  <p:sldIdLst>
    <p:sldId id="395" r:id="rId2"/>
    <p:sldId id="256" r:id="rId3"/>
    <p:sldId id="340" r:id="rId4"/>
    <p:sldId id="544" r:id="rId5"/>
    <p:sldId id="392" r:id="rId6"/>
    <p:sldId id="274" r:id="rId7"/>
    <p:sldId id="557" r:id="rId8"/>
    <p:sldId id="551" r:id="rId9"/>
    <p:sldId id="565" r:id="rId10"/>
    <p:sldId id="550" r:id="rId11"/>
    <p:sldId id="558" r:id="rId12"/>
    <p:sldId id="538" r:id="rId13"/>
    <p:sldId id="566" r:id="rId14"/>
    <p:sldId id="567" r:id="rId15"/>
    <p:sldId id="570" r:id="rId16"/>
    <p:sldId id="571" r:id="rId17"/>
    <p:sldId id="276" r:id="rId18"/>
    <p:sldId id="265" r:id="rId19"/>
    <p:sldId id="393" r:id="rId20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ffre Castro Martinez" initials="JCM" lastIdx="4" clrIdx="0">
    <p:extLst>
      <p:ext uri="{19B8F6BF-5375-455C-9EA6-DF929625EA0E}">
        <p15:presenceInfo xmlns:p15="http://schemas.microsoft.com/office/powerpoint/2012/main" userId="096c435c7e837a1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F7F3"/>
    <a:srgbClr val="F6E1B9"/>
    <a:srgbClr val="D2C0B2"/>
    <a:srgbClr val="0A2560"/>
    <a:srgbClr val="F8EFE6"/>
    <a:srgbClr val="F9EBCF"/>
    <a:srgbClr val="FFFFFF"/>
    <a:srgbClr val="F5EEE6"/>
    <a:srgbClr val="F1EAE4"/>
    <a:srgbClr val="70AD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04" autoAdjust="0"/>
    <p:restoredTop sz="93621" autoAdjust="0"/>
  </p:normalViewPr>
  <p:slideViewPr>
    <p:cSldViewPr snapToGrid="0">
      <p:cViewPr varScale="1">
        <p:scale>
          <a:sx n="77" d="100"/>
          <a:sy n="77" d="100"/>
        </p:scale>
        <p:origin x="902" y="43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326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289BEEF-E05F-4763-872E-84E994A3FDE8}" type="doc">
      <dgm:prSet loTypeId="urn:microsoft.com/office/officeart/2005/8/layout/process4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B015E88C-6AA3-4701-9B31-130313CB4595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María vio a dos ángeles con vestiduras blancas, uno sentado donde había estado la cabeza de Jesús y otro a los pies…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48A293BD-7846-43A7-869B-48E64C3EF732}" type="parTrans" cxnId="{984FC748-11AF-4D32-8831-33CC413CF54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D07D94D-08E0-49C9-8686-4F74BEB924C8}" type="sibTrans" cxnId="{984FC748-11AF-4D32-8831-33CC413CF54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BE85463C-2CC5-4D93-97AE-BD01D6BBFA82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…con su pregunta, los ángeles mostraron que el cielo estaba atento al dolor humano y, en especial, al profundo amor y devoción de María por su Señor.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FD3D4893-9BD4-46A4-B0D4-082A8F12C4E1}" type="parTrans" cxnId="{FFF9CE9C-0FEC-4104-A228-8E4AFD092C8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9E59B57-FE6E-45FF-8B3C-A2C2C251FEDF}" type="sibTrans" cxnId="{FFF9CE9C-0FEC-4104-A228-8E4AFD092C8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B7FF8AF-14BD-4327-8786-242039EF62B1}" type="pres">
      <dgm:prSet presAssocID="{C289BEEF-E05F-4763-872E-84E994A3FDE8}" presName="Name0" presStyleCnt="0">
        <dgm:presLayoutVars>
          <dgm:dir/>
          <dgm:animLvl val="lvl"/>
          <dgm:resizeHandles val="exact"/>
        </dgm:presLayoutVars>
      </dgm:prSet>
      <dgm:spPr/>
    </dgm:pt>
    <dgm:pt modelId="{48F5FF15-AA94-4C12-82D5-F6315A0B9500}" type="pres">
      <dgm:prSet presAssocID="{BE85463C-2CC5-4D93-97AE-BD01D6BBFA82}" presName="boxAndChildren" presStyleCnt="0"/>
      <dgm:spPr/>
    </dgm:pt>
    <dgm:pt modelId="{812116EE-53DE-498E-8E86-AA93E94C6B97}" type="pres">
      <dgm:prSet presAssocID="{BE85463C-2CC5-4D93-97AE-BD01D6BBFA82}" presName="parentTextBox" presStyleLbl="node1" presStyleIdx="0" presStyleCnt="2" custScaleY="40060"/>
      <dgm:spPr/>
    </dgm:pt>
    <dgm:pt modelId="{5A8D3F90-6FDC-41D8-92F3-A5AC4A8307DC}" type="pres">
      <dgm:prSet presAssocID="{DD07D94D-08E0-49C9-8686-4F74BEB924C8}" presName="sp" presStyleCnt="0"/>
      <dgm:spPr/>
    </dgm:pt>
    <dgm:pt modelId="{6824061E-DAED-424C-872E-7CECA35A9E4C}" type="pres">
      <dgm:prSet presAssocID="{B015E88C-6AA3-4701-9B31-130313CB4595}" presName="arrowAndChildren" presStyleCnt="0"/>
      <dgm:spPr/>
    </dgm:pt>
    <dgm:pt modelId="{EB05ED16-170E-4ABA-A9FC-1E534D3C8009}" type="pres">
      <dgm:prSet presAssocID="{B015E88C-6AA3-4701-9B31-130313CB4595}" presName="parentTextArrow" presStyleLbl="node1" presStyleIdx="1" presStyleCnt="2" custScaleY="39711"/>
      <dgm:spPr/>
    </dgm:pt>
  </dgm:ptLst>
  <dgm:cxnLst>
    <dgm:cxn modelId="{4D7C1229-25AB-476D-9A5D-ADFEFA6F2628}" type="presOf" srcId="{BE85463C-2CC5-4D93-97AE-BD01D6BBFA82}" destId="{812116EE-53DE-498E-8E86-AA93E94C6B97}" srcOrd="0" destOrd="0" presId="urn:microsoft.com/office/officeart/2005/8/layout/process4"/>
    <dgm:cxn modelId="{EE23702F-F1C2-4138-BD53-074EB5184575}" type="presOf" srcId="{C289BEEF-E05F-4763-872E-84E994A3FDE8}" destId="{2B7FF8AF-14BD-4327-8786-242039EF62B1}" srcOrd="0" destOrd="0" presId="urn:microsoft.com/office/officeart/2005/8/layout/process4"/>
    <dgm:cxn modelId="{984FC748-11AF-4D32-8831-33CC413CF547}" srcId="{C289BEEF-E05F-4763-872E-84E994A3FDE8}" destId="{B015E88C-6AA3-4701-9B31-130313CB4595}" srcOrd="0" destOrd="0" parTransId="{48A293BD-7846-43A7-869B-48E64C3EF732}" sibTransId="{DD07D94D-08E0-49C9-8686-4F74BEB924C8}"/>
    <dgm:cxn modelId="{FFF9CE9C-0FEC-4104-A228-8E4AFD092C8B}" srcId="{C289BEEF-E05F-4763-872E-84E994A3FDE8}" destId="{BE85463C-2CC5-4D93-97AE-BD01D6BBFA82}" srcOrd="1" destOrd="0" parTransId="{FD3D4893-9BD4-46A4-B0D4-082A8F12C4E1}" sibTransId="{89E59B57-FE6E-45FF-8B3C-A2C2C251FEDF}"/>
    <dgm:cxn modelId="{A5CB019F-7ABC-448B-A9DA-815D14702D58}" type="presOf" srcId="{B015E88C-6AA3-4701-9B31-130313CB4595}" destId="{EB05ED16-170E-4ABA-A9FC-1E534D3C8009}" srcOrd="0" destOrd="0" presId="urn:microsoft.com/office/officeart/2005/8/layout/process4"/>
    <dgm:cxn modelId="{0E2FBCA4-53BC-418A-A0EC-59FCF1B05BD4}" type="presParOf" srcId="{2B7FF8AF-14BD-4327-8786-242039EF62B1}" destId="{48F5FF15-AA94-4C12-82D5-F6315A0B9500}" srcOrd="0" destOrd="0" presId="urn:microsoft.com/office/officeart/2005/8/layout/process4"/>
    <dgm:cxn modelId="{C51D502D-97F7-44B6-90DE-CC5856577105}" type="presParOf" srcId="{48F5FF15-AA94-4C12-82D5-F6315A0B9500}" destId="{812116EE-53DE-498E-8E86-AA93E94C6B97}" srcOrd="0" destOrd="0" presId="urn:microsoft.com/office/officeart/2005/8/layout/process4"/>
    <dgm:cxn modelId="{2CDC2372-2F75-46D1-9B8D-B5597F7D3AD0}" type="presParOf" srcId="{2B7FF8AF-14BD-4327-8786-242039EF62B1}" destId="{5A8D3F90-6FDC-41D8-92F3-A5AC4A8307DC}" srcOrd="1" destOrd="0" presId="urn:microsoft.com/office/officeart/2005/8/layout/process4"/>
    <dgm:cxn modelId="{0E428FCA-6110-44A3-8439-5A9017BD5DA6}" type="presParOf" srcId="{2B7FF8AF-14BD-4327-8786-242039EF62B1}" destId="{6824061E-DAED-424C-872E-7CECA35A9E4C}" srcOrd="2" destOrd="0" presId="urn:microsoft.com/office/officeart/2005/8/layout/process4"/>
    <dgm:cxn modelId="{B6A26D37-C7A4-4E6E-9848-F1C8168844D7}" type="presParOf" srcId="{6824061E-DAED-424C-872E-7CECA35A9E4C}" destId="{EB05ED16-170E-4ABA-A9FC-1E534D3C8009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María Magdalena fue la primera en buscar a Jesús en la madrugada de la resurrección, y porque su corazón estaba ansioso por encontrar a su Maestro, fue honrada…</a:t>
          </a:r>
          <a:endParaRPr lang="es-EC" sz="21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…María fue la primera persona a quien Cristo se manifestó, y aunque inicialmente no lo reconoció, al ser llamada tiernamente por su nombre, reconoció al Cristo vivo...</a:t>
          </a:r>
          <a:endParaRPr lang="es-EC" sz="21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2B76728A-097C-43F0-99EB-F0F00F7D8CD2}">
      <dgm:prSet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…Jesús, al comisionarla para anunciar su resurrección a los discípulos, la convirtió en la primera testigo y proclamadora de su triunfo sobre la muerte.</a:t>
          </a:r>
          <a:endParaRPr lang="es-EC" sz="2100" dirty="0">
            <a:latin typeface="Bw Modelica" panose="00000600000000000000" pitchFamily="50" charset="0"/>
          </a:endParaRPr>
        </a:p>
      </dgm:t>
    </dgm:pt>
    <dgm:pt modelId="{B9019807-05DC-4754-9845-6148AA4805E2}" type="parTrans" cxnId="{212A07F0-C5C3-448D-8FAF-D4884EAA4879}">
      <dgm:prSet/>
      <dgm:spPr/>
      <dgm:t>
        <a:bodyPr/>
        <a:lstStyle/>
        <a:p>
          <a:endParaRPr lang="es-EC" sz="2100"/>
        </a:p>
      </dgm:t>
    </dgm:pt>
    <dgm:pt modelId="{859D0749-8C27-4EAB-8D26-43C66A495CE8}" type="sibTrans" cxnId="{212A07F0-C5C3-448D-8FAF-D4884EAA4879}">
      <dgm:prSet/>
      <dgm:spPr/>
      <dgm:t>
        <a:bodyPr/>
        <a:lstStyle/>
        <a:p>
          <a:endParaRPr lang="es-EC" sz="2100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3" custScaleX="277778" custScaleY="29171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3" custScaleX="277778" custScaleY="29405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D4694536-4D71-4364-BE48-68A4CCAF0D7F}" type="pres">
      <dgm:prSet presAssocID="{8054A7A7-2C65-4232-A11B-5224673DBAD0}" presName="sp" presStyleCnt="0"/>
      <dgm:spPr/>
    </dgm:pt>
    <dgm:pt modelId="{E8F38D7C-419A-4106-8414-18AA8A221E7B}" type="pres">
      <dgm:prSet presAssocID="{2B76728A-097C-43F0-99EB-F0F00F7D8CD2}" presName="linNode" presStyleCnt="0"/>
      <dgm:spPr/>
    </dgm:pt>
    <dgm:pt modelId="{EBB866DD-D083-4ED5-84F5-2F33000EBA59}" type="pres">
      <dgm:prSet presAssocID="{2B76728A-097C-43F0-99EB-F0F00F7D8CD2}" presName="parentText" presStyleLbl="node1" presStyleIdx="2" presStyleCnt="3" custScaleX="277778" custScaleY="29242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</dgm:ptLst>
  <dgm:cxnLst>
    <dgm:cxn modelId="{1D1F0D04-52AE-445F-89A0-CD75BECE77E8}" type="presOf" srcId="{2B76728A-097C-43F0-99EB-F0F00F7D8CD2}" destId="{EBB866DD-D083-4ED5-84F5-2F33000EBA59}" srcOrd="0" destOrd="0" presId="urn:microsoft.com/office/officeart/2005/8/layout/vList5"/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212A07F0-C5C3-448D-8FAF-D4884EAA4879}" srcId="{DE777566-25ED-412B-861E-9EE5B3378A4C}" destId="{2B76728A-097C-43F0-99EB-F0F00F7D8CD2}" srcOrd="2" destOrd="0" parTransId="{B9019807-05DC-4754-9845-6148AA4805E2}" sibTransId="{859D0749-8C27-4EAB-8D26-43C66A495C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  <dgm:cxn modelId="{59D233E2-59B3-40B3-A32A-94764857DA24}" type="presParOf" srcId="{0FCAC325-AD87-4A69-B81C-C68275993DBD}" destId="{D4694536-4D71-4364-BE48-68A4CCAF0D7F}" srcOrd="3" destOrd="0" presId="urn:microsoft.com/office/officeart/2005/8/layout/vList5"/>
    <dgm:cxn modelId="{5795768C-FBAB-4F76-AA0F-A701E344C534}" type="presParOf" srcId="{0FCAC325-AD87-4A69-B81C-C68275993DBD}" destId="{E8F38D7C-419A-4106-8414-18AA8A221E7B}" srcOrd="4" destOrd="0" presId="urn:microsoft.com/office/officeart/2005/8/layout/vList5"/>
    <dgm:cxn modelId="{F1D331E5-99BD-4055-846C-0BF9825FCE78}" type="presParOf" srcId="{E8F38D7C-419A-4106-8414-18AA8A221E7B}" destId="{EBB866DD-D083-4ED5-84F5-2F33000EBA5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AADCB15-8E72-46EA-A9D5-B2A137D86947}" type="doc">
      <dgm:prSet loTypeId="urn:microsoft.com/office/officeart/2009/3/layout/StepUpProcess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CCDB600E-6853-400B-9F3A-E1C9CB4AB78F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Mientras los discípulos caminaban y conversaban con tristeza sobre todo lo ocurrido con Jesús, Él mismo se acercó y comenzó a caminar con ellos…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6869E0C7-8EDD-4A51-B474-F34335F31C2A}" type="parTrans" cxnId="{33BBD142-A228-49A7-9B27-EA6C9552542F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72FBC1D-830F-4B97-9EF9-B51A29AD648E}" type="sibTrans" cxnId="{33BBD142-A228-49A7-9B27-EA6C9552542F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B1530D3C-0750-46D8-AAE7-A2C0F840A60D}">
      <dgm:prSet phldrT="[Texto]" phldr="0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…pero estos, abatidos por la pérdida de su Señor, no le observaron detenidamente, así que no lo reconocieron.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C0A1742F-CFC5-4FF8-9E9F-757DB13F39A6}" type="parTrans" cxnId="{380C3402-16C6-4C54-8D42-A49873A522FF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F4DC7537-A8D6-4776-8C27-23E1D184FA71}" type="sibTrans" cxnId="{380C3402-16C6-4C54-8D42-A49873A522FF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55EAE2E4-C427-4F8E-9E86-29F143C8D891}" type="pres">
      <dgm:prSet presAssocID="{1AADCB15-8E72-46EA-A9D5-B2A137D86947}" presName="rootnode" presStyleCnt="0">
        <dgm:presLayoutVars>
          <dgm:chMax/>
          <dgm:chPref/>
          <dgm:dir/>
          <dgm:animLvl val="lvl"/>
        </dgm:presLayoutVars>
      </dgm:prSet>
      <dgm:spPr/>
    </dgm:pt>
    <dgm:pt modelId="{998C1954-32AC-4FE2-9D81-EA890B20790F}" type="pres">
      <dgm:prSet presAssocID="{CCDB600E-6853-400B-9F3A-E1C9CB4AB78F}" presName="composite" presStyleCnt="0"/>
      <dgm:spPr/>
    </dgm:pt>
    <dgm:pt modelId="{600725F7-C10E-4F55-ADE7-5FD1A7625C49}" type="pres">
      <dgm:prSet presAssocID="{CCDB600E-6853-400B-9F3A-E1C9CB4AB78F}" presName="LShape" presStyleLbl="alignNode1" presStyleIdx="0" presStyleCnt="3"/>
      <dgm:spPr/>
    </dgm:pt>
    <dgm:pt modelId="{C16FA311-1A6B-41BD-8920-954F5966D096}" type="pres">
      <dgm:prSet presAssocID="{CCDB600E-6853-400B-9F3A-E1C9CB4AB78F}" presName="ParentText" presStyleLbl="revTx" presStyleIdx="0" presStyleCnt="2" custScaleX="104461" custLinFactNeighborX="1980">
        <dgm:presLayoutVars>
          <dgm:chMax val="0"/>
          <dgm:chPref val="0"/>
          <dgm:bulletEnabled val="1"/>
        </dgm:presLayoutVars>
      </dgm:prSet>
      <dgm:spPr/>
    </dgm:pt>
    <dgm:pt modelId="{6BC8B5A8-B0AD-44EF-966C-82EEF7D2AFDB}" type="pres">
      <dgm:prSet presAssocID="{CCDB600E-6853-400B-9F3A-E1C9CB4AB78F}" presName="Triangle" presStyleLbl="alignNode1" presStyleIdx="1" presStyleCnt="3"/>
      <dgm:spPr/>
    </dgm:pt>
    <dgm:pt modelId="{C7B48830-FBEB-4B17-A9B2-6EAD4E85F2DC}" type="pres">
      <dgm:prSet presAssocID="{872FBC1D-830F-4B97-9EF9-B51A29AD648E}" presName="sibTrans" presStyleCnt="0"/>
      <dgm:spPr/>
    </dgm:pt>
    <dgm:pt modelId="{60C7E832-1C4C-4D83-8001-C9C7038DBAE8}" type="pres">
      <dgm:prSet presAssocID="{872FBC1D-830F-4B97-9EF9-B51A29AD648E}" presName="space" presStyleCnt="0"/>
      <dgm:spPr/>
    </dgm:pt>
    <dgm:pt modelId="{0F19D0D4-14B1-4D7A-930F-B441A278FDA5}" type="pres">
      <dgm:prSet presAssocID="{B1530D3C-0750-46D8-AAE7-A2C0F840A60D}" presName="composite" presStyleCnt="0"/>
      <dgm:spPr/>
    </dgm:pt>
    <dgm:pt modelId="{CB7F3DD4-B914-485B-8D73-F737E38B94BB}" type="pres">
      <dgm:prSet presAssocID="{B1530D3C-0750-46D8-AAE7-A2C0F840A60D}" presName="LShape" presStyleLbl="alignNode1" presStyleIdx="2" presStyleCnt="3"/>
      <dgm:spPr/>
    </dgm:pt>
    <dgm:pt modelId="{05920144-7703-48CD-9EF6-A3C34B616019}" type="pres">
      <dgm:prSet presAssocID="{B1530D3C-0750-46D8-AAE7-A2C0F840A60D}" presName="ParentText" presStyleLbl="revTx" presStyleIdx="1" presStyleCnt="2">
        <dgm:presLayoutVars>
          <dgm:chMax val="0"/>
          <dgm:chPref val="0"/>
          <dgm:bulletEnabled val="1"/>
        </dgm:presLayoutVars>
      </dgm:prSet>
      <dgm:spPr/>
    </dgm:pt>
  </dgm:ptLst>
  <dgm:cxnLst>
    <dgm:cxn modelId="{380C3402-16C6-4C54-8D42-A49873A522FF}" srcId="{1AADCB15-8E72-46EA-A9D5-B2A137D86947}" destId="{B1530D3C-0750-46D8-AAE7-A2C0F840A60D}" srcOrd="1" destOrd="0" parTransId="{C0A1742F-CFC5-4FF8-9E9F-757DB13F39A6}" sibTransId="{F4DC7537-A8D6-4776-8C27-23E1D184FA71}"/>
    <dgm:cxn modelId="{33BBD142-A228-49A7-9B27-EA6C9552542F}" srcId="{1AADCB15-8E72-46EA-A9D5-B2A137D86947}" destId="{CCDB600E-6853-400B-9F3A-E1C9CB4AB78F}" srcOrd="0" destOrd="0" parTransId="{6869E0C7-8EDD-4A51-B474-F34335F31C2A}" sibTransId="{872FBC1D-830F-4B97-9EF9-B51A29AD648E}"/>
    <dgm:cxn modelId="{3CD38CD3-5F4D-4EE7-8F69-2A2B1D96E13F}" type="presOf" srcId="{B1530D3C-0750-46D8-AAE7-A2C0F840A60D}" destId="{05920144-7703-48CD-9EF6-A3C34B616019}" srcOrd="0" destOrd="0" presId="urn:microsoft.com/office/officeart/2009/3/layout/StepUpProcess"/>
    <dgm:cxn modelId="{09F804E0-D105-4762-9F2D-CAFCB7C33B3C}" type="presOf" srcId="{CCDB600E-6853-400B-9F3A-E1C9CB4AB78F}" destId="{C16FA311-1A6B-41BD-8920-954F5966D096}" srcOrd="0" destOrd="0" presId="urn:microsoft.com/office/officeart/2009/3/layout/StepUpProcess"/>
    <dgm:cxn modelId="{2CC165F3-44A6-4607-8EB4-2C5F59FB041B}" type="presOf" srcId="{1AADCB15-8E72-46EA-A9D5-B2A137D86947}" destId="{55EAE2E4-C427-4F8E-9E86-29F143C8D891}" srcOrd="0" destOrd="0" presId="urn:microsoft.com/office/officeart/2009/3/layout/StepUpProcess"/>
    <dgm:cxn modelId="{49C93135-FD12-4977-A31E-DB7EDF6F59AD}" type="presParOf" srcId="{55EAE2E4-C427-4F8E-9E86-29F143C8D891}" destId="{998C1954-32AC-4FE2-9D81-EA890B20790F}" srcOrd="0" destOrd="0" presId="urn:microsoft.com/office/officeart/2009/3/layout/StepUpProcess"/>
    <dgm:cxn modelId="{573F780D-97AF-40BD-847D-2CBB7AC7FA32}" type="presParOf" srcId="{998C1954-32AC-4FE2-9D81-EA890B20790F}" destId="{600725F7-C10E-4F55-ADE7-5FD1A7625C49}" srcOrd="0" destOrd="0" presId="urn:microsoft.com/office/officeart/2009/3/layout/StepUpProcess"/>
    <dgm:cxn modelId="{868E4CEA-8C70-483F-BFE1-DD793FC8A276}" type="presParOf" srcId="{998C1954-32AC-4FE2-9D81-EA890B20790F}" destId="{C16FA311-1A6B-41BD-8920-954F5966D096}" srcOrd="1" destOrd="0" presId="urn:microsoft.com/office/officeart/2009/3/layout/StepUpProcess"/>
    <dgm:cxn modelId="{5CA4A60C-4EE7-440F-AF17-C732C0FCFCA6}" type="presParOf" srcId="{998C1954-32AC-4FE2-9D81-EA890B20790F}" destId="{6BC8B5A8-B0AD-44EF-966C-82EEF7D2AFDB}" srcOrd="2" destOrd="0" presId="urn:microsoft.com/office/officeart/2009/3/layout/StepUpProcess"/>
    <dgm:cxn modelId="{DF5489D6-8DA8-4CBA-859B-A22FD5B49557}" type="presParOf" srcId="{55EAE2E4-C427-4F8E-9E86-29F143C8D891}" destId="{C7B48830-FBEB-4B17-A9B2-6EAD4E85F2DC}" srcOrd="1" destOrd="0" presId="urn:microsoft.com/office/officeart/2009/3/layout/StepUpProcess"/>
    <dgm:cxn modelId="{B96D52D5-99A7-48D4-87FC-C34A39E34E2A}" type="presParOf" srcId="{C7B48830-FBEB-4B17-A9B2-6EAD4E85F2DC}" destId="{60C7E832-1C4C-4D83-8001-C9C7038DBAE8}" srcOrd="0" destOrd="0" presId="urn:microsoft.com/office/officeart/2009/3/layout/StepUpProcess"/>
    <dgm:cxn modelId="{5B7303C2-779C-4E4C-AD95-6DBEC1095DEF}" type="presParOf" srcId="{55EAE2E4-C427-4F8E-9E86-29F143C8D891}" destId="{0F19D0D4-14B1-4D7A-930F-B441A278FDA5}" srcOrd="2" destOrd="0" presId="urn:microsoft.com/office/officeart/2009/3/layout/StepUpProcess"/>
    <dgm:cxn modelId="{4A736F91-6EAE-48D8-9902-42E8482B19B4}" type="presParOf" srcId="{0F19D0D4-14B1-4D7A-930F-B441A278FDA5}" destId="{CB7F3DD4-B914-485B-8D73-F737E38B94BB}" srcOrd="0" destOrd="0" presId="urn:microsoft.com/office/officeart/2009/3/layout/StepUpProcess"/>
    <dgm:cxn modelId="{1D656DED-CD5C-439F-ADEE-76EE9773D660}" type="presParOf" srcId="{0F19D0D4-14B1-4D7A-930F-B441A278FDA5}" destId="{05920144-7703-48CD-9EF6-A3C34B616019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AC81BCC-F644-4392-A4EB-8B2755095CD1}" type="doc">
      <dgm:prSet loTypeId="urn:microsoft.com/office/officeart/2005/8/layout/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8004C86F-61C7-4E98-9826-5338552751CC}">
      <dgm:prSet phldrT="[Texto]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Los discípulos le contaron a Jesús todo sobre Él: su obra, su muerte, y cómo algunas mujeres habían visto ángeles que decían que Él vivía, sin embargo, ellos aún no comprendían lo que todo eso significaba…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31B4C6C9-F6EC-43C8-BC61-14B44FA760BD}" type="parTrans" cxnId="{7515A4BA-C510-472E-B25B-3479542D13B3}">
      <dgm:prSet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73607FFB-5E7C-4DAC-997C-061C21866196}" type="sibTrans" cxnId="{7515A4BA-C510-472E-B25B-3479542D13B3}">
      <dgm:prSet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919834EC-F76B-4D23-B5C8-A3D58105AD31}">
      <dgm:prSet phldrT="[Texto]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…Jesús anhelaba consolarlos, pues veía que sus esperanzas en el Redentor parecían destruidas, pero primero necesitaba preparar sus mentes y corazones para comprender plenamente la verdad de su resurrección.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8A7A86AB-98BA-4627-9C13-0A972EE8EDA1}" type="parTrans" cxnId="{F6A7C992-3D30-471F-8C39-BDFB846FEDAB}">
      <dgm:prSet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AB9ECC04-A49A-4B88-8B18-81E65ED6DBD3}" type="sibTrans" cxnId="{F6A7C992-3D30-471F-8C39-BDFB846FEDAB}">
      <dgm:prSet/>
      <dgm:spPr/>
      <dgm:t>
        <a:bodyPr/>
        <a:lstStyle/>
        <a:p>
          <a:pPr algn="ctr"/>
          <a:endParaRPr lang="es-EC" sz="2200">
            <a:latin typeface="Bw Modelica" panose="00000600000000000000" pitchFamily="50" charset="0"/>
          </a:endParaRPr>
        </a:p>
      </dgm:t>
    </dgm:pt>
    <dgm:pt modelId="{E5F55EB0-F579-420A-BA54-EDC8962D29CB}" type="pres">
      <dgm:prSet presAssocID="{0AC81BCC-F644-4392-A4EB-8B2755095CD1}" presName="linear" presStyleCnt="0">
        <dgm:presLayoutVars>
          <dgm:dir/>
          <dgm:animLvl val="lvl"/>
          <dgm:resizeHandles val="exact"/>
        </dgm:presLayoutVars>
      </dgm:prSet>
      <dgm:spPr/>
    </dgm:pt>
    <dgm:pt modelId="{870E8B4F-33EC-41EC-9ECF-DE6BE6928A6F}" type="pres">
      <dgm:prSet presAssocID="{8004C86F-61C7-4E98-9826-5338552751CC}" presName="parentLin" presStyleCnt="0"/>
      <dgm:spPr/>
    </dgm:pt>
    <dgm:pt modelId="{91BCAB86-8ABA-4BCB-AA84-5D95B8646941}" type="pres">
      <dgm:prSet presAssocID="{8004C86F-61C7-4E98-9826-5338552751CC}" presName="parentLeftMargin" presStyleLbl="node1" presStyleIdx="0" presStyleCnt="2"/>
      <dgm:spPr/>
    </dgm:pt>
    <dgm:pt modelId="{3055D08E-CFE1-4590-8504-844E376C9F86}" type="pres">
      <dgm:prSet presAssocID="{8004C86F-61C7-4E98-9826-5338552751CC}" presName="parentText" presStyleLbl="node1" presStyleIdx="0" presStyleCnt="2" custScaleX="137004" custScaleY="88448" custLinFactNeighborX="-50332">
        <dgm:presLayoutVars>
          <dgm:chMax val="0"/>
          <dgm:bulletEnabled val="1"/>
        </dgm:presLayoutVars>
      </dgm:prSet>
      <dgm:spPr/>
    </dgm:pt>
    <dgm:pt modelId="{B8C7A117-2516-4662-B14F-819F1C954A9C}" type="pres">
      <dgm:prSet presAssocID="{8004C86F-61C7-4E98-9826-5338552751CC}" presName="negativeSpace" presStyleCnt="0"/>
      <dgm:spPr/>
    </dgm:pt>
    <dgm:pt modelId="{DFAB4889-7CFB-4A32-A9FC-AC4A762612C4}" type="pres">
      <dgm:prSet presAssocID="{8004C86F-61C7-4E98-9826-5338552751CC}" presName="childText" presStyleLbl="conFgAcc1" presStyleIdx="0" presStyleCnt="2">
        <dgm:presLayoutVars>
          <dgm:bulletEnabled val="1"/>
        </dgm:presLayoutVars>
      </dgm:prSet>
      <dgm:spPr/>
    </dgm:pt>
    <dgm:pt modelId="{B8C01682-922D-440E-913A-5032528B88B4}" type="pres">
      <dgm:prSet presAssocID="{73607FFB-5E7C-4DAC-997C-061C21866196}" presName="spaceBetweenRectangles" presStyleCnt="0"/>
      <dgm:spPr/>
    </dgm:pt>
    <dgm:pt modelId="{105DBFB8-666A-43D2-A6B0-C2733068F0B5}" type="pres">
      <dgm:prSet presAssocID="{919834EC-F76B-4D23-B5C8-A3D58105AD31}" presName="parentLin" presStyleCnt="0"/>
      <dgm:spPr/>
    </dgm:pt>
    <dgm:pt modelId="{7D936D5D-A82B-4F51-ABA0-6FCCE26E9F73}" type="pres">
      <dgm:prSet presAssocID="{919834EC-F76B-4D23-B5C8-A3D58105AD31}" presName="parentLeftMargin" presStyleLbl="node1" presStyleIdx="0" presStyleCnt="2"/>
      <dgm:spPr/>
    </dgm:pt>
    <dgm:pt modelId="{236A525C-3E87-4A35-B9D5-6BD0C3EE0DA7}" type="pres">
      <dgm:prSet presAssocID="{919834EC-F76B-4D23-B5C8-A3D58105AD31}" presName="parentText" presStyleLbl="node1" presStyleIdx="1" presStyleCnt="2" custScaleX="137004" custScaleY="92124" custLinFactNeighborX="-50332">
        <dgm:presLayoutVars>
          <dgm:chMax val="0"/>
          <dgm:bulletEnabled val="1"/>
        </dgm:presLayoutVars>
      </dgm:prSet>
      <dgm:spPr/>
    </dgm:pt>
    <dgm:pt modelId="{8DB41084-150E-46FE-A43C-9AD5E1AA480D}" type="pres">
      <dgm:prSet presAssocID="{919834EC-F76B-4D23-B5C8-A3D58105AD31}" presName="negativeSpace" presStyleCnt="0"/>
      <dgm:spPr/>
    </dgm:pt>
    <dgm:pt modelId="{D7EC61CF-5E60-4F5F-8958-30B57E049205}" type="pres">
      <dgm:prSet presAssocID="{919834EC-F76B-4D23-B5C8-A3D58105AD31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54BDDE45-C8D5-451B-B3F9-0AA4AC271B0C}" type="presOf" srcId="{0AC81BCC-F644-4392-A4EB-8B2755095CD1}" destId="{E5F55EB0-F579-420A-BA54-EDC8962D29CB}" srcOrd="0" destOrd="0" presId="urn:microsoft.com/office/officeart/2005/8/layout/list1"/>
    <dgm:cxn modelId="{A56F2A75-AE09-410B-9EC2-5953EC7E866D}" type="presOf" srcId="{919834EC-F76B-4D23-B5C8-A3D58105AD31}" destId="{236A525C-3E87-4A35-B9D5-6BD0C3EE0DA7}" srcOrd="1" destOrd="0" presId="urn:microsoft.com/office/officeart/2005/8/layout/list1"/>
    <dgm:cxn modelId="{F6A7C992-3D30-471F-8C39-BDFB846FEDAB}" srcId="{0AC81BCC-F644-4392-A4EB-8B2755095CD1}" destId="{919834EC-F76B-4D23-B5C8-A3D58105AD31}" srcOrd="1" destOrd="0" parTransId="{8A7A86AB-98BA-4627-9C13-0A972EE8EDA1}" sibTransId="{AB9ECC04-A49A-4B88-8B18-81E65ED6DBD3}"/>
    <dgm:cxn modelId="{532AE2B8-D38D-4B93-A2DA-BF0F34DB4DD7}" type="presOf" srcId="{919834EC-F76B-4D23-B5C8-A3D58105AD31}" destId="{7D936D5D-A82B-4F51-ABA0-6FCCE26E9F73}" srcOrd="0" destOrd="0" presId="urn:microsoft.com/office/officeart/2005/8/layout/list1"/>
    <dgm:cxn modelId="{7515A4BA-C510-472E-B25B-3479542D13B3}" srcId="{0AC81BCC-F644-4392-A4EB-8B2755095CD1}" destId="{8004C86F-61C7-4E98-9826-5338552751CC}" srcOrd="0" destOrd="0" parTransId="{31B4C6C9-F6EC-43C8-BC61-14B44FA760BD}" sibTransId="{73607FFB-5E7C-4DAC-997C-061C21866196}"/>
    <dgm:cxn modelId="{9D27B1BD-26FA-4263-9903-76DE2E2BB6CF}" type="presOf" srcId="{8004C86F-61C7-4E98-9826-5338552751CC}" destId="{3055D08E-CFE1-4590-8504-844E376C9F86}" srcOrd="1" destOrd="0" presId="urn:microsoft.com/office/officeart/2005/8/layout/list1"/>
    <dgm:cxn modelId="{EE8C66C3-187B-4CE7-844A-FF284BA9895A}" type="presOf" srcId="{8004C86F-61C7-4E98-9826-5338552751CC}" destId="{91BCAB86-8ABA-4BCB-AA84-5D95B8646941}" srcOrd="0" destOrd="0" presId="urn:microsoft.com/office/officeart/2005/8/layout/list1"/>
    <dgm:cxn modelId="{43E05C6E-7C4E-4B31-A263-81CD27C01BF1}" type="presParOf" srcId="{E5F55EB0-F579-420A-BA54-EDC8962D29CB}" destId="{870E8B4F-33EC-41EC-9ECF-DE6BE6928A6F}" srcOrd="0" destOrd="0" presId="urn:microsoft.com/office/officeart/2005/8/layout/list1"/>
    <dgm:cxn modelId="{185A79C3-BDF4-4F2F-9E09-60DB08489C04}" type="presParOf" srcId="{870E8B4F-33EC-41EC-9ECF-DE6BE6928A6F}" destId="{91BCAB86-8ABA-4BCB-AA84-5D95B8646941}" srcOrd="0" destOrd="0" presId="urn:microsoft.com/office/officeart/2005/8/layout/list1"/>
    <dgm:cxn modelId="{4EC46944-FAD2-4760-800B-625016C9A7C5}" type="presParOf" srcId="{870E8B4F-33EC-41EC-9ECF-DE6BE6928A6F}" destId="{3055D08E-CFE1-4590-8504-844E376C9F86}" srcOrd="1" destOrd="0" presId="urn:microsoft.com/office/officeart/2005/8/layout/list1"/>
    <dgm:cxn modelId="{A2262EBC-7014-457B-9A14-6E8227052CAE}" type="presParOf" srcId="{E5F55EB0-F579-420A-BA54-EDC8962D29CB}" destId="{B8C7A117-2516-4662-B14F-819F1C954A9C}" srcOrd="1" destOrd="0" presId="urn:microsoft.com/office/officeart/2005/8/layout/list1"/>
    <dgm:cxn modelId="{4367B401-1287-4AF9-A9FB-0B9FA2701EB2}" type="presParOf" srcId="{E5F55EB0-F579-420A-BA54-EDC8962D29CB}" destId="{DFAB4889-7CFB-4A32-A9FC-AC4A762612C4}" srcOrd="2" destOrd="0" presId="urn:microsoft.com/office/officeart/2005/8/layout/list1"/>
    <dgm:cxn modelId="{54B13ADA-D588-43FE-B7BE-9DAA581DE62E}" type="presParOf" srcId="{E5F55EB0-F579-420A-BA54-EDC8962D29CB}" destId="{B8C01682-922D-440E-913A-5032528B88B4}" srcOrd="3" destOrd="0" presId="urn:microsoft.com/office/officeart/2005/8/layout/list1"/>
    <dgm:cxn modelId="{80E30F7E-B8CC-4690-96F9-35E007ABF43B}" type="presParOf" srcId="{E5F55EB0-F579-420A-BA54-EDC8962D29CB}" destId="{105DBFB8-666A-43D2-A6B0-C2733068F0B5}" srcOrd="4" destOrd="0" presId="urn:microsoft.com/office/officeart/2005/8/layout/list1"/>
    <dgm:cxn modelId="{4786846A-D7C0-49EB-9D4C-DD9A6AC672A7}" type="presParOf" srcId="{105DBFB8-666A-43D2-A6B0-C2733068F0B5}" destId="{7D936D5D-A82B-4F51-ABA0-6FCCE26E9F73}" srcOrd="0" destOrd="0" presId="urn:microsoft.com/office/officeart/2005/8/layout/list1"/>
    <dgm:cxn modelId="{9495F192-336F-4EC2-A789-8138AD5E6247}" type="presParOf" srcId="{105DBFB8-666A-43D2-A6B0-C2733068F0B5}" destId="{236A525C-3E87-4A35-B9D5-6BD0C3EE0DA7}" srcOrd="1" destOrd="0" presId="urn:microsoft.com/office/officeart/2005/8/layout/list1"/>
    <dgm:cxn modelId="{850D0797-C1F3-4440-9048-02C03C7C8ACC}" type="presParOf" srcId="{E5F55EB0-F579-420A-BA54-EDC8962D29CB}" destId="{8DB41084-150E-46FE-A43C-9AD5E1AA480D}" srcOrd="5" destOrd="0" presId="urn:microsoft.com/office/officeart/2005/8/layout/list1"/>
    <dgm:cxn modelId="{736849CC-8004-468E-8C0C-AAFBCA45A708}" type="presParOf" srcId="{E5F55EB0-F579-420A-BA54-EDC8962D29CB}" destId="{D7EC61CF-5E60-4F5F-8958-30B57E049205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15E894B-E116-40BC-832B-0E784894897F}" type="doc">
      <dgm:prSet loTypeId="urn:microsoft.com/office/officeart/2005/8/layout/process2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30486BA8-C6C0-43F4-A4FF-33E5B21A8DAE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Jesús comenzó una explicación profunda y paciente de las Escrituras, comenzando desde Moisés, les mostró que cada símbolo, sacrificio y profecía del Antiguo Testamento apuntaba a Él…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AB40B6E4-B4CC-474D-AC90-E31FA4B59698}" type="parTrans" cxnId="{EFE8BEF0-C094-4C69-9FA0-C80D16F78B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9C31A295-E514-4BB2-B482-02DDDD778AD0}" type="sibTrans" cxnId="{EFE8BEF0-C094-4C69-9FA0-C80D16F78BC8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70EC81B8-9CBC-4E5E-B1F3-A1CC60CB5794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…Jesús no se reveló primero porque quería que su fe se afirmara en la Palabra, así que les ayudó a comprender que su muerte era en realidad la confirmación más sólida de que Él era el Cristo prometido.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F4C6D3F3-A298-4050-B0C5-6011EEC5C226}" type="sibTrans" cxnId="{EA317C8D-DB36-4A27-97D6-5D276042999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B36F7742-E173-4F36-AD3F-4AE77E796D16}" type="parTrans" cxnId="{EA317C8D-DB36-4A27-97D6-5D276042999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F574F28-030F-4224-BDFB-F08062C8F9FE}" type="pres">
      <dgm:prSet presAssocID="{E15E894B-E116-40BC-832B-0E784894897F}" presName="linearFlow" presStyleCnt="0">
        <dgm:presLayoutVars>
          <dgm:resizeHandles val="exact"/>
        </dgm:presLayoutVars>
      </dgm:prSet>
      <dgm:spPr/>
    </dgm:pt>
    <dgm:pt modelId="{57B7B6AC-5F5D-47F9-BC9A-F299917F9C9D}" type="pres">
      <dgm:prSet presAssocID="{30486BA8-C6C0-43F4-A4FF-33E5B21A8DAE}" presName="node" presStyleLbl="node1" presStyleIdx="0" presStyleCnt="2" custScaleX="159320" custScaleY="66158">
        <dgm:presLayoutVars>
          <dgm:bulletEnabled val="1"/>
        </dgm:presLayoutVars>
      </dgm:prSet>
      <dgm:spPr/>
    </dgm:pt>
    <dgm:pt modelId="{453817D1-3B94-47AE-A879-A8732AC96949}" type="pres">
      <dgm:prSet presAssocID="{9C31A295-E514-4BB2-B482-02DDDD778AD0}" presName="sibTrans" presStyleLbl="sibTrans2D1" presStyleIdx="0" presStyleCnt="1"/>
      <dgm:spPr/>
    </dgm:pt>
    <dgm:pt modelId="{1B1C5E25-339B-4B9D-B55B-6426B12A7561}" type="pres">
      <dgm:prSet presAssocID="{9C31A295-E514-4BB2-B482-02DDDD778AD0}" presName="connectorText" presStyleLbl="sibTrans2D1" presStyleIdx="0" presStyleCnt="1"/>
      <dgm:spPr/>
    </dgm:pt>
    <dgm:pt modelId="{70437E02-45D0-47C9-80E5-FE6E70D5D88D}" type="pres">
      <dgm:prSet presAssocID="{70EC81B8-9CBC-4E5E-B1F3-A1CC60CB5794}" presName="node" presStyleLbl="node1" presStyleIdx="1" presStyleCnt="2" custScaleX="159320" custScaleY="66681">
        <dgm:presLayoutVars>
          <dgm:bulletEnabled val="1"/>
        </dgm:presLayoutVars>
      </dgm:prSet>
      <dgm:spPr/>
    </dgm:pt>
  </dgm:ptLst>
  <dgm:cxnLst>
    <dgm:cxn modelId="{F4F36D29-D649-47AD-9F61-5A1BA6804E6B}" type="presOf" srcId="{E15E894B-E116-40BC-832B-0E784894897F}" destId="{1F574F28-030F-4224-BDFB-F08062C8F9FE}" srcOrd="0" destOrd="0" presId="urn:microsoft.com/office/officeart/2005/8/layout/process2"/>
    <dgm:cxn modelId="{8E868248-2335-4FCA-9B4A-864D12B4A48D}" type="presOf" srcId="{70EC81B8-9CBC-4E5E-B1F3-A1CC60CB5794}" destId="{70437E02-45D0-47C9-80E5-FE6E70D5D88D}" srcOrd="0" destOrd="0" presId="urn:microsoft.com/office/officeart/2005/8/layout/process2"/>
    <dgm:cxn modelId="{D80AE787-FD12-4CDC-A9FC-1D43D253AF05}" type="presOf" srcId="{9C31A295-E514-4BB2-B482-02DDDD778AD0}" destId="{1B1C5E25-339B-4B9D-B55B-6426B12A7561}" srcOrd="1" destOrd="0" presId="urn:microsoft.com/office/officeart/2005/8/layout/process2"/>
    <dgm:cxn modelId="{EA317C8D-DB36-4A27-97D6-5D2760429992}" srcId="{E15E894B-E116-40BC-832B-0E784894897F}" destId="{70EC81B8-9CBC-4E5E-B1F3-A1CC60CB5794}" srcOrd="1" destOrd="0" parTransId="{B36F7742-E173-4F36-AD3F-4AE77E796D16}" sibTransId="{F4C6D3F3-A298-4050-B0C5-6011EEC5C226}"/>
    <dgm:cxn modelId="{E02F5AD2-D1A9-45DA-A7FF-1489F885B7C1}" type="presOf" srcId="{30486BA8-C6C0-43F4-A4FF-33E5B21A8DAE}" destId="{57B7B6AC-5F5D-47F9-BC9A-F299917F9C9D}" srcOrd="0" destOrd="0" presId="urn:microsoft.com/office/officeart/2005/8/layout/process2"/>
    <dgm:cxn modelId="{EFE8BEF0-C094-4C69-9FA0-C80D16F78BC8}" srcId="{E15E894B-E116-40BC-832B-0E784894897F}" destId="{30486BA8-C6C0-43F4-A4FF-33E5B21A8DAE}" srcOrd="0" destOrd="0" parTransId="{AB40B6E4-B4CC-474D-AC90-E31FA4B59698}" sibTransId="{9C31A295-E514-4BB2-B482-02DDDD778AD0}"/>
    <dgm:cxn modelId="{101ED7FD-C0E2-4458-9C6C-181F9C4A957C}" type="presOf" srcId="{9C31A295-E514-4BB2-B482-02DDDD778AD0}" destId="{453817D1-3B94-47AE-A879-A8732AC96949}" srcOrd="0" destOrd="0" presId="urn:microsoft.com/office/officeart/2005/8/layout/process2"/>
    <dgm:cxn modelId="{E42C54E0-F72F-448E-BB84-11C653B2E25D}" type="presParOf" srcId="{1F574F28-030F-4224-BDFB-F08062C8F9FE}" destId="{57B7B6AC-5F5D-47F9-BC9A-F299917F9C9D}" srcOrd="0" destOrd="0" presId="urn:microsoft.com/office/officeart/2005/8/layout/process2"/>
    <dgm:cxn modelId="{60600EA9-339C-45E6-A823-D0DBEEFE1C99}" type="presParOf" srcId="{1F574F28-030F-4224-BDFB-F08062C8F9FE}" destId="{453817D1-3B94-47AE-A879-A8732AC96949}" srcOrd="1" destOrd="0" presId="urn:microsoft.com/office/officeart/2005/8/layout/process2"/>
    <dgm:cxn modelId="{D7F72487-B305-4957-985B-A8B115312E76}" type="presParOf" srcId="{453817D1-3B94-47AE-A879-A8732AC96949}" destId="{1B1C5E25-339B-4B9D-B55B-6426B12A7561}" srcOrd="0" destOrd="0" presId="urn:microsoft.com/office/officeart/2005/8/layout/process2"/>
    <dgm:cxn modelId="{2955414A-1C58-4832-B31D-59AAFA362C23}" type="presParOf" srcId="{1F574F28-030F-4224-BDFB-F08062C8F9FE}" destId="{70437E02-45D0-47C9-80E5-FE6E70D5D88D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65E8130-A1F0-443E-8F82-B65D0B7553EB}" type="doc">
      <dgm:prSet loTypeId="urn:microsoft.com/office/officeart/2005/8/layout/vProcess5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1EDCE99D-542A-403F-8D89-978E12B24212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Los discípulos, profundamente impactados por sus palabras…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46304F6A-81C9-4AA3-AEF4-6AD420C74728}" type="parTrans" cxnId="{BA0A481F-1ED7-4A9C-937D-BC070DB460A5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48F6002-E25B-4F4B-A262-C8F98D72F430}" type="sibTrans" cxnId="{BA0A481F-1ED7-4A9C-937D-BC070DB460A5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6AF39BEA-A3D6-4F07-94EC-8944BF7D2E9E}">
      <dgm:prSet phldrT="[Texto]" phldr="0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…y deseosos de seguir recibiendo luz y compañía…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D55AB3F7-E0B1-4D7C-847D-823CAA066B20}" type="parTrans" cxnId="{1D36FEC6-0599-474D-BE31-29693DD83F4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B51446D2-12F1-4865-9364-D81F6C6D3AAD}" type="sibTrans" cxnId="{1D36FEC6-0599-474D-BE31-29693DD83F44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B2BB1389-61C7-42BE-B5A3-65A813946F60}">
      <dgm:prSet phldrT="[Texto]" phldr="0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…le rogaron con insistencia que no se marchara.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05305669-16F6-41D1-94F2-F48B9CDA722A}" type="parTrans" cxnId="{BB1BB048-F359-4AAA-A192-231712CC523E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509771F-6621-458B-BF90-F56EF1B5385B}" type="sibTrans" cxnId="{BB1BB048-F359-4AAA-A192-231712CC523E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0F6A8E94-474F-40EB-B2C0-4AA645C7E62F}" type="pres">
      <dgm:prSet presAssocID="{065E8130-A1F0-443E-8F82-B65D0B7553EB}" presName="outerComposite" presStyleCnt="0">
        <dgm:presLayoutVars>
          <dgm:chMax val="5"/>
          <dgm:dir/>
          <dgm:resizeHandles val="exact"/>
        </dgm:presLayoutVars>
      </dgm:prSet>
      <dgm:spPr/>
    </dgm:pt>
    <dgm:pt modelId="{7348A385-A5FB-49D7-85C9-833B3B827A67}" type="pres">
      <dgm:prSet presAssocID="{065E8130-A1F0-443E-8F82-B65D0B7553EB}" presName="dummyMaxCanvas" presStyleCnt="0">
        <dgm:presLayoutVars/>
      </dgm:prSet>
      <dgm:spPr/>
    </dgm:pt>
    <dgm:pt modelId="{F3A98BB5-82E7-4D41-92F2-80923CA20440}" type="pres">
      <dgm:prSet presAssocID="{065E8130-A1F0-443E-8F82-B65D0B7553EB}" presName="ThreeNodes_1" presStyleLbl="node1" presStyleIdx="0" presStyleCnt="3">
        <dgm:presLayoutVars>
          <dgm:bulletEnabled val="1"/>
        </dgm:presLayoutVars>
      </dgm:prSet>
      <dgm:spPr/>
    </dgm:pt>
    <dgm:pt modelId="{2A21C362-5E23-4691-BB22-C04ECDD83EC3}" type="pres">
      <dgm:prSet presAssocID="{065E8130-A1F0-443E-8F82-B65D0B7553EB}" presName="ThreeNodes_2" presStyleLbl="node1" presStyleIdx="1" presStyleCnt="3">
        <dgm:presLayoutVars>
          <dgm:bulletEnabled val="1"/>
        </dgm:presLayoutVars>
      </dgm:prSet>
      <dgm:spPr/>
    </dgm:pt>
    <dgm:pt modelId="{7231BA8A-2DF5-4FEA-BE6F-4C2BD5ED87BF}" type="pres">
      <dgm:prSet presAssocID="{065E8130-A1F0-443E-8F82-B65D0B7553EB}" presName="ThreeNodes_3" presStyleLbl="node1" presStyleIdx="2" presStyleCnt="3">
        <dgm:presLayoutVars>
          <dgm:bulletEnabled val="1"/>
        </dgm:presLayoutVars>
      </dgm:prSet>
      <dgm:spPr/>
    </dgm:pt>
    <dgm:pt modelId="{9680D505-61E4-433B-B7B9-4847865DF3AB}" type="pres">
      <dgm:prSet presAssocID="{065E8130-A1F0-443E-8F82-B65D0B7553EB}" presName="ThreeConn_1-2" presStyleLbl="fgAccFollowNode1" presStyleIdx="0" presStyleCnt="2">
        <dgm:presLayoutVars>
          <dgm:bulletEnabled val="1"/>
        </dgm:presLayoutVars>
      </dgm:prSet>
      <dgm:spPr/>
    </dgm:pt>
    <dgm:pt modelId="{AF52C574-C23B-45B3-A1F6-5DAE42582EC7}" type="pres">
      <dgm:prSet presAssocID="{065E8130-A1F0-443E-8F82-B65D0B7553EB}" presName="ThreeConn_2-3" presStyleLbl="fgAccFollowNode1" presStyleIdx="1" presStyleCnt="2">
        <dgm:presLayoutVars>
          <dgm:bulletEnabled val="1"/>
        </dgm:presLayoutVars>
      </dgm:prSet>
      <dgm:spPr/>
    </dgm:pt>
    <dgm:pt modelId="{AE1BCC7C-A2CA-45A2-80F6-2E54245325E2}" type="pres">
      <dgm:prSet presAssocID="{065E8130-A1F0-443E-8F82-B65D0B7553EB}" presName="ThreeNodes_1_text" presStyleLbl="node1" presStyleIdx="2" presStyleCnt="3">
        <dgm:presLayoutVars>
          <dgm:bulletEnabled val="1"/>
        </dgm:presLayoutVars>
      </dgm:prSet>
      <dgm:spPr/>
    </dgm:pt>
    <dgm:pt modelId="{4C30D1E0-F577-4D7F-A27C-BFAFE8523521}" type="pres">
      <dgm:prSet presAssocID="{065E8130-A1F0-443E-8F82-B65D0B7553EB}" presName="ThreeNodes_2_text" presStyleLbl="node1" presStyleIdx="2" presStyleCnt="3">
        <dgm:presLayoutVars>
          <dgm:bulletEnabled val="1"/>
        </dgm:presLayoutVars>
      </dgm:prSet>
      <dgm:spPr/>
    </dgm:pt>
    <dgm:pt modelId="{D48443F1-327F-4C58-99A2-503595A2C52C}" type="pres">
      <dgm:prSet presAssocID="{065E8130-A1F0-443E-8F82-B65D0B7553EB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BA0A481F-1ED7-4A9C-937D-BC070DB460A5}" srcId="{065E8130-A1F0-443E-8F82-B65D0B7553EB}" destId="{1EDCE99D-542A-403F-8D89-978E12B24212}" srcOrd="0" destOrd="0" parTransId="{46304F6A-81C9-4AA3-AEF4-6AD420C74728}" sibTransId="{D48F6002-E25B-4F4B-A262-C8F98D72F430}"/>
    <dgm:cxn modelId="{0A543022-5055-4736-95FC-C8A598CFC20D}" type="presOf" srcId="{6AF39BEA-A3D6-4F07-94EC-8944BF7D2E9E}" destId="{2A21C362-5E23-4691-BB22-C04ECDD83EC3}" srcOrd="0" destOrd="0" presId="urn:microsoft.com/office/officeart/2005/8/layout/vProcess5"/>
    <dgm:cxn modelId="{C1E95D2B-5C41-4DA7-A3C7-9E803F6BE951}" type="presOf" srcId="{1EDCE99D-542A-403F-8D89-978E12B24212}" destId="{AE1BCC7C-A2CA-45A2-80F6-2E54245325E2}" srcOrd="1" destOrd="0" presId="urn:microsoft.com/office/officeart/2005/8/layout/vProcess5"/>
    <dgm:cxn modelId="{B1C29536-A6DE-4F1A-BAE8-9B4034297716}" type="presOf" srcId="{B2BB1389-61C7-42BE-B5A3-65A813946F60}" destId="{7231BA8A-2DF5-4FEA-BE6F-4C2BD5ED87BF}" srcOrd="0" destOrd="0" presId="urn:microsoft.com/office/officeart/2005/8/layout/vProcess5"/>
    <dgm:cxn modelId="{BB1BB048-F359-4AAA-A192-231712CC523E}" srcId="{065E8130-A1F0-443E-8F82-B65D0B7553EB}" destId="{B2BB1389-61C7-42BE-B5A3-65A813946F60}" srcOrd="2" destOrd="0" parTransId="{05305669-16F6-41D1-94F2-F48B9CDA722A}" sibTransId="{2509771F-6621-458B-BF90-F56EF1B5385B}"/>
    <dgm:cxn modelId="{1D36FEC6-0599-474D-BE31-29693DD83F44}" srcId="{065E8130-A1F0-443E-8F82-B65D0B7553EB}" destId="{6AF39BEA-A3D6-4F07-94EC-8944BF7D2E9E}" srcOrd="1" destOrd="0" parTransId="{D55AB3F7-E0B1-4D7C-847D-823CAA066B20}" sibTransId="{B51446D2-12F1-4865-9364-D81F6C6D3AAD}"/>
    <dgm:cxn modelId="{A7AC51C9-1D98-42BB-A2D0-1D07D4EACDF9}" type="presOf" srcId="{1EDCE99D-542A-403F-8D89-978E12B24212}" destId="{F3A98BB5-82E7-4D41-92F2-80923CA20440}" srcOrd="0" destOrd="0" presId="urn:microsoft.com/office/officeart/2005/8/layout/vProcess5"/>
    <dgm:cxn modelId="{6A9BF5CE-9194-4DF2-86B1-5D671745E963}" type="presOf" srcId="{D48F6002-E25B-4F4B-A262-C8F98D72F430}" destId="{9680D505-61E4-433B-B7B9-4847865DF3AB}" srcOrd="0" destOrd="0" presId="urn:microsoft.com/office/officeart/2005/8/layout/vProcess5"/>
    <dgm:cxn modelId="{3D4BA3DE-5407-484D-92FE-2FEA2717F586}" type="presOf" srcId="{065E8130-A1F0-443E-8F82-B65D0B7553EB}" destId="{0F6A8E94-474F-40EB-B2C0-4AA645C7E62F}" srcOrd="0" destOrd="0" presId="urn:microsoft.com/office/officeart/2005/8/layout/vProcess5"/>
    <dgm:cxn modelId="{966226E2-5853-4FC1-B0AD-FDD4E64A4A27}" type="presOf" srcId="{B2BB1389-61C7-42BE-B5A3-65A813946F60}" destId="{D48443F1-327F-4C58-99A2-503595A2C52C}" srcOrd="1" destOrd="0" presId="urn:microsoft.com/office/officeart/2005/8/layout/vProcess5"/>
    <dgm:cxn modelId="{5BF2BEF2-B738-4A59-B436-5861C9B44524}" type="presOf" srcId="{6AF39BEA-A3D6-4F07-94EC-8944BF7D2E9E}" destId="{4C30D1E0-F577-4D7F-A27C-BFAFE8523521}" srcOrd="1" destOrd="0" presId="urn:microsoft.com/office/officeart/2005/8/layout/vProcess5"/>
    <dgm:cxn modelId="{24F498F3-CDFB-4AB9-96C4-EABDE819F554}" type="presOf" srcId="{B51446D2-12F1-4865-9364-D81F6C6D3AAD}" destId="{AF52C574-C23B-45B3-A1F6-5DAE42582EC7}" srcOrd="0" destOrd="0" presId="urn:microsoft.com/office/officeart/2005/8/layout/vProcess5"/>
    <dgm:cxn modelId="{4DD6B596-979D-4871-A8C9-6D3E35F4424A}" type="presParOf" srcId="{0F6A8E94-474F-40EB-B2C0-4AA645C7E62F}" destId="{7348A385-A5FB-49D7-85C9-833B3B827A67}" srcOrd="0" destOrd="0" presId="urn:microsoft.com/office/officeart/2005/8/layout/vProcess5"/>
    <dgm:cxn modelId="{D4118BD9-F9F3-4CD5-B545-DF8AADF56CA3}" type="presParOf" srcId="{0F6A8E94-474F-40EB-B2C0-4AA645C7E62F}" destId="{F3A98BB5-82E7-4D41-92F2-80923CA20440}" srcOrd="1" destOrd="0" presId="urn:microsoft.com/office/officeart/2005/8/layout/vProcess5"/>
    <dgm:cxn modelId="{46E6FF45-6501-4929-BDDF-40C7E9575788}" type="presParOf" srcId="{0F6A8E94-474F-40EB-B2C0-4AA645C7E62F}" destId="{2A21C362-5E23-4691-BB22-C04ECDD83EC3}" srcOrd="2" destOrd="0" presId="urn:microsoft.com/office/officeart/2005/8/layout/vProcess5"/>
    <dgm:cxn modelId="{C337F998-6EFA-4C36-9048-E571012AEA38}" type="presParOf" srcId="{0F6A8E94-474F-40EB-B2C0-4AA645C7E62F}" destId="{7231BA8A-2DF5-4FEA-BE6F-4C2BD5ED87BF}" srcOrd="3" destOrd="0" presId="urn:microsoft.com/office/officeart/2005/8/layout/vProcess5"/>
    <dgm:cxn modelId="{E17A7CA8-5BA5-48BF-B150-9698E8399805}" type="presParOf" srcId="{0F6A8E94-474F-40EB-B2C0-4AA645C7E62F}" destId="{9680D505-61E4-433B-B7B9-4847865DF3AB}" srcOrd="4" destOrd="0" presId="urn:microsoft.com/office/officeart/2005/8/layout/vProcess5"/>
    <dgm:cxn modelId="{C7BB5254-F697-41B5-A4BE-8A380F729C85}" type="presParOf" srcId="{0F6A8E94-474F-40EB-B2C0-4AA645C7E62F}" destId="{AF52C574-C23B-45B3-A1F6-5DAE42582EC7}" srcOrd="5" destOrd="0" presId="urn:microsoft.com/office/officeart/2005/8/layout/vProcess5"/>
    <dgm:cxn modelId="{CC287DC8-6DE5-4AC0-8EBB-BC74E7D01989}" type="presParOf" srcId="{0F6A8E94-474F-40EB-B2C0-4AA645C7E62F}" destId="{AE1BCC7C-A2CA-45A2-80F6-2E54245325E2}" srcOrd="6" destOrd="0" presId="urn:microsoft.com/office/officeart/2005/8/layout/vProcess5"/>
    <dgm:cxn modelId="{CF41B1F8-5B05-4912-A9DD-639679EFA868}" type="presParOf" srcId="{0F6A8E94-474F-40EB-B2C0-4AA645C7E62F}" destId="{4C30D1E0-F577-4D7F-A27C-BFAFE8523521}" srcOrd="7" destOrd="0" presId="urn:microsoft.com/office/officeart/2005/8/layout/vProcess5"/>
    <dgm:cxn modelId="{2DAEF49F-F42B-41B8-8559-B7DB4DCCBA00}" type="presParOf" srcId="{0F6A8E94-474F-40EB-B2C0-4AA645C7E62F}" destId="{D48443F1-327F-4C58-99A2-503595A2C52C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Sentados en la mesa, Jesús tomó el pan y lo bendijo, tal como solía hacerlo antes de la crucifixión, y cuando extendió sus manos para partir el pan, vieron las marcas de los clavos, así que lo reconocieron, y cuando quisieron honrarle, Jesús desapareció de su vista.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B76728A-097C-43F0-99EB-F0F00F7D8CD2}">
      <dgm:prSet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Podemos experimentar un gozo semejante cuando clamamos en </a:t>
          </a:r>
          <a:r>
            <a:rPr lang="es-ES" sz="2200" dirty="0" err="1">
              <a:latin typeface="Bw Modelica" panose="00000600000000000000" pitchFamily="50" charset="0"/>
            </a:rPr>
            <a:t>pos</a:t>
          </a:r>
          <a:r>
            <a:rPr lang="es-ES" sz="2200" dirty="0">
              <a:latin typeface="Bw Modelica" panose="00000600000000000000" pitchFamily="50" charset="0"/>
            </a:rPr>
            <a:t> del Dios viviente, anhelamos su presencia divina y permitimos que su Palabra hable directamente a nuestro corazón a fin de ser renovados para vida eterna.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B9019807-05DC-4754-9845-6148AA4805E2}" type="parTrans" cxnId="{212A07F0-C5C3-448D-8FAF-D4884EAA4879}">
      <dgm:prSet/>
      <dgm:spPr/>
      <dgm:t>
        <a:bodyPr/>
        <a:lstStyle/>
        <a:p>
          <a:endParaRPr lang="es-EC"/>
        </a:p>
      </dgm:t>
    </dgm:pt>
    <dgm:pt modelId="{859D0749-8C27-4EAB-8D26-43C66A495CE8}" type="sibTrans" cxnId="{212A07F0-C5C3-448D-8FAF-D4884EAA4879}">
      <dgm:prSet/>
      <dgm:spPr/>
      <dgm:t>
        <a:bodyPr/>
        <a:lstStyle/>
        <a:p>
          <a:endParaRPr lang="es-EC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7778" custScaleY="42970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E8F38D7C-419A-4106-8414-18AA8A221E7B}" type="pres">
      <dgm:prSet presAssocID="{2B76728A-097C-43F0-99EB-F0F00F7D8CD2}" presName="linNode" presStyleCnt="0"/>
      <dgm:spPr/>
    </dgm:pt>
    <dgm:pt modelId="{EBB866DD-D083-4ED5-84F5-2F33000EBA59}" type="pres">
      <dgm:prSet presAssocID="{2B76728A-097C-43F0-99EB-F0F00F7D8CD2}" presName="parentText" presStyleLbl="node1" presStyleIdx="1" presStyleCnt="2" custScaleX="277778" custScaleY="43083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1D1F0D04-52AE-445F-89A0-CD75BECE77E8}" type="presOf" srcId="{2B76728A-097C-43F0-99EB-F0F00F7D8CD2}" destId="{EBB866DD-D083-4ED5-84F5-2F33000EBA59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212A07F0-C5C3-448D-8FAF-D4884EAA4879}" srcId="{DE777566-25ED-412B-861E-9EE5B3378A4C}" destId="{2B76728A-097C-43F0-99EB-F0F00F7D8CD2}" srcOrd="1" destOrd="0" parTransId="{B9019807-05DC-4754-9845-6148AA4805E2}" sibTransId="{859D0749-8C27-4EAB-8D26-43C66A495C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5795768C-FBAB-4F76-AA0F-A701E344C534}" type="presParOf" srcId="{0FCAC325-AD87-4A69-B81C-C68275993DBD}" destId="{E8F38D7C-419A-4106-8414-18AA8A221E7B}" srcOrd="2" destOrd="0" presId="urn:microsoft.com/office/officeart/2005/8/layout/vList5"/>
    <dgm:cxn modelId="{F1D331E5-99BD-4055-846C-0BF9825FCE78}" type="presParOf" srcId="{E8F38D7C-419A-4106-8414-18AA8A221E7B}" destId="{EBB866DD-D083-4ED5-84F5-2F33000EBA5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Los discípulos no pudieron quedarse quietos, así que, sin importar la oscuridad se apresuraron a llegar donde los demás discípulos para contarles todo lo que habían vivido…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…el reconocimiento del Salvador resucitado transformó su tristeza en un gozo tan grande que desapareció el cansancio, la preocupación y les dio nuevas fuerzas y un impulso irresistible de testificar.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7778" custScaleY="83704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2" custScaleX="277778" custScaleY="88145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</dgm:ptLst>
  <dgm:cxnLst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Mientras los discípulos permanecían reunidos a puerta cerrada por temor a los judíos, Jesús apareció repentinamente en medio de ellos y los saludó con un mensaje de paz…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B76728A-097C-43F0-99EB-F0F00F7D8CD2}">
      <dgm:prSet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…para demostrar que era realmente Él, el Salvador resucitado les mostró sus manos y sus pies, marcados aún por las heridas de la cruz, así disolvió sus dudas y temores, y fueron regocijados.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B9019807-05DC-4754-9845-6148AA4805E2}" type="parTrans" cxnId="{212A07F0-C5C3-448D-8FAF-D4884EAA4879}">
      <dgm:prSet/>
      <dgm:spPr/>
      <dgm:t>
        <a:bodyPr/>
        <a:lstStyle/>
        <a:p>
          <a:endParaRPr lang="es-EC"/>
        </a:p>
      </dgm:t>
    </dgm:pt>
    <dgm:pt modelId="{859D0749-8C27-4EAB-8D26-43C66A495CE8}" type="sibTrans" cxnId="{212A07F0-C5C3-448D-8FAF-D4884EAA4879}">
      <dgm:prSet/>
      <dgm:spPr/>
      <dgm:t>
        <a:bodyPr/>
        <a:lstStyle/>
        <a:p>
          <a:endParaRPr lang="es-EC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7778" custScaleY="42970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E8F38D7C-419A-4106-8414-18AA8A221E7B}" type="pres">
      <dgm:prSet presAssocID="{2B76728A-097C-43F0-99EB-F0F00F7D8CD2}" presName="linNode" presStyleCnt="0"/>
      <dgm:spPr/>
    </dgm:pt>
    <dgm:pt modelId="{EBB866DD-D083-4ED5-84F5-2F33000EBA59}" type="pres">
      <dgm:prSet presAssocID="{2B76728A-097C-43F0-99EB-F0F00F7D8CD2}" presName="parentText" presStyleLbl="node1" presStyleIdx="1" presStyleCnt="2" custScaleX="277778" custScaleY="43083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1D1F0D04-52AE-445F-89A0-CD75BECE77E8}" type="presOf" srcId="{2B76728A-097C-43F0-99EB-F0F00F7D8CD2}" destId="{EBB866DD-D083-4ED5-84F5-2F33000EBA59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212A07F0-C5C3-448D-8FAF-D4884EAA4879}" srcId="{DE777566-25ED-412B-861E-9EE5B3378A4C}" destId="{2B76728A-097C-43F0-99EB-F0F00F7D8CD2}" srcOrd="1" destOrd="0" parTransId="{B9019807-05DC-4754-9845-6148AA4805E2}" sibTransId="{859D0749-8C27-4EAB-8D26-43C66A495C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5795768C-FBAB-4F76-AA0F-A701E344C534}" type="presParOf" srcId="{0FCAC325-AD87-4A69-B81C-C68275993DBD}" destId="{E8F38D7C-419A-4106-8414-18AA8A221E7B}" srcOrd="2" destOrd="0" presId="urn:microsoft.com/office/officeart/2005/8/layout/vList5"/>
    <dgm:cxn modelId="{F1D331E5-99BD-4055-846C-0BF9825FCE78}" type="presParOf" srcId="{E8F38D7C-419A-4106-8414-18AA8A221E7B}" destId="{EBB866DD-D083-4ED5-84F5-2F33000EBA5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Antes que los discípulos pudieran cumplir su misión con la iglesia, Cristo sopló su Espíritu sobre ellos…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…luego les confió la responsabilidad de tratar al pecador con fidelidad y misericordia, buscando restaurar al alma…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B76728A-097C-43F0-99EB-F0F00F7D8CD2}">
      <dgm:prSet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…esta obra, guiada por el Espíritu Santo y llevada a cabo en armonía con la Palabra es confirmada por el cielo.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B9019807-05DC-4754-9845-6148AA4805E2}" type="parTrans" cxnId="{212A07F0-C5C3-448D-8FAF-D4884EAA4879}">
      <dgm:prSet/>
      <dgm:spPr/>
      <dgm:t>
        <a:bodyPr/>
        <a:lstStyle/>
        <a:p>
          <a:endParaRPr lang="es-EC" sz="2200"/>
        </a:p>
      </dgm:t>
    </dgm:pt>
    <dgm:pt modelId="{859D0749-8C27-4EAB-8D26-43C66A495CE8}" type="sibTrans" cxnId="{212A07F0-C5C3-448D-8FAF-D4884EAA4879}">
      <dgm:prSet/>
      <dgm:spPr/>
      <dgm:t>
        <a:bodyPr/>
        <a:lstStyle/>
        <a:p>
          <a:endParaRPr lang="es-EC" sz="2200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3" custScaleX="277778" custScaleY="28781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3" custScaleX="277778" custScaleY="35603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D4694536-4D71-4364-BE48-68A4CCAF0D7F}" type="pres">
      <dgm:prSet presAssocID="{8054A7A7-2C65-4232-A11B-5224673DBAD0}" presName="sp" presStyleCnt="0"/>
      <dgm:spPr/>
    </dgm:pt>
    <dgm:pt modelId="{E8F38D7C-419A-4106-8414-18AA8A221E7B}" type="pres">
      <dgm:prSet presAssocID="{2B76728A-097C-43F0-99EB-F0F00F7D8CD2}" presName="linNode" presStyleCnt="0"/>
      <dgm:spPr/>
    </dgm:pt>
    <dgm:pt modelId="{EBB866DD-D083-4ED5-84F5-2F33000EBA59}" type="pres">
      <dgm:prSet presAssocID="{2B76728A-097C-43F0-99EB-F0F00F7D8CD2}" presName="parentText" presStyleLbl="node1" presStyleIdx="2" presStyleCnt="3" custScaleX="277778" custScaleY="30097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</dgm:ptLst>
  <dgm:cxnLst>
    <dgm:cxn modelId="{1D1F0D04-52AE-445F-89A0-CD75BECE77E8}" type="presOf" srcId="{2B76728A-097C-43F0-99EB-F0F00F7D8CD2}" destId="{EBB866DD-D083-4ED5-84F5-2F33000EBA59}" srcOrd="0" destOrd="0" presId="urn:microsoft.com/office/officeart/2005/8/layout/vList5"/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212A07F0-C5C3-448D-8FAF-D4884EAA4879}" srcId="{DE777566-25ED-412B-861E-9EE5B3378A4C}" destId="{2B76728A-097C-43F0-99EB-F0F00F7D8CD2}" srcOrd="2" destOrd="0" parTransId="{B9019807-05DC-4754-9845-6148AA4805E2}" sibTransId="{859D0749-8C27-4EAB-8D26-43C66A495C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  <dgm:cxn modelId="{59D233E2-59B3-40B3-A32A-94764857DA24}" type="presParOf" srcId="{0FCAC325-AD87-4A69-B81C-C68275993DBD}" destId="{D4694536-4D71-4364-BE48-68A4CCAF0D7F}" srcOrd="3" destOrd="0" presId="urn:microsoft.com/office/officeart/2005/8/layout/vList5"/>
    <dgm:cxn modelId="{5795768C-FBAB-4F76-AA0F-A701E344C534}" type="presParOf" srcId="{0FCAC325-AD87-4A69-B81C-C68275993DBD}" destId="{E8F38D7C-419A-4106-8414-18AA8A221E7B}" srcOrd="4" destOrd="0" presId="urn:microsoft.com/office/officeart/2005/8/layout/vList5"/>
    <dgm:cxn modelId="{F1D331E5-99BD-4055-846C-0BF9825FCE78}" type="presParOf" srcId="{E8F38D7C-419A-4106-8414-18AA8A221E7B}" destId="{EBB866DD-D083-4ED5-84F5-2F33000EBA5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2116EE-53DE-498E-8E86-AA93E94C6B97}">
      <dsp:nvSpPr>
        <dsp:cNvPr id="0" name=""/>
        <dsp:cNvSpPr/>
      </dsp:nvSpPr>
      <dsp:spPr>
        <a:xfrm>
          <a:off x="0" y="3320657"/>
          <a:ext cx="3987099" cy="2226079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…con su pregunta, los ángeles mostraron que el cielo estaba atento al dolor humano y, en especial, al profundo amor y devoción de María por su Señor.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0" y="3320657"/>
        <a:ext cx="3987099" cy="2226079"/>
      </dsp:txXfrm>
    </dsp:sp>
    <dsp:sp modelId="{EB05ED16-170E-4ABA-A9FC-1E534D3C8009}">
      <dsp:nvSpPr>
        <dsp:cNvPr id="0" name=""/>
        <dsp:cNvSpPr/>
      </dsp:nvSpPr>
      <dsp:spPr>
        <a:xfrm rot="10800000">
          <a:off x="0" y="10126"/>
          <a:ext cx="3987099" cy="3393883"/>
        </a:xfrm>
        <a:prstGeom prst="upArrowCallou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María vio a dos ángeles con vestiduras blancas, uno sentado donde había estado la cabeza de Jesús y otro a los pies…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0" y="10126"/>
        <a:ext cx="3987099" cy="220524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3117" y="51622"/>
          <a:ext cx="6384589" cy="1321093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María Magdalena fue la primera en buscar a Jesús en la madrugada de la resurrección, y porque su corazón estaba ansioso por encontrar a su Maestro, fue honrada…</a:t>
          </a:r>
          <a:endParaRPr lang="es-EC" sz="2100" kern="1200" dirty="0">
            <a:latin typeface="Bw Modelica" panose="00000600000000000000" pitchFamily="50" charset="0"/>
          </a:endParaRPr>
        </a:p>
      </dsp:txBody>
      <dsp:txXfrm>
        <a:off x="67607" y="116112"/>
        <a:ext cx="6255609" cy="1192113"/>
      </dsp:txXfrm>
    </dsp:sp>
    <dsp:sp modelId="{9D041828-6AD9-46A5-9720-92B6CDC6F09B}">
      <dsp:nvSpPr>
        <dsp:cNvPr id="0" name=""/>
        <dsp:cNvSpPr/>
      </dsp:nvSpPr>
      <dsp:spPr>
        <a:xfrm>
          <a:off x="3117" y="1599156"/>
          <a:ext cx="6384589" cy="1331691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…María fue la primera persona a quien Cristo se manifestó, y aunque inicialmente no lo reconoció, al ser llamada tiernamente por su nombre, reconoció al Cristo vivo...</a:t>
          </a:r>
          <a:endParaRPr lang="es-EC" sz="2100" kern="1200" dirty="0">
            <a:latin typeface="Bw Modelica" panose="00000600000000000000" pitchFamily="50" charset="0"/>
          </a:endParaRPr>
        </a:p>
      </dsp:txBody>
      <dsp:txXfrm>
        <a:off x="68125" y="1664164"/>
        <a:ext cx="6254573" cy="1201675"/>
      </dsp:txXfrm>
    </dsp:sp>
    <dsp:sp modelId="{EBB866DD-D083-4ED5-84F5-2F33000EBA59}">
      <dsp:nvSpPr>
        <dsp:cNvPr id="0" name=""/>
        <dsp:cNvSpPr/>
      </dsp:nvSpPr>
      <dsp:spPr>
        <a:xfrm>
          <a:off x="3117" y="3157287"/>
          <a:ext cx="6384589" cy="1324309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…Jesús, al comisionarla para anunciar su resurrección a los discípulos, la convirtió en la primera testigo y proclamadora de su triunfo sobre la muerte.</a:t>
          </a:r>
          <a:endParaRPr lang="es-EC" sz="2100" kern="1200" dirty="0">
            <a:latin typeface="Bw Modelica" panose="00000600000000000000" pitchFamily="50" charset="0"/>
          </a:endParaRPr>
        </a:p>
      </dsp:txBody>
      <dsp:txXfrm>
        <a:off x="67764" y="3221934"/>
        <a:ext cx="6255295" cy="119501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0725F7-C10E-4F55-ADE7-5FD1A7625C49}">
      <dsp:nvSpPr>
        <dsp:cNvPr id="0" name=""/>
        <dsp:cNvSpPr/>
      </dsp:nvSpPr>
      <dsp:spPr>
        <a:xfrm rot="5400000">
          <a:off x="668390" y="341686"/>
          <a:ext cx="2005051" cy="3336360"/>
        </a:xfrm>
        <a:prstGeom prst="corner">
          <a:avLst>
            <a:gd name="adj1" fmla="val 16120"/>
            <a:gd name="adj2" fmla="val 161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6FA311-1A6B-41BD-8920-954F5966D096}">
      <dsp:nvSpPr>
        <dsp:cNvPr id="0" name=""/>
        <dsp:cNvSpPr/>
      </dsp:nvSpPr>
      <dsp:spPr>
        <a:xfrm>
          <a:off x="326151" y="1338539"/>
          <a:ext cx="3146453" cy="26402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Mientras los discípulos caminaban y conversaban con tristeza sobre todo lo ocurrido con Jesús, Él mismo se acercó y comenzó a caminar con ellos…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26151" y="1338539"/>
        <a:ext cx="3146453" cy="2640268"/>
      </dsp:txXfrm>
    </dsp:sp>
    <dsp:sp modelId="{6BC8B5A8-B0AD-44EF-966C-82EEF7D2AFDB}">
      <dsp:nvSpPr>
        <dsp:cNvPr id="0" name=""/>
        <dsp:cNvSpPr/>
      </dsp:nvSpPr>
      <dsp:spPr>
        <a:xfrm>
          <a:off x="2777463" y="96059"/>
          <a:ext cx="568317" cy="568317"/>
        </a:xfrm>
        <a:prstGeom prst="triangle">
          <a:avLst>
            <a:gd name="adj" fmla="val 10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7F3DD4-B914-485B-8D73-F737E38B94BB}">
      <dsp:nvSpPr>
        <dsp:cNvPr id="0" name=""/>
        <dsp:cNvSpPr/>
      </dsp:nvSpPr>
      <dsp:spPr>
        <a:xfrm rot="5400000">
          <a:off x="4422954" y="-570759"/>
          <a:ext cx="2005051" cy="3336360"/>
        </a:xfrm>
        <a:prstGeom prst="corner">
          <a:avLst>
            <a:gd name="adj1" fmla="val 16120"/>
            <a:gd name="adj2" fmla="val 161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920144-7703-48CD-9EF6-A3C34B616019}">
      <dsp:nvSpPr>
        <dsp:cNvPr id="0" name=""/>
        <dsp:cNvSpPr/>
      </dsp:nvSpPr>
      <dsp:spPr>
        <a:xfrm>
          <a:off x="4088261" y="426093"/>
          <a:ext cx="3012084" cy="26402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…pero estos, abatidos por la pérdida de su Señor, no le observaron detenidamente, así que no lo reconocieron.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088261" y="426093"/>
        <a:ext cx="3012084" cy="264026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AB4889-7CFB-4A32-A9FC-AC4A762612C4}">
      <dsp:nvSpPr>
        <dsp:cNvPr id="0" name=""/>
        <dsp:cNvSpPr/>
      </dsp:nvSpPr>
      <dsp:spPr>
        <a:xfrm>
          <a:off x="0" y="894303"/>
          <a:ext cx="7007299" cy="16128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55D08E-CFE1-4590-8504-844E376C9F86}">
      <dsp:nvSpPr>
        <dsp:cNvPr id="0" name=""/>
        <dsp:cNvSpPr/>
      </dsp:nvSpPr>
      <dsp:spPr>
        <a:xfrm>
          <a:off x="172319" y="167913"/>
          <a:ext cx="6654569" cy="167103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5401" tIns="0" rIns="185401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Los discípulos le contaron a Jesús todo sobre Él: su obra, su muerte, y cómo algunas mujeres habían visto ángeles que decían que Él vivía, sin embargo, ellos aún no comprendían lo que todo eso significaba…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53892" y="249486"/>
        <a:ext cx="6491423" cy="1507884"/>
      </dsp:txXfrm>
    </dsp:sp>
    <dsp:sp modelId="{D7EC61CF-5E60-4F5F-8958-30B57E049205}">
      <dsp:nvSpPr>
        <dsp:cNvPr id="0" name=""/>
        <dsp:cNvSpPr/>
      </dsp:nvSpPr>
      <dsp:spPr>
        <a:xfrm>
          <a:off x="0" y="3648543"/>
          <a:ext cx="7007299" cy="16128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6A525C-3E87-4A35-B9D5-6BD0C3EE0DA7}">
      <dsp:nvSpPr>
        <dsp:cNvPr id="0" name=""/>
        <dsp:cNvSpPr/>
      </dsp:nvSpPr>
      <dsp:spPr>
        <a:xfrm>
          <a:off x="172319" y="2852703"/>
          <a:ext cx="6654569" cy="174048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5401" tIns="0" rIns="185401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…Jesús anhelaba consolarlos, pues veía que sus esperanzas en el Redentor parecían destruidas, pero primero necesitaba preparar sus mentes y corazones para comprender plenamente la verdad de su resurrección.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57282" y="2937666"/>
        <a:ext cx="6484643" cy="157055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B7B6AC-5F5D-47F9-BC9A-F299917F9C9D}">
      <dsp:nvSpPr>
        <dsp:cNvPr id="0" name=""/>
        <dsp:cNvSpPr/>
      </dsp:nvSpPr>
      <dsp:spPr>
        <a:xfrm>
          <a:off x="0" y="2827"/>
          <a:ext cx="5455578" cy="189989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Jesús comenzó una explicación profunda y paciente de las Escrituras, comenzando desde Moisés, les mostró que cada símbolo, sacrificio y profecía del Antiguo Testamento apuntaba a Él…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55646" y="58473"/>
        <a:ext cx="5344286" cy="1788599"/>
      </dsp:txXfrm>
    </dsp:sp>
    <dsp:sp modelId="{453817D1-3B94-47AE-A879-A8732AC96949}">
      <dsp:nvSpPr>
        <dsp:cNvPr id="0" name=""/>
        <dsp:cNvSpPr/>
      </dsp:nvSpPr>
      <dsp:spPr>
        <a:xfrm rot="5400000">
          <a:off x="2189336" y="1974512"/>
          <a:ext cx="1076905" cy="1292286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 rot="-5400000">
        <a:off x="2340103" y="2082203"/>
        <a:ext cx="775372" cy="753834"/>
      </dsp:txXfrm>
    </dsp:sp>
    <dsp:sp modelId="{70437E02-45D0-47C9-80E5-FE6E70D5D88D}">
      <dsp:nvSpPr>
        <dsp:cNvPr id="0" name=""/>
        <dsp:cNvSpPr/>
      </dsp:nvSpPr>
      <dsp:spPr>
        <a:xfrm>
          <a:off x="0" y="3338592"/>
          <a:ext cx="5455578" cy="191491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…Jesús no se reveló primero porque quería que su fe se afirmara en la Palabra, así que les ayudó a comprender que su muerte era en realidad la confirmación más sólida de que Él era el Cristo prometido.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56086" y="3394678"/>
        <a:ext cx="5343406" cy="180273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A98BB5-82E7-4D41-92F2-80923CA20440}">
      <dsp:nvSpPr>
        <dsp:cNvPr id="0" name=""/>
        <dsp:cNvSpPr/>
      </dsp:nvSpPr>
      <dsp:spPr>
        <a:xfrm>
          <a:off x="0" y="0"/>
          <a:ext cx="4601068" cy="133732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Los discípulos, profundamente impactados por sus palabras…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9169" y="39169"/>
        <a:ext cx="3157994" cy="1258983"/>
      </dsp:txXfrm>
    </dsp:sp>
    <dsp:sp modelId="{2A21C362-5E23-4691-BB22-C04ECDD83EC3}">
      <dsp:nvSpPr>
        <dsp:cNvPr id="0" name=""/>
        <dsp:cNvSpPr/>
      </dsp:nvSpPr>
      <dsp:spPr>
        <a:xfrm>
          <a:off x="405976" y="1560207"/>
          <a:ext cx="4601068" cy="133732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…y deseosos de seguir recibiendo luz y compañía…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45145" y="1599376"/>
        <a:ext cx="3247495" cy="1258983"/>
      </dsp:txXfrm>
    </dsp:sp>
    <dsp:sp modelId="{7231BA8A-2DF5-4FEA-BE6F-4C2BD5ED87BF}">
      <dsp:nvSpPr>
        <dsp:cNvPr id="0" name=""/>
        <dsp:cNvSpPr/>
      </dsp:nvSpPr>
      <dsp:spPr>
        <a:xfrm>
          <a:off x="811953" y="3120415"/>
          <a:ext cx="4601068" cy="133732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…le rogaron con insistencia que no se marchara.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851122" y="3159584"/>
        <a:ext cx="3247495" cy="1258983"/>
      </dsp:txXfrm>
    </dsp:sp>
    <dsp:sp modelId="{9680D505-61E4-433B-B7B9-4847865DF3AB}">
      <dsp:nvSpPr>
        <dsp:cNvPr id="0" name=""/>
        <dsp:cNvSpPr/>
      </dsp:nvSpPr>
      <dsp:spPr>
        <a:xfrm>
          <a:off x="3731809" y="1014135"/>
          <a:ext cx="869258" cy="869258"/>
        </a:xfrm>
        <a:prstGeom prst="downArrow">
          <a:avLst>
            <a:gd name="adj1" fmla="val 55000"/>
            <a:gd name="adj2" fmla="val 45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>
        <a:off x="3927392" y="1014135"/>
        <a:ext cx="478092" cy="654117"/>
      </dsp:txXfrm>
    </dsp:sp>
    <dsp:sp modelId="{AF52C574-C23B-45B3-A1F6-5DAE42582EC7}">
      <dsp:nvSpPr>
        <dsp:cNvPr id="0" name=""/>
        <dsp:cNvSpPr/>
      </dsp:nvSpPr>
      <dsp:spPr>
        <a:xfrm>
          <a:off x="4137786" y="2565427"/>
          <a:ext cx="869258" cy="869258"/>
        </a:xfrm>
        <a:prstGeom prst="downArrow">
          <a:avLst>
            <a:gd name="adj1" fmla="val 55000"/>
            <a:gd name="adj2" fmla="val 45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>
        <a:off x="4333369" y="2565427"/>
        <a:ext cx="478092" cy="65411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764" y="237889"/>
          <a:ext cx="5661263" cy="2285039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Sentados en la mesa, Jesús tomó el pan y lo bendijo, tal como solía hacerlo antes de la crucifixión, y cuando extendió sus manos para partir el pan, vieron las marcas de los clavos, así que lo reconocieron, y cuando quisieron honrarle, Jesús desapareció de su vista.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764" y="237889"/>
        <a:ext cx="5661263" cy="2285039"/>
      </dsp:txXfrm>
    </dsp:sp>
    <dsp:sp modelId="{EBB866DD-D083-4ED5-84F5-2F33000EBA59}">
      <dsp:nvSpPr>
        <dsp:cNvPr id="0" name=""/>
        <dsp:cNvSpPr/>
      </dsp:nvSpPr>
      <dsp:spPr>
        <a:xfrm>
          <a:off x="2764" y="2788816"/>
          <a:ext cx="5661263" cy="2291048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Podemos experimentar un gozo semejante cuando clamamos en </a:t>
          </a:r>
          <a:r>
            <a:rPr lang="es-ES" sz="2200" kern="1200" dirty="0" err="1">
              <a:latin typeface="Bw Modelica" panose="00000600000000000000" pitchFamily="50" charset="0"/>
            </a:rPr>
            <a:t>pos</a:t>
          </a:r>
          <a:r>
            <a:rPr lang="es-ES" sz="2200" kern="1200" dirty="0">
              <a:latin typeface="Bw Modelica" panose="00000600000000000000" pitchFamily="50" charset="0"/>
            </a:rPr>
            <a:t> del Dios viviente, anhelamos su presencia divina y permitimos que su Palabra hable directamente a nuestro corazón a fin de ser renovados para vida eterna.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764" y="2788816"/>
        <a:ext cx="5661263" cy="229104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629" y="96"/>
          <a:ext cx="5383432" cy="210323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Los discípulos no pudieron quedarse quietos, así que, sin importar la oscuridad se apresuraron a llegar donde los demás discípulos para contarles todo lo que habían vivido…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05300" y="102767"/>
        <a:ext cx="5178090" cy="1897888"/>
      </dsp:txXfrm>
    </dsp:sp>
    <dsp:sp modelId="{9D041828-6AD9-46A5-9720-92B6CDC6F09B}">
      <dsp:nvSpPr>
        <dsp:cNvPr id="0" name=""/>
        <dsp:cNvSpPr/>
      </dsp:nvSpPr>
      <dsp:spPr>
        <a:xfrm>
          <a:off x="2629" y="2228961"/>
          <a:ext cx="5383432" cy="2214819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…el reconocimiento del Salvador resucitado transformó su tristeza en un gozo tan grande que desapareció el cansancio, la preocupación y les dio nuevas fuerzas y un impulso irresistible de testificar.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10748" y="2337080"/>
        <a:ext cx="5167194" cy="1998581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856" y="183993"/>
          <a:ext cx="5848756" cy="176734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Mientras los discípulos permanecían reunidos a puerta cerrada por temor a los judíos, Jesús apareció repentinamente en medio de ellos y los saludó con un mensaje de paz…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856" y="183993"/>
        <a:ext cx="5848756" cy="1767342"/>
      </dsp:txXfrm>
    </dsp:sp>
    <dsp:sp modelId="{EBB866DD-D083-4ED5-84F5-2F33000EBA59}">
      <dsp:nvSpPr>
        <dsp:cNvPr id="0" name=""/>
        <dsp:cNvSpPr/>
      </dsp:nvSpPr>
      <dsp:spPr>
        <a:xfrm>
          <a:off x="2856" y="2156984"/>
          <a:ext cx="5848756" cy="177199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…para demostrar que era realmente Él, el Salvador resucitado les mostró sus manos y sus pies, marcados aún por las heridas de la cruz, así disolvió sus dudas y temores, y fueron regocijados.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856" y="2156984"/>
        <a:ext cx="5848756" cy="177199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222" y="193"/>
          <a:ext cx="4551965" cy="126849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Antes que los discípulos pudieran cumplir su misión con la iglesia, Cristo sopló su Espíritu sobre ellos…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64145" y="62116"/>
        <a:ext cx="4428119" cy="1144649"/>
      </dsp:txXfrm>
    </dsp:sp>
    <dsp:sp modelId="{9D041828-6AD9-46A5-9720-92B6CDC6F09B}">
      <dsp:nvSpPr>
        <dsp:cNvPr id="0" name=""/>
        <dsp:cNvSpPr/>
      </dsp:nvSpPr>
      <dsp:spPr>
        <a:xfrm>
          <a:off x="2222" y="1489060"/>
          <a:ext cx="4551965" cy="1569169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…luego les confió la responsabilidad de tratar al pecador con fidelidad y misericordia, buscando restaurar al alma…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78823" y="1565661"/>
        <a:ext cx="4398763" cy="1415967"/>
      </dsp:txXfrm>
    </dsp:sp>
    <dsp:sp modelId="{EBB866DD-D083-4ED5-84F5-2F33000EBA59}">
      <dsp:nvSpPr>
        <dsp:cNvPr id="0" name=""/>
        <dsp:cNvSpPr/>
      </dsp:nvSpPr>
      <dsp:spPr>
        <a:xfrm>
          <a:off x="2222" y="3278599"/>
          <a:ext cx="4551965" cy="1326497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…esta obra, guiada por el Espíritu Santo y llevada a cabo en armonía con la Palabra es confirmada por el cielo.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66976" y="3343353"/>
        <a:ext cx="4422457" cy="11969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34A7BB-0907-41D9-99A7-D35765228B78}" type="datetimeFigureOut">
              <a:rPr lang="es-EC" smtClean="0"/>
              <a:t>21/11/2025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5E3600-437F-4CDD-92CE-E102E17D15B7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40187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7237948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246735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7214032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730027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7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175917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8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17682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9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055882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10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210227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865665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12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90584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13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61808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166138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190818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BF040E-651F-B5BD-0FA8-B384D09767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E909E53-37F2-FE65-6620-87C737AC8E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32E92068-5CF8-82FE-1AEE-68895126E8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57B72FD-17AD-154E-E2B6-CB0D5EB77E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493577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21/11/2025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914298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21/11/2025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893355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21/11/2025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758502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21/11/2025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852358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21/11/2025</a:t>
            </a:fld>
            <a:endParaRPr lang="es-EC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453127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21/11/2025</a:t>
            </a:fld>
            <a:endParaRPr lang="es-EC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309946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21/11/2025</a:t>
            </a:fld>
            <a:endParaRPr lang="es-EC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17117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21/11/2025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061089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21/11/2025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316666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21/11/2025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473144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21/11/2025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620139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5CB99C-21E8-4EC3-94AC-89B26B7F2FD4}" type="datetimeFigureOut">
              <a:rPr lang="es-EC" smtClean="0"/>
              <a:t>21/11/2025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928769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4.jpe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microsoft.com/office/2007/relationships/hdphoto" Target="../media/hdphoto2.wdp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27.png"/><Relationship Id="rId7" Type="http://schemas.openxmlformats.org/officeDocument/2006/relationships/diagramLayout" Target="../diagrams/layou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.xml"/><Relationship Id="rId5" Type="http://schemas.openxmlformats.org/officeDocument/2006/relationships/image" Target="../media/image18.png"/><Relationship Id="rId10" Type="http://schemas.microsoft.com/office/2007/relationships/diagramDrawing" Target="../diagrams/drawing1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image" Target="../media/image28.png"/><Relationship Id="rId7" Type="http://schemas.openxmlformats.org/officeDocument/2006/relationships/image" Target="../media/image30.png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diagramColors" Target="../diagrams/colors2.xml"/><Relationship Id="rId5" Type="http://schemas.openxmlformats.org/officeDocument/2006/relationships/image" Target="../media/image15.jpeg"/><Relationship Id="rId10" Type="http://schemas.openxmlformats.org/officeDocument/2006/relationships/diagramQuickStyle" Target="../diagrams/quickStyle2.xml"/><Relationship Id="rId4" Type="http://schemas.openxmlformats.org/officeDocument/2006/relationships/image" Target="../media/image29.png"/><Relationship Id="rId9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openxmlformats.org/officeDocument/2006/relationships/image" Target="../media/image31.png"/><Relationship Id="rId7" Type="http://schemas.openxmlformats.org/officeDocument/2006/relationships/diagramLayout" Target="../diagrams/layout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3.xml"/><Relationship Id="rId5" Type="http://schemas.openxmlformats.org/officeDocument/2006/relationships/image" Target="../media/image18.png"/><Relationship Id="rId10" Type="http://schemas.microsoft.com/office/2007/relationships/diagramDrawing" Target="../diagrams/drawing3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4.xml"/><Relationship Id="rId3" Type="http://schemas.openxmlformats.org/officeDocument/2006/relationships/image" Target="../media/image32.png"/><Relationship Id="rId7" Type="http://schemas.openxmlformats.org/officeDocument/2006/relationships/diagramLayout" Target="../diagrams/layout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4.xml"/><Relationship Id="rId5" Type="http://schemas.openxmlformats.org/officeDocument/2006/relationships/image" Target="../media/image18.png"/><Relationship Id="rId10" Type="http://schemas.microsoft.com/office/2007/relationships/diagramDrawing" Target="../diagrams/drawing4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5.xml"/><Relationship Id="rId3" Type="http://schemas.openxmlformats.org/officeDocument/2006/relationships/image" Target="../media/image33.png"/><Relationship Id="rId7" Type="http://schemas.openxmlformats.org/officeDocument/2006/relationships/diagramLayout" Target="../diagrams/layout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5.xml"/><Relationship Id="rId5" Type="http://schemas.openxmlformats.org/officeDocument/2006/relationships/image" Target="../media/image18.png"/><Relationship Id="rId10" Type="http://schemas.microsoft.com/office/2007/relationships/diagramDrawing" Target="../diagrams/drawing5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3" Type="http://schemas.openxmlformats.org/officeDocument/2006/relationships/image" Target="../media/image34.png"/><Relationship Id="rId7" Type="http://schemas.openxmlformats.org/officeDocument/2006/relationships/diagramData" Target="../diagrams/data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microsoft.com/office/2007/relationships/diagramDrawing" Target="../diagrams/drawing6.xml"/><Relationship Id="rId5" Type="http://schemas.openxmlformats.org/officeDocument/2006/relationships/image" Target="../media/image15.jpeg"/><Relationship Id="rId10" Type="http://schemas.openxmlformats.org/officeDocument/2006/relationships/diagramColors" Target="../diagrams/colors6.xml"/><Relationship Id="rId4" Type="http://schemas.microsoft.com/office/2007/relationships/hdphoto" Target="../media/hdphoto3.wdp"/><Relationship Id="rId9" Type="http://schemas.openxmlformats.org/officeDocument/2006/relationships/diagramQuickStyle" Target="../diagrams/quickStyle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7.xml"/><Relationship Id="rId3" Type="http://schemas.openxmlformats.org/officeDocument/2006/relationships/image" Target="../media/image35.png"/><Relationship Id="rId7" Type="http://schemas.openxmlformats.org/officeDocument/2006/relationships/diagramLayout" Target="../diagrams/layout7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7.xml"/><Relationship Id="rId5" Type="http://schemas.openxmlformats.org/officeDocument/2006/relationships/image" Target="../media/image18.png"/><Relationship Id="rId10" Type="http://schemas.microsoft.com/office/2007/relationships/diagramDrawing" Target="../diagrams/drawing7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8.xml"/><Relationship Id="rId3" Type="http://schemas.openxmlformats.org/officeDocument/2006/relationships/image" Target="../media/image36.png"/><Relationship Id="rId7" Type="http://schemas.openxmlformats.org/officeDocument/2006/relationships/diagramLayout" Target="../diagrams/layout8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8.xml"/><Relationship Id="rId5" Type="http://schemas.openxmlformats.org/officeDocument/2006/relationships/image" Target="../media/image18.png"/><Relationship Id="rId10" Type="http://schemas.microsoft.com/office/2007/relationships/diagramDrawing" Target="../diagrams/drawing8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8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9.xml"/><Relationship Id="rId3" Type="http://schemas.openxmlformats.org/officeDocument/2006/relationships/image" Target="../media/image37.png"/><Relationship Id="rId7" Type="http://schemas.openxmlformats.org/officeDocument/2006/relationships/diagramLayout" Target="../diagrams/layout9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9.xml"/><Relationship Id="rId5" Type="http://schemas.openxmlformats.org/officeDocument/2006/relationships/image" Target="../media/image18.png"/><Relationship Id="rId10" Type="http://schemas.microsoft.com/office/2007/relationships/diagramDrawing" Target="../diagrams/drawing9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9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0.xml"/><Relationship Id="rId3" Type="http://schemas.openxmlformats.org/officeDocument/2006/relationships/image" Target="../media/image38.png"/><Relationship Id="rId7" Type="http://schemas.openxmlformats.org/officeDocument/2006/relationships/diagramLayout" Target="../diagrams/layout10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0.xml"/><Relationship Id="rId5" Type="http://schemas.openxmlformats.org/officeDocument/2006/relationships/image" Target="../media/image18.png"/><Relationship Id="rId10" Type="http://schemas.microsoft.com/office/2007/relationships/diagramDrawing" Target="../diagrams/drawing10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10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Imagen 45">
            <a:extLst>
              <a:ext uri="{FF2B5EF4-FFF2-40B4-BE49-F238E27FC236}">
                <a16:creationId xmlns:a16="http://schemas.microsoft.com/office/drawing/2014/main" id="{1BA68FB9-4786-409A-87CC-5244AF69915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7661"/>
          <a:stretch/>
        </p:blipFill>
        <p:spPr>
          <a:xfrm>
            <a:off x="6269863" y="-156"/>
            <a:ext cx="5922137" cy="6858000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00CBF030-0766-48E4-814C-42733E2D97D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897" t="8711"/>
          <a:stretch/>
        </p:blipFill>
        <p:spPr>
          <a:xfrm>
            <a:off x="46037" y="868524"/>
            <a:ext cx="12090770" cy="3914123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C30C85E8-15B9-4BFE-BDA0-7FD428FF34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5956" y="9230287"/>
            <a:ext cx="1611585" cy="960505"/>
          </a:xfrm>
          <a:prstGeom prst="rect">
            <a:avLst/>
          </a:prstGeom>
        </p:spPr>
      </p:pic>
      <p:cxnSp>
        <p:nvCxnSpPr>
          <p:cNvPr id="39" name="Conector recto 38">
            <a:extLst>
              <a:ext uri="{FF2B5EF4-FFF2-40B4-BE49-F238E27FC236}">
                <a16:creationId xmlns:a16="http://schemas.microsoft.com/office/drawing/2014/main" id="{99DC0231-7928-4C36-9FE6-0ABB9CC0927F}"/>
              </a:ext>
            </a:extLst>
          </p:cNvPr>
          <p:cNvCxnSpPr/>
          <p:nvPr/>
        </p:nvCxnSpPr>
        <p:spPr>
          <a:xfrm>
            <a:off x="298156" y="5472793"/>
            <a:ext cx="11696553" cy="0"/>
          </a:xfrm>
          <a:prstGeom prst="line">
            <a:avLst/>
          </a:prstGeom>
          <a:ln w="76200">
            <a:solidFill>
              <a:srgbClr val="0A24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521" name="Imagen 21520">
            <a:extLst>
              <a:ext uri="{FF2B5EF4-FFF2-40B4-BE49-F238E27FC236}">
                <a16:creationId xmlns:a16="http://schemas.microsoft.com/office/drawing/2014/main" id="{28037F30-48DE-42CB-9646-8ABE0E5584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354" y="5633988"/>
            <a:ext cx="1535731" cy="1085179"/>
          </a:xfrm>
          <a:prstGeom prst="rect">
            <a:avLst/>
          </a:prstGeom>
        </p:spPr>
      </p:pic>
      <p:pic>
        <p:nvPicPr>
          <p:cNvPr id="21524" name="Imagen 21523">
            <a:extLst>
              <a:ext uri="{FF2B5EF4-FFF2-40B4-BE49-F238E27FC236}">
                <a16:creationId xmlns:a16="http://schemas.microsoft.com/office/drawing/2014/main" id="{FE21020A-F2E3-459A-8F45-F29FA664AC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39178" y="5723767"/>
            <a:ext cx="2304488" cy="1085182"/>
          </a:xfrm>
          <a:prstGeom prst="rect">
            <a:avLst/>
          </a:prstGeom>
        </p:spPr>
      </p:pic>
      <p:pic>
        <p:nvPicPr>
          <p:cNvPr id="21528" name="Imagen 21527">
            <a:extLst>
              <a:ext uri="{FF2B5EF4-FFF2-40B4-BE49-F238E27FC236}">
                <a16:creationId xmlns:a16="http://schemas.microsoft.com/office/drawing/2014/main" id="{98EE634A-0750-410A-B4A7-6F675C7E496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23581" y="5642096"/>
            <a:ext cx="1682642" cy="1097375"/>
          </a:xfrm>
          <a:prstGeom prst="rect">
            <a:avLst/>
          </a:prstGeom>
        </p:spPr>
      </p:pic>
      <p:pic>
        <p:nvPicPr>
          <p:cNvPr id="21529" name="Imagen 21528">
            <a:extLst>
              <a:ext uri="{FF2B5EF4-FFF2-40B4-BE49-F238E27FC236}">
                <a16:creationId xmlns:a16="http://schemas.microsoft.com/office/drawing/2014/main" id="{B9D0FE8C-9E98-4F33-88F0-54086DAC68A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8307" y="2735744"/>
            <a:ext cx="3179824" cy="175759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BA13217-720C-410D-B19B-0037E69E8D6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675242" y="5796195"/>
            <a:ext cx="2479826" cy="859463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795181B1-9DC0-4632-9148-4034BB43747B}"/>
              </a:ext>
            </a:extLst>
          </p:cNvPr>
          <p:cNvGrpSpPr/>
          <p:nvPr/>
        </p:nvGrpSpPr>
        <p:grpSpPr>
          <a:xfrm>
            <a:off x="6769690" y="-1816386"/>
            <a:ext cx="4922481" cy="745030"/>
            <a:chOff x="7214326" y="4404362"/>
            <a:chExt cx="4922481" cy="745030"/>
          </a:xfrm>
        </p:grpSpPr>
        <p:pic>
          <p:nvPicPr>
            <p:cNvPr id="2" name="Imagen 1">
              <a:extLst>
                <a:ext uri="{FF2B5EF4-FFF2-40B4-BE49-F238E27FC236}">
                  <a16:creationId xmlns:a16="http://schemas.microsoft.com/office/drawing/2014/main" id="{BDAD5A69-2DDD-4092-BE9C-F18FB57FC2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/>
            <a:srcRect l="7917" t="30969" r="15544" b="37846"/>
            <a:stretch/>
          </p:blipFill>
          <p:spPr>
            <a:xfrm>
              <a:off x="7214326" y="4404362"/>
              <a:ext cx="4922481" cy="745030"/>
            </a:xfrm>
            <a:prstGeom prst="rect">
              <a:avLst/>
            </a:prstGeom>
          </p:spPr>
        </p:pic>
        <p:cxnSp>
          <p:nvCxnSpPr>
            <p:cNvPr id="4" name="Conector recto 3">
              <a:extLst>
                <a:ext uri="{FF2B5EF4-FFF2-40B4-BE49-F238E27FC236}">
                  <a16:creationId xmlns:a16="http://schemas.microsoft.com/office/drawing/2014/main" id="{0F14A6DE-8CEA-41EF-8976-E8672F6CDC1F}"/>
                </a:ext>
              </a:extLst>
            </p:cNvPr>
            <p:cNvCxnSpPr>
              <a:cxnSpLocks/>
            </p:cNvCxnSpPr>
            <p:nvPr/>
          </p:nvCxnSpPr>
          <p:spPr>
            <a:xfrm>
              <a:off x="7330440" y="5013960"/>
              <a:ext cx="1676400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cto 15">
              <a:extLst>
                <a:ext uri="{FF2B5EF4-FFF2-40B4-BE49-F238E27FC236}">
                  <a16:creationId xmlns:a16="http://schemas.microsoft.com/office/drawing/2014/main" id="{F9F2F44E-6464-42C8-9E1A-AD9E5BE8BD54}"/>
                </a:ext>
              </a:extLst>
            </p:cNvPr>
            <p:cNvCxnSpPr>
              <a:cxnSpLocks/>
            </p:cNvCxnSpPr>
            <p:nvPr/>
          </p:nvCxnSpPr>
          <p:spPr>
            <a:xfrm>
              <a:off x="9333842" y="5013960"/>
              <a:ext cx="2660867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" name="Imagen 12">
            <a:extLst>
              <a:ext uri="{FF2B5EF4-FFF2-40B4-BE49-F238E27FC236}">
                <a16:creationId xmlns:a16="http://schemas.microsoft.com/office/drawing/2014/main" id="{BF7EED21-BF28-4472-9AB5-5FD74EC7744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81749" y="4401764"/>
            <a:ext cx="5760009" cy="869704"/>
          </a:xfrm>
          <a:prstGeom prst="rect">
            <a:avLst/>
          </a:prstGeom>
        </p:spPr>
      </p:pic>
      <p:grpSp>
        <p:nvGrpSpPr>
          <p:cNvPr id="8" name="Grupo 7">
            <a:extLst>
              <a:ext uri="{FF2B5EF4-FFF2-40B4-BE49-F238E27FC236}">
                <a16:creationId xmlns:a16="http://schemas.microsoft.com/office/drawing/2014/main" id="{FD630106-5DE2-44BC-86F9-11898CD25EF1}"/>
              </a:ext>
            </a:extLst>
          </p:cNvPr>
          <p:cNvGrpSpPr/>
          <p:nvPr/>
        </p:nvGrpSpPr>
        <p:grpSpPr>
          <a:xfrm>
            <a:off x="7391196" y="5633988"/>
            <a:ext cx="2332638" cy="1287326"/>
            <a:chOff x="12726909" y="2788005"/>
            <a:chExt cx="2146494" cy="1287326"/>
          </a:xfrm>
        </p:grpSpPr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id="{7CCB2968-8DD3-458B-96D4-1A911F4F83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b="33265"/>
            <a:stretch/>
          </p:blipFill>
          <p:spPr>
            <a:xfrm>
              <a:off x="12726909" y="2788005"/>
              <a:ext cx="1611585" cy="640995"/>
            </a:xfrm>
            <a:prstGeom prst="rect">
              <a:avLst/>
            </a:prstGeom>
          </p:spPr>
        </p:pic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C32652FD-0D86-45F1-A390-75AEFDAFCE7C}"/>
                </a:ext>
              </a:extLst>
            </p:cNvPr>
            <p:cNvSpPr txBox="1"/>
            <p:nvPr/>
          </p:nvSpPr>
          <p:spPr>
            <a:xfrm>
              <a:off x="12955703" y="3429000"/>
              <a:ext cx="19177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C" b="1" dirty="0">
                  <a:solidFill>
                    <a:srgbClr val="189E0E"/>
                  </a:solidFill>
                </a:rPr>
                <a:t>(+593) 99 583 8626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052365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AutoShape 11">
            <a:extLst>
              <a:ext uri="{FF2B5EF4-FFF2-40B4-BE49-F238E27FC236}">
                <a16:creationId xmlns:a16="http://schemas.microsoft.com/office/drawing/2014/main" id="{FBA408B6-7810-4203-94E9-9E05FB251E3A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1244760" y="1485672"/>
            <a:ext cx="2581275" cy="208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29" name="Freeform 13">
            <a:extLst>
              <a:ext uri="{FF2B5EF4-FFF2-40B4-BE49-F238E27FC236}">
                <a16:creationId xmlns:a16="http://schemas.microsoft.com/office/drawing/2014/main" id="{831C6D3D-4C48-43FF-B595-B9F1B103D34D}"/>
              </a:ext>
            </a:extLst>
          </p:cNvPr>
          <p:cNvSpPr>
            <a:spLocks/>
          </p:cNvSpPr>
          <p:nvPr/>
        </p:nvSpPr>
        <p:spPr bwMode="auto">
          <a:xfrm>
            <a:off x="1295560" y="2241322"/>
            <a:ext cx="1847850" cy="893763"/>
          </a:xfrm>
          <a:custGeom>
            <a:avLst/>
            <a:gdLst>
              <a:gd name="T0" fmla="*/ 777 w 1130"/>
              <a:gd name="T1" fmla="*/ 373 h 546"/>
              <a:gd name="T2" fmla="*/ 19 w 1130"/>
              <a:gd name="T3" fmla="*/ 8 h 546"/>
              <a:gd name="T4" fmla="*/ 0 w 1130"/>
              <a:gd name="T5" fmla="*/ 14 h 546"/>
              <a:gd name="T6" fmla="*/ 0 w 1130"/>
              <a:gd name="T7" fmla="*/ 16 h 546"/>
              <a:gd name="T8" fmla="*/ 784 w 1130"/>
              <a:gd name="T9" fmla="*/ 510 h 546"/>
              <a:gd name="T10" fmla="*/ 786 w 1130"/>
              <a:gd name="T11" fmla="*/ 510 h 546"/>
              <a:gd name="T12" fmla="*/ 790 w 1130"/>
              <a:gd name="T13" fmla="*/ 511 h 546"/>
              <a:gd name="T14" fmla="*/ 795 w 1130"/>
              <a:gd name="T15" fmla="*/ 510 h 546"/>
              <a:gd name="T16" fmla="*/ 833 w 1130"/>
              <a:gd name="T17" fmla="*/ 499 h 546"/>
              <a:gd name="T18" fmla="*/ 891 w 1130"/>
              <a:gd name="T19" fmla="*/ 490 h 546"/>
              <a:gd name="T20" fmla="*/ 960 w 1130"/>
              <a:gd name="T21" fmla="*/ 492 h 546"/>
              <a:gd name="T22" fmla="*/ 1046 w 1130"/>
              <a:gd name="T23" fmla="*/ 520 h 546"/>
              <a:gd name="T24" fmla="*/ 1119 w 1130"/>
              <a:gd name="T25" fmla="*/ 545 h 546"/>
              <a:gd name="T26" fmla="*/ 1128 w 1130"/>
              <a:gd name="T27" fmla="*/ 536 h 546"/>
              <a:gd name="T28" fmla="*/ 777 w 1130"/>
              <a:gd name="T29" fmla="*/ 373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30" h="546">
                <a:moveTo>
                  <a:pt x="777" y="373"/>
                </a:moveTo>
                <a:cubicBezTo>
                  <a:pt x="597" y="332"/>
                  <a:pt x="165" y="232"/>
                  <a:pt x="19" y="8"/>
                </a:cubicBezTo>
                <a:cubicBezTo>
                  <a:pt x="14" y="0"/>
                  <a:pt x="0" y="4"/>
                  <a:pt x="0" y="14"/>
                </a:cubicBezTo>
                <a:cubicBezTo>
                  <a:pt x="0" y="16"/>
                  <a:pt x="0" y="16"/>
                  <a:pt x="0" y="16"/>
                </a:cubicBezTo>
                <a:cubicBezTo>
                  <a:pt x="12" y="323"/>
                  <a:pt x="545" y="456"/>
                  <a:pt x="784" y="510"/>
                </a:cubicBezTo>
                <a:cubicBezTo>
                  <a:pt x="786" y="510"/>
                  <a:pt x="786" y="510"/>
                  <a:pt x="786" y="510"/>
                </a:cubicBezTo>
                <a:cubicBezTo>
                  <a:pt x="790" y="511"/>
                  <a:pt x="790" y="511"/>
                  <a:pt x="790" y="511"/>
                </a:cubicBezTo>
                <a:cubicBezTo>
                  <a:pt x="792" y="511"/>
                  <a:pt x="794" y="511"/>
                  <a:pt x="795" y="510"/>
                </a:cubicBezTo>
                <a:cubicBezTo>
                  <a:pt x="807" y="506"/>
                  <a:pt x="820" y="502"/>
                  <a:pt x="833" y="499"/>
                </a:cubicBezTo>
                <a:cubicBezTo>
                  <a:pt x="852" y="494"/>
                  <a:pt x="872" y="490"/>
                  <a:pt x="891" y="490"/>
                </a:cubicBezTo>
                <a:cubicBezTo>
                  <a:pt x="913" y="488"/>
                  <a:pt x="933" y="488"/>
                  <a:pt x="960" y="492"/>
                </a:cubicBezTo>
                <a:cubicBezTo>
                  <a:pt x="984" y="497"/>
                  <a:pt x="1011" y="506"/>
                  <a:pt x="1046" y="520"/>
                </a:cubicBezTo>
                <a:cubicBezTo>
                  <a:pt x="1065" y="528"/>
                  <a:pt x="1091" y="536"/>
                  <a:pt x="1119" y="545"/>
                </a:cubicBezTo>
                <a:cubicBezTo>
                  <a:pt x="1125" y="546"/>
                  <a:pt x="1130" y="541"/>
                  <a:pt x="1128" y="536"/>
                </a:cubicBezTo>
                <a:cubicBezTo>
                  <a:pt x="1077" y="435"/>
                  <a:pt x="958" y="414"/>
                  <a:pt x="777" y="373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0" name="Freeform 14">
            <a:extLst>
              <a:ext uri="{FF2B5EF4-FFF2-40B4-BE49-F238E27FC236}">
                <a16:creationId xmlns:a16="http://schemas.microsoft.com/office/drawing/2014/main" id="{9507B032-BA22-4FA5-9189-9E2226021E45}"/>
              </a:ext>
            </a:extLst>
          </p:cNvPr>
          <p:cNvSpPr>
            <a:spLocks/>
          </p:cNvSpPr>
          <p:nvPr/>
        </p:nvSpPr>
        <p:spPr bwMode="auto">
          <a:xfrm>
            <a:off x="1293973" y="2596922"/>
            <a:ext cx="771525" cy="565150"/>
          </a:xfrm>
          <a:custGeom>
            <a:avLst/>
            <a:gdLst>
              <a:gd name="T0" fmla="*/ 317 w 472"/>
              <a:gd name="T1" fmla="*/ 346 h 346"/>
              <a:gd name="T2" fmla="*/ 460 w 472"/>
              <a:gd name="T3" fmla="*/ 302 h 346"/>
              <a:gd name="T4" fmla="*/ 461 w 472"/>
              <a:gd name="T5" fmla="*/ 301 h 346"/>
              <a:gd name="T6" fmla="*/ 465 w 472"/>
              <a:gd name="T7" fmla="*/ 299 h 346"/>
              <a:gd name="T8" fmla="*/ 463 w 472"/>
              <a:gd name="T9" fmla="*/ 281 h 346"/>
              <a:gd name="T10" fmla="*/ 19 w 472"/>
              <a:gd name="T11" fmla="*/ 9 h 346"/>
              <a:gd name="T12" fmla="*/ 0 w 472"/>
              <a:gd name="T13" fmla="*/ 14 h 346"/>
              <a:gd name="T14" fmla="*/ 0 w 472"/>
              <a:gd name="T15" fmla="*/ 25 h 346"/>
              <a:gd name="T16" fmla="*/ 0 w 472"/>
              <a:gd name="T17" fmla="*/ 26 h 346"/>
              <a:gd name="T18" fmla="*/ 317 w 472"/>
              <a:gd name="T19" fmla="*/ 346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72" h="346">
                <a:moveTo>
                  <a:pt x="317" y="346"/>
                </a:moveTo>
                <a:cubicBezTo>
                  <a:pt x="364" y="333"/>
                  <a:pt x="415" y="320"/>
                  <a:pt x="460" y="302"/>
                </a:cubicBezTo>
                <a:cubicBezTo>
                  <a:pt x="461" y="301"/>
                  <a:pt x="461" y="301"/>
                  <a:pt x="461" y="301"/>
                </a:cubicBezTo>
                <a:cubicBezTo>
                  <a:pt x="462" y="300"/>
                  <a:pt x="464" y="300"/>
                  <a:pt x="465" y="299"/>
                </a:cubicBezTo>
                <a:cubicBezTo>
                  <a:pt x="472" y="295"/>
                  <a:pt x="472" y="284"/>
                  <a:pt x="463" y="281"/>
                </a:cubicBezTo>
                <a:cubicBezTo>
                  <a:pt x="282" y="229"/>
                  <a:pt x="117" y="152"/>
                  <a:pt x="19" y="9"/>
                </a:cubicBezTo>
                <a:cubicBezTo>
                  <a:pt x="13" y="0"/>
                  <a:pt x="0" y="4"/>
                  <a:pt x="0" y="14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6"/>
                  <a:pt x="0" y="26"/>
                  <a:pt x="0" y="26"/>
                </a:cubicBezTo>
                <a:cubicBezTo>
                  <a:pt x="10" y="178"/>
                  <a:pt x="115" y="262"/>
                  <a:pt x="317" y="34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1" name="Freeform 15">
            <a:extLst>
              <a:ext uri="{FF2B5EF4-FFF2-40B4-BE49-F238E27FC236}">
                <a16:creationId xmlns:a16="http://schemas.microsoft.com/office/drawing/2014/main" id="{AAD69B8C-541C-40E5-B0DB-AA733D958AE5}"/>
              </a:ext>
            </a:extLst>
          </p:cNvPr>
          <p:cNvSpPr>
            <a:spLocks/>
          </p:cNvSpPr>
          <p:nvPr/>
        </p:nvSpPr>
        <p:spPr bwMode="auto">
          <a:xfrm>
            <a:off x="1293973" y="1871435"/>
            <a:ext cx="2063750" cy="1209675"/>
          </a:xfrm>
          <a:custGeom>
            <a:avLst/>
            <a:gdLst>
              <a:gd name="T0" fmla="*/ 764 w 1262"/>
              <a:gd name="T1" fmla="*/ 515 h 739"/>
              <a:gd name="T2" fmla="*/ 1201 w 1262"/>
              <a:gd name="T3" fmla="*/ 733 h 739"/>
              <a:gd name="T4" fmla="*/ 1213 w 1262"/>
              <a:gd name="T5" fmla="*/ 734 h 739"/>
              <a:gd name="T6" fmla="*/ 1259 w 1262"/>
              <a:gd name="T7" fmla="*/ 602 h 739"/>
              <a:gd name="T8" fmla="*/ 1110 w 1262"/>
              <a:gd name="T9" fmla="*/ 476 h 739"/>
              <a:gd name="T10" fmla="*/ 802 w 1262"/>
              <a:gd name="T11" fmla="*/ 392 h 739"/>
              <a:gd name="T12" fmla="*/ 13 w 1262"/>
              <a:gd name="T13" fmla="*/ 5 h 739"/>
              <a:gd name="T14" fmla="*/ 1 w 1262"/>
              <a:gd name="T15" fmla="*/ 9 h 739"/>
              <a:gd name="T16" fmla="*/ 0 w 1262"/>
              <a:gd name="T17" fmla="*/ 27 h 739"/>
              <a:gd name="T18" fmla="*/ 0 w 1262"/>
              <a:gd name="T19" fmla="*/ 27 h 739"/>
              <a:gd name="T20" fmla="*/ 764 w 1262"/>
              <a:gd name="T21" fmla="*/ 515 h 7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62" h="739">
                <a:moveTo>
                  <a:pt x="764" y="515"/>
                </a:moveTo>
                <a:cubicBezTo>
                  <a:pt x="973" y="564"/>
                  <a:pt x="1151" y="597"/>
                  <a:pt x="1201" y="733"/>
                </a:cubicBezTo>
                <a:cubicBezTo>
                  <a:pt x="1202" y="738"/>
                  <a:pt x="1210" y="739"/>
                  <a:pt x="1213" y="734"/>
                </a:cubicBezTo>
                <a:cubicBezTo>
                  <a:pt x="1243" y="685"/>
                  <a:pt x="1262" y="642"/>
                  <a:pt x="1259" y="602"/>
                </a:cubicBezTo>
                <a:cubicBezTo>
                  <a:pt x="1256" y="559"/>
                  <a:pt x="1212" y="507"/>
                  <a:pt x="1110" y="476"/>
                </a:cubicBezTo>
                <a:cubicBezTo>
                  <a:pt x="1008" y="445"/>
                  <a:pt x="965" y="437"/>
                  <a:pt x="802" y="392"/>
                </a:cubicBezTo>
                <a:cubicBezTo>
                  <a:pt x="643" y="349"/>
                  <a:pt x="167" y="230"/>
                  <a:pt x="13" y="5"/>
                </a:cubicBezTo>
                <a:cubicBezTo>
                  <a:pt x="10" y="0"/>
                  <a:pt x="1" y="2"/>
                  <a:pt x="1" y="9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27"/>
                  <a:pt x="0" y="27"/>
                  <a:pt x="0" y="27"/>
                </a:cubicBezTo>
                <a:cubicBezTo>
                  <a:pt x="13" y="321"/>
                  <a:pt x="548" y="465"/>
                  <a:pt x="764" y="515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2" name="Freeform 16">
            <a:extLst>
              <a:ext uri="{FF2B5EF4-FFF2-40B4-BE49-F238E27FC236}">
                <a16:creationId xmlns:a16="http://schemas.microsoft.com/office/drawing/2014/main" id="{5D9D754D-BF06-4AE7-A1CE-BD8638D4A9B9}"/>
              </a:ext>
            </a:extLst>
          </p:cNvPr>
          <p:cNvSpPr>
            <a:spLocks/>
          </p:cNvSpPr>
          <p:nvPr/>
        </p:nvSpPr>
        <p:spPr bwMode="auto">
          <a:xfrm>
            <a:off x="1293973" y="1479322"/>
            <a:ext cx="2579688" cy="1733550"/>
          </a:xfrm>
          <a:custGeom>
            <a:avLst/>
            <a:gdLst>
              <a:gd name="T0" fmla="*/ 1123 w 1577"/>
              <a:gd name="T1" fmla="*/ 626 h 1060"/>
              <a:gd name="T2" fmla="*/ 1347 w 1577"/>
              <a:gd name="T3" fmla="*/ 877 h 1060"/>
              <a:gd name="T4" fmla="*/ 1263 w 1577"/>
              <a:gd name="T5" fmla="*/ 1026 h 1060"/>
              <a:gd name="T6" fmla="*/ 1268 w 1577"/>
              <a:gd name="T7" fmla="*/ 1043 h 1060"/>
              <a:gd name="T8" fmla="*/ 1290 w 1577"/>
              <a:gd name="T9" fmla="*/ 1045 h 1060"/>
              <a:gd name="T10" fmla="*/ 1358 w 1577"/>
              <a:gd name="T11" fmla="*/ 1058 h 1060"/>
              <a:gd name="T12" fmla="*/ 1378 w 1577"/>
              <a:gd name="T13" fmla="*/ 1053 h 1060"/>
              <a:gd name="T14" fmla="*/ 1348 w 1577"/>
              <a:gd name="T15" fmla="*/ 525 h 1060"/>
              <a:gd name="T16" fmla="*/ 19 w 1577"/>
              <a:gd name="T17" fmla="*/ 6 h 1060"/>
              <a:gd name="T18" fmla="*/ 0 w 1577"/>
              <a:gd name="T19" fmla="*/ 12 h 1060"/>
              <a:gd name="T20" fmla="*/ 0 w 1577"/>
              <a:gd name="T21" fmla="*/ 49 h 1060"/>
              <a:gd name="T22" fmla="*/ 1123 w 1577"/>
              <a:gd name="T23" fmla="*/ 626 h 10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577" h="1060">
                <a:moveTo>
                  <a:pt x="1123" y="626"/>
                </a:moveTo>
                <a:cubicBezTo>
                  <a:pt x="1245" y="655"/>
                  <a:pt x="1384" y="738"/>
                  <a:pt x="1347" y="877"/>
                </a:cubicBezTo>
                <a:cubicBezTo>
                  <a:pt x="1339" y="903"/>
                  <a:pt x="1315" y="971"/>
                  <a:pt x="1263" y="1026"/>
                </a:cubicBezTo>
                <a:cubicBezTo>
                  <a:pt x="1257" y="1032"/>
                  <a:pt x="1261" y="1042"/>
                  <a:pt x="1268" y="1043"/>
                </a:cubicBezTo>
                <a:cubicBezTo>
                  <a:pt x="1276" y="1044"/>
                  <a:pt x="1283" y="1045"/>
                  <a:pt x="1290" y="1045"/>
                </a:cubicBezTo>
                <a:cubicBezTo>
                  <a:pt x="1313" y="1049"/>
                  <a:pt x="1336" y="1053"/>
                  <a:pt x="1358" y="1058"/>
                </a:cubicBezTo>
                <a:cubicBezTo>
                  <a:pt x="1365" y="1060"/>
                  <a:pt x="1373" y="1058"/>
                  <a:pt x="1378" y="1053"/>
                </a:cubicBezTo>
                <a:cubicBezTo>
                  <a:pt x="1541" y="890"/>
                  <a:pt x="1577" y="661"/>
                  <a:pt x="1348" y="525"/>
                </a:cubicBezTo>
                <a:cubicBezTo>
                  <a:pt x="1155" y="409"/>
                  <a:pt x="341" y="368"/>
                  <a:pt x="19" y="6"/>
                </a:cubicBezTo>
                <a:cubicBezTo>
                  <a:pt x="12" y="0"/>
                  <a:pt x="0" y="3"/>
                  <a:pt x="0" y="12"/>
                </a:cubicBezTo>
                <a:cubicBezTo>
                  <a:pt x="0" y="49"/>
                  <a:pt x="0" y="49"/>
                  <a:pt x="0" y="49"/>
                </a:cubicBezTo>
                <a:cubicBezTo>
                  <a:pt x="2" y="342"/>
                  <a:pt x="710" y="532"/>
                  <a:pt x="1123" y="62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3" name="Freeform 17">
            <a:extLst>
              <a:ext uri="{FF2B5EF4-FFF2-40B4-BE49-F238E27FC236}">
                <a16:creationId xmlns:a16="http://schemas.microsoft.com/office/drawing/2014/main" id="{A37CFF67-D77B-4D71-907F-87262CA85917}"/>
              </a:ext>
            </a:extLst>
          </p:cNvPr>
          <p:cNvSpPr>
            <a:spLocks/>
          </p:cNvSpPr>
          <p:nvPr/>
        </p:nvSpPr>
        <p:spPr bwMode="auto">
          <a:xfrm>
            <a:off x="1244760" y="3174772"/>
            <a:ext cx="2584450" cy="392113"/>
          </a:xfrm>
          <a:custGeom>
            <a:avLst/>
            <a:gdLst>
              <a:gd name="T0" fmla="*/ 1578 w 1580"/>
              <a:gd name="T1" fmla="*/ 229 h 240"/>
              <a:gd name="T2" fmla="*/ 1548 w 1580"/>
              <a:gd name="T3" fmla="*/ 162 h 240"/>
              <a:gd name="T4" fmla="*/ 1527 w 1580"/>
              <a:gd name="T5" fmla="*/ 141 h 240"/>
              <a:gd name="T6" fmla="*/ 1312 w 1580"/>
              <a:gd name="T7" fmla="*/ 92 h 240"/>
              <a:gd name="T8" fmla="*/ 1052 w 1580"/>
              <a:gd name="T9" fmla="*/ 28 h 240"/>
              <a:gd name="T10" fmla="*/ 927 w 1580"/>
              <a:gd name="T11" fmla="*/ 2 h 240"/>
              <a:gd name="T12" fmla="*/ 838 w 1580"/>
              <a:gd name="T13" fmla="*/ 24 h 240"/>
              <a:gd name="T14" fmla="*/ 791 w 1580"/>
              <a:gd name="T15" fmla="*/ 65 h 240"/>
              <a:gd name="T16" fmla="*/ 780 w 1580"/>
              <a:gd name="T17" fmla="*/ 65 h 240"/>
              <a:gd name="T18" fmla="*/ 733 w 1580"/>
              <a:gd name="T19" fmla="*/ 24 h 240"/>
              <a:gd name="T20" fmla="*/ 645 w 1580"/>
              <a:gd name="T21" fmla="*/ 2 h 240"/>
              <a:gd name="T22" fmla="*/ 512 w 1580"/>
              <a:gd name="T23" fmla="*/ 30 h 240"/>
              <a:gd name="T24" fmla="*/ 259 w 1580"/>
              <a:gd name="T25" fmla="*/ 92 h 240"/>
              <a:gd name="T26" fmla="*/ 47 w 1580"/>
              <a:gd name="T27" fmla="*/ 141 h 240"/>
              <a:gd name="T28" fmla="*/ 26 w 1580"/>
              <a:gd name="T29" fmla="*/ 162 h 240"/>
              <a:gd name="T30" fmla="*/ 1 w 1580"/>
              <a:gd name="T31" fmla="*/ 230 h 240"/>
              <a:gd name="T32" fmla="*/ 8 w 1580"/>
              <a:gd name="T33" fmla="*/ 240 h 240"/>
              <a:gd name="T34" fmla="*/ 1571 w 1580"/>
              <a:gd name="T35" fmla="*/ 240 h 240"/>
              <a:gd name="T36" fmla="*/ 1578 w 1580"/>
              <a:gd name="T37" fmla="*/ 229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580" h="240">
                <a:moveTo>
                  <a:pt x="1578" y="229"/>
                </a:moveTo>
                <a:cubicBezTo>
                  <a:pt x="1548" y="162"/>
                  <a:pt x="1548" y="162"/>
                  <a:pt x="1548" y="162"/>
                </a:cubicBezTo>
                <a:cubicBezTo>
                  <a:pt x="1544" y="152"/>
                  <a:pt x="1537" y="145"/>
                  <a:pt x="1527" y="141"/>
                </a:cubicBezTo>
                <a:cubicBezTo>
                  <a:pt x="1470" y="119"/>
                  <a:pt x="1382" y="102"/>
                  <a:pt x="1312" y="92"/>
                </a:cubicBezTo>
                <a:cubicBezTo>
                  <a:pt x="1236" y="82"/>
                  <a:pt x="1114" y="54"/>
                  <a:pt x="1052" y="28"/>
                </a:cubicBezTo>
                <a:cubicBezTo>
                  <a:pt x="993" y="2"/>
                  <a:pt x="960" y="0"/>
                  <a:pt x="927" y="2"/>
                </a:cubicBezTo>
                <a:cubicBezTo>
                  <a:pt x="893" y="4"/>
                  <a:pt x="863" y="11"/>
                  <a:pt x="838" y="24"/>
                </a:cubicBezTo>
                <a:cubicBezTo>
                  <a:pt x="817" y="34"/>
                  <a:pt x="800" y="47"/>
                  <a:pt x="791" y="65"/>
                </a:cubicBezTo>
                <a:cubicBezTo>
                  <a:pt x="789" y="69"/>
                  <a:pt x="783" y="69"/>
                  <a:pt x="780" y="65"/>
                </a:cubicBezTo>
                <a:cubicBezTo>
                  <a:pt x="771" y="47"/>
                  <a:pt x="754" y="34"/>
                  <a:pt x="733" y="24"/>
                </a:cubicBezTo>
                <a:cubicBezTo>
                  <a:pt x="709" y="11"/>
                  <a:pt x="678" y="4"/>
                  <a:pt x="645" y="2"/>
                </a:cubicBezTo>
                <a:cubicBezTo>
                  <a:pt x="611" y="0"/>
                  <a:pt x="572" y="4"/>
                  <a:pt x="512" y="30"/>
                </a:cubicBezTo>
                <a:cubicBezTo>
                  <a:pt x="451" y="55"/>
                  <a:pt x="336" y="82"/>
                  <a:pt x="259" y="92"/>
                </a:cubicBezTo>
                <a:cubicBezTo>
                  <a:pt x="190" y="101"/>
                  <a:pt x="104" y="119"/>
                  <a:pt x="47" y="141"/>
                </a:cubicBezTo>
                <a:cubicBezTo>
                  <a:pt x="37" y="145"/>
                  <a:pt x="29" y="151"/>
                  <a:pt x="26" y="162"/>
                </a:cubicBezTo>
                <a:cubicBezTo>
                  <a:pt x="1" y="230"/>
                  <a:pt x="1" y="230"/>
                  <a:pt x="1" y="230"/>
                </a:cubicBezTo>
                <a:cubicBezTo>
                  <a:pt x="0" y="235"/>
                  <a:pt x="3" y="240"/>
                  <a:pt x="8" y="240"/>
                </a:cubicBezTo>
                <a:cubicBezTo>
                  <a:pt x="1571" y="240"/>
                  <a:pt x="1571" y="240"/>
                  <a:pt x="1571" y="240"/>
                </a:cubicBezTo>
                <a:cubicBezTo>
                  <a:pt x="1576" y="240"/>
                  <a:pt x="1580" y="235"/>
                  <a:pt x="1578" y="229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7209AE6-C79A-485E-B3FD-83D6D6C7F8B3}"/>
              </a:ext>
            </a:extLst>
          </p:cNvPr>
          <p:cNvSpPr txBox="1"/>
          <p:nvPr/>
        </p:nvSpPr>
        <p:spPr>
          <a:xfrm>
            <a:off x="3896753" y="2179814"/>
            <a:ext cx="756008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C" sz="3300" b="1" i="0" u="none" strike="noStrike" baseline="0" dirty="0">
                <a:solidFill>
                  <a:srgbClr val="001A5A"/>
                </a:solidFill>
                <a:latin typeface="BwModelica-Bold" panose="00000800000000000000" pitchFamily="50" charset="0"/>
              </a:rPr>
              <a:t>ADVENTISTA DEL SÉPTIMO DÍA</a:t>
            </a:r>
            <a:endParaRPr lang="es-EC" sz="3300" b="1" i="0" u="none" strike="noStrike" baseline="0" dirty="0">
              <a:solidFill>
                <a:srgbClr val="001A5A"/>
              </a:solidFill>
              <a:latin typeface="BwModelica-ExtraBold" panose="00000900000000000000" pitchFamily="50" charset="0"/>
            </a:endParaRPr>
          </a:p>
          <a:p>
            <a:pPr algn="ctr"/>
            <a:r>
              <a:rPr lang="es-EC" sz="3900" b="1" i="0" u="none" strike="noStrike" baseline="0" dirty="0">
                <a:solidFill>
                  <a:srgbClr val="001A5A"/>
                </a:solidFill>
                <a:latin typeface="BwModelica-ExtraBold" panose="00000900000000000000" pitchFamily="50" charset="0"/>
              </a:rPr>
              <a:t>MOVIMIENTO DE REFORMA</a:t>
            </a:r>
            <a:endParaRPr lang="es-EC" sz="3900" dirty="0">
              <a:solidFill>
                <a:srgbClr val="001A5A"/>
              </a:solidFill>
              <a:latin typeface="Bw Modelica Black" panose="00000A00000000000000" pitchFamily="50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752ABEC9-4E9D-418B-BE39-DC4662B7F4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9879" y="4360189"/>
            <a:ext cx="950203" cy="100156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3DAD6A6-2282-4BA2-88F8-DA30F2A2BF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1620" y="4487779"/>
            <a:ext cx="5696124" cy="85932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A734C75-D5B7-45F1-AE0D-CF695BA221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1084" y="4408082"/>
            <a:ext cx="2508400" cy="916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134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50"/>
                            </p:stCondLst>
                            <p:childTnLst>
                              <p:par>
                                <p:cTn id="29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250"/>
                            </p:stCondLst>
                            <p:childTnLst>
                              <p:par>
                                <p:cTn id="3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El punto de vista bíblico sobre la puntualidad">
            <a:extLst>
              <a:ext uri="{FF2B5EF4-FFF2-40B4-BE49-F238E27FC236}">
                <a16:creationId xmlns:a16="http://schemas.microsoft.com/office/drawing/2014/main" id="{711AA4C7-83D9-4A6E-883D-6DE74D817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887687"/>
            <a:ext cx="7816646" cy="3908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87084" y="112216"/>
            <a:ext cx="8337745" cy="144655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s-MX" sz="88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Asiste Puntual</a:t>
            </a:r>
            <a:endParaRPr lang="es-EC" sz="8800" dirty="0">
              <a:solidFill>
                <a:srgbClr val="0070C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A1BA99B4-04E6-4283-BB10-31A72CC2D73E}"/>
              </a:ext>
            </a:extLst>
          </p:cNvPr>
          <p:cNvGrpSpPr/>
          <p:nvPr/>
        </p:nvGrpSpPr>
        <p:grpSpPr>
          <a:xfrm>
            <a:off x="0" y="5665899"/>
            <a:ext cx="12166601" cy="1347314"/>
            <a:chOff x="0" y="5665899"/>
            <a:chExt cx="12166601" cy="1347314"/>
          </a:xfrm>
        </p:grpSpPr>
        <p:sp>
          <p:nvSpPr>
            <p:cNvPr id="8" name="Rectángulo 7"/>
            <p:cNvSpPr/>
            <p:nvPr/>
          </p:nvSpPr>
          <p:spPr>
            <a:xfrm>
              <a:off x="1" y="5761519"/>
              <a:ext cx="12166600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040" name="Picture 16" descr="Imagen relacionada">
              <a:extLst>
                <a:ext uri="{FF2B5EF4-FFF2-40B4-BE49-F238E27FC236}">
                  <a16:creationId xmlns:a16="http://schemas.microsoft.com/office/drawing/2014/main" id="{FCEAB9AF-4E01-4849-B814-BD214A22604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0" y="5665899"/>
              <a:ext cx="1212948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4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0C840142-F805-4669-8964-5A51F4834119}"/>
                </a:ext>
              </a:extLst>
            </p:cNvPr>
            <p:cNvSpPr/>
            <p:nvPr/>
          </p:nvSpPr>
          <p:spPr>
            <a:xfrm>
              <a:off x="59279" y="6064101"/>
              <a:ext cx="2411778" cy="76944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r>
                <a:rPr lang="es-MX" sz="2200" dirty="0">
                  <a:solidFill>
                    <a:schemeClr val="accent4">
                      <a:lumMod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Registro</a:t>
              </a:r>
            </a:p>
            <a:p>
              <a:r>
                <a:rPr lang="es-MX" sz="2200" dirty="0">
                  <a:solidFill>
                    <a:schemeClr val="accent4">
                      <a:lumMod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de Asistencia</a:t>
              </a:r>
              <a:endParaRPr lang="es-EC" sz="22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7BE137F-DBC2-4E0B-9FA9-0442EE72531C}"/>
              </a:ext>
            </a:extLst>
          </p:cNvPr>
          <p:cNvSpPr txBox="1"/>
          <p:nvPr/>
        </p:nvSpPr>
        <p:spPr>
          <a:xfrm>
            <a:off x="6459795" y="1362060"/>
            <a:ext cx="5548486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s-EC" sz="4000" b="1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Cada sábado 9:00am (Ecuador) por:</a:t>
            </a:r>
          </a:p>
        </p:txBody>
      </p:sp>
      <p:sp>
        <p:nvSpPr>
          <p:cNvPr id="3" name="Text Box 16">
            <a:extLst>
              <a:ext uri="{FF2B5EF4-FFF2-40B4-BE49-F238E27FC236}">
                <a16:creationId xmlns:a16="http://schemas.microsoft.com/office/drawing/2014/main" id="{CE6EE3F3-ADD8-4C8E-8E6B-E5A839191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6718" y="5346232"/>
            <a:ext cx="3615107" cy="388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effectLst/>
                <a:latin typeface="Candara" panose="020E0502030303020204" pitchFamily="34" charset="0"/>
              </a:rPr>
              <a:t>Unión Ecuatoriana ASDMR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2" descr="Download Free png Youtube Live Png (94+ images in Collection) Page ...">
            <a:extLst>
              <a:ext uri="{FF2B5EF4-FFF2-40B4-BE49-F238E27FC236}">
                <a16:creationId xmlns:a16="http://schemas.microsoft.com/office/drawing/2014/main" id="{4D70A591-E75B-4729-B671-47FD788F0C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20" b="10919"/>
          <a:stretch/>
        </p:blipFill>
        <p:spPr bwMode="auto">
          <a:xfrm>
            <a:off x="8572313" y="2641663"/>
            <a:ext cx="2583918" cy="1284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Facebook Live Logo - PNG y Vector">
            <a:extLst>
              <a:ext uri="{FF2B5EF4-FFF2-40B4-BE49-F238E27FC236}">
                <a16:creationId xmlns:a16="http://schemas.microsoft.com/office/drawing/2014/main" id="{55A16EB4-5357-43FE-AE1E-77A3845E60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664" y="4605537"/>
            <a:ext cx="2115788" cy="738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16">
            <a:extLst>
              <a:ext uri="{FF2B5EF4-FFF2-40B4-BE49-F238E27FC236}">
                <a16:creationId xmlns:a16="http://schemas.microsoft.com/office/drawing/2014/main" id="{FEFA6618-312E-4F12-81CA-504B07EB2C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2313" y="3919976"/>
            <a:ext cx="2583919" cy="331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effectLst/>
                <a:latin typeface="Candara" panose="020E0502030303020204" pitchFamily="34" charset="0"/>
              </a:rPr>
              <a:t>ASDMR ECUADOR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8DA5989-11F9-F38E-DAFF-ED8EA7D025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06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"/>
          <p:cNvSpPr txBox="1">
            <a:spLocks/>
          </p:cNvSpPr>
          <p:nvPr/>
        </p:nvSpPr>
        <p:spPr>
          <a:xfrm>
            <a:off x="6259039" y="6260504"/>
            <a:ext cx="4384221" cy="39472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s-MX" sz="1600" b="1" i="1" dirty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Sábado, 22 de noviembre de 2025</a:t>
            </a:r>
            <a:endParaRPr lang="es-EC" sz="1600" b="1" i="1" dirty="0">
              <a:solidFill>
                <a:schemeClr val="accent5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5C420512-14B4-9ABC-3D24-E06996B3B42C}"/>
              </a:ext>
            </a:extLst>
          </p:cNvPr>
          <p:cNvGrpSpPr/>
          <p:nvPr/>
        </p:nvGrpSpPr>
        <p:grpSpPr>
          <a:xfrm>
            <a:off x="0" y="-47296"/>
            <a:ext cx="4279900" cy="4361647"/>
            <a:chOff x="496190" y="4139081"/>
            <a:chExt cx="2913724" cy="2913724"/>
          </a:xfrm>
        </p:grpSpPr>
        <p:pic>
          <p:nvPicPr>
            <p:cNvPr id="1036" name="Picture 12" descr="Diseño PNG Y SVG De Crayones Split Icono Para Camisetas">
              <a:extLst>
                <a:ext uri="{FF2B5EF4-FFF2-40B4-BE49-F238E27FC236}">
                  <a16:creationId xmlns:a16="http://schemas.microsoft.com/office/drawing/2014/main" id="{C3E17FDA-FF8F-659A-C093-9F7DA574C0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6190" y="4139081"/>
              <a:ext cx="2913724" cy="29137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ángulo 8"/>
            <p:cNvSpPr/>
            <p:nvPr/>
          </p:nvSpPr>
          <p:spPr>
            <a:xfrm>
              <a:off x="574532" y="5455148"/>
              <a:ext cx="2709442" cy="69840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pPr algn="ctr"/>
              <a:r>
                <a:rPr lang="es-MX" sz="2600" dirty="0">
                  <a:effectLst/>
                  <a:latin typeface="Abadi" panose="020B0604020104020204" pitchFamily="34" charset="0"/>
                </a:rPr>
                <a:t>La lección de los niños para hoy es:</a:t>
              </a:r>
              <a:endParaRPr lang="es-EC" sz="2600" dirty="0">
                <a:latin typeface="Abadi" panose="020B0604020104020204" pitchFamily="34" charset="0"/>
              </a:endParaRPr>
            </a:p>
          </p:txBody>
        </p:sp>
      </p:grpSp>
      <p:pic>
        <p:nvPicPr>
          <p:cNvPr id="2074" name="Picture 26" descr="Imagen relacionada">
            <a:extLst>
              <a:ext uri="{FF2B5EF4-FFF2-40B4-BE49-F238E27FC236}">
                <a16:creationId xmlns:a16="http://schemas.microsoft.com/office/drawing/2014/main" id="{C4AF558D-73D6-4EFE-9C47-3C4BEE2C6B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058400" y="4028366"/>
            <a:ext cx="2106618" cy="2804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52E0396-ED3D-4B34-9EB5-B65AF9E3F4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075" y="5864742"/>
            <a:ext cx="3146610" cy="923330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A3600C81-94F6-4AFC-98C6-A062EB6F7F6D}"/>
              </a:ext>
            </a:extLst>
          </p:cNvPr>
          <p:cNvSpPr txBox="1"/>
          <p:nvPr/>
        </p:nvSpPr>
        <p:spPr>
          <a:xfrm>
            <a:off x="789606" y="3968803"/>
            <a:ext cx="965322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s-MX" sz="6000" b="1" dirty="0">
                <a:effectLst/>
                <a:latin typeface="Bw Modelica ExtraBold" panose="000009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Jesús aparece ante los discípulos</a:t>
            </a:r>
            <a:endParaRPr lang="es-EC" sz="6000" b="1" dirty="0">
              <a:effectLst/>
              <a:latin typeface="Bw Modelica ExtraBold" panose="00000900000000000000" pitchFamily="50" charset="0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F20D24F-006F-A3C4-8280-042C2AD05F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7063" y="218800"/>
            <a:ext cx="6613728" cy="3720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725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3E3A0092-F438-DAC8-0CE4-EAAEC216580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52623"/>
          <a:stretch>
            <a:fillRect/>
          </a:stretch>
        </p:blipFill>
        <p:spPr>
          <a:xfrm>
            <a:off x="-8480" y="-14621"/>
            <a:ext cx="12200480" cy="6493692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80B956D9-0C0F-4DCD-890F-E9042336C827}"/>
              </a:ext>
            </a:extLst>
          </p:cNvPr>
          <p:cNvGrpSpPr/>
          <p:nvPr/>
        </p:nvGrpSpPr>
        <p:grpSpPr>
          <a:xfrm>
            <a:off x="0" y="5666140"/>
            <a:ext cx="12191999" cy="1347314"/>
            <a:chOff x="0" y="5645117"/>
            <a:chExt cx="12191999" cy="1347314"/>
          </a:xfrm>
        </p:grpSpPr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87AD27CE-2866-4053-ABEE-9FA64332F9CD}"/>
                </a:ext>
              </a:extLst>
            </p:cNvPr>
            <p:cNvSpPr/>
            <p:nvPr/>
          </p:nvSpPr>
          <p:spPr>
            <a:xfrm>
              <a:off x="0" y="57615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37" name="Picture 16" descr="Imagen relacionada">
              <a:extLst>
                <a:ext uri="{FF2B5EF4-FFF2-40B4-BE49-F238E27FC236}">
                  <a16:creationId xmlns:a16="http://schemas.microsoft.com/office/drawing/2014/main" id="{EB4CDEE7-8F3B-437F-95FD-DC3C5622CC9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0" y="5645117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Título 1">
              <a:extLst>
                <a:ext uri="{FF2B5EF4-FFF2-40B4-BE49-F238E27FC236}">
                  <a16:creationId xmlns:a16="http://schemas.microsoft.com/office/drawing/2014/main" id="{4F6A7AC1-73B7-4915-8702-8B45F5049B5E}"/>
                </a:ext>
              </a:extLst>
            </p:cNvPr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9" name="Título 1">
              <a:extLst>
                <a:ext uri="{FF2B5EF4-FFF2-40B4-BE49-F238E27FC236}">
                  <a16:creationId xmlns:a16="http://schemas.microsoft.com/office/drawing/2014/main" id="{36FC9C43-88EF-4CA4-84BF-0AC4A56956A2}"/>
                </a:ext>
              </a:extLst>
            </p:cNvPr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4" name="Subtítulo 2">
              <a:extLst>
                <a:ext uri="{FF2B5EF4-FFF2-40B4-BE49-F238E27FC236}">
                  <a16:creationId xmlns:a16="http://schemas.microsoft.com/office/drawing/2014/main" id="{5EE02D01-D6F9-46D6-B0E6-C5304E84E3CF}"/>
                </a:ext>
              </a:extLst>
            </p:cNvPr>
            <p:cNvSpPr txBox="1">
              <a:spLocks/>
            </p:cNvSpPr>
            <p:nvPr/>
          </p:nvSpPr>
          <p:spPr>
            <a:xfrm>
              <a:off x="20261" y="6355817"/>
              <a:ext cx="2307303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Lección 8 </a:t>
              </a:r>
            </a:p>
          </p:txBody>
        </p:sp>
        <p:sp>
          <p:nvSpPr>
            <p:cNvPr id="25" name="Título 1"/>
            <p:cNvSpPr txBox="1">
              <a:spLocks/>
            </p:cNvSpPr>
            <p:nvPr/>
          </p:nvSpPr>
          <p:spPr>
            <a:xfrm>
              <a:off x="2860683" y="5831327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2500"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4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 22 de noviembre de 2025</a:t>
              </a:r>
              <a:endParaRPr lang="es-EC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BC5098AC-A7CB-8C05-48A1-F55CE64CB6D0}"/>
              </a:ext>
            </a:extLst>
          </p:cNvPr>
          <p:cNvSpPr txBox="1"/>
          <p:nvPr/>
        </p:nvSpPr>
        <p:spPr>
          <a:xfrm>
            <a:off x="20261" y="0"/>
            <a:ext cx="1218021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s-ES" sz="5400" b="1" dirty="0">
                <a:ln w="38100">
                  <a:noFill/>
                </a:ln>
                <a:solidFill>
                  <a:schemeClr val="bg1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w Modelica" panose="000006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Jesús aparece ante los discípulos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75342D0-140E-713B-2E98-689917A31F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252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2" name="Picture 10" descr="flecha diana en diseño plano. símbolo de signo de objetivos comerciales  5338450 Vector en Vecteezy">
            <a:extLst>
              <a:ext uri="{FF2B5EF4-FFF2-40B4-BE49-F238E27FC236}">
                <a16:creationId xmlns:a16="http://schemas.microsoft.com/office/drawing/2014/main" id="{BCACB866-E98F-6690-A4BD-5EA74D0AA9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9" t="15104" r="7018" b="17054"/>
          <a:stretch/>
        </p:blipFill>
        <p:spPr bwMode="auto">
          <a:xfrm>
            <a:off x="9997442" y="6016"/>
            <a:ext cx="1889758" cy="171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34" descr="Resultado de imagen para cerebro png">
            <a:extLst>
              <a:ext uri="{FF2B5EF4-FFF2-40B4-BE49-F238E27FC236}">
                <a16:creationId xmlns:a16="http://schemas.microsoft.com/office/drawing/2014/main" id="{8CD7B983-3467-43ED-A9E1-E3B7F4E721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7348"/>
          <a:stretch/>
        </p:blipFill>
        <p:spPr bwMode="auto">
          <a:xfrm>
            <a:off x="0" y="4188777"/>
            <a:ext cx="5903614" cy="1517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8A7C651F-EFDB-45AE-B124-656BFB84F023}"/>
              </a:ext>
            </a:extLst>
          </p:cNvPr>
          <p:cNvSpPr/>
          <p:nvPr/>
        </p:nvSpPr>
        <p:spPr>
          <a:xfrm>
            <a:off x="55357" y="15700"/>
            <a:ext cx="5848257" cy="4125770"/>
          </a:xfrm>
          <a:prstGeom prst="rect">
            <a:avLst/>
          </a:prstGeom>
          <a:solidFill>
            <a:schemeClr val="accent3">
              <a:lumMod val="75000"/>
              <a:alpha val="82745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sz="2400" dirty="0"/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6102011" y="55777"/>
            <a:ext cx="3822425" cy="1714023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lIns="91440" tIns="45720" rIns="91440" bIns="45720" rtlCol="0" anchor="b">
            <a:noAutofit/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70000"/>
              </a:lnSpc>
            </a:pPr>
            <a:r>
              <a:rPr lang="es-MX" sz="6600" dirty="0">
                <a:solidFill>
                  <a:srgbClr val="C00000"/>
                </a:solidFill>
                <a:latin typeface="Eras Bold ITC" panose="020B0907030504020204" pitchFamily="34" charset="0"/>
              </a:rPr>
              <a:t>Idea central</a:t>
            </a:r>
            <a:endParaRPr lang="es-EC" sz="6600" dirty="0">
              <a:solidFill>
                <a:srgbClr val="C00000"/>
              </a:solidFill>
              <a:latin typeface="Eras Bold ITC" panose="020B0907030504020204" pitchFamily="34" charset="0"/>
            </a:endParaRP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748DE237-BD01-4404-BECD-5280BE951614}"/>
              </a:ext>
            </a:extLst>
          </p:cNvPr>
          <p:cNvGrpSpPr/>
          <p:nvPr/>
        </p:nvGrpSpPr>
        <p:grpSpPr>
          <a:xfrm>
            <a:off x="-12700" y="5631427"/>
            <a:ext cx="12191999" cy="1347314"/>
            <a:chOff x="-12700" y="5631427"/>
            <a:chExt cx="12191999" cy="1347314"/>
          </a:xfrm>
        </p:grpSpPr>
        <p:sp>
          <p:nvSpPr>
            <p:cNvPr id="26" name="Rectángulo 25">
              <a:extLst>
                <a:ext uri="{FF2B5EF4-FFF2-40B4-BE49-F238E27FC236}">
                  <a16:creationId xmlns:a16="http://schemas.microsoft.com/office/drawing/2014/main" id="{6BC20C72-6598-45B4-ABCB-81B6028D7697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7" name="Picture 16" descr="Imagen relacionada">
              <a:extLst>
                <a:ext uri="{FF2B5EF4-FFF2-40B4-BE49-F238E27FC236}">
                  <a16:creationId xmlns:a16="http://schemas.microsoft.com/office/drawing/2014/main" id="{14739C72-E19F-4FD2-8964-00CDBBA78C2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12700" y="5631427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Título 1">
              <a:extLst>
                <a:ext uri="{FF2B5EF4-FFF2-40B4-BE49-F238E27FC236}">
                  <a16:creationId xmlns:a16="http://schemas.microsoft.com/office/drawing/2014/main" id="{97846FA7-808E-4A62-890F-81E9D16A44A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9" name="Título 1">
              <a:extLst>
                <a:ext uri="{FF2B5EF4-FFF2-40B4-BE49-F238E27FC236}">
                  <a16:creationId xmlns:a16="http://schemas.microsoft.com/office/drawing/2014/main" id="{F074A596-C70D-4B7E-8488-BAACAF75B938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5" name="Subtítulo 2">
              <a:extLst>
                <a:ext uri="{FF2B5EF4-FFF2-40B4-BE49-F238E27FC236}">
                  <a16:creationId xmlns:a16="http://schemas.microsoft.com/office/drawing/2014/main" id="{B181FD82-E4E0-4C11-A0DA-373E3629396A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43117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85000"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Introducción</a:t>
              </a:r>
            </a:p>
          </p:txBody>
        </p:sp>
        <p:sp>
          <p:nvSpPr>
            <p:cNvPr id="48" name="Título 1">
              <a:extLst>
                <a:ext uri="{FF2B5EF4-FFF2-40B4-BE49-F238E27FC236}">
                  <a16:creationId xmlns:a16="http://schemas.microsoft.com/office/drawing/2014/main" id="{58E1DBEE-75E6-4105-A189-A169291E7114}"/>
                </a:ext>
              </a:extLst>
            </p:cNvPr>
            <p:cNvSpPr txBox="1">
              <a:spLocks/>
            </p:cNvSpPr>
            <p:nvPr/>
          </p:nvSpPr>
          <p:spPr>
            <a:xfrm>
              <a:off x="2847983" y="5818627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2500"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4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 22 de noviembre de 2025</a:t>
              </a:r>
              <a:endParaRPr lang="es-EC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64771" y="4302853"/>
            <a:ext cx="4614728" cy="1294253"/>
          </a:xfr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>
            <a:noAutofit/>
            <a:sp3d extrusionH="57150">
              <a:bevelT w="38100" h="38100" prst="angle"/>
            </a:sp3d>
          </a:bodyPr>
          <a:lstStyle/>
          <a:p>
            <a:pPr algn="r">
              <a:lnSpc>
                <a:spcPct val="70000"/>
              </a:lnSpc>
            </a:pPr>
            <a:r>
              <a:rPr lang="es-MX" sz="4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Eras Bold ITC" panose="020B0907030504020204" pitchFamily="34" charset="0"/>
              </a:rPr>
              <a:t>Verso bíblico</a:t>
            </a:r>
            <a:br>
              <a:rPr lang="es-MX" sz="40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Eras Bold ITC" panose="020B0907030504020204" pitchFamily="34" charset="0"/>
              </a:rPr>
            </a:br>
            <a:r>
              <a:rPr lang="es-MX" sz="5300" u="sng" dirty="0">
                <a:solidFill>
                  <a:schemeClr val="bg1">
                    <a:lumMod val="95000"/>
                  </a:schemeClr>
                </a:solidFill>
                <a:effectLst/>
                <a:latin typeface="Eras Bold ITC" panose="020B0907030504020204" pitchFamily="34" charset="0"/>
              </a:rPr>
              <a:t>de memoria</a:t>
            </a:r>
            <a:endParaRPr lang="es-EC" sz="5300" u="sng" dirty="0">
              <a:solidFill>
                <a:schemeClr val="bg1">
                  <a:lumMod val="95000"/>
                </a:schemeClr>
              </a:solidFill>
              <a:effectLst/>
              <a:latin typeface="Eras Bold ITC" panose="020B0907030504020204" pitchFamily="34" charset="0"/>
            </a:endParaRPr>
          </a:p>
        </p:txBody>
      </p:sp>
      <p:sp>
        <p:nvSpPr>
          <p:cNvPr id="15" name="Subtítulo 10"/>
          <p:cNvSpPr txBox="1">
            <a:spLocks/>
          </p:cNvSpPr>
          <p:nvPr/>
        </p:nvSpPr>
        <p:spPr>
          <a:xfrm>
            <a:off x="5976254" y="1722949"/>
            <a:ext cx="6149503" cy="38362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C" sz="3600" b="1" dirty="0"/>
              <a:t>“</a:t>
            </a:r>
            <a:r>
              <a:rPr lang="es-ES" sz="3600" b="1" dirty="0"/>
              <a:t>La primera obra que hizo Cristo en la tierra después de su resurrección consistió en convencer a sus discípulos de su no disminuido amor y tierna consideración por ellos.”</a:t>
            </a:r>
            <a:endParaRPr lang="es-EC" sz="3600" b="1" dirty="0"/>
          </a:p>
          <a:p>
            <a:r>
              <a:rPr lang="es-ES" sz="2000" i="1" dirty="0"/>
              <a:t>El Deseado de Todas las Gentes, p. 736</a:t>
            </a:r>
            <a:r>
              <a:rPr lang="en-US" sz="2000" i="1" dirty="0"/>
              <a:t>.</a:t>
            </a:r>
            <a:endParaRPr lang="es-EC" sz="2000" i="1" dirty="0"/>
          </a:p>
        </p:txBody>
      </p:sp>
      <p:sp>
        <p:nvSpPr>
          <p:cNvPr id="11" name="Subtítulo 10"/>
          <p:cNvSpPr>
            <a:spLocks noGrp="1"/>
          </p:cNvSpPr>
          <p:nvPr>
            <p:ph type="subTitle" idx="1"/>
          </p:nvPr>
        </p:nvSpPr>
        <p:spPr>
          <a:xfrm>
            <a:off x="128362" y="76776"/>
            <a:ext cx="5702246" cy="4040909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s-ES" sz="3600" b="1" dirty="0">
                <a:solidFill>
                  <a:schemeClr val="bg1"/>
                </a:solidFill>
              </a:rPr>
              <a:t>“Entonces los discípulos se regocijaron viendo al Señor.</a:t>
            </a:r>
            <a:r>
              <a:rPr lang="es-MX" sz="3600" b="1" dirty="0">
                <a:solidFill>
                  <a:schemeClr val="bg1"/>
                </a:solidFill>
              </a:rPr>
              <a:t>”</a:t>
            </a:r>
            <a:endParaRPr lang="es-ES" sz="3600" b="1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r>
              <a:rPr lang="es-EC" sz="2000" b="1" dirty="0">
                <a:solidFill>
                  <a:schemeClr val="bg1"/>
                </a:solidFill>
              </a:rPr>
              <a:t>(Juan 20:20; última parte)</a:t>
            </a:r>
            <a:endParaRPr lang="es-EC" sz="2000" dirty="0">
              <a:solidFill>
                <a:schemeClr val="bg1"/>
              </a:solidFill>
            </a:endParaRPr>
          </a:p>
        </p:txBody>
      </p:sp>
      <p:pic>
        <p:nvPicPr>
          <p:cNvPr id="3086" name="Picture 14" descr="Memorización - Iconos gratis de educación">
            <a:extLst>
              <a:ext uri="{FF2B5EF4-FFF2-40B4-BE49-F238E27FC236}">
                <a16:creationId xmlns:a16="http://schemas.microsoft.com/office/drawing/2014/main" id="{98FEFD7D-B396-68C1-8A36-C4B4F689C3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80" y="4238707"/>
            <a:ext cx="1436900" cy="143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8F49423-7F11-35AD-A1A1-5B9C62395DF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075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F7FB286-D5DC-5E73-08C7-3162F1768CC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412"/>
          <a:stretch>
            <a:fillRect/>
          </a:stretch>
        </p:blipFill>
        <p:spPr>
          <a:xfrm>
            <a:off x="4313583" y="1"/>
            <a:ext cx="7878416" cy="4164586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Domingo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755373" y="5817982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¡Milagro en la tumba!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4349434" y="4201304"/>
            <a:ext cx="787841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effectLst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Mientras María de Magdala lloraba, se detuvo y miró dentro del sepulcro  ¿Qué vio allí?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D29F7AA7-CFDA-FA9E-C801-5D46DA51FD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9B8247EB-21A8-C427-E81B-8AD128271F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30612220"/>
              </p:ext>
            </p:extLst>
          </p:nvPr>
        </p:nvGraphicFramePr>
        <p:xfrm>
          <a:off x="191241" y="114502"/>
          <a:ext cx="3987099" cy="55568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6" name="Bocadillo: rectángulo 5">
            <a:extLst>
              <a:ext uri="{FF2B5EF4-FFF2-40B4-BE49-F238E27FC236}">
                <a16:creationId xmlns:a16="http://schemas.microsoft.com/office/drawing/2014/main" id="{4D30D534-506D-E556-C54B-D2692FB9B101}"/>
              </a:ext>
            </a:extLst>
          </p:cNvPr>
          <p:cNvSpPr/>
          <p:nvPr/>
        </p:nvSpPr>
        <p:spPr>
          <a:xfrm>
            <a:off x="8794171" y="2620844"/>
            <a:ext cx="1522645" cy="544180"/>
          </a:xfrm>
          <a:prstGeom prst="wedgeRectCallout">
            <a:avLst>
              <a:gd name="adj1" fmla="val -90384"/>
              <a:gd name="adj2" fmla="val 7407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dirty="0">
                <a:solidFill>
                  <a:schemeClr val="tx1"/>
                </a:solidFill>
                <a:latin typeface="Bw Modelica" panose="00000600000000000000" pitchFamily="50" charset="0"/>
              </a:rPr>
              <a:t>1. </a:t>
            </a:r>
            <a:r>
              <a:rPr lang="es-ES" sz="1600" dirty="0">
                <a:solidFill>
                  <a:schemeClr val="tx1"/>
                </a:solidFill>
                <a:latin typeface="Bw Modelica" panose="00000600000000000000" pitchFamily="50" charset="0"/>
              </a:rPr>
              <a:t>Mujer, ¿por qué lloras?</a:t>
            </a:r>
            <a:endParaRPr lang="es-EC" sz="16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sp>
        <p:nvSpPr>
          <p:cNvPr id="8" name="Bocadillo: rectángulo 7">
            <a:extLst>
              <a:ext uri="{FF2B5EF4-FFF2-40B4-BE49-F238E27FC236}">
                <a16:creationId xmlns:a16="http://schemas.microsoft.com/office/drawing/2014/main" id="{0C26903F-4223-CF16-3A19-181A416CDB6F}"/>
              </a:ext>
            </a:extLst>
          </p:cNvPr>
          <p:cNvSpPr/>
          <p:nvPr/>
        </p:nvSpPr>
        <p:spPr>
          <a:xfrm>
            <a:off x="5615609" y="114502"/>
            <a:ext cx="3732985" cy="544180"/>
          </a:xfrm>
          <a:prstGeom prst="wedgeRectCallout">
            <a:avLst>
              <a:gd name="adj1" fmla="val 58983"/>
              <a:gd name="adj2" fmla="val 106035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dirty="0">
                <a:solidFill>
                  <a:schemeClr val="tx1"/>
                </a:solidFill>
                <a:latin typeface="Bw Modelica" panose="00000600000000000000" pitchFamily="50" charset="0"/>
              </a:rPr>
              <a:t>2. </a:t>
            </a:r>
            <a:r>
              <a:rPr lang="es-ES" sz="1600" dirty="0">
                <a:solidFill>
                  <a:schemeClr val="tx1"/>
                </a:solidFill>
                <a:latin typeface="Bw Modelica" panose="00000600000000000000" pitchFamily="50" charset="0"/>
              </a:rPr>
              <a:t>Porque se han llevado a mi Señor, y no sé dónde le han puesto.</a:t>
            </a:r>
            <a:endParaRPr lang="es-EC" sz="16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8266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B05ED16-170E-4ABA-A9FC-1E534D3C80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12116EE-53DE-498E-8E86-AA93E94C6B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5" grpId="0">
        <p:bldSub>
          <a:bldDgm bld="one"/>
        </p:bldSub>
      </p:bldGraphic>
      <p:bldP spid="6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5A929CA3-4C07-E7DB-D809-18ED8E24D3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961861"/>
            <a:ext cx="5615596" cy="2930639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90787D7D-1059-9A39-29ED-BF5DA0F897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0489" y="0"/>
            <a:ext cx="2635107" cy="2961861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Domingo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¡Milagro en la tumba!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3" name="Imagen 2">
            <a:extLst>
              <a:ext uri="{FF2B5EF4-FFF2-40B4-BE49-F238E27FC236}">
                <a16:creationId xmlns:a16="http://schemas.microsoft.com/office/drawing/2014/main" id="{6C4B6808-C68F-868B-B540-9F62AE0ADE5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816CB22F-2E30-5476-9004-19CAFE5B21A5}"/>
              </a:ext>
            </a:extLst>
          </p:cNvPr>
          <p:cNvSpPr txBox="1"/>
          <p:nvPr/>
        </p:nvSpPr>
        <p:spPr>
          <a:xfrm>
            <a:off x="5635302" y="4647721"/>
            <a:ext cx="655669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¿A quién y cómo Cristo se reveló primero? 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A2ECFF21-EC1B-4EBE-9D99-33C0B9540B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2980489" cy="2961861"/>
          </a:xfrm>
          <a:prstGeom prst="rect">
            <a:avLst/>
          </a:prstGeom>
        </p:spPr>
      </p:pic>
      <p:sp>
        <p:nvSpPr>
          <p:cNvPr id="13" name="Bocadillo: rectángulo 12">
            <a:extLst>
              <a:ext uri="{FF2B5EF4-FFF2-40B4-BE49-F238E27FC236}">
                <a16:creationId xmlns:a16="http://schemas.microsoft.com/office/drawing/2014/main" id="{83B660BE-0978-3EE8-6AFA-DBF3C58F71C0}"/>
              </a:ext>
            </a:extLst>
          </p:cNvPr>
          <p:cNvSpPr/>
          <p:nvPr/>
        </p:nvSpPr>
        <p:spPr>
          <a:xfrm>
            <a:off x="743763" y="2177949"/>
            <a:ext cx="2236726" cy="416164"/>
          </a:xfrm>
          <a:prstGeom prst="wedgeRectCallout">
            <a:avLst>
              <a:gd name="adj1" fmla="val 42187"/>
              <a:gd name="adj2" fmla="val -178751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00" b="1" dirty="0">
                <a:solidFill>
                  <a:schemeClr val="tx1"/>
                </a:solidFill>
                <a:latin typeface="Bw Modelica" panose="00000600000000000000" pitchFamily="50" charset="0"/>
              </a:rPr>
              <a:t>1. </a:t>
            </a:r>
            <a:r>
              <a:rPr lang="es-ES" sz="1300" dirty="0">
                <a:solidFill>
                  <a:schemeClr val="tx1"/>
                </a:solidFill>
                <a:latin typeface="Bw Modelica" panose="00000600000000000000" pitchFamily="50" charset="0"/>
              </a:rPr>
              <a:t>Mujer, ¿por qué lloras? ¿a quién buscas?</a:t>
            </a:r>
            <a:endParaRPr lang="es-EC" sz="13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sp>
        <p:nvSpPr>
          <p:cNvPr id="14" name="Bocadillo: rectángulo 13">
            <a:extLst>
              <a:ext uri="{FF2B5EF4-FFF2-40B4-BE49-F238E27FC236}">
                <a16:creationId xmlns:a16="http://schemas.microsoft.com/office/drawing/2014/main" id="{962DE695-F3B1-05A2-C839-E925C65B4BB9}"/>
              </a:ext>
            </a:extLst>
          </p:cNvPr>
          <p:cNvSpPr/>
          <p:nvPr/>
        </p:nvSpPr>
        <p:spPr>
          <a:xfrm>
            <a:off x="105768" y="1199344"/>
            <a:ext cx="2319380" cy="586649"/>
          </a:xfrm>
          <a:prstGeom prst="wedgeRectCallout">
            <a:avLst>
              <a:gd name="adj1" fmla="val 23554"/>
              <a:gd name="adj2" fmla="val -87896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00" b="1" dirty="0">
                <a:solidFill>
                  <a:schemeClr val="tx1"/>
                </a:solidFill>
                <a:latin typeface="Bw Modelica" panose="00000600000000000000" pitchFamily="50" charset="0"/>
              </a:rPr>
              <a:t>2. </a:t>
            </a:r>
            <a:r>
              <a:rPr lang="es-ES" sz="1300" dirty="0">
                <a:solidFill>
                  <a:schemeClr val="tx1"/>
                </a:solidFill>
                <a:latin typeface="Bw Modelica" panose="00000600000000000000" pitchFamily="50" charset="0"/>
              </a:rPr>
              <a:t>Señor, si tú lo has llevado, dime dónde lo  has puesto, y yo lo llevaré.</a:t>
            </a:r>
            <a:endParaRPr lang="es-EC" sz="13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sp>
        <p:nvSpPr>
          <p:cNvPr id="15" name="Bocadillo: rectángulo 14">
            <a:extLst>
              <a:ext uri="{FF2B5EF4-FFF2-40B4-BE49-F238E27FC236}">
                <a16:creationId xmlns:a16="http://schemas.microsoft.com/office/drawing/2014/main" id="{F7A28D5B-A3D4-A60A-CAA4-EC5BB0DB9098}"/>
              </a:ext>
            </a:extLst>
          </p:cNvPr>
          <p:cNvSpPr/>
          <p:nvPr/>
        </p:nvSpPr>
        <p:spPr>
          <a:xfrm>
            <a:off x="3325871" y="137617"/>
            <a:ext cx="972171" cy="272697"/>
          </a:xfrm>
          <a:prstGeom prst="wedgeRectCallout">
            <a:avLst>
              <a:gd name="adj1" fmla="val 71190"/>
              <a:gd name="adj2" fmla="val 45625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00" b="1" dirty="0">
                <a:solidFill>
                  <a:schemeClr val="tx1"/>
                </a:solidFill>
                <a:latin typeface="Bw Modelica" panose="00000600000000000000" pitchFamily="50" charset="0"/>
              </a:rPr>
              <a:t>3. </a:t>
            </a:r>
            <a:r>
              <a:rPr lang="es-ES" sz="1300" dirty="0">
                <a:solidFill>
                  <a:schemeClr val="tx1"/>
                </a:solidFill>
                <a:latin typeface="Bw Modelica" panose="00000600000000000000" pitchFamily="50" charset="0"/>
              </a:rPr>
              <a:t>¡María!</a:t>
            </a:r>
            <a:endParaRPr lang="es-EC" sz="13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sp>
        <p:nvSpPr>
          <p:cNvPr id="16" name="Bocadillo: rectángulo 15">
            <a:extLst>
              <a:ext uri="{FF2B5EF4-FFF2-40B4-BE49-F238E27FC236}">
                <a16:creationId xmlns:a16="http://schemas.microsoft.com/office/drawing/2014/main" id="{89F723E8-307B-1210-4C45-97E03FEAA44C}"/>
              </a:ext>
            </a:extLst>
          </p:cNvPr>
          <p:cNvSpPr/>
          <p:nvPr/>
        </p:nvSpPr>
        <p:spPr>
          <a:xfrm>
            <a:off x="2980489" y="1572926"/>
            <a:ext cx="1055117" cy="272697"/>
          </a:xfrm>
          <a:prstGeom prst="wedgeRectCallout">
            <a:avLst>
              <a:gd name="adj1" fmla="val 33510"/>
              <a:gd name="adj2" fmla="val -111099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00" b="1" dirty="0">
                <a:solidFill>
                  <a:schemeClr val="tx1"/>
                </a:solidFill>
                <a:latin typeface="Bw Modelica" panose="00000600000000000000" pitchFamily="50" charset="0"/>
              </a:rPr>
              <a:t>4. </a:t>
            </a:r>
            <a:r>
              <a:rPr lang="es-ES" sz="1300" dirty="0">
                <a:solidFill>
                  <a:schemeClr val="tx1"/>
                </a:solidFill>
                <a:latin typeface="Bw Modelica" panose="00000600000000000000" pitchFamily="50" charset="0"/>
              </a:rPr>
              <a:t>¡</a:t>
            </a:r>
            <a:r>
              <a:rPr lang="es-ES" sz="1300" dirty="0" err="1">
                <a:solidFill>
                  <a:schemeClr val="tx1"/>
                </a:solidFill>
                <a:latin typeface="Bw Modelica" panose="00000600000000000000" pitchFamily="50" charset="0"/>
              </a:rPr>
              <a:t>Raboni</a:t>
            </a:r>
            <a:r>
              <a:rPr lang="es-ES" sz="1300" dirty="0">
                <a:solidFill>
                  <a:schemeClr val="tx1"/>
                </a:solidFill>
                <a:latin typeface="Bw Modelica" panose="00000600000000000000" pitchFamily="50" charset="0"/>
              </a:rPr>
              <a:t>!</a:t>
            </a:r>
            <a:endParaRPr lang="es-EC" sz="13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sp>
        <p:nvSpPr>
          <p:cNvPr id="17" name="Bocadillo: rectángulo 16">
            <a:extLst>
              <a:ext uri="{FF2B5EF4-FFF2-40B4-BE49-F238E27FC236}">
                <a16:creationId xmlns:a16="http://schemas.microsoft.com/office/drawing/2014/main" id="{B05CE29C-A740-500F-ED56-15C0CEC7CBE7}"/>
              </a:ext>
            </a:extLst>
          </p:cNvPr>
          <p:cNvSpPr/>
          <p:nvPr/>
        </p:nvSpPr>
        <p:spPr>
          <a:xfrm>
            <a:off x="3306165" y="2305878"/>
            <a:ext cx="2309431" cy="655983"/>
          </a:xfrm>
          <a:prstGeom prst="wedgeRectCallout">
            <a:avLst>
              <a:gd name="adj1" fmla="val 10389"/>
              <a:gd name="adj2" fmla="val -96593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00" b="1" dirty="0">
                <a:solidFill>
                  <a:schemeClr val="tx1"/>
                </a:solidFill>
                <a:latin typeface="Bw Modelica" panose="00000600000000000000" pitchFamily="50" charset="0"/>
              </a:rPr>
              <a:t>5. </a:t>
            </a:r>
            <a:r>
              <a:rPr lang="es-ES" sz="1300" dirty="0">
                <a:solidFill>
                  <a:schemeClr val="tx1"/>
                </a:solidFill>
                <a:latin typeface="Bw Modelica" panose="00000600000000000000" pitchFamily="50" charset="0"/>
              </a:rPr>
              <a:t>No me toques, porque aún no he subido a mi Padre…</a:t>
            </a:r>
            <a:endParaRPr lang="es-EC" sz="13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sp>
        <p:nvSpPr>
          <p:cNvPr id="18" name="Bocadillo: rectángulo 17">
            <a:extLst>
              <a:ext uri="{FF2B5EF4-FFF2-40B4-BE49-F238E27FC236}">
                <a16:creationId xmlns:a16="http://schemas.microsoft.com/office/drawing/2014/main" id="{4A04C833-AC8D-B6E4-1EA6-5C4A5AE8BC42}"/>
              </a:ext>
            </a:extLst>
          </p:cNvPr>
          <p:cNvSpPr/>
          <p:nvPr/>
        </p:nvSpPr>
        <p:spPr>
          <a:xfrm>
            <a:off x="0" y="5330860"/>
            <a:ext cx="4298042" cy="418773"/>
          </a:xfrm>
          <a:prstGeom prst="wedgeRectCallout">
            <a:avLst>
              <a:gd name="adj1" fmla="val 10852"/>
              <a:gd name="adj2" fmla="val -43465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00" b="1" dirty="0">
                <a:solidFill>
                  <a:schemeClr val="tx1"/>
                </a:solidFill>
                <a:latin typeface="Bw Modelica" panose="00000600000000000000" pitchFamily="50" charset="0"/>
              </a:rPr>
              <a:t>6. </a:t>
            </a:r>
            <a:r>
              <a:rPr lang="es-ES" sz="1300" dirty="0">
                <a:solidFill>
                  <a:schemeClr val="tx1"/>
                </a:solidFill>
                <a:latin typeface="Bw Modelica" panose="00000600000000000000" pitchFamily="50" charset="0"/>
              </a:rPr>
              <a:t>…mas ve a mis hermanos y diles: Subo a mi Padre y a vuestro Padre, a mi Dios y a vuestro Dios.</a:t>
            </a:r>
            <a:endParaRPr lang="es-EC" sz="13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graphicFrame>
        <p:nvGraphicFramePr>
          <p:cNvPr id="19" name="Diagrama 18">
            <a:extLst>
              <a:ext uri="{FF2B5EF4-FFF2-40B4-BE49-F238E27FC236}">
                <a16:creationId xmlns:a16="http://schemas.microsoft.com/office/drawing/2014/main" id="{18DED925-DA60-5FAA-2697-4F9D3CDF4E3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56673660"/>
              </p:ext>
            </p:extLst>
          </p:nvPr>
        </p:nvGraphicFramePr>
        <p:xfrm>
          <a:off x="5671151" y="114501"/>
          <a:ext cx="6390825" cy="45332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3327277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dgm id="{EBB866DD-D083-4ED5-84F5-2F33000EBA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Graphic spid="19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D7FA41F7-7870-6E62-E012-7A5628C757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6727" y="-4932"/>
            <a:ext cx="4761184" cy="5951480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624982" y="5819490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Camino hacia Emaús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0" y="4241856"/>
            <a:ext cx="745672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¿Qué aconteció mientras dos discípulos de Cristo iban de camino a la villa de Emaús? 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E632D20-6D3D-9DFE-1F53-4AC4DF65D8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8455E001-9FFB-8CE4-D4FB-7CEF55D060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31196540"/>
              </p:ext>
            </p:extLst>
          </p:nvPr>
        </p:nvGraphicFramePr>
        <p:xfrm>
          <a:off x="132606" y="168153"/>
          <a:ext cx="7103082" cy="40737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726723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00725F7-C10E-4F55-ADE7-5FD1A7625C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BC8B5A8-B0AD-44EF-966C-82EEF7D2AF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16FA311-1A6B-41BD-8920-954F5966D0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B7F3DD4-B914-485B-8D73-F737E38B94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5920144-7703-48CD-9EF6-A3C34B6160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6" grpId="0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697F7746-53F4-6B9B-BEB4-A7EE3066B2B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3115"/>
          <a:stretch>
            <a:fillRect/>
          </a:stretch>
        </p:blipFill>
        <p:spPr>
          <a:xfrm>
            <a:off x="0" y="-4932"/>
            <a:ext cx="4669106" cy="4711068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2349500" y="5745343"/>
              <a:ext cx="7793676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Camino hacia Emaús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BA153987-FF1E-182E-8994-71D7A5F8B14E}"/>
              </a:ext>
            </a:extLst>
          </p:cNvPr>
          <p:cNvSpPr txBox="1"/>
          <p:nvPr/>
        </p:nvSpPr>
        <p:spPr>
          <a:xfrm>
            <a:off x="56110" y="4724173"/>
            <a:ext cx="489357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Relate la conversación que tuvieron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BCF3A261-504C-1C35-E3B3-D9F3825A63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7" name="Bocadillo: rectángulo 6">
            <a:extLst>
              <a:ext uri="{FF2B5EF4-FFF2-40B4-BE49-F238E27FC236}">
                <a16:creationId xmlns:a16="http://schemas.microsoft.com/office/drawing/2014/main" id="{1B4FD0D8-2CD8-F848-76BD-352F55BC4275}"/>
              </a:ext>
            </a:extLst>
          </p:cNvPr>
          <p:cNvSpPr/>
          <p:nvPr/>
        </p:nvSpPr>
        <p:spPr>
          <a:xfrm>
            <a:off x="1381633" y="171416"/>
            <a:ext cx="2558237" cy="623073"/>
          </a:xfrm>
          <a:prstGeom prst="wedgeRectCallout">
            <a:avLst>
              <a:gd name="adj1" fmla="val 6841"/>
              <a:gd name="adj2" fmla="val 82149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00" b="1" dirty="0">
                <a:solidFill>
                  <a:schemeClr val="tx1"/>
                </a:solidFill>
                <a:latin typeface="Bw Modelica" panose="00000600000000000000" pitchFamily="50" charset="0"/>
              </a:rPr>
              <a:t>1. </a:t>
            </a:r>
            <a:r>
              <a:rPr lang="es-ES" sz="1300" dirty="0">
                <a:solidFill>
                  <a:schemeClr val="tx1"/>
                </a:solidFill>
                <a:latin typeface="Bw Modelica" panose="00000600000000000000" pitchFamily="50" charset="0"/>
              </a:rPr>
              <a:t>¿Qué platicas son estas que tenéis mientras camináis, y por qué están tristes?</a:t>
            </a:r>
            <a:endParaRPr lang="es-EC" sz="13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sp>
        <p:nvSpPr>
          <p:cNvPr id="8" name="Bocadillo: rectángulo 7">
            <a:extLst>
              <a:ext uri="{FF2B5EF4-FFF2-40B4-BE49-F238E27FC236}">
                <a16:creationId xmlns:a16="http://schemas.microsoft.com/office/drawing/2014/main" id="{2364A2CB-FAC4-7EC6-3C5A-AD976E6B1CCF}"/>
              </a:ext>
            </a:extLst>
          </p:cNvPr>
          <p:cNvSpPr/>
          <p:nvPr/>
        </p:nvSpPr>
        <p:spPr>
          <a:xfrm>
            <a:off x="0" y="3315967"/>
            <a:ext cx="2558237" cy="623073"/>
          </a:xfrm>
          <a:prstGeom prst="wedgeRectCallout">
            <a:avLst>
              <a:gd name="adj1" fmla="val -2293"/>
              <a:gd name="adj2" fmla="val -105372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00" b="1" dirty="0">
                <a:solidFill>
                  <a:schemeClr val="tx1"/>
                </a:solidFill>
                <a:latin typeface="Bw Modelica" panose="00000600000000000000" pitchFamily="50" charset="0"/>
              </a:rPr>
              <a:t>2. </a:t>
            </a:r>
            <a:r>
              <a:rPr lang="es-ES" sz="1300" dirty="0">
                <a:solidFill>
                  <a:schemeClr val="tx1"/>
                </a:solidFill>
                <a:latin typeface="Bw Modelica" panose="00000600000000000000" pitchFamily="50" charset="0"/>
              </a:rPr>
              <a:t>¿Eres tú el único forastero en Jerusalén que no sabe lo que ha acontecido?</a:t>
            </a:r>
            <a:endParaRPr lang="es-EC" sz="13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graphicFrame>
        <p:nvGraphicFramePr>
          <p:cNvPr id="12" name="Diagrama 11">
            <a:extLst>
              <a:ext uri="{FF2B5EF4-FFF2-40B4-BE49-F238E27FC236}">
                <a16:creationId xmlns:a16="http://schemas.microsoft.com/office/drawing/2014/main" id="{60EE47A6-138A-1220-91D3-EEDF1F684E0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51229384"/>
              </p:ext>
            </p:extLst>
          </p:nvPr>
        </p:nvGraphicFramePr>
        <p:xfrm>
          <a:off x="5054677" y="114502"/>
          <a:ext cx="7007299" cy="54292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976739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3055D08E-CFE1-4590-8504-844E376C9F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DFAB4889-7CFB-4A32-A9FC-AC4A762612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236A525C-3E87-4A35-B9D5-6BD0C3EE0D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D7EC61CF-5E60-4F5F-8958-30B57E0492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 animBg="1"/>
      <p:bldP spid="8" grpId="0" animBg="1"/>
      <p:bldGraphic spid="12" grpId="0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28ACC639-8C3C-C9AF-4D25-6E249E5D33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6962" y="1"/>
            <a:ext cx="6387453" cy="4786354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5849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2505" y="5764882"/>
              <a:ext cx="7143368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Camino hacia Emaús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6095999" y="4760843"/>
            <a:ext cx="610841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¿Cómo Jesús gentilmente les explicó las profecías?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474EBD61-9C67-D09D-95C5-28D68495B0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A8FD253F-68DD-BA60-F173-968D1ADA08F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27608967"/>
              </p:ext>
            </p:extLst>
          </p:nvPr>
        </p:nvGraphicFramePr>
        <p:xfrm>
          <a:off x="202285" y="267461"/>
          <a:ext cx="5455578" cy="52563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9" name="Bocadillo: rectángulo 8">
            <a:extLst>
              <a:ext uri="{FF2B5EF4-FFF2-40B4-BE49-F238E27FC236}">
                <a16:creationId xmlns:a16="http://schemas.microsoft.com/office/drawing/2014/main" id="{ABBD97AE-BA1A-F98A-4385-6EB7927AEAAF}"/>
              </a:ext>
            </a:extLst>
          </p:cNvPr>
          <p:cNvSpPr/>
          <p:nvPr/>
        </p:nvSpPr>
        <p:spPr>
          <a:xfrm>
            <a:off x="6858334" y="130453"/>
            <a:ext cx="2482162" cy="665922"/>
          </a:xfrm>
          <a:prstGeom prst="wedgeRectCallout">
            <a:avLst>
              <a:gd name="adj1" fmla="val 52758"/>
              <a:gd name="adj2" fmla="val 92877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00" b="1" dirty="0">
                <a:solidFill>
                  <a:schemeClr val="tx1"/>
                </a:solidFill>
                <a:latin typeface="Bw Modelica" panose="00000600000000000000" pitchFamily="50" charset="0"/>
              </a:rPr>
              <a:t>1. </a:t>
            </a:r>
            <a:r>
              <a:rPr lang="es-ES" sz="1300" dirty="0">
                <a:solidFill>
                  <a:schemeClr val="tx1"/>
                </a:solidFill>
                <a:latin typeface="Bw Modelica" panose="00000600000000000000" pitchFamily="50" charset="0"/>
              </a:rPr>
              <a:t>¡Oh insensatos y tardos de corazón para creer todo lo que los profetas han dicho!</a:t>
            </a:r>
            <a:endParaRPr lang="es-EC" sz="13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sp>
        <p:nvSpPr>
          <p:cNvPr id="6" name="Bocadillo: rectángulo 5">
            <a:extLst>
              <a:ext uri="{FF2B5EF4-FFF2-40B4-BE49-F238E27FC236}">
                <a16:creationId xmlns:a16="http://schemas.microsoft.com/office/drawing/2014/main" id="{E83D95D5-AEE7-A53B-63D5-076576E93025}"/>
              </a:ext>
            </a:extLst>
          </p:cNvPr>
          <p:cNvSpPr/>
          <p:nvPr/>
        </p:nvSpPr>
        <p:spPr>
          <a:xfrm>
            <a:off x="9653728" y="130453"/>
            <a:ext cx="2482162" cy="665922"/>
          </a:xfrm>
          <a:prstGeom prst="wedgeRectCallout">
            <a:avLst>
              <a:gd name="adj1" fmla="val -45114"/>
              <a:gd name="adj2" fmla="val 92944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00" b="1" dirty="0">
                <a:solidFill>
                  <a:schemeClr val="tx1"/>
                </a:solidFill>
                <a:latin typeface="Bw Modelica" panose="00000600000000000000" pitchFamily="50" charset="0"/>
              </a:rPr>
              <a:t>2. </a:t>
            </a:r>
            <a:r>
              <a:rPr lang="es-ES" sz="1300" dirty="0">
                <a:solidFill>
                  <a:schemeClr val="tx1"/>
                </a:solidFill>
                <a:latin typeface="Bw Modelica" panose="00000600000000000000" pitchFamily="50" charset="0"/>
              </a:rPr>
              <a:t>¿No era necesario que el Cristo padeciera estas cosas y que entrara en su gloria?</a:t>
            </a:r>
            <a:endParaRPr lang="es-EC" sz="13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2826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57B7B6AC-5F5D-47F9-BC9A-F299917F9C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453817D1-3B94-47AE-A879-A8732AC969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70437E02-45D0-47C9-80E5-FE6E70D5D8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10" grpId="0">
        <p:bldSub>
          <a:bldDgm bld="one"/>
        </p:bldSub>
      </p:bldGraphic>
      <p:bldP spid="9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2B6AB317-3574-F7C5-1403-CE0DE043DB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/>
                    </a14:imgEffect>
                  </a14:imgLayer>
                </a14:imgProps>
              </a:ext>
            </a:extLst>
          </a:blip>
          <a:srcRect l="14371"/>
          <a:stretch>
            <a:fillRect/>
          </a:stretch>
        </p:blipFill>
        <p:spPr>
          <a:xfrm>
            <a:off x="0" y="0"/>
            <a:ext cx="6217585" cy="4786354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32356" y="565010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128940" y="5817982"/>
              <a:ext cx="6830379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Corazones ardientes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67B2C686-658D-FA1F-D695-7FDA23AA8129}"/>
              </a:ext>
            </a:extLst>
          </p:cNvPr>
          <p:cNvSpPr txBox="1"/>
          <p:nvPr/>
        </p:nvSpPr>
        <p:spPr>
          <a:xfrm>
            <a:off x="23755" y="4737494"/>
            <a:ext cx="1222784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n w="0"/>
                <a:effectLst/>
                <a:latin typeface="Noto Sans ExtBd" panose="020B0902040504020204"/>
              </a:rPr>
              <a:t>Cuándo Jesús hizo como que continuaría su camino más allá de Emaús, ¿qué le propusieron los dos discípulos? </a:t>
            </a:r>
            <a:endParaRPr lang="es-EC" sz="3200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5C72C0F-ABA5-9E38-F256-9A67823C103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A1732356-DD82-3FBF-7A46-66FBA59BF17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59183000"/>
              </p:ext>
            </p:extLst>
          </p:nvPr>
        </p:nvGraphicFramePr>
        <p:xfrm>
          <a:off x="6474178" y="263183"/>
          <a:ext cx="5413022" cy="44577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6" name="Bocadillo: rectángulo 5">
            <a:extLst>
              <a:ext uri="{FF2B5EF4-FFF2-40B4-BE49-F238E27FC236}">
                <a16:creationId xmlns:a16="http://schemas.microsoft.com/office/drawing/2014/main" id="{8265A4B8-FCFB-B983-41DC-467717404A87}"/>
              </a:ext>
            </a:extLst>
          </p:cNvPr>
          <p:cNvSpPr/>
          <p:nvPr/>
        </p:nvSpPr>
        <p:spPr>
          <a:xfrm>
            <a:off x="1857772" y="26192"/>
            <a:ext cx="3062098" cy="556903"/>
          </a:xfrm>
          <a:prstGeom prst="wedgeRectCallout">
            <a:avLst>
              <a:gd name="adj1" fmla="val 21598"/>
              <a:gd name="adj2" fmla="val 91092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00" dirty="0">
                <a:solidFill>
                  <a:schemeClr val="tx1"/>
                </a:solidFill>
                <a:latin typeface="Bw Modelica" panose="00000600000000000000" pitchFamily="50" charset="0"/>
              </a:rPr>
              <a:t>Quédate con nosotros, porque se hace tarde y el día ya ha declinado.</a:t>
            </a:r>
            <a:endParaRPr lang="es-EC" sz="13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18187A65-0B7E-940E-EA85-ED4C271C79E4}"/>
              </a:ext>
            </a:extLst>
          </p:cNvPr>
          <p:cNvSpPr txBox="1"/>
          <p:nvPr/>
        </p:nvSpPr>
        <p:spPr>
          <a:xfrm>
            <a:off x="0" y="4140023"/>
            <a:ext cx="6217585" cy="646331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s-ES" dirty="0">
                <a:solidFill>
                  <a:schemeClr val="bg1"/>
                </a:solidFill>
                <a:latin typeface="Bw Modelica" panose="00000600000000000000" pitchFamily="50" charset="0"/>
              </a:rPr>
              <a:t>Quien anhela conocer la luz con sinceridad, recibe la revelación plena del Salvador.</a:t>
            </a:r>
            <a:endParaRPr lang="es-EC" dirty="0">
              <a:solidFill>
                <a:schemeClr val="bg1"/>
              </a:solidFill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9435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3A98BB5-82E7-4D41-92F2-80923CA204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680D505-61E4-433B-B7B9-4847865DF3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A21C362-5E23-4691-BB22-C04ECDD83E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F52C574-C23B-45B3-A1F6-5DAE42582E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231BA8A-2DF5-4FEA-BE6F-4C2BD5ED87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0">
        <p:bldSub>
          <a:bldDgm bld="one"/>
        </p:bldSub>
      </p:bldGraphic>
      <p:bldP spid="6" grpId="0" animBg="1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763BB361-FAB5-FB75-A792-D422D7F9630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892" r="5762"/>
          <a:stretch>
            <a:fillRect/>
          </a:stretch>
        </p:blipFill>
        <p:spPr>
          <a:xfrm>
            <a:off x="6009861" y="1835785"/>
            <a:ext cx="6182139" cy="4564034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Corazones ardientes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B4EF2989-0A9A-281E-0523-3F43A5039A60}"/>
              </a:ext>
            </a:extLst>
          </p:cNvPr>
          <p:cNvSpPr txBox="1"/>
          <p:nvPr/>
        </p:nvSpPr>
        <p:spPr>
          <a:xfrm>
            <a:off x="5838327" y="0"/>
            <a:ext cx="6353671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tabLst>
                <a:tab pos="1435100" algn="l"/>
                <a:tab pos="3771900" algn="l"/>
              </a:tabLst>
            </a:pPr>
            <a:r>
              <a:rPr lang="es-ES" sz="28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¿Cómo y cuándo los dos discípulos finalmente reconocieron al Salvador resucitado, – y cómo debemos tener un gozo similar?</a:t>
            </a:r>
            <a:endParaRPr lang="es-EC" sz="28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1878A272-657F-C1CB-7DD2-339FF91B4FF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13195956"/>
              </p:ext>
            </p:extLst>
          </p:nvPr>
        </p:nvGraphicFramePr>
        <p:xfrm>
          <a:off x="171534" y="278296"/>
          <a:ext cx="5666793" cy="53177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6" name="Bocadillo: rectángulo 5">
            <a:extLst>
              <a:ext uri="{FF2B5EF4-FFF2-40B4-BE49-F238E27FC236}">
                <a16:creationId xmlns:a16="http://schemas.microsoft.com/office/drawing/2014/main" id="{0864C2E1-AAED-6E99-EE93-B9782410F68B}"/>
              </a:ext>
            </a:extLst>
          </p:cNvPr>
          <p:cNvSpPr/>
          <p:nvPr/>
        </p:nvSpPr>
        <p:spPr>
          <a:xfrm>
            <a:off x="9713742" y="1943149"/>
            <a:ext cx="2306724" cy="556903"/>
          </a:xfrm>
          <a:prstGeom prst="wedgeRectCallout">
            <a:avLst>
              <a:gd name="adj1" fmla="val 23753"/>
              <a:gd name="adj2" fmla="val 76814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00" dirty="0">
                <a:solidFill>
                  <a:schemeClr val="tx1"/>
                </a:solidFill>
                <a:latin typeface="Bw Modelica" panose="00000600000000000000" pitchFamily="50" charset="0"/>
              </a:rPr>
              <a:t>¡Es el Señor Jesús! ¡Ha resucitado de los muertos!</a:t>
            </a:r>
            <a:endParaRPr lang="es-EC" sz="13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4701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BB866DD-D083-4ED5-84F5-2F33000EBA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Graphic spid="7" grpId="0">
        <p:bldSub>
          <a:bldDgm bld="one"/>
        </p:bldSub>
      </p:bldGraphic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6E9BCFAD-742F-0044-FFA7-C0FCD2F9035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2870" b="13137"/>
          <a:stretch>
            <a:fillRect/>
          </a:stretch>
        </p:blipFill>
        <p:spPr>
          <a:xfrm>
            <a:off x="0" y="1084964"/>
            <a:ext cx="6530009" cy="4964247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Celo para evangelizar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FC25D7D-3F00-548C-7914-8BFFD5B2BD48}"/>
              </a:ext>
            </a:extLst>
          </p:cNvPr>
          <p:cNvSpPr txBox="1"/>
          <p:nvPr/>
        </p:nvSpPr>
        <p:spPr>
          <a:xfrm>
            <a:off x="65012" y="58036"/>
            <a:ext cx="1206197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Tan pronto como los dos discípulos en Emaús reconocieron a Jesús, ¿qué hicieron inmediatamente?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8B603699-A411-C0B4-0998-112070F1B5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17261638"/>
              </p:ext>
            </p:extLst>
          </p:nvPr>
        </p:nvGraphicFramePr>
        <p:xfrm>
          <a:off x="6669157" y="1135254"/>
          <a:ext cx="5388691" cy="44438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5" name="Bocadillo: rectángulo 4">
            <a:extLst>
              <a:ext uri="{FF2B5EF4-FFF2-40B4-BE49-F238E27FC236}">
                <a16:creationId xmlns:a16="http://schemas.microsoft.com/office/drawing/2014/main" id="{32324D2E-1808-3421-A8FC-12AE02850033}"/>
              </a:ext>
            </a:extLst>
          </p:cNvPr>
          <p:cNvSpPr/>
          <p:nvPr/>
        </p:nvSpPr>
        <p:spPr>
          <a:xfrm>
            <a:off x="1003332" y="1232757"/>
            <a:ext cx="2054188" cy="313443"/>
          </a:xfrm>
          <a:prstGeom prst="wedgeRectCallout">
            <a:avLst>
              <a:gd name="adj1" fmla="val 25688"/>
              <a:gd name="adj2" fmla="val 86327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00" dirty="0">
                <a:solidFill>
                  <a:schemeClr val="tx1"/>
                </a:solidFill>
                <a:latin typeface="Bw Modelica" panose="00000600000000000000" pitchFamily="50" charset="0"/>
              </a:rPr>
              <a:t>¡El Señor ha resucitado!</a:t>
            </a:r>
            <a:endParaRPr lang="es-EC" sz="13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7819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9" grpId="0">
        <p:bldSub>
          <a:bldDgm bld="one"/>
        </p:bldSub>
      </p:bldGraphic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23D99B2C-1AA5-464C-4772-C6A00F84C97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980" r="2702"/>
          <a:stretch>
            <a:fillRect/>
          </a:stretch>
        </p:blipFill>
        <p:spPr>
          <a:xfrm>
            <a:off x="6283677" y="-7634"/>
            <a:ext cx="5924466" cy="4235105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11E997E7-FD82-40DA-83AF-AFA6E752047C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3148789-4C42-4132-A802-88780983F1B4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3232C1EF-CCC1-465D-BF92-B2AACDD4FE0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D0A57CD8-EAC6-4ABC-A712-DA9DA8534445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067F6188-BF83-4F01-876A-152E0A3D2FBD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E5DEA4B0-F943-46F1-AA47-87C5C59DFFB5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FA6F52AB-AAC8-437E-A4EF-C4E3306B9132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Celo para evangelizar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FC25D7D-3F00-548C-7914-8BFFD5B2BD48}"/>
              </a:ext>
            </a:extLst>
          </p:cNvPr>
          <p:cNvSpPr txBox="1"/>
          <p:nvPr/>
        </p:nvSpPr>
        <p:spPr>
          <a:xfrm>
            <a:off x="75817" y="4249281"/>
            <a:ext cx="1213232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effectLst/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Mientras la mayoría de los discípulos de Cristo estaban en el aposento alto en Jerusalén, ¿qué aconteció inesperadamente?</a:t>
            </a:r>
            <a:endParaRPr lang="es-EC" sz="3200" dirty="0">
              <a:ln w="0"/>
              <a:effectLst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sp>
        <p:nvSpPr>
          <p:cNvPr id="10" name="Bocadillo: rectángulo 9">
            <a:extLst>
              <a:ext uri="{FF2B5EF4-FFF2-40B4-BE49-F238E27FC236}">
                <a16:creationId xmlns:a16="http://schemas.microsoft.com/office/drawing/2014/main" id="{2429EE77-AEFC-71FB-3EE5-DC32D7A72384}"/>
              </a:ext>
            </a:extLst>
          </p:cNvPr>
          <p:cNvSpPr/>
          <p:nvPr/>
        </p:nvSpPr>
        <p:spPr>
          <a:xfrm>
            <a:off x="8452486" y="114502"/>
            <a:ext cx="1447745" cy="295812"/>
          </a:xfrm>
          <a:prstGeom prst="wedgeRectCallout">
            <a:avLst>
              <a:gd name="adj1" fmla="val 38732"/>
              <a:gd name="adj2" fmla="val 82967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chemeClr val="tx1"/>
                </a:solidFill>
                <a:latin typeface="Bw Modelica" panose="00000600000000000000" pitchFamily="50" charset="0"/>
              </a:rPr>
              <a:t>Paz a vosotros</a:t>
            </a:r>
            <a:endParaRPr lang="es-EC" sz="14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graphicFrame>
        <p:nvGraphicFramePr>
          <p:cNvPr id="12" name="Diagrama 11">
            <a:extLst>
              <a:ext uri="{FF2B5EF4-FFF2-40B4-BE49-F238E27FC236}">
                <a16:creationId xmlns:a16="http://schemas.microsoft.com/office/drawing/2014/main" id="{9B662290-5777-318B-A44E-37F0630BC0A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29459022"/>
              </p:ext>
            </p:extLst>
          </p:nvPr>
        </p:nvGraphicFramePr>
        <p:xfrm>
          <a:off x="241531" y="114502"/>
          <a:ext cx="5854469" cy="41129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814251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EBB866DD-D083-4ED5-84F5-2F33000EBA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 animBg="1"/>
      <p:bldGraphic spid="12" grpId="0">
        <p:bldSub>
          <a:bldDgm bld="one"/>
        </p:bldSub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BB0CD3-022B-68F4-044E-C4C7318977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AB1C9499-9B65-76A1-34CE-3425D6939DA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374" r="10505"/>
          <a:stretch>
            <a:fillRect/>
          </a:stretch>
        </p:blipFill>
        <p:spPr>
          <a:xfrm>
            <a:off x="0" y="1059181"/>
            <a:ext cx="7504216" cy="4742180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736AE104-2EF7-03D9-6359-BAD2D8D61008}"/>
              </a:ext>
            </a:extLst>
          </p:cNvPr>
          <p:cNvGrpSpPr/>
          <p:nvPr/>
        </p:nvGrpSpPr>
        <p:grpSpPr>
          <a:xfrm>
            <a:off x="-55556" y="5671366"/>
            <a:ext cx="12227849" cy="1347314"/>
            <a:chOff x="-48550" y="5636802"/>
            <a:chExt cx="12227849" cy="1347314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D127F179-385F-4709-746E-667A492BA75F}"/>
                </a:ext>
              </a:extLst>
            </p:cNvPr>
            <p:cNvSpPr/>
            <p:nvPr/>
          </p:nvSpPr>
          <p:spPr>
            <a:xfrm>
              <a:off x="-12700" y="5748819"/>
              <a:ext cx="12191999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9" name="Picture 16" descr="Imagen relacionada">
              <a:extLst>
                <a:ext uri="{FF2B5EF4-FFF2-40B4-BE49-F238E27FC236}">
                  <a16:creationId xmlns:a16="http://schemas.microsoft.com/office/drawing/2014/main" id="{F496000F-13FD-4DDD-C468-80B1FD03715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48550" y="5636802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ítulo 1">
              <a:extLst>
                <a:ext uri="{FF2B5EF4-FFF2-40B4-BE49-F238E27FC236}">
                  <a16:creationId xmlns:a16="http://schemas.microsoft.com/office/drawing/2014/main" id="{E9F73281-9989-F4D8-7C28-AA65B57AF298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1" name="Título 1">
              <a:extLst>
                <a:ext uri="{FF2B5EF4-FFF2-40B4-BE49-F238E27FC236}">
                  <a16:creationId xmlns:a16="http://schemas.microsoft.com/office/drawing/2014/main" id="{56898AAF-3C99-6DDB-6FB1-4AF189AF95E6}"/>
                </a:ext>
              </a:extLst>
            </p:cNvPr>
            <p:cNvSpPr txBox="1">
              <a:spLocks/>
            </p:cNvSpPr>
            <p:nvPr/>
          </p:nvSpPr>
          <p:spPr>
            <a:xfrm>
              <a:off x="178540" y="57848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0" name="Subtítulo 2">
              <a:extLst>
                <a:ext uri="{FF2B5EF4-FFF2-40B4-BE49-F238E27FC236}">
                  <a16:creationId xmlns:a16="http://schemas.microsoft.com/office/drawing/2014/main" id="{FEF5C760-E092-593C-F795-7AB668BB7ADC}"/>
                </a:ext>
              </a:extLst>
            </p:cNvPr>
            <p:cNvSpPr txBox="1">
              <a:spLocks/>
            </p:cNvSpPr>
            <p:nvPr/>
          </p:nvSpPr>
          <p:spPr>
            <a:xfrm>
              <a:off x="7561" y="6310459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Jueves</a:t>
              </a:r>
            </a:p>
          </p:txBody>
        </p:sp>
        <p:sp>
          <p:nvSpPr>
            <p:cNvPr id="41" name="Título 1">
              <a:extLst>
                <a:ext uri="{FF2B5EF4-FFF2-40B4-BE49-F238E27FC236}">
                  <a16:creationId xmlns:a16="http://schemas.microsoft.com/office/drawing/2014/main" id="{22C41B86-AC09-0477-608F-13C98DE075AC}"/>
                </a:ext>
              </a:extLst>
            </p:cNvPr>
            <p:cNvSpPr txBox="1">
              <a:spLocks/>
            </p:cNvSpPr>
            <p:nvPr/>
          </p:nvSpPr>
          <p:spPr>
            <a:xfrm>
              <a:off x="3064526" y="5817982"/>
              <a:ext cx="6842711" cy="59514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Encargada de un deber</a:t>
              </a:r>
              <a:endParaRPr lang="es-EC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9E9D85F2-45E0-A593-80C7-AE1293E3EE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80BE619-4ADB-D530-0746-24E6A31B1154}"/>
              </a:ext>
            </a:extLst>
          </p:cNvPr>
          <p:cNvSpPr txBox="1"/>
          <p:nvPr/>
        </p:nvSpPr>
        <p:spPr>
          <a:xfrm>
            <a:off x="-19706" y="0"/>
            <a:ext cx="1221170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¿Qué responsabilidad colocó Jesús sobre la iglesia en cuanto a tratar con el pecado y los pecadores concierne?</a:t>
            </a:r>
            <a:endParaRPr lang="es-EC" sz="3200" dirty="0">
              <a:ln w="0"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C26DC7ED-A547-A7D5-C312-7B52B595C32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63289012"/>
              </p:ext>
            </p:extLst>
          </p:nvPr>
        </p:nvGraphicFramePr>
        <p:xfrm>
          <a:off x="7559772" y="1066075"/>
          <a:ext cx="4556411" cy="46052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3" name="Bocadillo: rectángulo 2">
            <a:extLst>
              <a:ext uri="{FF2B5EF4-FFF2-40B4-BE49-F238E27FC236}">
                <a16:creationId xmlns:a16="http://schemas.microsoft.com/office/drawing/2014/main" id="{062D28F1-3E6A-DA81-9D95-0C8BB5E64F00}"/>
              </a:ext>
            </a:extLst>
          </p:cNvPr>
          <p:cNvSpPr/>
          <p:nvPr/>
        </p:nvSpPr>
        <p:spPr>
          <a:xfrm>
            <a:off x="3463045" y="1110366"/>
            <a:ext cx="3015830" cy="678320"/>
          </a:xfrm>
          <a:prstGeom prst="wedgeRectCallout">
            <a:avLst>
              <a:gd name="adj1" fmla="val 51065"/>
              <a:gd name="adj2" fmla="val 96584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00" dirty="0">
                <a:solidFill>
                  <a:schemeClr val="tx1"/>
                </a:solidFill>
                <a:latin typeface="Bw Modelica" panose="00000600000000000000" pitchFamily="50" charset="0"/>
              </a:rPr>
              <a:t>A quienes remitiereis los pecados, les son remitidos; y a quienes se los retuviereis, les son retenidos.</a:t>
            </a:r>
            <a:endParaRPr lang="es-EC" sz="13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9D072F8-1EEC-719A-B21A-C37467679633}"/>
              </a:ext>
            </a:extLst>
          </p:cNvPr>
          <p:cNvSpPr txBox="1"/>
          <p:nvPr/>
        </p:nvSpPr>
        <p:spPr>
          <a:xfrm>
            <a:off x="-1" y="4890447"/>
            <a:ext cx="7504217" cy="87716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s-ES" sz="1700" dirty="0">
                <a:solidFill>
                  <a:schemeClr val="bg1"/>
                </a:solidFill>
                <a:latin typeface="Bw Modelica" panose="00000600000000000000" pitchFamily="50" charset="0"/>
              </a:rPr>
              <a:t>La iglesia, con paciencia y sana doctrina, debe amonestar a toda alma en peligro y animarla a arrepentirse y confiar en Aquel que puede perdonarla.</a:t>
            </a:r>
            <a:endParaRPr lang="es-EC" sz="1700" dirty="0">
              <a:solidFill>
                <a:schemeClr val="bg1"/>
              </a:solidFill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8452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EBB866DD-D083-4ED5-84F5-2F33000EBA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10" grpId="0">
        <p:bldSub>
          <a:bldDgm bld="one"/>
        </p:bldSub>
      </p:bldGraphic>
      <p:bldP spid="3" grpId="0" animBg="1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ángulo: esquinas superiores redondeadas 25"/>
          <p:cNvSpPr/>
          <p:nvPr/>
        </p:nvSpPr>
        <p:spPr>
          <a:xfrm>
            <a:off x="9676468" y="381783"/>
            <a:ext cx="2457861" cy="5345450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La iglesia, como cuerpo de Cristo, ha sido encargada de un deber sagrado: tratar con fidelidad y misericordia a quienes caen, guiándolos con paciencia, instrucción y amor hacia el arrepentimiento y la restauración.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sp>
        <p:nvSpPr>
          <p:cNvPr id="22" name="Rectángulo: esquinas superiores redondeadas 21"/>
          <p:cNvSpPr/>
          <p:nvPr/>
        </p:nvSpPr>
        <p:spPr>
          <a:xfrm>
            <a:off x="37409" y="381783"/>
            <a:ext cx="2416287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El milagro en la tumba revela el poder supremo de Dios sobre la muerte y confirma de manera gloriosa que Jesús es verdaderamente el Hijo de Dios, es la prueba más luminosa de que ninguna oscuridad puede vencer la luz del Salvador resucitado.</a:t>
            </a: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2BD3CF51-8C1E-4873-A20E-00D0D9FAA8C6}"/>
              </a:ext>
            </a:extLst>
          </p:cNvPr>
          <p:cNvGrpSpPr/>
          <p:nvPr/>
        </p:nvGrpSpPr>
        <p:grpSpPr>
          <a:xfrm>
            <a:off x="-1816" y="5660240"/>
            <a:ext cx="12192001" cy="1347314"/>
            <a:chOff x="-1816" y="5642313"/>
            <a:chExt cx="12192001" cy="1347314"/>
          </a:xfrm>
        </p:grpSpPr>
        <p:sp>
          <p:nvSpPr>
            <p:cNvPr id="46" name="Rectángulo 45">
              <a:extLst>
                <a:ext uri="{FF2B5EF4-FFF2-40B4-BE49-F238E27FC236}">
                  <a16:creationId xmlns:a16="http://schemas.microsoft.com/office/drawing/2014/main" id="{E5CF74C4-621F-4EC9-9E15-F25023C55FBD}"/>
                </a:ext>
              </a:extLst>
            </p:cNvPr>
            <p:cNvSpPr/>
            <p:nvPr/>
          </p:nvSpPr>
          <p:spPr>
            <a:xfrm>
              <a:off x="-1814" y="5759705"/>
              <a:ext cx="12191999" cy="108772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47" name="Picture 16" descr="Imagen relacionada">
              <a:extLst>
                <a:ext uri="{FF2B5EF4-FFF2-40B4-BE49-F238E27FC236}">
                  <a16:creationId xmlns:a16="http://schemas.microsoft.com/office/drawing/2014/main" id="{CC51E78B-04A5-40E3-8417-19814891C03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1816" y="5642313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8" name="Título 1">
              <a:extLst>
                <a:ext uri="{FF2B5EF4-FFF2-40B4-BE49-F238E27FC236}">
                  <a16:creationId xmlns:a16="http://schemas.microsoft.com/office/drawing/2014/main" id="{5AF542C3-3206-4B1E-BBEF-41A5DD3E21B4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49" name="Título 1">
              <a:extLst>
                <a:ext uri="{FF2B5EF4-FFF2-40B4-BE49-F238E27FC236}">
                  <a16:creationId xmlns:a16="http://schemas.microsoft.com/office/drawing/2014/main" id="{CC04741F-3776-4F12-978D-BFEB15AFEF67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51" name="Subtítulo 2">
              <a:extLst>
                <a:ext uri="{FF2B5EF4-FFF2-40B4-BE49-F238E27FC236}">
                  <a16:creationId xmlns:a16="http://schemas.microsoft.com/office/drawing/2014/main" id="{6EC99F9D-BE1B-4BD8-961F-9D71948BA5F8}"/>
                </a:ext>
              </a:extLst>
            </p:cNvPr>
            <p:cNvSpPr txBox="1">
              <a:spLocks/>
            </p:cNvSpPr>
            <p:nvPr/>
          </p:nvSpPr>
          <p:spPr>
            <a:xfrm>
              <a:off x="18447" y="6354003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Resumen</a:t>
              </a:r>
            </a:p>
          </p:txBody>
        </p:sp>
        <p:sp>
          <p:nvSpPr>
            <p:cNvPr id="52" name="Título 1">
              <a:extLst>
                <a:ext uri="{FF2B5EF4-FFF2-40B4-BE49-F238E27FC236}">
                  <a16:creationId xmlns:a16="http://schemas.microsoft.com/office/drawing/2014/main" id="{F3FE0463-C07D-42C9-9ACE-00AB8072F3E6}"/>
                </a:ext>
              </a:extLst>
            </p:cNvPr>
            <p:cNvSpPr txBox="1">
              <a:spLocks/>
            </p:cNvSpPr>
            <p:nvPr/>
          </p:nvSpPr>
          <p:spPr>
            <a:xfrm>
              <a:off x="2858869" y="5829513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lnSpcReduction="10000"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32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Afirmo lo que aprendí</a:t>
              </a:r>
              <a:endParaRPr lang="es-EC" sz="3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8" name="Imagen 7">
            <a:extLst>
              <a:ext uri="{FF2B5EF4-FFF2-40B4-BE49-F238E27FC236}">
                <a16:creationId xmlns:a16="http://schemas.microsoft.com/office/drawing/2014/main" id="{C163A991-6D6E-408B-A9AE-030EB9CC6C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8239" t="24530" r="8151" b="15233"/>
          <a:stretch/>
        </p:blipFill>
        <p:spPr>
          <a:xfrm>
            <a:off x="57672" y="-485"/>
            <a:ext cx="396628" cy="6096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EB28050-36EC-44F3-A4D1-0E62703322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2283" r="3992" b="11085"/>
          <a:stretch/>
        </p:blipFill>
        <p:spPr>
          <a:xfrm>
            <a:off x="9632584" y="-37104"/>
            <a:ext cx="550196" cy="674323"/>
          </a:xfrm>
          <a:prstGeom prst="rect">
            <a:avLst/>
          </a:prstGeom>
        </p:spPr>
      </p:pic>
      <p:sp>
        <p:nvSpPr>
          <p:cNvPr id="20" name="Rectángulo: esquinas superiores redondeadas 19">
            <a:extLst>
              <a:ext uri="{FF2B5EF4-FFF2-40B4-BE49-F238E27FC236}">
                <a16:creationId xmlns:a16="http://schemas.microsoft.com/office/drawing/2014/main" id="{A6EE38D9-0B38-43AB-A969-BB8536421FBA}"/>
              </a:ext>
            </a:extLst>
          </p:cNvPr>
          <p:cNvSpPr/>
          <p:nvPr/>
        </p:nvSpPr>
        <p:spPr>
          <a:xfrm>
            <a:off x="2498462" y="381783"/>
            <a:ext cx="2416287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El encuentro en el camino a Emaús muestra cómo Jesús se acerca a los corazones desanimados para encender nuevamente la fe; aun cuando no lo vemos, Él camina a nuestro lado, dispuesto a revelar su verdad a quien la desea.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C4017FD-D3A6-44A1-95DF-EEBF18D05CD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8617" r="29360" b="12577"/>
          <a:stretch/>
        </p:blipFill>
        <p:spPr>
          <a:xfrm>
            <a:off x="2393376" y="6224"/>
            <a:ext cx="521095" cy="598715"/>
          </a:xfrm>
          <a:prstGeom prst="rect">
            <a:avLst/>
          </a:prstGeom>
        </p:spPr>
      </p:pic>
      <p:sp>
        <p:nvSpPr>
          <p:cNvPr id="24" name="Rectángulo: esquinas superiores redondeadas 23"/>
          <p:cNvSpPr/>
          <p:nvPr/>
        </p:nvSpPr>
        <p:spPr>
          <a:xfrm>
            <a:off x="4958633" y="381783"/>
            <a:ext cx="2344232" cy="534463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Así como los discípulos sintieron un fervor profundo mientras Jesús les explicaba las Escrituras, también hoy el Señor abre el entendimiento, y llena el corazón de un  fuego espiritual que impulsa al alma a testificar del Salvador.</a:t>
            </a:r>
            <a:endParaRPr lang="es-EC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0CCDE86-9C52-431D-857B-13A37D22E98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6439" r="396" b="13325"/>
          <a:stretch/>
        </p:blipFill>
        <p:spPr>
          <a:xfrm>
            <a:off x="4799276" y="-486"/>
            <a:ext cx="570800" cy="609601"/>
          </a:xfrm>
          <a:prstGeom prst="rect">
            <a:avLst/>
          </a:prstGeom>
        </p:spPr>
      </p:pic>
      <p:sp>
        <p:nvSpPr>
          <p:cNvPr id="25" name="Rectángulo: esquinas superiores redondeadas 24"/>
          <p:cNvSpPr/>
          <p:nvPr/>
        </p:nvSpPr>
        <p:spPr>
          <a:xfrm>
            <a:off x="7346749" y="381783"/>
            <a:ext cx="2285835" cy="534544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Tal como los discípulos, el creyente transformado no puede guardar silencio: la convicción, el amor por las almas y el poder del Espíritu Santo lo llevan a proclamar con entusiasmo el mensaje de salvación.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2E452A1F-0CC6-4530-B84E-18AA030ECD8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24349" r="396" b="15415"/>
          <a:stretch/>
        </p:blipFill>
        <p:spPr>
          <a:xfrm>
            <a:off x="7215930" y="-486"/>
            <a:ext cx="570800" cy="60960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20E69A3-309C-764C-0104-3B9CE23F7E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930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2" grpId="0" animBg="1"/>
      <p:bldP spid="20" grpId="0" animBg="1"/>
      <p:bldP spid="24" grpId="0" animBg="1"/>
      <p:bldP spid="2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upo 18">
            <a:extLst>
              <a:ext uri="{FF2B5EF4-FFF2-40B4-BE49-F238E27FC236}">
                <a16:creationId xmlns:a16="http://schemas.microsoft.com/office/drawing/2014/main" id="{3613F8BA-6AF7-438A-AB08-9E748FFDE8FA}"/>
              </a:ext>
            </a:extLst>
          </p:cNvPr>
          <p:cNvGrpSpPr/>
          <p:nvPr/>
        </p:nvGrpSpPr>
        <p:grpSpPr>
          <a:xfrm>
            <a:off x="906" y="5642313"/>
            <a:ext cx="12192001" cy="1347314"/>
            <a:chOff x="-1816" y="5642313"/>
            <a:chExt cx="12192001" cy="1347314"/>
          </a:xfrm>
        </p:grpSpPr>
        <p:sp>
          <p:nvSpPr>
            <p:cNvPr id="20" name="Rectángulo 19">
              <a:extLst>
                <a:ext uri="{FF2B5EF4-FFF2-40B4-BE49-F238E27FC236}">
                  <a16:creationId xmlns:a16="http://schemas.microsoft.com/office/drawing/2014/main" id="{64BC90CF-CA08-4E61-B9A7-F9AAFD56DB2D}"/>
                </a:ext>
              </a:extLst>
            </p:cNvPr>
            <p:cNvSpPr/>
            <p:nvPr/>
          </p:nvSpPr>
          <p:spPr>
            <a:xfrm>
              <a:off x="-1814" y="5759705"/>
              <a:ext cx="12191999" cy="108772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21" name="Picture 16" descr="Imagen relacionada">
              <a:extLst>
                <a:ext uri="{FF2B5EF4-FFF2-40B4-BE49-F238E27FC236}">
                  <a16:creationId xmlns:a16="http://schemas.microsoft.com/office/drawing/2014/main" id="{425E27F4-8B43-44D2-9A07-5F9B1BC345A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-1816" y="5642313"/>
              <a:ext cx="1217173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Título 1">
              <a:extLst>
                <a:ext uri="{FF2B5EF4-FFF2-40B4-BE49-F238E27FC236}">
                  <a16:creationId xmlns:a16="http://schemas.microsoft.com/office/drawing/2014/main" id="{1C545321-8678-466E-9636-007442E3C33A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3" name="Título 1">
              <a:extLst>
                <a:ext uri="{FF2B5EF4-FFF2-40B4-BE49-F238E27FC236}">
                  <a16:creationId xmlns:a16="http://schemas.microsoft.com/office/drawing/2014/main" id="{703382EF-8C52-4199-B8C3-C8E289E51F6C}"/>
                </a:ext>
              </a:extLst>
            </p:cNvPr>
            <p:cNvSpPr txBox="1">
              <a:spLocks/>
            </p:cNvSpPr>
            <p:nvPr/>
          </p:nvSpPr>
          <p:spPr>
            <a:xfrm>
              <a:off x="189426" y="5795720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8" name="Subtítulo 2">
              <a:extLst>
                <a:ext uri="{FF2B5EF4-FFF2-40B4-BE49-F238E27FC236}">
                  <a16:creationId xmlns:a16="http://schemas.microsoft.com/office/drawing/2014/main" id="{3F4D9C94-C642-4998-A6FC-C529A55E504D}"/>
                </a:ext>
              </a:extLst>
            </p:cNvPr>
            <p:cNvSpPr txBox="1">
              <a:spLocks/>
            </p:cNvSpPr>
            <p:nvPr/>
          </p:nvSpPr>
          <p:spPr>
            <a:xfrm>
              <a:off x="18447" y="6354003"/>
              <a:ext cx="2341939" cy="5080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chemeClr val="accent2">
                      <a:lumMod val="75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Decisión</a:t>
              </a:r>
            </a:p>
          </p:txBody>
        </p:sp>
        <p:sp>
          <p:nvSpPr>
            <p:cNvPr id="39" name="Título 1">
              <a:extLst>
                <a:ext uri="{FF2B5EF4-FFF2-40B4-BE49-F238E27FC236}">
                  <a16:creationId xmlns:a16="http://schemas.microsoft.com/office/drawing/2014/main" id="{A0CFA0CE-7291-4984-B5B5-274BD390E74B}"/>
                </a:ext>
              </a:extLst>
            </p:cNvPr>
            <p:cNvSpPr txBox="1">
              <a:spLocks/>
            </p:cNvSpPr>
            <p:nvPr/>
          </p:nvSpPr>
          <p:spPr>
            <a:xfrm>
              <a:off x="2858868" y="5791672"/>
              <a:ext cx="7639725" cy="632979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32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Aplico a mi vida lo que aprendí</a:t>
              </a:r>
              <a:endParaRPr lang="es-EC" sz="3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1026" name="Picture 2" descr="Pulgar arriba - Iconos gratis de manos y gestos">
            <a:extLst>
              <a:ext uri="{FF2B5EF4-FFF2-40B4-BE49-F238E27FC236}">
                <a16:creationId xmlns:a16="http://schemas.microsoft.com/office/drawing/2014/main" id="{39F72389-2AF6-25BC-CE19-11A7CF1AB9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73148" y="824209"/>
            <a:ext cx="4876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CE8F2FC9-9613-E81F-00FE-D44F1E4D9F28}"/>
              </a:ext>
            </a:extLst>
          </p:cNvPr>
          <p:cNvSpPr txBox="1"/>
          <p:nvPr/>
        </p:nvSpPr>
        <p:spPr>
          <a:xfrm>
            <a:off x="192148" y="1364160"/>
            <a:ext cx="27695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dirty="0">
                <a:solidFill>
                  <a:schemeClr val="accent1"/>
                </a:solidFill>
                <a:latin typeface="Avenir Next LT Pro Light" panose="020B0304020202020204" pitchFamily="34" charset="0"/>
                <a:cs typeface="Segoe UI Semibold" panose="020B0702040204020203" pitchFamily="34" charset="0"/>
              </a:rPr>
              <a:t>al tomar buenas    decisiones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366348D-97DF-E479-4D72-E975E48F2549}"/>
              </a:ext>
            </a:extLst>
          </p:cNvPr>
          <p:cNvSpPr txBox="1"/>
          <p:nvPr/>
        </p:nvSpPr>
        <p:spPr>
          <a:xfrm>
            <a:off x="203696" y="92458"/>
            <a:ext cx="413163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8000" dirty="0">
                <a:solidFill>
                  <a:schemeClr val="accent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Avanzo</a:t>
            </a:r>
            <a:endParaRPr lang="es-MX" sz="80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3ABDA65D-9139-48E5-D4B2-9888A11FF3CB}"/>
              </a:ext>
            </a:extLst>
          </p:cNvPr>
          <p:cNvSpPr/>
          <p:nvPr/>
        </p:nvSpPr>
        <p:spPr>
          <a:xfrm>
            <a:off x="5509149" y="3035054"/>
            <a:ext cx="6358318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000" dirty="0">
                <a:solidFill>
                  <a:schemeClr val="accent4">
                    <a:lumMod val="75000"/>
                  </a:schemeClr>
                </a:solidFill>
                <a:latin typeface="Eras Demi ITC" panose="020B0805030504020804" pitchFamily="34" charset="0"/>
              </a:rPr>
              <a:t>¡Decido aceptar el llamado de Cristo para ser su testigo y permitir que su paz gobierne mi corazón en tiempos de duda y temor!</a:t>
            </a:r>
            <a:endParaRPr lang="es-MX" sz="3000" dirty="0">
              <a:solidFill>
                <a:schemeClr val="accent4">
                  <a:lumMod val="75000"/>
                </a:schemeClr>
              </a:solidFill>
              <a:latin typeface="Eras Demi ITC" panose="020B0805030504020804" pitchFamily="34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91E601A8-B517-CAD5-E600-6DA954662F44}"/>
              </a:ext>
            </a:extLst>
          </p:cNvPr>
          <p:cNvSpPr/>
          <p:nvPr/>
        </p:nvSpPr>
        <p:spPr>
          <a:xfrm>
            <a:off x="5509149" y="533163"/>
            <a:ext cx="6358318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000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Creo que Jesús se manifestó a sus discípulos después de resucitar, restaurando su fe, dándoles paz y confirmándoles su misión.</a:t>
            </a:r>
            <a:endParaRPr lang="es-MX" sz="3000" dirty="0">
              <a:solidFill>
                <a:schemeClr val="accent2">
                  <a:lumMod val="75000"/>
                </a:schemeClr>
              </a:solidFill>
              <a:latin typeface="Eras Bold ITC" panose="020B090703050402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99CB64E-DEDE-A06C-3A41-84E45BF394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340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B9052193-FD8A-4AE4-B798-BDD1BE36CDC1}"/>
              </a:ext>
            </a:extLst>
          </p:cNvPr>
          <p:cNvGrpSpPr/>
          <p:nvPr/>
        </p:nvGrpSpPr>
        <p:grpSpPr>
          <a:xfrm>
            <a:off x="-2" y="0"/>
            <a:ext cx="6129777" cy="6194042"/>
            <a:chOff x="-1" y="0"/>
            <a:chExt cx="5962650" cy="5962650"/>
          </a:xfrm>
        </p:grpSpPr>
        <p:pic>
          <p:nvPicPr>
            <p:cNvPr id="19458" name="Picture 2" descr="Imagen relacionada">
              <a:extLst>
                <a:ext uri="{FF2B5EF4-FFF2-40B4-BE49-F238E27FC236}">
                  <a16:creationId xmlns:a16="http://schemas.microsoft.com/office/drawing/2014/main" id="{3843FCA9-DDAD-46D9-AB15-80CEF97BA9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0"/>
              <a:ext cx="5962650" cy="59626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A76C41F0-ECCB-446B-8232-776767D7F47E}"/>
                </a:ext>
              </a:extLst>
            </p:cNvPr>
            <p:cNvSpPr/>
            <p:nvPr/>
          </p:nvSpPr>
          <p:spPr>
            <a:xfrm>
              <a:off x="2198916" y="3494289"/>
              <a:ext cx="1382485" cy="5898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DIEZMOS</a:t>
              </a:r>
            </a:p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OFRENDAS</a:t>
              </a:r>
            </a:p>
          </p:txBody>
        </p:sp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6444343" y="779824"/>
            <a:ext cx="5648084" cy="1754326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r"/>
            <a:r>
              <a:rPr lang="es-MX" sz="5400" dirty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Planifico mi ofrenda</a:t>
            </a:r>
            <a:endParaRPr lang="es-EC" sz="5400" dirty="0">
              <a:solidFill>
                <a:schemeClr val="accent2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A1BA99B4-04E6-4283-BB10-31A72CC2D73E}"/>
              </a:ext>
            </a:extLst>
          </p:cNvPr>
          <p:cNvGrpSpPr/>
          <p:nvPr/>
        </p:nvGrpSpPr>
        <p:grpSpPr>
          <a:xfrm>
            <a:off x="0" y="5665899"/>
            <a:ext cx="12166601" cy="1347314"/>
            <a:chOff x="0" y="5665899"/>
            <a:chExt cx="12166601" cy="1347314"/>
          </a:xfrm>
        </p:grpSpPr>
        <p:sp>
          <p:nvSpPr>
            <p:cNvPr id="8" name="Rectángulo 7"/>
            <p:cNvSpPr/>
            <p:nvPr/>
          </p:nvSpPr>
          <p:spPr>
            <a:xfrm>
              <a:off x="1" y="5761519"/>
              <a:ext cx="12166600" cy="108772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040" name="Picture 16" descr="Imagen relacionada">
              <a:extLst>
                <a:ext uri="{FF2B5EF4-FFF2-40B4-BE49-F238E27FC236}">
                  <a16:creationId xmlns:a16="http://schemas.microsoft.com/office/drawing/2014/main" id="{FCEAB9AF-4E01-4849-B814-BD214A22604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3" r="7296"/>
            <a:stretch/>
          </p:blipFill>
          <p:spPr bwMode="auto">
            <a:xfrm>
              <a:off x="0" y="5665899"/>
              <a:ext cx="12129489" cy="134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4" name="Título 1"/>
            <p:cNvSpPr txBox="1">
              <a:spLocks/>
            </p:cNvSpPr>
            <p:nvPr/>
          </p:nvSpPr>
          <p:spPr>
            <a:xfrm>
              <a:off x="191240" y="5797534"/>
              <a:ext cx="10515600" cy="105170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endParaRPr lang="es-EC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0C840142-F805-4669-8964-5A51F4834119}"/>
                </a:ext>
              </a:extLst>
            </p:cNvPr>
            <p:cNvSpPr/>
            <p:nvPr/>
          </p:nvSpPr>
          <p:spPr>
            <a:xfrm>
              <a:off x="59279" y="6358014"/>
              <a:ext cx="2411778" cy="43088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r>
                <a:rPr lang="es-MX" sz="2200" dirty="0">
                  <a:solidFill>
                    <a:schemeClr val="accent4">
                      <a:lumMod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Mayordomía</a:t>
              </a:r>
              <a:endParaRPr lang="es-EC" sz="22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5" name="Rectángulo 4">
            <a:extLst>
              <a:ext uri="{FF2B5EF4-FFF2-40B4-BE49-F238E27FC236}">
                <a16:creationId xmlns:a16="http://schemas.microsoft.com/office/drawing/2014/main" id="{760F5EEA-0818-4E0E-8C11-4D5CE6A119DB}"/>
              </a:ext>
            </a:extLst>
          </p:cNvPr>
          <p:cNvSpPr/>
          <p:nvPr/>
        </p:nvSpPr>
        <p:spPr>
          <a:xfrm>
            <a:off x="6115053" y="8173"/>
            <a:ext cx="60515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54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Soy Mayordomo: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F1959B-B268-4BA5-9C04-AB46D072A262}"/>
              </a:ext>
            </a:extLst>
          </p:cNvPr>
          <p:cNvSpPr txBox="1"/>
          <p:nvPr/>
        </p:nvSpPr>
        <p:spPr>
          <a:xfrm>
            <a:off x="6190899" y="2829028"/>
            <a:ext cx="5901528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>
                <a:latin typeface="Eras Medium ITC" panose="020B0602030504020804" pitchFamily="34" charset="0"/>
              </a:rPr>
              <a:t>Para transferencias bancarias: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Pacífico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Corriente #637254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Pichincha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de Ahorros #3735728600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RUC: 1790984362001</a:t>
            </a:r>
          </a:p>
          <a:p>
            <a:r>
              <a:rPr lang="es-EC" sz="2000" dirty="0">
                <a:latin typeface="Eras Medium ITC" panose="020B0602030504020804" pitchFamily="34" charset="0"/>
              </a:rPr>
              <a:t>ADVENTISTAS DEL SÉPTIMO DÍA MOVIMIENTO DE REFORMA UNION ECUATORIANA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665E47F-41EB-46E9-8567-5CAD473BB3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1250" y="2363021"/>
            <a:ext cx="4005419" cy="65232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05CEB72-F41B-2F92-66C9-1CF7D3FBD1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7520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1260315</TotalTime>
  <Words>1619</Words>
  <Application>Microsoft Office PowerPoint</Application>
  <PresentationFormat>Panorámica</PresentationFormat>
  <Paragraphs>134</Paragraphs>
  <Slides>19</Slides>
  <Notes>14</Notes>
  <HiddenSlides>0</HiddenSlides>
  <MMClips>0</MMClips>
  <ScaleCrop>false</ScaleCrop>
  <HeadingPairs>
    <vt:vector size="6" baseType="variant">
      <vt:variant>
        <vt:lpstr>Fuentes usadas</vt:lpstr>
      </vt:variant>
      <vt:variant>
        <vt:i4>19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39" baseType="lpstr">
      <vt:lpstr>Abadi</vt:lpstr>
      <vt:lpstr>ADLaM Display</vt:lpstr>
      <vt:lpstr>Arial</vt:lpstr>
      <vt:lpstr>Avenir Next LT Pro Light</vt:lpstr>
      <vt:lpstr>Bookman Old Style</vt:lpstr>
      <vt:lpstr>Bw Modelica</vt:lpstr>
      <vt:lpstr>Bw Modelica Black</vt:lpstr>
      <vt:lpstr>Bw Modelica ExtraBold</vt:lpstr>
      <vt:lpstr>BwModelica-Bold</vt:lpstr>
      <vt:lpstr>BwModelica-ExtraBold</vt:lpstr>
      <vt:lpstr>Calibri</vt:lpstr>
      <vt:lpstr>Calibri Light</vt:lpstr>
      <vt:lpstr>Candara</vt:lpstr>
      <vt:lpstr>Eras Bold ITC</vt:lpstr>
      <vt:lpstr>Eras Demi ITC</vt:lpstr>
      <vt:lpstr>Eras Medium ITC</vt:lpstr>
      <vt:lpstr>Noto Sans ExtBd</vt:lpstr>
      <vt:lpstr>Segoe UI Black</vt:lpstr>
      <vt:lpstr>Segoe UI Semibold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Verso bíblico de memoria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Cesia Tomalá;Carlos Bazán</dc:creator>
  <cp:lastModifiedBy>user01</cp:lastModifiedBy>
  <cp:revision>9545</cp:revision>
  <dcterms:created xsi:type="dcterms:W3CDTF">2017-06-02T15:34:13Z</dcterms:created>
  <dcterms:modified xsi:type="dcterms:W3CDTF">2025-11-21T17:42:20Z</dcterms:modified>
</cp:coreProperties>
</file>