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395" r:id="rId2"/>
    <p:sldId id="256" r:id="rId3"/>
    <p:sldId id="340" r:id="rId4"/>
    <p:sldId id="544" r:id="rId5"/>
    <p:sldId id="392" r:id="rId6"/>
    <p:sldId id="274" r:id="rId7"/>
    <p:sldId id="557" r:id="rId8"/>
    <p:sldId id="551" r:id="rId9"/>
    <p:sldId id="550" r:id="rId10"/>
    <p:sldId id="558" r:id="rId11"/>
    <p:sldId id="538" r:id="rId12"/>
    <p:sldId id="565" r:id="rId13"/>
    <p:sldId id="566" r:id="rId14"/>
    <p:sldId id="567" r:id="rId15"/>
    <p:sldId id="570" r:id="rId16"/>
    <p:sldId id="571" r:id="rId17"/>
    <p:sldId id="572" r:id="rId18"/>
    <p:sldId id="276" r:id="rId19"/>
    <p:sldId id="265" r:id="rId20"/>
    <p:sldId id="393" r:id="rId2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7F3"/>
    <a:srgbClr val="F6E1B9"/>
    <a:srgbClr val="D2C0B2"/>
    <a:srgbClr val="0A2560"/>
    <a:srgbClr val="F8EFE6"/>
    <a:srgbClr val="F9EBCF"/>
    <a:srgbClr val="FFFFFF"/>
    <a:srgbClr val="F5EEE6"/>
    <a:srgbClr val="F1EAE4"/>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3725" autoAdjust="0"/>
  </p:normalViewPr>
  <p:slideViewPr>
    <p:cSldViewPr snapToGrid="0">
      <p:cViewPr varScale="1">
        <p:scale>
          <a:sx n="77" d="100"/>
          <a:sy n="77" d="100"/>
        </p:scale>
        <p:origin x="902"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El día de Pentecostés, cuando el Espíritu Santo fue derramado sobre los discípulos y fueron habilitados para hablar en idiomas, constituye la primera manifestación de la promesa de Cristo… </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D803A5E4-3217-46DD-8229-A3B19F0464D7}">
      <dgm:prSet phldrT="[Texto]" custT="1"/>
      <dgm:spPr/>
      <dgm:t>
        <a:bodyPr/>
        <a:lstStyle/>
        <a:p>
          <a:r>
            <a:rPr lang="es-ES" sz="2200" dirty="0">
              <a:latin typeface="Bw Modelica" panose="00000600000000000000" pitchFamily="50" charset="0"/>
            </a:rPr>
            <a:t>…la apariencia de fuego con la que se manifestó el Espíritu Santo significaba el celo ferviente con que los apóstoles iban a trabajar, y el poder que iba a acompañar su obra.</a:t>
          </a:r>
          <a:endParaRPr lang="es-EC" sz="2200" dirty="0">
            <a:latin typeface="Bw Modelica" panose="00000600000000000000" pitchFamily="50" charset="0"/>
          </a:endParaRPr>
        </a:p>
      </dgm:t>
    </dgm:pt>
    <dgm:pt modelId="{2E193F1C-9470-44DA-8CC6-8126117A15E9}" type="parTrans" cxnId="{89801891-3AD3-432E-BED4-D621747AE5C8}">
      <dgm:prSet/>
      <dgm:spPr/>
      <dgm:t>
        <a:bodyPr/>
        <a:lstStyle/>
        <a:p>
          <a:endParaRPr lang="es-EC" sz="2200">
            <a:latin typeface="Bw Modelica" panose="00000600000000000000" pitchFamily="50" charset="0"/>
          </a:endParaRPr>
        </a:p>
      </dgm:t>
    </dgm:pt>
    <dgm:pt modelId="{8054A7A7-2C65-4232-A11B-5224673DBAD0}" type="sibTrans" cxnId="{89801891-3AD3-432E-BED4-D621747AE5C8}">
      <dgm:prSet/>
      <dgm:spPr/>
      <dgm:t>
        <a:bodyPr/>
        <a:lstStyle/>
        <a:p>
          <a:endParaRPr lang="es-EC" sz="22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161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3822">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ADCB15-8E72-46EA-A9D5-B2A137D8694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CCDB600E-6853-400B-9F3A-E1C9CB4AB78F}">
      <dgm:prSet phldrT="[Texto]" custT="1"/>
      <dgm:spPr/>
      <dgm:t>
        <a:bodyPr/>
        <a:lstStyle/>
        <a:p>
          <a:r>
            <a:rPr lang="es-ES" sz="2200" dirty="0">
              <a:latin typeface="Bw Modelica" panose="00000600000000000000" pitchFamily="50" charset="0"/>
            </a:rPr>
            <a:t>Fue necesario en esa ocasión porque en Jerusalén se había reunido una multitud proveniente de diversas naciones con diversidad lingüística…</a:t>
          </a:r>
          <a:endParaRPr lang="es-EC" sz="2200" dirty="0">
            <a:latin typeface="Bw Modelica" panose="00000600000000000000" pitchFamily="50" charset="0"/>
          </a:endParaRPr>
        </a:p>
      </dgm:t>
    </dgm:pt>
    <dgm:pt modelId="{6869E0C7-8EDD-4A51-B474-F34335F31C2A}" type="parTrans" cxnId="{33BBD142-A228-49A7-9B27-EA6C9552542F}">
      <dgm:prSet/>
      <dgm:spPr/>
      <dgm:t>
        <a:bodyPr/>
        <a:lstStyle/>
        <a:p>
          <a:endParaRPr lang="es-EC" sz="2200">
            <a:latin typeface="Bw Modelica" panose="00000600000000000000" pitchFamily="50" charset="0"/>
          </a:endParaRPr>
        </a:p>
      </dgm:t>
    </dgm:pt>
    <dgm:pt modelId="{872FBC1D-830F-4B97-9EF9-B51A29AD648E}" type="sibTrans" cxnId="{33BBD142-A228-49A7-9B27-EA6C9552542F}">
      <dgm:prSet/>
      <dgm:spPr/>
      <dgm:t>
        <a:bodyPr/>
        <a:lstStyle/>
        <a:p>
          <a:endParaRPr lang="es-EC" sz="2200">
            <a:latin typeface="Bw Modelica" panose="00000600000000000000" pitchFamily="50" charset="0"/>
          </a:endParaRPr>
        </a:p>
      </dgm:t>
    </dgm:pt>
    <dgm:pt modelId="{B1530D3C-0750-46D8-AAE7-A2C0F840A60D}">
      <dgm:prSet phldrT="[Texto]" phldr="0" custT="1"/>
      <dgm:spPr/>
      <dgm:t>
        <a:bodyPr/>
        <a:lstStyle/>
        <a:p>
          <a:r>
            <a:rPr lang="es-ES" sz="2200" dirty="0">
              <a:latin typeface="Bw Modelica" panose="00000600000000000000" pitchFamily="50" charset="0"/>
            </a:rPr>
            <a:t>…esto habría sido un gran obstáculo para la proclamación del evangelio, por ello Dios intervino y dio a sus discípulos de manera milagrosa el don de lenguas.</a:t>
          </a:r>
          <a:endParaRPr lang="es-EC" sz="2200" dirty="0">
            <a:latin typeface="Bw Modelica" panose="00000600000000000000" pitchFamily="50" charset="0"/>
          </a:endParaRPr>
        </a:p>
      </dgm:t>
    </dgm:pt>
    <dgm:pt modelId="{C0A1742F-CFC5-4FF8-9E9F-757DB13F39A6}" type="parTrans" cxnId="{380C3402-16C6-4C54-8D42-A49873A522FF}">
      <dgm:prSet/>
      <dgm:spPr/>
      <dgm:t>
        <a:bodyPr/>
        <a:lstStyle/>
        <a:p>
          <a:endParaRPr lang="es-EC" sz="2200">
            <a:latin typeface="Bw Modelica" panose="00000600000000000000" pitchFamily="50" charset="0"/>
          </a:endParaRPr>
        </a:p>
      </dgm:t>
    </dgm:pt>
    <dgm:pt modelId="{F4DC7537-A8D6-4776-8C27-23E1D184FA71}" type="sibTrans" cxnId="{380C3402-16C6-4C54-8D42-A49873A522FF}">
      <dgm:prSet/>
      <dgm:spPr/>
      <dgm:t>
        <a:bodyPr/>
        <a:lstStyle/>
        <a:p>
          <a:endParaRPr lang="es-EC" sz="2200">
            <a:latin typeface="Bw Modelica" panose="00000600000000000000" pitchFamily="50" charset="0"/>
          </a:endParaRPr>
        </a:p>
      </dgm:t>
    </dgm:pt>
    <dgm:pt modelId="{55EAE2E4-C427-4F8E-9E86-29F143C8D891}" type="pres">
      <dgm:prSet presAssocID="{1AADCB15-8E72-46EA-A9D5-B2A137D86947}" presName="rootnode" presStyleCnt="0">
        <dgm:presLayoutVars>
          <dgm:chMax/>
          <dgm:chPref/>
          <dgm:dir/>
          <dgm:animLvl val="lvl"/>
        </dgm:presLayoutVars>
      </dgm:prSet>
      <dgm:spPr/>
    </dgm:pt>
    <dgm:pt modelId="{998C1954-32AC-4FE2-9D81-EA890B20790F}" type="pres">
      <dgm:prSet presAssocID="{CCDB600E-6853-400B-9F3A-E1C9CB4AB78F}" presName="composite" presStyleCnt="0"/>
      <dgm:spPr/>
    </dgm:pt>
    <dgm:pt modelId="{600725F7-C10E-4F55-ADE7-5FD1A7625C49}" type="pres">
      <dgm:prSet presAssocID="{CCDB600E-6853-400B-9F3A-E1C9CB4AB78F}" presName="LShape" presStyleLbl="alignNode1" presStyleIdx="0" presStyleCnt="3"/>
      <dgm:spPr/>
    </dgm:pt>
    <dgm:pt modelId="{C16FA311-1A6B-41BD-8920-954F5966D096}" type="pres">
      <dgm:prSet presAssocID="{CCDB600E-6853-400B-9F3A-E1C9CB4AB78F}" presName="ParentText" presStyleLbl="revTx" presStyleIdx="0" presStyleCnt="2">
        <dgm:presLayoutVars>
          <dgm:chMax val="0"/>
          <dgm:chPref val="0"/>
          <dgm:bulletEnabled val="1"/>
        </dgm:presLayoutVars>
      </dgm:prSet>
      <dgm:spPr/>
    </dgm:pt>
    <dgm:pt modelId="{6BC8B5A8-B0AD-44EF-966C-82EEF7D2AFDB}" type="pres">
      <dgm:prSet presAssocID="{CCDB600E-6853-400B-9F3A-E1C9CB4AB78F}" presName="Triangle" presStyleLbl="alignNode1" presStyleIdx="1" presStyleCnt="3"/>
      <dgm:spPr/>
    </dgm:pt>
    <dgm:pt modelId="{C7B48830-FBEB-4B17-A9B2-6EAD4E85F2DC}" type="pres">
      <dgm:prSet presAssocID="{872FBC1D-830F-4B97-9EF9-B51A29AD648E}" presName="sibTrans" presStyleCnt="0"/>
      <dgm:spPr/>
    </dgm:pt>
    <dgm:pt modelId="{60C7E832-1C4C-4D83-8001-C9C7038DBAE8}" type="pres">
      <dgm:prSet presAssocID="{872FBC1D-830F-4B97-9EF9-B51A29AD648E}" presName="space" presStyleCnt="0"/>
      <dgm:spPr/>
    </dgm:pt>
    <dgm:pt modelId="{0F19D0D4-14B1-4D7A-930F-B441A278FDA5}" type="pres">
      <dgm:prSet presAssocID="{B1530D3C-0750-46D8-AAE7-A2C0F840A60D}" presName="composite" presStyleCnt="0"/>
      <dgm:spPr/>
    </dgm:pt>
    <dgm:pt modelId="{CB7F3DD4-B914-485B-8D73-F737E38B94BB}" type="pres">
      <dgm:prSet presAssocID="{B1530D3C-0750-46D8-AAE7-A2C0F840A60D}" presName="LShape" presStyleLbl="alignNode1" presStyleIdx="2" presStyleCnt="3"/>
      <dgm:spPr/>
    </dgm:pt>
    <dgm:pt modelId="{05920144-7703-48CD-9EF6-A3C34B616019}" type="pres">
      <dgm:prSet presAssocID="{B1530D3C-0750-46D8-AAE7-A2C0F840A60D}" presName="ParentText" presStyleLbl="revTx" presStyleIdx="1" presStyleCnt="2" custScaleX="100705" custLinFactNeighborX="4176">
        <dgm:presLayoutVars>
          <dgm:chMax val="0"/>
          <dgm:chPref val="0"/>
          <dgm:bulletEnabled val="1"/>
        </dgm:presLayoutVars>
      </dgm:prSet>
      <dgm:spPr/>
    </dgm:pt>
  </dgm:ptLst>
  <dgm:cxnLst>
    <dgm:cxn modelId="{380C3402-16C6-4C54-8D42-A49873A522FF}" srcId="{1AADCB15-8E72-46EA-A9D5-B2A137D86947}" destId="{B1530D3C-0750-46D8-AAE7-A2C0F840A60D}" srcOrd="1" destOrd="0" parTransId="{C0A1742F-CFC5-4FF8-9E9F-757DB13F39A6}" sibTransId="{F4DC7537-A8D6-4776-8C27-23E1D184FA71}"/>
    <dgm:cxn modelId="{33BBD142-A228-49A7-9B27-EA6C9552542F}" srcId="{1AADCB15-8E72-46EA-A9D5-B2A137D86947}" destId="{CCDB600E-6853-400B-9F3A-E1C9CB4AB78F}" srcOrd="0" destOrd="0" parTransId="{6869E0C7-8EDD-4A51-B474-F34335F31C2A}" sibTransId="{872FBC1D-830F-4B97-9EF9-B51A29AD648E}"/>
    <dgm:cxn modelId="{3CD38CD3-5F4D-4EE7-8F69-2A2B1D96E13F}" type="presOf" srcId="{B1530D3C-0750-46D8-AAE7-A2C0F840A60D}" destId="{05920144-7703-48CD-9EF6-A3C34B616019}" srcOrd="0" destOrd="0" presId="urn:microsoft.com/office/officeart/2009/3/layout/StepUpProcess"/>
    <dgm:cxn modelId="{09F804E0-D105-4762-9F2D-CAFCB7C33B3C}" type="presOf" srcId="{CCDB600E-6853-400B-9F3A-E1C9CB4AB78F}" destId="{C16FA311-1A6B-41BD-8920-954F5966D096}" srcOrd="0" destOrd="0" presId="urn:microsoft.com/office/officeart/2009/3/layout/StepUpProcess"/>
    <dgm:cxn modelId="{2CC165F3-44A6-4607-8EB4-2C5F59FB041B}" type="presOf" srcId="{1AADCB15-8E72-46EA-A9D5-B2A137D86947}" destId="{55EAE2E4-C427-4F8E-9E86-29F143C8D891}" srcOrd="0" destOrd="0" presId="urn:microsoft.com/office/officeart/2009/3/layout/StepUpProcess"/>
    <dgm:cxn modelId="{49C93135-FD12-4977-A31E-DB7EDF6F59AD}" type="presParOf" srcId="{55EAE2E4-C427-4F8E-9E86-29F143C8D891}" destId="{998C1954-32AC-4FE2-9D81-EA890B20790F}" srcOrd="0" destOrd="0" presId="urn:microsoft.com/office/officeart/2009/3/layout/StepUpProcess"/>
    <dgm:cxn modelId="{573F780D-97AF-40BD-847D-2CBB7AC7FA32}" type="presParOf" srcId="{998C1954-32AC-4FE2-9D81-EA890B20790F}" destId="{600725F7-C10E-4F55-ADE7-5FD1A7625C49}" srcOrd="0" destOrd="0" presId="urn:microsoft.com/office/officeart/2009/3/layout/StepUpProcess"/>
    <dgm:cxn modelId="{868E4CEA-8C70-483F-BFE1-DD793FC8A276}" type="presParOf" srcId="{998C1954-32AC-4FE2-9D81-EA890B20790F}" destId="{C16FA311-1A6B-41BD-8920-954F5966D096}" srcOrd="1" destOrd="0" presId="urn:microsoft.com/office/officeart/2009/3/layout/StepUpProcess"/>
    <dgm:cxn modelId="{5CA4A60C-4EE7-440F-AF17-C732C0FCFCA6}" type="presParOf" srcId="{998C1954-32AC-4FE2-9D81-EA890B20790F}" destId="{6BC8B5A8-B0AD-44EF-966C-82EEF7D2AFDB}" srcOrd="2" destOrd="0" presId="urn:microsoft.com/office/officeart/2009/3/layout/StepUpProcess"/>
    <dgm:cxn modelId="{DF5489D6-8DA8-4CBA-859B-A22FD5B49557}" type="presParOf" srcId="{55EAE2E4-C427-4F8E-9E86-29F143C8D891}" destId="{C7B48830-FBEB-4B17-A9B2-6EAD4E85F2DC}" srcOrd="1" destOrd="0" presId="urn:microsoft.com/office/officeart/2009/3/layout/StepUpProcess"/>
    <dgm:cxn modelId="{B96D52D5-99A7-48D4-87FC-C34A39E34E2A}" type="presParOf" srcId="{C7B48830-FBEB-4B17-A9B2-6EAD4E85F2DC}" destId="{60C7E832-1C4C-4D83-8001-C9C7038DBAE8}" srcOrd="0" destOrd="0" presId="urn:microsoft.com/office/officeart/2009/3/layout/StepUpProcess"/>
    <dgm:cxn modelId="{5B7303C2-779C-4E4C-AD95-6DBEC1095DEF}" type="presParOf" srcId="{55EAE2E4-C427-4F8E-9E86-29F143C8D891}" destId="{0F19D0D4-14B1-4D7A-930F-B441A278FDA5}" srcOrd="2" destOrd="0" presId="urn:microsoft.com/office/officeart/2009/3/layout/StepUpProcess"/>
    <dgm:cxn modelId="{4A736F91-6EAE-48D8-9902-42E8482B19B4}" type="presParOf" srcId="{0F19D0D4-14B1-4D7A-930F-B441A278FDA5}" destId="{CB7F3DD4-B914-485B-8D73-F737E38B94BB}" srcOrd="0" destOrd="0" presId="urn:microsoft.com/office/officeart/2009/3/layout/StepUpProcess"/>
    <dgm:cxn modelId="{1D656DED-CD5C-439F-ADEE-76EE9773D660}" type="presParOf" srcId="{0F19D0D4-14B1-4D7A-930F-B441A278FDA5}" destId="{05920144-7703-48CD-9EF6-A3C34B616019}"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015E88C-6AA3-4701-9B31-130313CB4595}">
      <dgm:prSet phldrT="[Texto]" custT="1"/>
      <dgm:spPr/>
      <dgm:t>
        <a:bodyPr/>
        <a:lstStyle/>
        <a:p>
          <a:r>
            <a:rPr lang="es-ES" sz="2200" dirty="0">
              <a:latin typeface="Bw Modelica" panose="00000600000000000000" pitchFamily="50" charset="0"/>
            </a:rPr>
            <a:t>Pablo enseña que el don genuino de lenguas es uno entre varios dones espirituales, concedido por Dios y no otorgado a todos, y que su propósito es la edificación de la iglesia y el avance de la obra…</a:t>
          </a:r>
          <a:endParaRPr lang="es-EC" sz="2200" dirty="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BE85463C-2CC5-4D93-97AE-BD01D6BBFA82}">
      <dgm:prSet phldrT="[Texto]" custT="1"/>
      <dgm:spPr/>
      <dgm:t>
        <a:bodyPr/>
        <a:lstStyle/>
        <a:p>
          <a:r>
            <a:rPr lang="es-ES" sz="2200" dirty="0">
              <a:latin typeface="Bw Modelica" panose="00000600000000000000" pitchFamily="50" charset="0"/>
            </a:rPr>
            <a:t>…hoy, aunque no a través de manifestaciones milagrosas, el Espíritu Santo bendice los esfuerzos diligentes de preparación en el aprendizaje de idiomas a fin de que el mensaje del Evangelio sea proclamado.</a:t>
          </a:r>
          <a:endParaRPr lang="es-EC" sz="2200" dirty="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48F5FF15-AA94-4C12-82D5-F6315A0B9500}" type="pres">
      <dgm:prSet presAssocID="{BE85463C-2CC5-4D93-97AE-BD01D6BBFA82}" presName="boxAndChildren" presStyleCnt="0"/>
      <dgm:spPr/>
    </dgm:pt>
    <dgm:pt modelId="{812116EE-53DE-498E-8E86-AA93E94C6B97}" type="pres">
      <dgm:prSet presAssocID="{BE85463C-2CC5-4D93-97AE-BD01D6BBFA82}" presName="parentTextBox" presStyleLbl="node1" presStyleIdx="0" presStyleCnt="2" custScaleY="40060"/>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711"/>
      <dgm:spPr/>
    </dgm:pt>
  </dgm:ptLst>
  <dgm:cxnLst>
    <dgm:cxn modelId="{4D7C1229-25AB-476D-9A5D-ADFEFA6F2628}" type="presOf" srcId="{BE85463C-2CC5-4D93-97AE-BD01D6BBFA82}" destId="{812116EE-53DE-498E-8E86-AA93E94C6B97}"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0E2FBCA4-53BC-418A-A0EC-59FCF1B05BD4}" type="presParOf" srcId="{2B7FF8AF-14BD-4327-8786-242039EF62B1}" destId="{48F5FF15-AA94-4C12-82D5-F6315A0B9500}" srcOrd="0" destOrd="0" presId="urn:microsoft.com/office/officeart/2005/8/layout/process4"/>
    <dgm:cxn modelId="{C51D502D-97F7-44B6-90DE-CC5856577105}" type="presParOf" srcId="{48F5FF15-AA94-4C12-82D5-F6315A0B9500}" destId="{812116EE-53DE-498E-8E86-AA93E94C6B97}"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5F4462-7E3B-4751-A758-C2326145EC26}"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EC"/>
        </a:p>
      </dgm:t>
    </dgm:pt>
    <dgm:pt modelId="{794D6915-971A-4A8F-B17B-54E0AD1BF921}">
      <dgm:prSet phldrT="[Texto]" custT="1"/>
      <dgm:spPr/>
      <dgm:t>
        <a:bodyPr/>
        <a:lstStyle/>
        <a:p>
          <a:r>
            <a:rPr lang="es-ES" sz="2200" dirty="0">
              <a:latin typeface="Bw Modelica" panose="00000600000000000000" pitchFamily="50" charset="0"/>
            </a:rPr>
            <a:t>Dios prometió a sus siervos dones espirituales que incluyen capacidades diversas para servir, enseñar, predicar y edificar a la iglesia…</a:t>
          </a:r>
          <a:endParaRPr lang="es-EC" sz="2200" dirty="0">
            <a:latin typeface="Bw Modelica" panose="00000600000000000000" pitchFamily="50" charset="0"/>
          </a:endParaRPr>
        </a:p>
      </dgm:t>
    </dgm:pt>
    <dgm:pt modelId="{1010507F-F4EA-4FCF-A777-77BD278B8BB4}" type="parTrans" cxnId="{A8134A98-ACA4-4AD7-AE26-BFF736640A2A}">
      <dgm:prSet/>
      <dgm:spPr/>
      <dgm:t>
        <a:bodyPr/>
        <a:lstStyle/>
        <a:p>
          <a:endParaRPr lang="es-EC" sz="2200">
            <a:latin typeface="Bw Modelica" panose="00000600000000000000" pitchFamily="50" charset="0"/>
          </a:endParaRPr>
        </a:p>
      </dgm:t>
    </dgm:pt>
    <dgm:pt modelId="{82E0569C-B931-49E2-9BCD-9B0F1FA96217}" type="sibTrans" cxnId="{A8134A98-ACA4-4AD7-AE26-BFF736640A2A}">
      <dgm:prSet/>
      <dgm:spPr/>
      <dgm:t>
        <a:bodyPr/>
        <a:lstStyle/>
        <a:p>
          <a:endParaRPr lang="es-EC" sz="2200">
            <a:latin typeface="Bw Modelica" panose="00000600000000000000" pitchFamily="50" charset="0"/>
          </a:endParaRPr>
        </a:p>
      </dgm:t>
    </dgm:pt>
    <dgm:pt modelId="{14E24135-03D9-4250-81B0-24D5A01290C2}">
      <dgm:prSet phldrT="[Texto]" phldr="0" custT="1"/>
      <dgm:spPr/>
      <dgm:t>
        <a:bodyPr/>
        <a:lstStyle/>
        <a:p>
          <a:r>
            <a:rPr lang="es-ES" sz="2200" dirty="0">
              <a:latin typeface="Bw Modelica" panose="00000600000000000000" pitchFamily="50" charset="0"/>
            </a:rPr>
            <a:t>…aunque no todos reciben los mismos dones, Dios espera que el talento recibido sea desarrollado a través de la preparación diligente, a fin de ser obreros eficientes.</a:t>
          </a:r>
          <a:endParaRPr lang="es-EC" sz="2200" dirty="0">
            <a:latin typeface="Bw Modelica" panose="00000600000000000000" pitchFamily="50" charset="0"/>
          </a:endParaRPr>
        </a:p>
      </dgm:t>
    </dgm:pt>
    <dgm:pt modelId="{32B109AE-292D-415A-8BA1-FEE8FDE5E712}" type="parTrans" cxnId="{7D27F22E-7949-4F50-ACAE-EB7C9D01CE02}">
      <dgm:prSet/>
      <dgm:spPr/>
      <dgm:t>
        <a:bodyPr/>
        <a:lstStyle/>
        <a:p>
          <a:endParaRPr lang="es-EC" sz="2200">
            <a:latin typeface="Bw Modelica" panose="00000600000000000000" pitchFamily="50" charset="0"/>
          </a:endParaRPr>
        </a:p>
      </dgm:t>
    </dgm:pt>
    <dgm:pt modelId="{87C21D9F-A5DE-466C-BA64-AB58D58F2516}" type="sibTrans" cxnId="{7D27F22E-7949-4F50-ACAE-EB7C9D01CE02}">
      <dgm:prSet/>
      <dgm:spPr/>
      <dgm:t>
        <a:bodyPr/>
        <a:lstStyle/>
        <a:p>
          <a:endParaRPr lang="es-EC" sz="2200">
            <a:latin typeface="Bw Modelica" panose="00000600000000000000" pitchFamily="50" charset="0"/>
          </a:endParaRPr>
        </a:p>
      </dgm:t>
    </dgm:pt>
    <dgm:pt modelId="{401D3FB6-4CB1-47A0-958A-9DC97D311F08}" type="pres">
      <dgm:prSet presAssocID="{A75F4462-7E3B-4751-A758-C2326145EC26}" presName="CompostProcess" presStyleCnt="0">
        <dgm:presLayoutVars>
          <dgm:dir/>
          <dgm:resizeHandles val="exact"/>
        </dgm:presLayoutVars>
      </dgm:prSet>
      <dgm:spPr/>
    </dgm:pt>
    <dgm:pt modelId="{0443B32B-3C8C-4B23-B237-7177C8199A50}" type="pres">
      <dgm:prSet presAssocID="{A75F4462-7E3B-4751-A758-C2326145EC26}" presName="arrow" presStyleLbl="bgShp" presStyleIdx="0" presStyleCnt="1" custScaleX="117647"/>
      <dgm:spPr/>
    </dgm:pt>
    <dgm:pt modelId="{8EB30615-8783-4938-B959-D8E8EFF64ECC}" type="pres">
      <dgm:prSet presAssocID="{A75F4462-7E3B-4751-A758-C2326145EC26}" presName="linearProcess" presStyleCnt="0"/>
      <dgm:spPr/>
    </dgm:pt>
    <dgm:pt modelId="{C0E8A935-9D57-4874-8DA1-661E891B3A33}" type="pres">
      <dgm:prSet presAssocID="{794D6915-971A-4A8F-B17B-54E0AD1BF921}" presName="textNode" presStyleLbl="node1" presStyleIdx="0" presStyleCnt="2" custScaleX="108228" custScaleY="132313" custLinFactNeighborX="33341">
        <dgm:presLayoutVars>
          <dgm:bulletEnabled val="1"/>
        </dgm:presLayoutVars>
      </dgm:prSet>
      <dgm:spPr/>
    </dgm:pt>
    <dgm:pt modelId="{06002B79-A4C6-4C81-90A0-BB222BAF8F93}" type="pres">
      <dgm:prSet presAssocID="{82E0569C-B931-49E2-9BCD-9B0F1FA96217}" presName="sibTrans" presStyleCnt="0"/>
      <dgm:spPr/>
    </dgm:pt>
    <dgm:pt modelId="{A0C46F4B-2000-48BA-A6C0-4919DDDEAE15}" type="pres">
      <dgm:prSet presAssocID="{14E24135-03D9-4250-81B0-24D5A01290C2}" presName="textNode" presStyleLbl="node1" presStyleIdx="1" presStyleCnt="2" custScaleX="114410" custScaleY="132313" custLinFactNeighborX="-47308">
        <dgm:presLayoutVars>
          <dgm:bulletEnabled val="1"/>
        </dgm:presLayoutVars>
      </dgm:prSet>
      <dgm:spPr/>
    </dgm:pt>
  </dgm:ptLst>
  <dgm:cxnLst>
    <dgm:cxn modelId="{30CAD606-EFC5-4962-9D69-97D1E3F9523F}" type="presOf" srcId="{14E24135-03D9-4250-81B0-24D5A01290C2}" destId="{A0C46F4B-2000-48BA-A6C0-4919DDDEAE15}" srcOrd="0" destOrd="0" presId="urn:microsoft.com/office/officeart/2005/8/layout/hProcess9"/>
    <dgm:cxn modelId="{7D27F22E-7949-4F50-ACAE-EB7C9D01CE02}" srcId="{A75F4462-7E3B-4751-A758-C2326145EC26}" destId="{14E24135-03D9-4250-81B0-24D5A01290C2}" srcOrd="1" destOrd="0" parTransId="{32B109AE-292D-415A-8BA1-FEE8FDE5E712}" sibTransId="{87C21D9F-A5DE-466C-BA64-AB58D58F2516}"/>
    <dgm:cxn modelId="{28757232-5F83-4D2A-A143-758B34B29DD9}" type="presOf" srcId="{A75F4462-7E3B-4751-A758-C2326145EC26}" destId="{401D3FB6-4CB1-47A0-958A-9DC97D311F08}" srcOrd="0" destOrd="0" presId="urn:microsoft.com/office/officeart/2005/8/layout/hProcess9"/>
    <dgm:cxn modelId="{601A8B5D-5F09-4096-BA35-1B995F67219E}" type="presOf" srcId="{794D6915-971A-4A8F-B17B-54E0AD1BF921}" destId="{C0E8A935-9D57-4874-8DA1-661E891B3A33}" srcOrd="0" destOrd="0" presId="urn:microsoft.com/office/officeart/2005/8/layout/hProcess9"/>
    <dgm:cxn modelId="{A8134A98-ACA4-4AD7-AE26-BFF736640A2A}" srcId="{A75F4462-7E3B-4751-A758-C2326145EC26}" destId="{794D6915-971A-4A8F-B17B-54E0AD1BF921}" srcOrd="0" destOrd="0" parTransId="{1010507F-F4EA-4FCF-A777-77BD278B8BB4}" sibTransId="{82E0569C-B931-49E2-9BCD-9B0F1FA96217}"/>
    <dgm:cxn modelId="{FA91996E-3919-46BC-B198-069FAC1B43DE}" type="presParOf" srcId="{401D3FB6-4CB1-47A0-958A-9DC97D311F08}" destId="{0443B32B-3C8C-4B23-B237-7177C8199A50}" srcOrd="0" destOrd="0" presId="urn:microsoft.com/office/officeart/2005/8/layout/hProcess9"/>
    <dgm:cxn modelId="{228EEE4C-EB16-4E75-96FF-128874890CD3}" type="presParOf" srcId="{401D3FB6-4CB1-47A0-958A-9DC97D311F08}" destId="{8EB30615-8783-4938-B959-D8E8EFF64ECC}" srcOrd="1" destOrd="0" presId="urn:microsoft.com/office/officeart/2005/8/layout/hProcess9"/>
    <dgm:cxn modelId="{D496F07C-8C44-492A-A9EB-6689F289BC32}" type="presParOf" srcId="{8EB30615-8783-4938-B959-D8E8EFF64ECC}" destId="{C0E8A935-9D57-4874-8DA1-661E891B3A33}" srcOrd="0" destOrd="0" presId="urn:microsoft.com/office/officeart/2005/8/layout/hProcess9"/>
    <dgm:cxn modelId="{42D63906-57F7-4C4C-9421-63AECC089D8C}" type="presParOf" srcId="{8EB30615-8783-4938-B959-D8E8EFF64ECC}" destId="{06002B79-A4C6-4C81-90A0-BB222BAF8F93}" srcOrd="1" destOrd="0" presId="urn:microsoft.com/office/officeart/2005/8/layout/hProcess9"/>
    <dgm:cxn modelId="{6F65B087-6770-4A06-A618-53C853D6B84D}" type="presParOf" srcId="{8EB30615-8783-4938-B959-D8E8EFF64ECC}" destId="{A0C46F4B-2000-48BA-A6C0-4919DDDEAE15}" srcOrd="2"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5E894B-E116-40BC-832B-0E784894897F}"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EC"/>
        </a:p>
      </dgm:t>
    </dgm:pt>
    <dgm:pt modelId="{30486BA8-C6C0-43F4-A4FF-33E5B21A8DAE}">
      <dgm:prSet phldrT="[Texto]" custT="1"/>
      <dgm:spPr/>
      <dgm:t>
        <a:bodyPr/>
        <a:lstStyle/>
        <a:p>
          <a:r>
            <a:rPr lang="es-ES" sz="2200" dirty="0">
              <a:latin typeface="Bw Modelica" panose="00000600000000000000" pitchFamily="50" charset="0"/>
            </a:rPr>
            <a:t>Son valiosas porque preparan integralmente a los obreros para la obra de ganar almas, allí se aprende a manejar correctamente la Palabra y a cómo presentar el Evangelio con claridad…</a:t>
          </a:r>
          <a:endParaRPr lang="es-EC" sz="2200" dirty="0">
            <a:latin typeface="Bw Modelica" panose="00000600000000000000" pitchFamily="50" charset="0"/>
          </a:endParaRPr>
        </a:p>
      </dgm:t>
    </dgm:pt>
    <dgm:pt modelId="{AB40B6E4-B4CC-474D-AC90-E31FA4B59698}" type="parTrans" cxnId="{EFE8BEF0-C094-4C69-9FA0-C80D16F78BC8}">
      <dgm:prSet/>
      <dgm:spPr/>
      <dgm:t>
        <a:bodyPr/>
        <a:lstStyle/>
        <a:p>
          <a:endParaRPr lang="es-EC" sz="2200">
            <a:latin typeface="Bw Modelica" panose="00000600000000000000" pitchFamily="50" charset="0"/>
          </a:endParaRPr>
        </a:p>
      </dgm:t>
    </dgm:pt>
    <dgm:pt modelId="{9C31A295-E514-4BB2-B482-02DDDD778AD0}" type="sibTrans" cxnId="{EFE8BEF0-C094-4C69-9FA0-C80D16F78BC8}">
      <dgm:prSet custT="1"/>
      <dgm:spPr/>
      <dgm:t>
        <a:bodyPr/>
        <a:lstStyle/>
        <a:p>
          <a:endParaRPr lang="es-EC" sz="2200">
            <a:latin typeface="Bw Modelica" panose="00000600000000000000" pitchFamily="50" charset="0"/>
          </a:endParaRPr>
        </a:p>
      </dgm:t>
    </dgm:pt>
    <dgm:pt modelId="{70EC81B8-9CBC-4E5E-B1F3-A1CC60CB5794}">
      <dgm:prSet phldrT="[Texto]" custT="1"/>
      <dgm:spPr/>
      <dgm:t>
        <a:bodyPr/>
        <a:lstStyle/>
        <a:p>
          <a:r>
            <a:rPr lang="es-ES" sz="2200" dirty="0">
              <a:latin typeface="Bw Modelica" panose="00000600000000000000" pitchFamily="50" charset="0"/>
            </a:rPr>
            <a:t>…por tanto, para ser eficiente en la obra de evangelización, es deber del obrero prepararse con diligencia, y esta preparación debe ir acompañada de una profunda vida espiritual.</a:t>
          </a:r>
          <a:endParaRPr lang="es-EC" sz="2200" dirty="0">
            <a:latin typeface="Bw Modelica" panose="00000600000000000000" pitchFamily="50" charset="0"/>
          </a:endParaRPr>
        </a:p>
      </dgm:t>
    </dgm:pt>
    <dgm:pt modelId="{F4C6D3F3-A298-4050-B0C5-6011EEC5C226}" type="sibTrans" cxnId="{EA317C8D-DB36-4A27-97D6-5D2760429992}">
      <dgm:prSet/>
      <dgm:spPr/>
      <dgm:t>
        <a:bodyPr/>
        <a:lstStyle/>
        <a:p>
          <a:endParaRPr lang="es-EC" sz="2200">
            <a:latin typeface="Bw Modelica" panose="00000600000000000000" pitchFamily="50" charset="0"/>
          </a:endParaRPr>
        </a:p>
      </dgm:t>
    </dgm:pt>
    <dgm:pt modelId="{B36F7742-E173-4F36-AD3F-4AE77E796D16}" type="parTrans" cxnId="{EA317C8D-DB36-4A27-97D6-5D2760429992}">
      <dgm:prSet/>
      <dgm:spPr/>
      <dgm:t>
        <a:bodyPr/>
        <a:lstStyle/>
        <a:p>
          <a:endParaRPr lang="es-EC" sz="2200">
            <a:latin typeface="Bw Modelica" panose="00000600000000000000" pitchFamily="50" charset="0"/>
          </a:endParaRPr>
        </a:p>
      </dgm:t>
    </dgm:pt>
    <dgm:pt modelId="{1F574F28-030F-4224-BDFB-F08062C8F9FE}" type="pres">
      <dgm:prSet presAssocID="{E15E894B-E116-40BC-832B-0E784894897F}" presName="linearFlow" presStyleCnt="0">
        <dgm:presLayoutVars>
          <dgm:resizeHandles val="exact"/>
        </dgm:presLayoutVars>
      </dgm:prSet>
      <dgm:spPr/>
    </dgm:pt>
    <dgm:pt modelId="{57B7B6AC-5F5D-47F9-BC9A-F299917F9C9D}" type="pres">
      <dgm:prSet presAssocID="{30486BA8-C6C0-43F4-A4FF-33E5B21A8DAE}" presName="node" presStyleLbl="node1" presStyleIdx="0" presStyleCnt="2" custScaleX="159320" custScaleY="67138">
        <dgm:presLayoutVars>
          <dgm:bulletEnabled val="1"/>
        </dgm:presLayoutVars>
      </dgm:prSet>
      <dgm:spPr/>
    </dgm:pt>
    <dgm:pt modelId="{453817D1-3B94-47AE-A879-A8732AC96949}" type="pres">
      <dgm:prSet presAssocID="{9C31A295-E514-4BB2-B482-02DDDD778AD0}" presName="sibTrans" presStyleLbl="sibTrans2D1" presStyleIdx="0" presStyleCnt="1"/>
      <dgm:spPr/>
    </dgm:pt>
    <dgm:pt modelId="{1B1C5E25-339B-4B9D-B55B-6426B12A7561}" type="pres">
      <dgm:prSet presAssocID="{9C31A295-E514-4BB2-B482-02DDDD778AD0}" presName="connectorText" presStyleLbl="sibTrans2D1" presStyleIdx="0" presStyleCnt="1"/>
      <dgm:spPr/>
    </dgm:pt>
    <dgm:pt modelId="{70437E02-45D0-47C9-80E5-FE6E70D5D88D}" type="pres">
      <dgm:prSet presAssocID="{70EC81B8-9CBC-4E5E-B1F3-A1CC60CB5794}" presName="node" presStyleLbl="node1" presStyleIdx="1" presStyleCnt="2" custScaleX="159320" custScaleY="66681">
        <dgm:presLayoutVars>
          <dgm:bulletEnabled val="1"/>
        </dgm:presLayoutVars>
      </dgm:prSet>
      <dgm:spPr/>
    </dgm:pt>
  </dgm:ptLst>
  <dgm:cxnLst>
    <dgm:cxn modelId="{F4F36D29-D649-47AD-9F61-5A1BA6804E6B}" type="presOf" srcId="{E15E894B-E116-40BC-832B-0E784894897F}" destId="{1F574F28-030F-4224-BDFB-F08062C8F9FE}" srcOrd="0" destOrd="0" presId="urn:microsoft.com/office/officeart/2005/8/layout/process2"/>
    <dgm:cxn modelId="{8E868248-2335-4FCA-9B4A-864D12B4A48D}" type="presOf" srcId="{70EC81B8-9CBC-4E5E-B1F3-A1CC60CB5794}" destId="{70437E02-45D0-47C9-80E5-FE6E70D5D88D}" srcOrd="0" destOrd="0" presId="urn:microsoft.com/office/officeart/2005/8/layout/process2"/>
    <dgm:cxn modelId="{D80AE787-FD12-4CDC-A9FC-1D43D253AF05}" type="presOf" srcId="{9C31A295-E514-4BB2-B482-02DDDD778AD0}" destId="{1B1C5E25-339B-4B9D-B55B-6426B12A7561}" srcOrd="1" destOrd="0" presId="urn:microsoft.com/office/officeart/2005/8/layout/process2"/>
    <dgm:cxn modelId="{EA317C8D-DB36-4A27-97D6-5D2760429992}" srcId="{E15E894B-E116-40BC-832B-0E784894897F}" destId="{70EC81B8-9CBC-4E5E-B1F3-A1CC60CB5794}" srcOrd="1" destOrd="0" parTransId="{B36F7742-E173-4F36-AD3F-4AE77E796D16}" sibTransId="{F4C6D3F3-A298-4050-B0C5-6011EEC5C226}"/>
    <dgm:cxn modelId="{E02F5AD2-D1A9-45DA-A7FF-1489F885B7C1}" type="presOf" srcId="{30486BA8-C6C0-43F4-A4FF-33E5B21A8DAE}" destId="{57B7B6AC-5F5D-47F9-BC9A-F299917F9C9D}" srcOrd="0" destOrd="0" presId="urn:microsoft.com/office/officeart/2005/8/layout/process2"/>
    <dgm:cxn modelId="{EFE8BEF0-C094-4C69-9FA0-C80D16F78BC8}" srcId="{E15E894B-E116-40BC-832B-0E784894897F}" destId="{30486BA8-C6C0-43F4-A4FF-33E5B21A8DAE}" srcOrd="0" destOrd="0" parTransId="{AB40B6E4-B4CC-474D-AC90-E31FA4B59698}" sibTransId="{9C31A295-E514-4BB2-B482-02DDDD778AD0}"/>
    <dgm:cxn modelId="{101ED7FD-C0E2-4458-9C6C-181F9C4A957C}" type="presOf" srcId="{9C31A295-E514-4BB2-B482-02DDDD778AD0}" destId="{453817D1-3B94-47AE-A879-A8732AC96949}" srcOrd="0" destOrd="0" presId="urn:microsoft.com/office/officeart/2005/8/layout/process2"/>
    <dgm:cxn modelId="{E42C54E0-F72F-448E-BB84-11C653B2E25D}" type="presParOf" srcId="{1F574F28-030F-4224-BDFB-F08062C8F9FE}" destId="{57B7B6AC-5F5D-47F9-BC9A-F299917F9C9D}" srcOrd="0" destOrd="0" presId="urn:microsoft.com/office/officeart/2005/8/layout/process2"/>
    <dgm:cxn modelId="{60600EA9-339C-45E6-A823-D0DBEEFE1C99}" type="presParOf" srcId="{1F574F28-030F-4224-BDFB-F08062C8F9FE}" destId="{453817D1-3B94-47AE-A879-A8732AC96949}" srcOrd="1" destOrd="0" presId="urn:microsoft.com/office/officeart/2005/8/layout/process2"/>
    <dgm:cxn modelId="{D7F72487-B305-4957-985B-A8B115312E76}" type="presParOf" srcId="{453817D1-3B94-47AE-A879-A8732AC96949}" destId="{1B1C5E25-339B-4B9D-B55B-6426B12A7561}" srcOrd="0" destOrd="0" presId="urn:microsoft.com/office/officeart/2005/8/layout/process2"/>
    <dgm:cxn modelId="{2955414A-1C58-4832-B31D-59AAFA362C23}" type="presParOf" srcId="{1F574F28-030F-4224-BDFB-F08062C8F9FE}" destId="{70437E02-45D0-47C9-80E5-FE6E70D5D88D}" srcOrd="2" destOrd="0" presId="urn:microsoft.com/office/officeart/2005/8/layout/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conocía los riesgos que enfrentarían sus siervos por planes del enemigo…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…así que les prometió su protección divina frente a peligros mortales mientras proclamaran el evangelio.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2970">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3083">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FAEC8C-9A58-4A60-833A-9015D42EE749}" type="doc">
      <dgm:prSet loTypeId="urn:microsoft.com/office/officeart/2005/8/layout/process1" loCatId="process" qsTypeId="urn:microsoft.com/office/officeart/2005/8/quickstyle/simple1" qsCatId="simple" csTypeId="urn:microsoft.com/office/officeart/2005/8/colors/accent0_3" csCatId="mainScheme" phldr="1"/>
      <dgm:spPr/>
    </dgm:pt>
    <dgm:pt modelId="{A28AF440-F41A-4EB4-9983-B6CEC021E402}">
      <dgm:prSet phldrT="[Texto]" custT="1"/>
      <dgm:spPr/>
      <dgm:t>
        <a:bodyPr/>
        <a:lstStyle/>
        <a:p>
          <a:r>
            <a:rPr lang="es-ES" sz="2200" dirty="0">
              <a:latin typeface="Bw Modelica" panose="00000600000000000000" pitchFamily="50" charset="0"/>
            </a:rPr>
            <a:t>Pablo fue mordido por una víbora venenosa en la isla de Malta…</a:t>
          </a:r>
          <a:endParaRPr lang="es-EC" sz="2200" dirty="0">
            <a:latin typeface="Bw Modelica" panose="00000600000000000000" pitchFamily="50" charset="0"/>
          </a:endParaRPr>
        </a:p>
      </dgm:t>
    </dgm:pt>
    <dgm:pt modelId="{754ADA39-11C2-4D73-9537-E7C822D71D2E}" type="parTrans" cxnId="{633D5D31-4EB9-4DED-A2FB-AFA7AD867AE1}">
      <dgm:prSet/>
      <dgm:spPr/>
      <dgm:t>
        <a:bodyPr/>
        <a:lstStyle/>
        <a:p>
          <a:endParaRPr lang="es-EC" sz="2200">
            <a:latin typeface="Bw Modelica" panose="00000600000000000000" pitchFamily="50" charset="0"/>
          </a:endParaRPr>
        </a:p>
      </dgm:t>
    </dgm:pt>
    <dgm:pt modelId="{444C9589-3C20-4E50-8DCF-6C4FD5CCC707}" type="sibTrans" cxnId="{633D5D31-4EB9-4DED-A2FB-AFA7AD867AE1}">
      <dgm:prSet custT="1"/>
      <dgm:spPr/>
      <dgm:t>
        <a:bodyPr/>
        <a:lstStyle/>
        <a:p>
          <a:endParaRPr lang="es-EC" sz="2200">
            <a:latin typeface="Bw Modelica" panose="00000600000000000000" pitchFamily="50" charset="0"/>
          </a:endParaRPr>
        </a:p>
      </dgm:t>
    </dgm:pt>
    <dgm:pt modelId="{BE90098E-B0BC-43D4-9391-2AAA77C92BDC}">
      <dgm:prSet phldrT="[Texto]" custT="1"/>
      <dgm:spPr/>
      <dgm:t>
        <a:bodyPr/>
        <a:lstStyle/>
        <a:p>
          <a:r>
            <a:rPr lang="es-ES" sz="2200" dirty="0">
              <a:latin typeface="Bw Modelica" panose="00000600000000000000" pitchFamily="50" charset="0"/>
            </a:rPr>
            <a:t>…pero no sufrió ningún daño, pues su vida estaba bajo el cuidado divino. </a:t>
          </a:r>
          <a:endParaRPr lang="es-EC" sz="2200" dirty="0">
            <a:latin typeface="Bw Modelica" panose="00000600000000000000" pitchFamily="50" charset="0"/>
          </a:endParaRPr>
        </a:p>
      </dgm:t>
    </dgm:pt>
    <dgm:pt modelId="{78FAF47B-2F8C-4C22-8F52-D30A0283E7E9}" type="parTrans" cxnId="{845B71A7-8A44-4A17-BC14-1FD62240A92F}">
      <dgm:prSet/>
      <dgm:spPr/>
      <dgm:t>
        <a:bodyPr/>
        <a:lstStyle/>
        <a:p>
          <a:endParaRPr lang="es-EC" sz="2200">
            <a:latin typeface="Bw Modelica" panose="00000600000000000000" pitchFamily="50" charset="0"/>
          </a:endParaRPr>
        </a:p>
      </dgm:t>
    </dgm:pt>
    <dgm:pt modelId="{46965DB9-AF3C-4E76-B1ED-A8B86E125316}" type="sibTrans" cxnId="{845B71A7-8A44-4A17-BC14-1FD62240A92F}">
      <dgm:prSet/>
      <dgm:spPr/>
      <dgm:t>
        <a:bodyPr/>
        <a:lstStyle/>
        <a:p>
          <a:endParaRPr lang="es-EC" sz="2200">
            <a:latin typeface="Bw Modelica" panose="00000600000000000000" pitchFamily="50" charset="0"/>
          </a:endParaRPr>
        </a:p>
      </dgm:t>
    </dgm:pt>
    <dgm:pt modelId="{E0D4A54D-215B-4C4E-9AF8-E894344EC374}" type="pres">
      <dgm:prSet presAssocID="{49FAEC8C-9A58-4A60-833A-9015D42EE749}" presName="Name0" presStyleCnt="0">
        <dgm:presLayoutVars>
          <dgm:dir/>
          <dgm:resizeHandles val="exact"/>
        </dgm:presLayoutVars>
      </dgm:prSet>
      <dgm:spPr/>
    </dgm:pt>
    <dgm:pt modelId="{C4BD2E21-2165-45A3-839E-B1D444121E05}" type="pres">
      <dgm:prSet presAssocID="{A28AF440-F41A-4EB4-9983-B6CEC021E402}" presName="node" presStyleLbl="node1" presStyleIdx="0" presStyleCnt="2">
        <dgm:presLayoutVars>
          <dgm:bulletEnabled val="1"/>
        </dgm:presLayoutVars>
      </dgm:prSet>
      <dgm:spPr/>
    </dgm:pt>
    <dgm:pt modelId="{089E08A0-AF82-4D0A-8507-4505B02AF3E5}" type="pres">
      <dgm:prSet presAssocID="{444C9589-3C20-4E50-8DCF-6C4FD5CCC707}" presName="sibTrans" presStyleLbl="sibTrans2D1" presStyleIdx="0" presStyleCnt="1"/>
      <dgm:spPr/>
    </dgm:pt>
    <dgm:pt modelId="{432061F4-3602-4705-AD86-9684158D9E42}" type="pres">
      <dgm:prSet presAssocID="{444C9589-3C20-4E50-8DCF-6C4FD5CCC707}" presName="connectorText" presStyleLbl="sibTrans2D1" presStyleIdx="0" presStyleCnt="1"/>
      <dgm:spPr/>
    </dgm:pt>
    <dgm:pt modelId="{A9E22E17-36BE-49DF-A0EE-3DA88BEDBAE1}" type="pres">
      <dgm:prSet presAssocID="{BE90098E-B0BC-43D4-9391-2AAA77C92BDC}" presName="node" presStyleLbl="node1" presStyleIdx="1" presStyleCnt="2">
        <dgm:presLayoutVars>
          <dgm:bulletEnabled val="1"/>
        </dgm:presLayoutVars>
      </dgm:prSet>
      <dgm:spPr/>
    </dgm:pt>
  </dgm:ptLst>
  <dgm:cxnLst>
    <dgm:cxn modelId="{633D5D31-4EB9-4DED-A2FB-AFA7AD867AE1}" srcId="{49FAEC8C-9A58-4A60-833A-9015D42EE749}" destId="{A28AF440-F41A-4EB4-9983-B6CEC021E402}" srcOrd="0" destOrd="0" parTransId="{754ADA39-11C2-4D73-9537-E7C822D71D2E}" sibTransId="{444C9589-3C20-4E50-8DCF-6C4FD5CCC707}"/>
    <dgm:cxn modelId="{7150E53D-D280-4F84-9060-95D0A23C4FDC}" type="presOf" srcId="{49FAEC8C-9A58-4A60-833A-9015D42EE749}" destId="{E0D4A54D-215B-4C4E-9AF8-E894344EC374}" srcOrd="0" destOrd="0" presId="urn:microsoft.com/office/officeart/2005/8/layout/process1"/>
    <dgm:cxn modelId="{0CA0924D-CE4D-4E42-B2A1-E52E03C900A9}" type="presOf" srcId="{BE90098E-B0BC-43D4-9391-2AAA77C92BDC}" destId="{A9E22E17-36BE-49DF-A0EE-3DA88BEDBAE1}" srcOrd="0" destOrd="0" presId="urn:microsoft.com/office/officeart/2005/8/layout/process1"/>
    <dgm:cxn modelId="{845B71A7-8A44-4A17-BC14-1FD62240A92F}" srcId="{49FAEC8C-9A58-4A60-833A-9015D42EE749}" destId="{BE90098E-B0BC-43D4-9391-2AAA77C92BDC}" srcOrd="1" destOrd="0" parTransId="{78FAF47B-2F8C-4C22-8F52-D30A0283E7E9}" sibTransId="{46965DB9-AF3C-4E76-B1ED-A8B86E125316}"/>
    <dgm:cxn modelId="{499495CD-BF2E-4D50-8D2E-D54B290A5661}" type="presOf" srcId="{444C9589-3C20-4E50-8DCF-6C4FD5CCC707}" destId="{432061F4-3602-4705-AD86-9684158D9E42}" srcOrd="1" destOrd="0" presId="urn:microsoft.com/office/officeart/2005/8/layout/process1"/>
    <dgm:cxn modelId="{1546DCE6-607B-43A9-B71C-E2725F6F31F1}" type="presOf" srcId="{444C9589-3C20-4E50-8DCF-6C4FD5CCC707}" destId="{089E08A0-AF82-4D0A-8507-4505B02AF3E5}" srcOrd="0" destOrd="0" presId="urn:microsoft.com/office/officeart/2005/8/layout/process1"/>
    <dgm:cxn modelId="{DCBDFAF4-66EB-4526-959E-42CC4C1082FF}" type="presOf" srcId="{A28AF440-F41A-4EB4-9983-B6CEC021E402}" destId="{C4BD2E21-2165-45A3-839E-B1D444121E05}" srcOrd="0" destOrd="0" presId="urn:microsoft.com/office/officeart/2005/8/layout/process1"/>
    <dgm:cxn modelId="{A9821BA4-3C14-4FCE-BA73-6B42FC13A737}" type="presParOf" srcId="{E0D4A54D-215B-4C4E-9AF8-E894344EC374}" destId="{C4BD2E21-2165-45A3-839E-B1D444121E05}" srcOrd="0" destOrd="0" presId="urn:microsoft.com/office/officeart/2005/8/layout/process1"/>
    <dgm:cxn modelId="{8E06D70C-C353-476E-ABA0-EAD817F21EF8}" type="presParOf" srcId="{E0D4A54D-215B-4C4E-9AF8-E894344EC374}" destId="{089E08A0-AF82-4D0A-8507-4505B02AF3E5}" srcOrd="1" destOrd="0" presId="urn:microsoft.com/office/officeart/2005/8/layout/process1"/>
    <dgm:cxn modelId="{3A71E8CC-1159-4744-9B6F-A60402FC2BCE}" type="presParOf" srcId="{089E08A0-AF82-4D0A-8507-4505B02AF3E5}" destId="{432061F4-3602-4705-AD86-9684158D9E42}" srcOrd="0" destOrd="0" presId="urn:microsoft.com/office/officeart/2005/8/layout/process1"/>
    <dgm:cxn modelId="{92562D59-465B-4B5C-BC11-C17B31B216B5}" type="presParOf" srcId="{E0D4A54D-215B-4C4E-9AF8-E894344EC374}" destId="{A9E22E17-36BE-49DF-A0EE-3DA88BEDBAE1}" srcOrd="2"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9FAEC8C-9A58-4A60-833A-9015D42EE749}" type="doc">
      <dgm:prSet loTypeId="urn:microsoft.com/office/officeart/2005/8/layout/process1" loCatId="process" qsTypeId="urn:microsoft.com/office/officeart/2005/8/quickstyle/simple1" qsCatId="simple" csTypeId="urn:microsoft.com/office/officeart/2005/8/colors/accent0_3" csCatId="mainScheme" phldr="1"/>
      <dgm:spPr/>
    </dgm:pt>
    <dgm:pt modelId="{A28AF440-F41A-4EB4-9983-B6CEC021E402}">
      <dgm:prSet phldrT="[Texto]" custT="1"/>
      <dgm:spPr/>
      <dgm:t>
        <a:bodyPr/>
        <a:lstStyle/>
        <a:p>
          <a:r>
            <a:rPr lang="es-ES" sz="2200" dirty="0">
              <a:latin typeface="Bw Modelica" panose="00000600000000000000" pitchFamily="50" charset="0"/>
            </a:rPr>
            <a:t>Jesús dio a sus discípulos autoridad sobre los demonios y poder para sanar…</a:t>
          </a:r>
          <a:endParaRPr lang="es-EC" sz="2200" dirty="0">
            <a:latin typeface="Bw Modelica" panose="00000600000000000000" pitchFamily="50" charset="0"/>
          </a:endParaRPr>
        </a:p>
      </dgm:t>
    </dgm:pt>
    <dgm:pt modelId="{754ADA39-11C2-4D73-9537-E7C822D71D2E}" type="parTrans" cxnId="{633D5D31-4EB9-4DED-A2FB-AFA7AD867AE1}">
      <dgm:prSet/>
      <dgm:spPr/>
      <dgm:t>
        <a:bodyPr/>
        <a:lstStyle/>
        <a:p>
          <a:endParaRPr lang="es-EC" sz="2200">
            <a:latin typeface="Bw Modelica" panose="00000600000000000000" pitchFamily="50" charset="0"/>
          </a:endParaRPr>
        </a:p>
      </dgm:t>
    </dgm:pt>
    <dgm:pt modelId="{444C9589-3C20-4E50-8DCF-6C4FD5CCC707}" type="sibTrans" cxnId="{633D5D31-4EB9-4DED-A2FB-AFA7AD867AE1}">
      <dgm:prSet custT="1"/>
      <dgm:spPr/>
      <dgm:t>
        <a:bodyPr/>
        <a:lstStyle/>
        <a:p>
          <a:endParaRPr lang="es-EC" sz="2200">
            <a:latin typeface="Bw Modelica" panose="00000600000000000000" pitchFamily="50" charset="0"/>
          </a:endParaRPr>
        </a:p>
      </dgm:t>
    </dgm:pt>
    <dgm:pt modelId="{BE90098E-B0BC-43D4-9391-2AAA77C92BDC}">
      <dgm:prSet phldrT="[Texto]" custT="1"/>
      <dgm:spPr/>
      <dgm:t>
        <a:bodyPr/>
        <a:lstStyle/>
        <a:p>
          <a:r>
            <a:rPr lang="es-ES" sz="2200" dirty="0">
              <a:latin typeface="Bw Modelica" panose="00000600000000000000" pitchFamily="50" charset="0"/>
            </a:rPr>
            <a:t>…y reconocieron este poder cuando testificaron que los demonios se les sometían en nombre de Cristo.</a:t>
          </a:r>
          <a:endParaRPr lang="es-EC" sz="2200" dirty="0">
            <a:latin typeface="Bw Modelica" panose="00000600000000000000" pitchFamily="50" charset="0"/>
          </a:endParaRPr>
        </a:p>
      </dgm:t>
    </dgm:pt>
    <dgm:pt modelId="{78FAF47B-2F8C-4C22-8F52-D30A0283E7E9}" type="parTrans" cxnId="{845B71A7-8A44-4A17-BC14-1FD62240A92F}">
      <dgm:prSet/>
      <dgm:spPr/>
      <dgm:t>
        <a:bodyPr/>
        <a:lstStyle/>
        <a:p>
          <a:endParaRPr lang="es-EC" sz="2200">
            <a:latin typeface="Bw Modelica" panose="00000600000000000000" pitchFamily="50" charset="0"/>
          </a:endParaRPr>
        </a:p>
      </dgm:t>
    </dgm:pt>
    <dgm:pt modelId="{46965DB9-AF3C-4E76-B1ED-A8B86E125316}" type="sibTrans" cxnId="{845B71A7-8A44-4A17-BC14-1FD62240A92F}">
      <dgm:prSet/>
      <dgm:spPr/>
      <dgm:t>
        <a:bodyPr/>
        <a:lstStyle/>
        <a:p>
          <a:endParaRPr lang="es-EC" sz="2200">
            <a:latin typeface="Bw Modelica" panose="00000600000000000000" pitchFamily="50" charset="0"/>
          </a:endParaRPr>
        </a:p>
      </dgm:t>
    </dgm:pt>
    <dgm:pt modelId="{E0D4A54D-215B-4C4E-9AF8-E894344EC374}" type="pres">
      <dgm:prSet presAssocID="{49FAEC8C-9A58-4A60-833A-9015D42EE749}" presName="Name0" presStyleCnt="0">
        <dgm:presLayoutVars>
          <dgm:dir/>
          <dgm:resizeHandles val="exact"/>
        </dgm:presLayoutVars>
      </dgm:prSet>
      <dgm:spPr/>
    </dgm:pt>
    <dgm:pt modelId="{C4BD2E21-2165-45A3-839E-B1D444121E05}" type="pres">
      <dgm:prSet presAssocID="{A28AF440-F41A-4EB4-9983-B6CEC021E402}" presName="node" presStyleLbl="node1" presStyleIdx="0" presStyleCnt="2">
        <dgm:presLayoutVars>
          <dgm:bulletEnabled val="1"/>
        </dgm:presLayoutVars>
      </dgm:prSet>
      <dgm:spPr/>
    </dgm:pt>
    <dgm:pt modelId="{089E08A0-AF82-4D0A-8507-4505B02AF3E5}" type="pres">
      <dgm:prSet presAssocID="{444C9589-3C20-4E50-8DCF-6C4FD5CCC707}" presName="sibTrans" presStyleLbl="sibTrans2D1" presStyleIdx="0" presStyleCnt="1"/>
      <dgm:spPr/>
    </dgm:pt>
    <dgm:pt modelId="{432061F4-3602-4705-AD86-9684158D9E42}" type="pres">
      <dgm:prSet presAssocID="{444C9589-3C20-4E50-8DCF-6C4FD5CCC707}" presName="connectorText" presStyleLbl="sibTrans2D1" presStyleIdx="0" presStyleCnt="1"/>
      <dgm:spPr/>
    </dgm:pt>
    <dgm:pt modelId="{A9E22E17-36BE-49DF-A0EE-3DA88BEDBAE1}" type="pres">
      <dgm:prSet presAssocID="{BE90098E-B0BC-43D4-9391-2AAA77C92BDC}" presName="node" presStyleLbl="node1" presStyleIdx="1" presStyleCnt="2">
        <dgm:presLayoutVars>
          <dgm:bulletEnabled val="1"/>
        </dgm:presLayoutVars>
      </dgm:prSet>
      <dgm:spPr/>
    </dgm:pt>
  </dgm:ptLst>
  <dgm:cxnLst>
    <dgm:cxn modelId="{633D5D31-4EB9-4DED-A2FB-AFA7AD867AE1}" srcId="{49FAEC8C-9A58-4A60-833A-9015D42EE749}" destId="{A28AF440-F41A-4EB4-9983-B6CEC021E402}" srcOrd="0" destOrd="0" parTransId="{754ADA39-11C2-4D73-9537-E7C822D71D2E}" sibTransId="{444C9589-3C20-4E50-8DCF-6C4FD5CCC707}"/>
    <dgm:cxn modelId="{7150E53D-D280-4F84-9060-95D0A23C4FDC}" type="presOf" srcId="{49FAEC8C-9A58-4A60-833A-9015D42EE749}" destId="{E0D4A54D-215B-4C4E-9AF8-E894344EC374}" srcOrd="0" destOrd="0" presId="urn:microsoft.com/office/officeart/2005/8/layout/process1"/>
    <dgm:cxn modelId="{0CA0924D-CE4D-4E42-B2A1-E52E03C900A9}" type="presOf" srcId="{BE90098E-B0BC-43D4-9391-2AAA77C92BDC}" destId="{A9E22E17-36BE-49DF-A0EE-3DA88BEDBAE1}" srcOrd="0" destOrd="0" presId="urn:microsoft.com/office/officeart/2005/8/layout/process1"/>
    <dgm:cxn modelId="{845B71A7-8A44-4A17-BC14-1FD62240A92F}" srcId="{49FAEC8C-9A58-4A60-833A-9015D42EE749}" destId="{BE90098E-B0BC-43D4-9391-2AAA77C92BDC}" srcOrd="1" destOrd="0" parTransId="{78FAF47B-2F8C-4C22-8F52-D30A0283E7E9}" sibTransId="{46965DB9-AF3C-4E76-B1ED-A8B86E125316}"/>
    <dgm:cxn modelId="{499495CD-BF2E-4D50-8D2E-D54B290A5661}" type="presOf" srcId="{444C9589-3C20-4E50-8DCF-6C4FD5CCC707}" destId="{432061F4-3602-4705-AD86-9684158D9E42}" srcOrd="1" destOrd="0" presId="urn:microsoft.com/office/officeart/2005/8/layout/process1"/>
    <dgm:cxn modelId="{1546DCE6-607B-43A9-B71C-E2725F6F31F1}" type="presOf" srcId="{444C9589-3C20-4E50-8DCF-6C4FD5CCC707}" destId="{089E08A0-AF82-4D0A-8507-4505B02AF3E5}" srcOrd="0" destOrd="0" presId="urn:microsoft.com/office/officeart/2005/8/layout/process1"/>
    <dgm:cxn modelId="{DCBDFAF4-66EB-4526-959E-42CC4C1082FF}" type="presOf" srcId="{A28AF440-F41A-4EB4-9983-B6CEC021E402}" destId="{C4BD2E21-2165-45A3-839E-B1D444121E05}" srcOrd="0" destOrd="0" presId="urn:microsoft.com/office/officeart/2005/8/layout/process1"/>
    <dgm:cxn modelId="{A9821BA4-3C14-4FCE-BA73-6B42FC13A737}" type="presParOf" srcId="{E0D4A54D-215B-4C4E-9AF8-E894344EC374}" destId="{C4BD2E21-2165-45A3-839E-B1D444121E05}" srcOrd="0" destOrd="0" presId="urn:microsoft.com/office/officeart/2005/8/layout/process1"/>
    <dgm:cxn modelId="{8E06D70C-C353-476E-ABA0-EAD817F21EF8}" type="presParOf" srcId="{E0D4A54D-215B-4C4E-9AF8-E894344EC374}" destId="{089E08A0-AF82-4D0A-8507-4505B02AF3E5}" srcOrd="1" destOrd="0" presId="urn:microsoft.com/office/officeart/2005/8/layout/process1"/>
    <dgm:cxn modelId="{3A71E8CC-1159-4744-9B6F-A60402FC2BCE}" type="presParOf" srcId="{089E08A0-AF82-4D0A-8507-4505B02AF3E5}" destId="{432061F4-3602-4705-AD86-9684158D9E42}" srcOrd="0" destOrd="0" presId="urn:microsoft.com/office/officeart/2005/8/layout/process1"/>
    <dgm:cxn modelId="{92562D59-465B-4B5C-BC11-C17B31B216B5}" type="presParOf" srcId="{E0D4A54D-215B-4C4E-9AF8-E894344EC374}" destId="{A9E22E17-36BE-49DF-A0EE-3DA88BEDBAE1}" srcOrd="2"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Cristo les respondió enseñándoles que el verdadero gozo no está en el poder…</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…sino en la seguridad de la salvación, dependencia de Dios y el reconocimiento de su poder en cualquier éxito alcanzado.</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a:p>
      </dgm:t>
    </dgm:pt>
    <dgm:pt modelId="{859D0749-8C27-4EAB-8D26-43C66A495CE8}" type="sibTrans" cxnId="{212A07F0-C5C3-448D-8FAF-D4884EAA4879}">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37032">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7072">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El resultado fue que su ministerio se confirmó como una manifestación viva de misericordia y poder salvador…</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…al priorizar la sanidad atrajo a las multitudes y preparó sus corazones para recibir su enseñanza…</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…al restaurar la salud física, Jesús reveló el carácter compasivo de Dios y otorgó esperanza a los afligidos.</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266667" custScaleY="130673"/>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266667" custScaleY="130673"/>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266667" custScaleY="130673"/>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r>
            <a:rPr lang="es-ES" sz="2200" dirty="0">
              <a:latin typeface="Bw Modelica" panose="00000600000000000000" pitchFamily="50" charset="0"/>
            </a:rPr>
            <a:t>Los discípulos realizaron una obra de sanidad y restauración en el nombre de Jesús…</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endParaRPr lang="es-EC"/>
        </a:p>
      </dgm:t>
    </dgm:pt>
    <dgm:pt modelId="{5A22EDB5-7A50-4513-A330-869B54527BF6}" type="sibTrans" cxnId="{1E70C8BA-34BA-4AAA-B514-A2F81077E86B}">
      <dgm:prSet/>
      <dgm:spPr/>
      <dgm:t>
        <a:bodyPr/>
        <a:lstStyle/>
        <a:p>
          <a:endParaRPr lang="es-EC"/>
        </a:p>
      </dgm:t>
    </dgm:pt>
    <dgm:pt modelId="{9BFF9D80-2D0C-41CF-964B-E286A72FCC51}">
      <dgm:prSet phldrT="[Texto]" custT="1"/>
      <dgm:spPr/>
      <dgm:t>
        <a:bodyPr/>
        <a:lstStyle/>
        <a:p>
          <a:r>
            <a:rPr lang="es-ES" sz="2200" dirty="0">
              <a:latin typeface="Bw Modelica" panose="00000600000000000000" pitchFamily="50" charset="0"/>
            </a:rPr>
            <a:t>…devolvieron la salud a muchos enfermos y confirmaron así que Jesús seguía obrando mediante ellos…</a:t>
          </a:r>
          <a:endParaRPr lang="es-EC" sz="2200" dirty="0">
            <a:latin typeface="Bw Modelica" panose="00000600000000000000" pitchFamily="50" charset="0"/>
          </a:endParaRPr>
        </a:p>
      </dgm:t>
    </dgm:pt>
    <dgm:pt modelId="{759648A7-BE2A-489B-83BC-6624FC028F99}" type="parTrans" cxnId="{92C16516-7478-4223-A803-09168DBB8A8F}">
      <dgm:prSet/>
      <dgm:spPr/>
      <dgm:t>
        <a:bodyPr/>
        <a:lstStyle/>
        <a:p>
          <a:endParaRPr lang="es-EC"/>
        </a:p>
      </dgm:t>
    </dgm:pt>
    <dgm:pt modelId="{3A8B0B8F-F69F-4E1B-B1DC-2CBAA71E93C6}" type="sibTrans" cxnId="{92C16516-7478-4223-A803-09168DBB8A8F}">
      <dgm:prSet/>
      <dgm:spPr/>
      <dgm:t>
        <a:bodyPr/>
        <a:lstStyle/>
        <a:p>
          <a:endParaRPr lang="es-EC"/>
        </a:p>
      </dgm:t>
    </dgm:pt>
    <dgm:pt modelId="{A5451605-FFCB-4F3A-B27F-BFE1F12EEB9E}">
      <dgm:prSet phldrT="[Texto]" custT="1"/>
      <dgm:spPr/>
      <dgm:t>
        <a:bodyPr/>
        <a:lstStyle/>
        <a:p>
          <a:r>
            <a:rPr lang="es-ES" sz="2200" dirty="0">
              <a:latin typeface="Bw Modelica" panose="00000600000000000000" pitchFamily="50" charset="0"/>
            </a:rPr>
            <a:t>…ante esto, muchas personas que presenciaron la obra de sanidad se convirtieron al Señor.</a:t>
          </a:r>
          <a:endParaRPr lang="es-EC" sz="2200" dirty="0">
            <a:latin typeface="Bw Modelica" panose="00000600000000000000" pitchFamily="50" charset="0"/>
          </a:endParaRPr>
        </a:p>
      </dgm:t>
    </dgm:pt>
    <dgm:pt modelId="{4B0A9E85-852F-49B5-B425-29B4EFBC39EE}" type="parTrans" cxnId="{2005D028-4621-4076-A4DB-134833029C5E}">
      <dgm:prSet/>
      <dgm:spPr/>
      <dgm:t>
        <a:bodyPr/>
        <a:lstStyle/>
        <a:p>
          <a:endParaRPr lang="es-EC"/>
        </a:p>
      </dgm:t>
    </dgm:pt>
    <dgm:pt modelId="{B07448D3-FBA3-4B31-9D6F-CEE99F2E0724}" type="sibTrans" cxnId="{2005D028-4621-4076-A4DB-134833029C5E}">
      <dgm:prSet/>
      <dgm:spPr/>
      <dgm:t>
        <a:bodyPr/>
        <a:lstStyle/>
        <a:p>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180925" custScaleY="130673"/>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180925" custScaleY="130673"/>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180925" custScaleY="130673"/>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C81BCC-F644-4392-A4EB-8B2755095CD1}"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8004C86F-61C7-4E98-9826-5338552751CC}">
      <dgm:prSet phldrT="[Texto]" custT="1"/>
      <dgm:spPr/>
      <dgm:t>
        <a:bodyPr/>
        <a:lstStyle/>
        <a:p>
          <a:pPr algn="ctr"/>
          <a:r>
            <a:rPr lang="es-ES" sz="2200" dirty="0">
              <a:latin typeface="Bw Modelica" panose="00000600000000000000" pitchFamily="50" charset="0"/>
            </a:rPr>
            <a:t>Nuestra comisión es proclamar el evangelio con palabras y hechos, esta misión incluye aliviar el sufrimiento humano en todas sus formas…</a:t>
          </a:r>
          <a:endParaRPr lang="es-EC" sz="2200" dirty="0">
            <a:latin typeface="Bw Modelica" panose="00000600000000000000" pitchFamily="50" charset="0"/>
          </a:endParaRPr>
        </a:p>
      </dgm:t>
    </dgm:pt>
    <dgm:pt modelId="{31B4C6C9-F6EC-43C8-BC61-14B44FA760BD}" type="parTrans" cxnId="{7515A4BA-C510-472E-B25B-3479542D13B3}">
      <dgm:prSet/>
      <dgm:spPr/>
      <dgm:t>
        <a:bodyPr/>
        <a:lstStyle/>
        <a:p>
          <a:pPr algn="ctr"/>
          <a:endParaRPr lang="es-EC" sz="2200">
            <a:latin typeface="Bw Modelica" panose="00000600000000000000" pitchFamily="50" charset="0"/>
          </a:endParaRPr>
        </a:p>
      </dgm:t>
    </dgm:pt>
    <dgm:pt modelId="{73607FFB-5E7C-4DAC-997C-061C21866196}" type="sibTrans" cxnId="{7515A4BA-C510-472E-B25B-3479542D13B3}">
      <dgm:prSet/>
      <dgm:spPr/>
      <dgm:t>
        <a:bodyPr/>
        <a:lstStyle/>
        <a:p>
          <a:pPr algn="ctr"/>
          <a:endParaRPr lang="es-EC" sz="2200">
            <a:latin typeface="Bw Modelica" panose="00000600000000000000" pitchFamily="50" charset="0"/>
          </a:endParaRPr>
        </a:p>
      </dgm:t>
    </dgm:pt>
    <dgm:pt modelId="{919834EC-F76B-4D23-B5C8-A3D58105AD31}">
      <dgm:prSet phldrT="[Texto]" custT="1"/>
      <dgm:spPr/>
      <dgm:t>
        <a:bodyPr/>
        <a:lstStyle/>
        <a:p>
          <a:pPr algn="ctr"/>
          <a:r>
            <a:rPr lang="es-ES" sz="2200" dirty="0">
              <a:latin typeface="Bw Modelica" panose="00000600000000000000" pitchFamily="50" charset="0"/>
            </a:rPr>
            <a:t>…y demostrar el amor de Dios mediante un servicio abnegado que abra los corazones y conduzca a las personas al gran Médico del alma y del cuerpo.</a:t>
          </a:r>
          <a:endParaRPr lang="es-EC" sz="2200" dirty="0">
            <a:latin typeface="Bw Modelica" panose="00000600000000000000" pitchFamily="50" charset="0"/>
          </a:endParaRPr>
        </a:p>
      </dgm:t>
    </dgm:pt>
    <dgm:pt modelId="{8A7A86AB-98BA-4627-9C13-0A972EE8EDA1}" type="parTrans" cxnId="{F6A7C992-3D30-471F-8C39-BDFB846FEDAB}">
      <dgm:prSet/>
      <dgm:spPr/>
      <dgm:t>
        <a:bodyPr/>
        <a:lstStyle/>
        <a:p>
          <a:pPr algn="ctr"/>
          <a:endParaRPr lang="es-EC" sz="2200">
            <a:latin typeface="Bw Modelica" panose="00000600000000000000" pitchFamily="50" charset="0"/>
          </a:endParaRPr>
        </a:p>
      </dgm:t>
    </dgm:pt>
    <dgm:pt modelId="{AB9ECC04-A49A-4B88-8B18-81E65ED6DBD3}" type="sibTrans" cxnId="{F6A7C992-3D30-471F-8C39-BDFB846FEDAB}">
      <dgm:prSet/>
      <dgm:spPr/>
      <dgm:t>
        <a:bodyPr/>
        <a:lstStyle/>
        <a:p>
          <a:pPr algn="ctr"/>
          <a:endParaRPr lang="es-EC" sz="2200">
            <a:latin typeface="Bw Modelica" panose="00000600000000000000" pitchFamily="50" charset="0"/>
          </a:endParaRPr>
        </a:p>
      </dgm:t>
    </dgm:pt>
    <dgm:pt modelId="{E5F55EB0-F579-420A-BA54-EDC8962D29CB}" type="pres">
      <dgm:prSet presAssocID="{0AC81BCC-F644-4392-A4EB-8B2755095CD1}" presName="linear" presStyleCnt="0">
        <dgm:presLayoutVars>
          <dgm:dir/>
          <dgm:animLvl val="lvl"/>
          <dgm:resizeHandles val="exact"/>
        </dgm:presLayoutVars>
      </dgm:prSet>
      <dgm:spPr/>
    </dgm:pt>
    <dgm:pt modelId="{870E8B4F-33EC-41EC-9ECF-DE6BE6928A6F}" type="pres">
      <dgm:prSet presAssocID="{8004C86F-61C7-4E98-9826-5338552751CC}" presName="parentLin" presStyleCnt="0"/>
      <dgm:spPr/>
    </dgm:pt>
    <dgm:pt modelId="{91BCAB86-8ABA-4BCB-AA84-5D95B8646941}" type="pres">
      <dgm:prSet presAssocID="{8004C86F-61C7-4E98-9826-5338552751CC}" presName="parentLeftMargin" presStyleLbl="node1" presStyleIdx="0" presStyleCnt="2"/>
      <dgm:spPr/>
    </dgm:pt>
    <dgm:pt modelId="{3055D08E-CFE1-4590-8504-844E376C9F86}" type="pres">
      <dgm:prSet presAssocID="{8004C86F-61C7-4E98-9826-5338552751CC}" presName="parentText" presStyleLbl="node1" presStyleIdx="0" presStyleCnt="2" custScaleX="137004" custScaleY="98734" custLinFactNeighborX="-50332">
        <dgm:presLayoutVars>
          <dgm:chMax val="0"/>
          <dgm:bulletEnabled val="1"/>
        </dgm:presLayoutVars>
      </dgm:prSet>
      <dgm:spPr/>
    </dgm:pt>
    <dgm:pt modelId="{B8C7A117-2516-4662-B14F-819F1C954A9C}" type="pres">
      <dgm:prSet presAssocID="{8004C86F-61C7-4E98-9826-5338552751CC}" presName="negativeSpace" presStyleCnt="0"/>
      <dgm:spPr/>
    </dgm:pt>
    <dgm:pt modelId="{DFAB4889-7CFB-4A32-A9FC-AC4A762612C4}" type="pres">
      <dgm:prSet presAssocID="{8004C86F-61C7-4E98-9826-5338552751CC}" presName="childText" presStyleLbl="conFgAcc1" presStyleIdx="0" presStyleCnt="2">
        <dgm:presLayoutVars>
          <dgm:bulletEnabled val="1"/>
        </dgm:presLayoutVars>
      </dgm:prSet>
      <dgm:spPr/>
    </dgm:pt>
    <dgm:pt modelId="{B8C01682-922D-440E-913A-5032528B88B4}" type="pres">
      <dgm:prSet presAssocID="{73607FFB-5E7C-4DAC-997C-061C21866196}" presName="spaceBetweenRectangles" presStyleCnt="0"/>
      <dgm:spPr/>
    </dgm:pt>
    <dgm:pt modelId="{105DBFB8-666A-43D2-A6B0-C2733068F0B5}" type="pres">
      <dgm:prSet presAssocID="{919834EC-F76B-4D23-B5C8-A3D58105AD31}" presName="parentLin" presStyleCnt="0"/>
      <dgm:spPr/>
    </dgm:pt>
    <dgm:pt modelId="{7D936D5D-A82B-4F51-ABA0-6FCCE26E9F73}" type="pres">
      <dgm:prSet presAssocID="{919834EC-F76B-4D23-B5C8-A3D58105AD31}" presName="parentLeftMargin" presStyleLbl="node1" presStyleIdx="0" presStyleCnt="2"/>
      <dgm:spPr/>
    </dgm:pt>
    <dgm:pt modelId="{236A525C-3E87-4A35-B9D5-6BD0C3EE0DA7}" type="pres">
      <dgm:prSet presAssocID="{919834EC-F76B-4D23-B5C8-A3D58105AD31}" presName="parentText" presStyleLbl="node1" presStyleIdx="1" presStyleCnt="2" custScaleX="137004" custScaleY="99510" custLinFactNeighborX="-50332">
        <dgm:presLayoutVars>
          <dgm:chMax val="0"/>
          <dgm:bulletEnabled val="1"/>
        </dgm:presLayoutVars>
      </dgm:prSet>
      <dgm:spPr/>
    </dgm:pt>
    <dgm:pt modelId="{8DB41084-150E-46FE-A43C-9AD5E1AA480D}" type="pres">
      <dgm:prSet presAssocID="{919834EC-F76B-4D23-B5C8-A3D58105AD31}" presName="negativeSpace" presStyleCnt="0"/>
      <dgm:spPr/>
    </dgm:pt>
    <dgm:pt modelId="{D7EC61CF-5E60-4F5F-8958-30B57E049205}" type="pres">
      <dgm:prSet presAssocID="{919834EC-F76B-4D23-B5C8-A3D58105AD31}" presName="childText" presStyleLbl="conFgAcc1" presStyleIdx="1" presStyleCnt="2">
        <dgm:presLayoutVars>
          <dgm:bulletEnabled val="1"/>
        </dgm:presLayoutVars>
      </dgm:prSet>
      <dgm:spPr/>
    </dgm:pt>
  </dgm:ptLst>
  <dgm:cxnLst>
    <dgm:cxn modelId="{54BDDE45-C8D5-451B-B3F9-0AA4AC271B0C}" type="presOf" srcId="{0AC81BCC-F644-4392-A4EB-8B2755095CD1}" destId="{E5F55EB0-F579-420A-BA54-EDC8962D29CB}" srcOrd="0" destOrd="0" presId="urn:microsoft.com/office/officeart/2005/8/layout/list1"/>
    <dgm:cxn modelId="{A56F2A75-AE09-410B-9EC2-5953EC7E866D}" type="presOf" srcId="{919834EC-F76B-4D23-B5C8-A3D58105AD31}" destId="{236A525C-3E87-4A35-B9D5-6BD0C3EE0DA7}" srcOrd="1" destOrd="0" presId="urn:microsoft.com/office/officeart/2005/8/layout/list1"/>
    <dgm:cxn modelId="{F6A7C992-3D30-471F-8C39-BDFB846FEDAB}" srcId="{0AC81BCC-F644-4392-A4EB-8B2755095CD1}" destId="{919834EC-F76B-4D23-B5C8-A3D58105AD31}" srcOrd="1" destOrd="0" parTransId="{8A7A86AB-98BA-4627-9C13-0A972EE8EDA1}" sibTransId="{AB9ECC04-A49A-4B88-8B18-81E65ED6DBD3}"/>
    <dgm:cxn modelId="{532AE2B8-D38D-4B93-A2DA-BF0F34DB4DD7}" type="presOf" srcId="{919834EC-F76B-4D23-B5C8-A3D58105AD31}" destId="{7D936D5D-A82B-4F51-ABA0-6FCCE26E9F73}" srcOrd="0" destOrd="0" presId="urn:microsoft.com/office/officeart/2005/8/layout/list1"/>
    <dgm:cxn modelId="{7515A4BA-C510-472E-B25B-3479542D13B3}" srcId="{0AC81BCC-F644-4392-A4EB-8B2755095CD1}" destId="{8004C86F-61C7-4E98-9826-5338552751CC}" srcOrd="0" destOrd="0" parTransId="{31B4C6C9-F6EC-43C8-BC61-14B44FA760BD}" sibTransId="{73607FFB-5E7C-4DAC-997C-061C21866196}"/>
    <dgm:cxn modelId="{9D27B1BD-26FA-4263-9903-76DE2E2BB6CF}" type="presOf" srcId="{8004C86F-61C7-4E98-9826-5338552751CC}" destId="{3055D08E-CFE1-4590-8504-844E376C9F86}" srcOrd="1" destOrd="0" presId="urn:microsoft.com/office/officeart/2005/8/layout/list1"/>
    <dgm:cxn modelId="{EE8C66C3-187B-4CE7-844A-FF284BA9895A}" type="presOf" srcId="{8004C86F-61C7-4E98-9826-5338552751CC}" destId="{91BCAB86-8ABA-4BCB-AA84-5D95B8646941}" srcOrd="0" destOrd="0" presId="urn:microsoft.com/office/officeart/2005/8/layout/list1"/>
    <dgm:cxn modelId="{43E05C6E-7C4E-4B31-A263-81CD27C01BF1}" type="presParOf" srcId="{E5F55EB0-F579-420A-BA54-EDC8962D29CB}" destId="{870E8B4F-33EC-41EC-9ECF-DE6BE6928A6F}" srcOrd="0" destOrd="0" presId="urn:microsoft.com/office/officeart/2005/8/layout/list1"/>
    <dgm:cxn modelId="{185A79C3-BDF4-4F2F-9E09-60DB08489C04}" type="presParOf" srcId="{870E8B4F-33EC-41EC-9ECF-DE6BE6928A6F}" destId="{91BCAB86-8ABA-4BCB-AA84-5D95B8646941}" srcOrd="0" destOrd="0" presId="urn:microsoft.com/office/officeart/2005/8/layout/list1"/>
    <dgm:cxn modelId="{4EC46944-FAD2-4760-800B-625016C9A7C5}" type="presParOf" srcId="{870E8B4F-33EC-41EC-9ECF-DE6BE6928A6F}" destId="{3055D08E-CFE1-4590-8504-844E376C9F86}" srcOrd="1" destOrd="0" presId="urn:microsoft.com/office/officeart/2005/8/layout/list1"/>
    <dgm:cxn modelId="{A2262EBC-7014-457B-9A14-6E8227052CAE}" type="presParOf" srcId="{E5F55EB0-F579-420A-BA54-EDC8962D29CB}" destId="{B8C7A117-2516-4662-B14F-819F1C954A9C}" srcOrd="1" destOrd="0" presId="urn:microsoft.com/office/officeart/2005/8/layout/list1"/>
    <dgm:cxn modelId="{4367B401-1287-4AF9-A9FB-0B9FA2701EB2}" type="presParOf" srcId="{E5F55EB0-F579-420A-BA54-EDC8962D29CB}" destId="{DFAB4889-7CFB-4A32-A9FC-AC4A762612C4}" srcOrd="2" destOrd="0" presId="urn:microsoft.com/office/officeart/2005/8/layout/list1"/>
    <dgm:cxn modelId="{54B13ADA-D588-43FE-B7BE-9DAA581DE62E}" type="presParOf" srcId="{E5F55EB0-F579-420A-BA54-EDC8962D29CB}" destId="{B8C01682-922D-440E-913A-5032528B88B4}" srcOrd="3" destOrd="0" presId="urn:microsoft.com/office/officeart/2005/8/layout/list1"/>
    <dgm:cxn modelId="{80E30F7E-B8CC-4690-96F9-35E007ABF43B}" type="presParOf" srcId="{E5F55EB0-F579-420A-BA54-EDC8962D29CB}" destId="{105DBFB8-666A-43D2-A6B0-C2733068F0B5}" srcOrd="4" destOrd="0" presId="urn:microsoft.com/office/officeart/2005/8/layout/list1"/>
    <dgm:cxn modelId="{4786846A-D7C0-49EB-9D4C-DD9A6AC672A7}" type="presParOf" srcId="{105DBFB8-666A-43D2-A6B0-C2733068F0B5}" destId="{7D936D5D-A82B-4F51-ABA0-6FCCE26E9F73}" srcOrd="0" destOrd="0" presId="urn:microsoft.com/office/officeart/2005/8/layout/list1"/>
    <dgm:cxn modelId="{9495F192-336F-4EC2-A789-8138AD5E6247}" type="presParOf" srcId="{105DBFB8-666A-43D2-A6B0-C2733068F0B5}" destId="{236A525C-3E87-4A35-B9D5-6BD0C3EE0DA7}" srcOrd="1" destOrd="0" presId="urn:microsoft.com/office/officeart/2005/8/layout/list1"/>
    <dgm:cxn modelId="{850D0797-C1F3-4440-9048-02C03C7C8ACC}" type="presParOf" srcId="{E5F55EB0-F579-420A-BA54-EDC8962D29CB}" destId="{8DB41084-150E-46FE-A43C-9AD5E1AA480D}" srcOrd="5" destOrd="0" presId="urn:microsoft.com/office/officeart/2005/8/layout/list1"/>
    <dgm:cxn modelId="{736849CC-8004-468E-8C0C-AAFBCA45A708}" type="presParOf" srcId="{E5F55EB0-F579-420A-BA54-EDC8962D29CB}" destId="{D7EC61CF-5E60-4F5F-8958-30B57E049205}"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El principio es que es que todo tiene su tiempo y debe hacerse con sabiduría y discernimiento, conforme a la voluntad de Dios…</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…esto implica que no todo método es apropiado en cualquier circunstancia, ni toda manifestación aparentemente espiritual proviene de Dios…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…el Señor ha indicado que hoy la obra médica misionera debe avanzar de manera ordenada, equilibrada y unida a la enseñanza de la Palabra.</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012">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29242">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93" y="202297"/>
          <a:ext cx="5924341" cy="176043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día de Pentecostés, cuando el Espíritu Santo fue derramado sobre los discípulos y fueron habilitados para hablar en idiomas, constituye la primera manifestación de la promesa de Cristo… </a:t>
          </a:r>
          <a:endParaRPr lang="es-EC" sz="2200" kern="1200" dirty="0">
            <a:latin typeface="Bw Modelica" panose="00000600000000000000" pitchFamily="50" charset="0"/>
          </a:endParaRPr>
        </a:p>
      </dsp:txBody>
      <dsp:txXfrm>
        <a:off x="2893" y="202297"/>
        <a:ext cx="5924341" cy="1760432"/>
      </dsp:txXfrm>
    </dsp:sp>
    <dsp:sp modelId="{9D041828-6AD9-46A5-9720-92B6CDC6F09B}">
      <dsp:nvSpPr>
        <dsp:cNvPr id="0" name=""/>
        <dsp:cNvSpPr/>
      </dsp:nvSpPr>
      <dsp:spPr>
        <a:xfrm>
          <a:off x="2893" y="2174249"/>
          <a:ext cx="5924341" cy="185383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apariencia de fuego con la que se manifestó el Espíritu Santo significaba el celo ferviente con que los apóstoles iban a trabajar, y el poder que iba a acompañar su obra.</a:t>
          </a:r>
          <a:endParaRPr lang="es-EC" sz="2200" kern="1200" dirty="0">
            <a:latin typeface="Bw Modelica" panose="00000600000000000000" pitchFamily="50" charset="0"/>
          </a:endParaRPr>
        </a:p>
      </dsp:txBody>
      <dsp:txXfrm>
        <a:off x="2893" y="2174249"/>
        <a:ext cx="5924341" cy="1853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25F7-C10E-4F55-ADE7-5FD1A7625C49}">
      <dsp:nvSpPr>
        <dsp:cNvPr id="0" name=""/>
        <dsp:cNvSpPr/>
      </dsp:nvSpPr>
      <dsp:spPr>
        <a:xfrm rot="5400000">
          <a:off x="675697" y="460272"/>
          <a:ext cx="2032803" cy="3382538"/>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FA311-1A6B-41BD-8920-954F5966D096}">
      <dsp:nvSpPr>
        <dsp:cNvPr id="0" name=""/>
        <dsp:cNvSpPr/>
      </dsp:nvSpPr>
      <dsp:spPr>
        <a:xfrm>
          <a:off x="336372" y="1470922"/>
          <a:ext cx="3053774" cy="267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Fue necesario en esa ocasión porque en Jerusalén se había reunido una multitud proveniente de diversas naciones con diversidad lingüística…</a:t>
          </a:r>
          <a:endParaRPr lang="es-EC" sz="2200" kern="1200" dirty="0">
            <a:latin typeface="Bw Modelica" panose="00000600000000000000" pitchFamily="50" charset="0"/>
          </a:endParaRPr>
        </a:p>
      </dsp:txBody>
      <dsp:txXfrm>
        <a:off x="336372" y="1470922"/>
        <a:ext cx="3053774" cy="2676812"/>
      </dsp:txXfrm>
    </dsp:sp>
    <dsp:sp modelId="{6BC8B5A8-B0AD-44EF-966C-82EEF7D2AFDB}">
      <dsp:nvSpPr>
        <dsp:cNvPr id="0" name=""/>
        <dsp:cNvSpPr/>
      </dsp:nvSpPr>
      <dsp:spPr>
        <a:xfrm>
          <a:off x="2813962" y="211245"/>
          <a:ext cx="576183" cy="576183"/>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F3DD4-B914-485B-8D73-F737E38B94BB}">
      <dsp:nvSpPr>
        <dsp:cNvPr id="0" name=""/>
        <dsp:cNvSpPr/>
      </dsp:nvSpPr>
      <dsp:spPr>
        <a:xfrm rot="5400000">
          <a:off x="4414114" y="-464802"/>
          <a:ext cx="2032803" cy="3382538"/>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0144-7703-48CD-9EF6-A3C34B616019}">
      <dsp:nvSpPr>
        <dsp:cNvPr id="0" name=""/>
        <dsp:cNvSpPr/>
      </dsp:nvSpPr>
      <dsp:spPr>
        <a:xfrm>
          <a:off x="4064854" y="545847"/>
          <a:ext cx="3075303" cy="267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…esto habría sido un gran obstáculo para la proclamación del evangelio, por ello Dios intervino y dio a sus discípulos de manera milagrosa el don de lenguas.</a:t>
          </a:r>
          <a:endParaRPr lang="es-EC" sz="2200" kern="1200" dirty="0">
            <a:latin typeface="Bw Modelica" panose="00000600000000000000" pitchFamily="50" charset="0"/>
          </a:endParaRPr>
        </a:p>
      </dsp:txBody>
      <dsp:txXfrm>
        <a:off x="4064854" y="545847"/>
        <a:ext cx="3075303" cy="26768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116EE-53DE-498E-8E86-AA93E94C6B97}">
      <dsp:nvSpPr>
        <dsp:cNvPr id="0" name=""/>
        <dsp:cNvSpPr/>
      </dsp:nvSpPr>
      <dsp:spPr>
        <a:xfrm>
          <a:off x="0" y="2711204"/>
          <a:ext cx="6611573" cy="181603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…hoy, aunque no a través de manifestaciones milagrosas, el Espíritu Santo bendice los esfuerzos diligentes de preparación en el aprendizaje de idiomas a fin de que el mensaje del Evangelio sea proclamado.</a:t>
          </a:r>
          <a:endParaRPr lang="es-EC" sz="2200" kern="1200" dirty="0">
            <a:latin typeface="Bw Modelica" panose="00000600000000000000" pitchFamily="50" charset="0"/>
          </a:endParaRPr>
        </a:p>
      </dsp:txBody>
      <dsp:txXfrm>
        <a:off x="0" y="2711204"/>
        <a:ext cx="6611573" cy="1816033"/>
      </dsp:txXfrm>
    </dsp:sp>
    <dsp:sp modelId="{EB05ED16-170E-4ABA-A9FC-1E534D3C8009}">
      <dsp:nvSpPr>
        <dsp:cNvPr id="0" name=""/>
        <dsp:cNvSpPr/>
      </dsp:nvSpPr>
      <dsp:spPr>
        <a:xfrm rot="10800000">
          <a:off x="0" y="10477"/>
          <a:ext cx="6611573" cy="2768726"/>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Pablo enseña que el don genuino de lenguas es uno entre varios dones espirituales, concedido por Dios y no otorgado a todos, y que su propósito es la edificación de la iglesia y el avance de la obra…</a:t>
          </a:r>
          <a:endParaRPr lang="es-EC" sz="2200" kern="1200" dirty="0">
            <a:latin typeface="Bw Modelica" panose="00000600000000000000" pitchFamily="50" charset="0"/>
          </a:endParaRPr>
        </a:p>
      </dsp:txBody>
      <dsp:txXfrm rot="10800000">
        <a:off x="0" y="10477"/>
        <a:ext cx="6611573" cy="17990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3B32B-3C8C-4B23-B237-7177C8199A50}">
      <dsp:nvSpPr>
        <dsp:cNvPr id="0" name=""/>
        <dsp:cNvSpPr/>
      </dsp:nvSpPr>
      <dsp:spPr>
        <a:xfrm>
          <a:off x="2" y="0"/>
          <a:ext cx="8056535" cy="410913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E8A935-9D57-4874-8DA1-661E891B3A33}">
      <dsp:nvSpPr>
        <dsp:cNvPr id="0" name=""/>
        <dsp:cNvSpPr/>
      </dsp:nvSpPr>
      <dsp:spPr>
        <a:xfrm>
          <a:off x="129388" y="967182"/>
          <a:ext cx="3746976" cy="21747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prometió a sus siervos dones espirituales que incluyen capacidades diversas para servir, enseñar, predicar y edificar a la iglesia…</a:t>
          </a:r>
          <a:endParaRPr lang="es-EC" sz="2200" kern="1200" dirty="0">
            <a:latin typeface="Bw Modelica" panose="00000600000000000000" pitchFamily="50" charset="0"/>
          </a:endParaRPr>
        </a:p>
      </dsp:txBody>
      <dsp:txXfrm>
        <a:off x="235551" y="1073345"/>
        <a:ext cx="3534650" cy="1962439"/>
      </dsp:txXfrm>
    </dsp:sp>
    <dsp:sp modelId="{A0C46F4B-2000-48BA-A6C0-4919DDDEAE15}">
      <dsp:nvSpPr>
        <dsp:cNvPr id="0" name=""/>
        <dsp:cNvSpPr/>
      </dsp:nvSpPr>
      <dsp:spPr>
        <a:xfrm>
          <a:off x="3928510" y="967182"/>
          <a:ext cx="3961004" cy="21747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…aunque no todos reciben los mismos dones, Dios espera que el talento recibido sea desarrollado a través de la preparación diligente, a fin de ser obreros eficientes.</a:t>
          </a:r>
          <a:endParaRPr lang="es-EC" sz="2200" kern="1200" dirty="0">
            <a:latin typeface="Bw Modelica" panose="00000600000000000000" pitchFamily="50" charset="0"/>
          </a:endParaRPr>
        </a:p>
      </dsp:txBody>
      <dsp:txXfrm>
        <a:off x="4034673" y="1073345"/>
        <a:ext cx="3748678" cy="19624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7B6AC-5F5D-47F9-BC9A-F299917F9C9D}">
      <dsp:nvSpPr>
        <dsp:cNvPr id="0" name=""/>
        <dsp:cNvSpPr/>
      </dsp:nvSpPr>
      <dsp:spPr>
        <a:xfrm>
          <a:off x="0" y="255"/>
          <a:ext cx="6590606" cy="14892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Son valiosas porque preparan integralmente a los obreros para la obra de ganar almas, allí se aprende a manejar correctamente la Palabra y a cómo presentar el Evangelio con claridad…</a:t>
          </a:r>
          <a:endParaRPr lang="es-EC" sz="2200" kern="1200" dirty="0">
            <a:latin typeface="Bw Modelica" panose="00000600000000000000" pitchFamily="50" charset="0"/>
          </a:endParaRPr>
        </a:p>
      </dsp:txBody>
      <dsp:txXfrm>
        <a:off x="43619" y="43874"/>
        <a:ext cx="6503368" cy="1402008"/>
      </dsp:txXfrm>
    </dsp:sp>
    <dsp:sp modelId="{453817D1-3B94-47AE-A879-A8732AC96949}">
      <dsp:nvSpPr>
        <dsp:cNvPr id="0" name=""/>
        <dsp:cNvSpPr/>
      </dsp:nvSpPr>
      <dsp:spPr>
        <a:xfrm rot="5400000">
          <a:off x="2879392" y="1544956"/>
          <a:ext cx="831820" cy="99818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995847" y="1628138"/>
        <a:ext cx="598910" cy="582274"/>
      </dsp:txXfrm>
    </dsp:sp>
    <dsp:sp modelId="{70437E02-45D0-47C9-80E5-FE6E70D5D88D}">
      <dsp:nvSpPr>
        <dsp:cNvPr id="0" name=""/>
        <dsp:cNvSpPr/>
      </dsp:nvSpPr>
      <dsp:spPr>
        <a:xfrm>
          <a:off x="0" y="2598596"/>
          <a:ext cx="6590606" cy="147910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…por tanto, para ser eficiente en la obra de evangelización, es deber del obrero prepararse con diligencia, y esta preparación debe ir acompañada de una profunda vida espiritual.</a:t>
          </a:r>
          <a:endParaRPr lang="es-EC" sz="2200" kern="1200" dirty="0">
            <a:latin typeface="Bw Modelica" panose="00000600000000000000" pitchFamily="50" charset="0"/>
          </a:endParaRPr>
        </a:p>
      </dsp:txBody>
      <dsp:txXfrm>
        <a:off x="43322" y="2641918"/>
        <a:ext cx="6503962" cy="13924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00" y="105158"/>
          <a:ext cx="6143161" cy="99917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conocía los riesgos que enfrentarían sus siervos por planes del enemigo…</a:t>
          </a:r>
          <a:endParaRPr lang="es-EC" sz="2200" kern="1200" dirty="0">
            <a:latin typeface="Bw Modelica" panose="00000600000000000000" pitchFamily="50" charset="0"/>
          </a:endParaRPr>
        </a:p>
      </dsp:txBody>
      <dsp:txXfrm>
        <a:off x="51776" y="153934"/>
        <a:ext cx="6045609" cy="901625"/>
      </dsp:txXfrm>
    </dsp:sp>
    <dsp:sp modelId="{EBB866DD-D083-4ED5-84F5-2F33000EBA59}">
      <dsp:nvSpPr>
        <dsp:cNvPr id="0" name=""/>
        <dsp:cNvSpPr/>
      </dsp:nvSpPr>
      <dsp:spPr>
        <a:xfrm>
          <a:off x="3000" y="1220600"/>
          <a:ext cx="6143161" cy="100180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…así que les prometió su protección divina frente a peligros mortales mientras proclamaran el evangelio.</a:t>
          </a:r>
          <a:endParaRPr lang="es-EC" sz="2200" kern="1200" dirty="0">
            <a:latin typeface="Bw Modelica" panose="00000600000000000000" pitchFamily="50" charset="0"/>
          </a:endParaRPr>
        </a:p>
      </dsp:txBody>
      <dsp:txXfrm>
        <a:off x="51904" y="1269504"/>
        <a:ext cx="6045353" cy="9039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D2E21-2165-45A3-839E-B1D444121E05}">
      <dsp:nvSpPr>
        <dsp:cNvPr id="0" name=""/>
        <dsp:cNvSpPr/>
      </dsp:nvSpPr>
      <dsp:spPr>
        <a:xfrm>
          <a:off x="4899" y="0"/>
          <a:ext cx="2982833" cy="141275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Pablo fue mordido por una víbora venenosa en la isla de Malta…</a:t>
          </a:r>
          <a:endParaRPr lang="es-EC" sz="2200" kern="1200" dirty="0">
            <a:latin typeface="Bw Modelica" panose="00000600000000000000" pitchFamily="50" charset="0"/>
          </a:endParaRPr>
        </a:p>
      </dsp:txBody>
      <dsp:txXfrm>
        <a:off x="46277" y="41378"/>
        <a:ext cx="2900077" cy="1330001"/>
      </dsp:txXfrm>
    </dsp:sp>
    <dsp:sp modelId="{089E08A0-AF82-4D0A-8507-4505B02AF3E5}">
      <dsp:nvSpPr>
        <dsp:cNvPr id="0" name=""/>
        <dsp:cNvSpPr/>
      </dsp:nvSpPr>
      <dsp:spPr>
        <a:xfrm>
          <a:off x="3286015" y="336507"/>
          <a:ext cx="632360" cy="73974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286015" y="484455"/>
        <a:ext cx="442652" cy="443846"/>
      </dsp:txXfrm>
    </dsp:sp>
    <dsp:sp modelId="{A9E22E17-36BE-49DF-A0EE-3DA88BEDBAE1}">
      <dsp:nvSpPr>
        <dsp:cNvPr id="0" name=""/>
        <dsp:cNvSpPr/>
      </dsp:nvSpPr>
      <dsp:spPr>
        <a:xfrm>
          <a:off x="4180865" y="0"/>
          <a:ext cx="2982833" cy="141275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…pero no sufrió ningún daño, pues su vida estaba bajo el cuidado divino. </a:t>
          </a:r>
          <a:endParaRPr lang="es-EC" sz="2200" kern="1200" dirty="0">
            <a:latin typeface="Bw Modelica" panose="00000600000000000000" pitchFamily="50" charset="0"/>
          </a:endParaRPr>
        </a:p>
      </dsp:txBody>
      <dsp:txXfrm>
        <a:off x="4222243" y="41378"/>
        <a:ext cx="2900077" cy="13300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D2E21-2165-45A3-839E-B1D444121E05}">
      <dsp:nvSpPr>
        <dsp:cNvPr id="0" name=""/>
        <dsp:cNvSpPr/>
      </dsp:nvSpPr>
      <dsp:spPr>
        <a:xfrm>
          <a:off x="4706" y="0"/>
          <a:ext cx="2865787" cy="178740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Jesús dio a sus discípulos autoridad sobre los demonios y poder para sanar…</a:t>
          </a:r>
          <a:endParaRPr lang="es-EC" sz="2200" kern="1200" dirty="0">
            <a:latin typeface="Bw Modelica" panose="00000600000000000000" pitchFamily="50" charset="0"/>
          </a:endParaRPr>
        </a:p>
      </dsp:txBody>
      <dsp:txXfrm>
        <a:off x="57057" y="52351"/>
        <a:ext cx="2761085" cy="1682704"/>
      </dsp:txXfrm>
    </dsp:sp>
    <dsp:sp modelId="{089E08A0-AF82-4D0A-8507-4505B02AF3E5}">
      <dsp:nvSpPr>
        <dsp:cNvPr id="0" name=""/>
        <dsp:cNvSpPr/>
      </dsp:nvSpPr>
      <dsp:spPr>
        <a:xfrm>
          <a:off x="3157073" y="538345"/>
          <a:ext cx="607546" cy="71071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a:off x="3157073" y="680488"/>
        <a:ext cx="425282" cy="426429"/>
      </dsp:txXfrm>
    </dsp:sp>
    <dsp:sp modelId="{A9E22E17-36BE-49DF-A0EE-3DA88BEDBAE1}">
      <dsp:nvSpPr>
        <dsp:cNvPr id="0" name=""/>
        <dsp:cNvSpPr/>
      </dsp:nvSpPr>
      <dsp:spPr>
        <a:xfrm>
          <a:off x="4016809" y="0"/>
          <a:ext cx="2865787" cy="178740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reconocieron este poder cuando testificaron que los demonios se les sometían en nombre de Cristo.</a:t>
          </a:r>
          <a:endParaRPr lang="es-EC" sz="2200" kern="1200" dirty="0">
            <a:latin typeface="Bw Modelica" panose="00000600000000000000" pitchFamily="50" charset="0"/>
          </a:endParaRPr>
        </a:p>
      </dsp:txBody>
      <dsp:txXfrm>
        <a:off x="4069160" y="52351"/>
        <a:ext cx="2761085" cy="16827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478" y="156226"/>
          <a:ext cx="5074328" cy="1052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Cristo les respondió enseñándoles que el verdadero gozo no está en el poder…</a:t>
          </a:r>
          <a:endParaRPr lang="es-EC" sz="2200" kern="1200" dirty="0">
            <a:latin typeface="Bw Modelica" panose="00000600000000000000" pitchFamily="50" charset="0"/>
          </a:endParaRPr>
        </a:p>
      </dsp:txBody>
      <dsp:txXfrm>
        <a:off x="53856" y="207604"/>
        <a:ext cx="4971572" cy="949727"/>
      </dsp:txXfrm>
    </dsp:sp>
    <dsp:sp modelId="{EBB866DD-D083-4ED5-84F5-2F33000EBA59}">
      <dsp:nvSpPr>
        <dsp:cNvPr id="0" name=""/>
        <dsp:cNvSpPr/>
      </dsp:nvSpPr>
      <dsp:spPr>
        <a:xfrm>
          <a:off x="2478" y="1350814"/>
          <a:ext cx="5074328" cy="133782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…sino en la seguridad de la salvación, dependencia de Dios y el reconocimiento de su poder en cualquier éxito alcanzado.</a:t>
          </a:r>
          <a:endParaRPr lang="es-EC" sz="2200" kern="1200" dirty="0">
            <a:latin typeface="Bw Modelica" panose="00000600000000000000" pitchFamily="50" charset="0"/>
          </a:endParaRPr>
        </a:p>
      </dsp:txBody>
      <dsp:txXfrm>
        <a:off x="67785" y="1416121"/>
        <a:ext cx="4943714" cy="12072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4095" y="306012"/>
          <a:ext cx="6287979" cy="123250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resultado fue que su ministerio se confirmó como una manifestación viva de misericordia y poder salvador…</a:t>
          </a:r>
          <a:endParaRPr lang="es-EC" sz="2200" kern="1200" dirty="0">
            <a:latin typeface="Bw Modelica" panose="00000600000000000000" pitchFamily="50" charset="0"/>
          </a:endParaRPr>
        </a:p>
      </dsp:txBody>
      <dsp:txXfrm>
        <a:off x="620346" y="306012"/>
        <a:ext cx="5055477" cy="1232502"/>
      </dsp:txXfrm>
    </dsp:sp>
    <dsp:sp modelId="{A56FA087-F3E2-4A96-8037-C4ACABD84949}">
      <dsp:nvSpPr>
        <dsp:cNvPr id="0" name=""/>
        <dsp:cNvSpPr/>
      </dsp:nvSpPr>
      <dsp:spPr>
        <a:xfrm>
          <a:off x="4095" y="1670561"/>
          <a:ext cx="6287979" cy="123250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priorizar la sanidad atrajo a las multitudes y preparó sus corazones para recibir su enseñanza…</a:t>
          </a:r>
          <a:endParaRPr lang="es-EC" sz="2200" kern="1200" dirty="0">
            <a:latin typeface="Bw Modelica" panose="00000600000000000000" pitchFamily="50" charset="0"/>
          </a:endParaRPr>
        </a:p>
      </dsp:txBody>
      <dsp:txXfrm>
        <a:off x="620346" y="1670561"/>
        <a:ext cx="5055477" cy="1232502"/>
      </dsp:txXfrm>
    </dsp:sp>
    <dsp:sp modelId="{EEABFEA6-5D8E-4B4B-B2C9-30FF763E556A}">
      <dsp:nvSpPr>
        <dsp:cNvPr id="0" name=""/>
        <dsp:cNvSpPr/>
      </dsp:nvSpPr>
      <dsp:spPr>
        <a:xfrm>
          <a:off x="4095" y="3035111"/>
          <a:ext cx="6287979" cy="123250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…al restaurar la salud física, Jesús reveló el carácter compasivo de Dios y otorgó esperanza a los afligidos.</a:t>
          </a:r>
          <a:endParaRPr lang="es-EC" sz="2200" kern="1200" dirty="0">
            <a:latin typeface="Bw Modelica" panose="00000600000000000000" pitchFamily="50" charset="0"/>
          </a:endParaRPr>
        </a:p>
      </dsp:txBody>
      <dsp:txXfrm>
        <a:off x="620346" y="3035111"/>
        <a:ext cx="5055477" cy="12325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490159" y="207"/>
          <a:ext cx="5255223" cy="151823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discípulos realizaron una obra de sanidad y restauración en el nombre de Jesús…</a:t>
          </a:r>
          <a:endParaRPr lang="es-EC" sz="2200" kern="1200" dirty="0">
            <a:latin typeface="Bw Modelica" panose="00000600000000000000" pitchFamily="50" charset="0"/>
          </a:endParaRPr>
        </a:p>
      </dsp:txBody>
      <dsp:txXfrm rot="10800000">
        <a:off x="869717" y="207"/>
        <a:ext cx="4875665" cy="1518233"/>
      </dsp:txXfrm>
    </dsp:sp>
    <dsp:sp modelId="{A56FA087-F3E2-4A96-8037-C4ACABD84949}">
      <dsp:nvSpPr>
        <dsp:cNvPr id="0" name=""/>
        <dsp:cNvSpPr/>
      </dsp:nvSpPr>
      <dsp:spPr>
        <a:xfrm rot="10800000">
          <a:off x="490159" y="1681100"/>
          <a:ext cx="5255223" cy="151823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…devolvieron la salud a muchos enfermos y confirmaron así que Jesús seguía obrando mediante ellos…</a:t>
          </a:r>
          <a:endParaRPr lang="es-EC" sz="2200" kern="1200" dirty="0">
            <a:latin typeface="Bw Modelica" panose="00000600000000000000" pitchFamily="50" charset="0"/>
          </a:endParaRPr>
        </a:p>
      </dsp:txBody>
      <dsp:txXfrm rot="10800000">
        <a:off x="869717" y="1681100"/>
        <a:ext cx="4875665" cy="1518233"/>
      </dsp:txXfrm>
    </dsp:sp>
    <dsp:sp modelId="{EEABFEA6-5D8E-4B4B-B2C9-30FF763E556A}">
      <dsp:nvSpPr>
        <dsp:cNvPr id="0" name=""/>
        <dsp:cNvSpPr/>
      </dsp:nvSpPr>
      <dsp:spPr>
        <a:xfrm rot="10800000">
          <a:off x="490159" y="3361993"/>
          <a:ext cx="5255223" cy="151823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…ante esto, muchas personas que presenciaron la obra de sanidad se convirtieron al Señor.</a:t>
          </a:r>
          <a:endParaRPr lang="es-EC" sz="2200" kern="1200" dirty="0">
            <a:latin typeface="Bw Modelica" panose="00000600000000000000" pitchFamily="50" charset="0"/>
          </a:endParaRPr>
        </a:p>
      </dsp:txBody>
      <dsp:txXfrm rot="10800000">
        <a:off x="869717" y="3361993"/>
        <a:ext cx="4875665" cy="15182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B4889-7CFB-4A32-A9FC-AC4A762612C4}">
      <dsp:nvSpPr>
        <dsp:cNvPr id="0" name=""/>
        <dsp:cNvSpPr/>
      </dsp:nvSpPr>
      <dsp:spPr>
        <a:xfrm>
          <a:off x="0" y="968517"/>
          <a:ext cx="4713531"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55D08E-CFE1-4590-8504-844E376C9F86}">
      <dsp:nvSpPr>
        <dsp:cNvPr id="0" name=""/>
        <dsp:cNvSpPr/>
      </dsp:nvSpPr>
      <dsp:spPr>
        <a:xfrm>
          <a:off x="115912" y="47795"/>
          <a:ext cx="4476263" cy="186536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712" tIns="0" rIns="124712"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Nuestra comisión es proclamar el evangelio con palabras y hechos, esta misión incluye aliviar el sufrimiento humano en todas sus formas…</a:t>
          </a:r>
          <a:endParaRPr lang="es-EC" sz="2200" kern="1200" dirty="0">
            <a:latin typeface="Bw Modelica" panose="00000600000000000000" pitchFamily="50" charset="0"/>
          </a:endParaRPr>
        </a:p>
      </dsp:txBody>
      <dsp:txXfrm>
        <a:off x="206971" y="138854"/>
        <a:ext cx="4294145" cy="1683243"/>
      </dsp:txXfrm>
    </dsp:sp>
    <dsp:sp modelId="{D7EC61CF-5E60-4F5F-8958-30B57E049205}">
      <dsp:nvSpPr>
        <dsp:cNvPr id="0" name=""/>
        <dsp:cNvSpPr/>
      </dsp:nvSpPr>
      <dsp:spPr>
        <a:xfrm>
          <a:off x="0" y="3862299"/>
          <a:ext cx="4713531" cy="161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6A525C-3E87-4A35-B9D5-6BD0C3EE0DA7}">
      <dsp:nvSpPr>
        <dsp:cNvPr id="0" name=""/>
        <dsp:cNvSpPr/>
      </dsp:nvSpPr>
      <dsp:spPr>
        <a:xfrm>
          <a:off x="115912" y="2926917"/>
          <a:ext cx="4476263" cy="188002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712" tIns="0" rIns="124712"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…y demostrar el amor de Dios mediante un servicio abnegado que abra los corazones y conduzca a las personas al gran Médico del alma y del cuerpo.</a:t>
          </a:r>
          <a:endParaRPr lang="es-EC" sz="2200" kern="1200" dirty="0">
            <a:latin typeface="Bw Modelica" panose="00000600000000000000" pitchFamily="50" charset="0"/>
          </a:endParaRPr>
        </a:p>
      </dsp:txBody>
      <dsp:txXfrm>
        <a:off x="207687" y="3018692"/>
        <a:ext cx="4292713" cy="169647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890" y="59219"/>
          <a:ext cx="5918684" cy="134173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principio es que es que todo tiene su tiempo y debe hacerse con sabiduría y discernimiento, conforme a la voluntad de Dios…</a:t>
          </a:r>
          <a:endParaRPr lang="es-EC" sz="2100" kern="1200" dirty="0">
            <a:latin typeface="Bw Modelica" panose="00000600000000000000" pitchFamily="50" charset="0"/>
          </a:endParaRPr>
        </a:p>
      </dsp:txBody>
      <dsp:txXfrm>
        <a:off x="2890" y="59219"/>
        <a:ext cx="5918684" cy="1341736"/>
      </dsp:txXfrm>
    </dsp:sp>
    <dsp:sp modelId="{9D041828-6AD9-46A5-9720-92B6CDC6F09B}">
      <dsp:nvSpPr>
        <dsp:cNvPr id="0" name=""/>
        <dsp:cNvSpPr/>
      </dsp:nvSpPr>
      <dsp:spPr>
        <a:xfrm>
          <a:off x="2890" y="1630933"/>
          <a:ext cx="5918684" cy="133442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…esto implica que no todo método es apropiado en cualquier circunstancia, ni toda manifestación aparentemente espiritual proviene de Dios…</a:t>
          </a:r>
          <a:endParaRPr lang="es-EC" sz="2100" kern="1200" dirty="0">
            <a:latin typeface="Bw Modelica" panose="00000600000000000000" pitchFamily="50" charset="0"/>
          </a:endParaRPr>
        </a:p>
      </dsp:txBody>
      <dsp:txXfrm>
        <a:off x="2890" y="1630933"/>
        <a:ext cx="5918684" cy="1334423"/>
      </dsp:txXfrm>
    </dsp:sp>
    <dsp:sp modelId="{EBB866DD-D083-4ED5-84F5-2F33000EBA59}">
      <dsp:nvSpPr>
        <dsp:cNvPr id="0" name=""/>
        <dsp:cNvSpPr/>
      </dsp:nvSpPr>
      <dsp:spPr>
        <a:xfrm>
          <a:off x="2890" y="3195334"/>
          <a:ext cx="5918684" cy="134500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Señor ha indicado que hoy la obra médica misionera debe avanzar de manera ordenada, equilibrada y unida a la enseñanza de la Palabra.</a:t>
          </a:r>
          <a:endParaRPr lang="es-EC" sz="2100" kern="1200" dirty="0">
            <a:latin typeface="Bw Modelica" panose="00000600000000000000" pitchFamily="50" charset="0"/>
          </a:endParaRPr>
        </a:p>
      </dsp:txBody>
      <dsp:txXfrm>
        <a:off x="2890" y="3195334"/>
        <a:ext cx="5918684" cy="134500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18/12/2025</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319081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D000C-A46F-749B-8F32-B6698DFA224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C6561D-8629-2188-6948-BBC2B5EB05F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0137305-3F29-AF21-EE30-C6E7A42E1CDC}"/>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475BC2A9-660C-0C83-0E40-98182B5BEEE6}"/>
              </a:ext>
            </a:extLst>
          </p:cNvPr>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823243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1257F-66E3-1EFE-B8C1-5322B009A76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ABCE80-04E3-AEF0-BEC2-7B32CBF323F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7D769F6-3F8A-5C71-64F5-9BDCD537558E}"/>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9DE1F458-F8B1-6D42-714E-D85CE437AA5D}"/>
              </a:ext>
            </a:extLst>
          </p:cNvPr>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1319031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18/12/2025</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18/12/2025</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7.jpeg"/><Relationship Id="rId7" Type="http://schemas.openxmlformats.org/officeDocument/2006/relationships/diagramLayout" Target="../diagrams/layou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8.png"/><Relationship Id="rId10" Type="http://schemas.microsoft.com/office/2007/relationships/diagramDrawing" Target="../diagrams/drawing1.xml"/><Relationship Id="rId4" Type="http://schemas.openxmlformats.org/officeDocument/2006/relationships/image" Target="../media/image1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8.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8.png"/><Relationship Id="rId10" Type="http://schemas.microsoft.com/office/2007/relationships/diagramDrawing" Target="../diagrams/drawing2.xml"/><Relationship Id="rId4" Type="http://schemas.openxmlformats.org/officeDocument/2006/relationships/image" Target="../media/image15.jpeg"/><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9.jpe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5.jpe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0.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8.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1.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8.png"/><Relationship Id="rId10" Type="http://schemas.microsoft.com/office/2007/relationships/diagramDrawing" Target="../diagrams/drawing5.xml"/><Relationship Id="rId4" Type="http://schemas.openxmlformats.org/officeDocument/2006/relationships/image" Target="../media/image15.jpeg"/><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13" Type="http://schemas.openxmlformats.org/officeDocument/2006/relationships/diagramQuickStyle" Target="../diagrams/quickStyle7.xml"/><Relationship Id="rId3" Type="http://schemas.openxmlformats.org/officeDocument/2006/relationships/image" Target="../media/image32.png"/><Relationship Id="rId7" Type="http://schemas.openxmlformats.org/officeDocument/2006/relationships/diagramLayout" Target="../diagrams/layout6.xml"/><Relationship Id="rId12"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6.xml"/><Relationship Id="rId11" Type="http://schemas.openxmlformats.org/officeDocument/2006/relationships/diagramData" Target="../diagrams/data7.xml"/><Relationship Id="rId5" Type="http://schemas.openxmlformats.org/officeDocument/2006/relationships/image" Target="../media/image18.png"/><Relationship Id="rId15" Type="http://schemas.microsoft.com/office/2007/relationships/diagramDrawing" Target="../diagrams/drawing7.xml"/><Relationship Id="rId10" Type="http://schemas.microsoft.com/office/2007/relationships/diagramDrawing" Target="../diagrams/drawing6.xml"/><Relationship Id="rId4" Type="http://schemas.openxmlformats.org/officeDocument/2006/relationships/image" Target="../media/image15.jpeg"/><Relationship Id="rId9" Type="http://schemas.openxmlformats.org/officeDocument/2006/relationships/diagramColors" Target="../diagrams/colors6.xml"/><Relationship Id="rId14" Type="http://schemas.openxmlformats.org/officeDocument/2006/relationships/diagramColors" Target="../diagrams/colors7.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8.xml"/><Relationship Id="rId13" Type="http://schemas.openxmlformats.org/officeDocument/2006/relationships/diagramQuickStyle" Target="../diagrams/quickStyle9.xml"/><Relationship Id="rId3" Type="http://schemas.openxmlformats.org/officeDocument/2006/relationships/image" Target="../media/image33.png"/><Relationship Id="rId7" Type="http://schemas.openxmlformats.org/officeDocument/2006/relationships/diagramLayout" Target="../diagrams/layout8.xml"/><Relationship Id="rId12" Type="http://schemas.openxmlformats.org/officeDocument/2006/relationships/diagramLayout" Target="../diagrams/layout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8.xml"/><Relationship Id="rId11" Type="http://schemas.openxmlformats.org/officeDocument/2006/relationships/diagramData" Target="../diagrams/data9.xml"/><Relationship Id="rId5" Type="http://schemas.openxmlformats.org/officeDocument/2006/relationships/image" Target="../media/image18.png"/><Relationship Id="rId15" Type="http://schemas.microsoft.com/office/2007/relationships/diagramDrawing" Target="../diagrams/drawing9.xml"/><Relationship Id="rId10" Type="http://schemas.microsoft.com/office/2007/relationships/diagramDrawing" Target="../diagrams/drawing8.xml"/><Relationship Id="rId4" Type="http://schemas.openxmlformats.org/officeDocument/2006/relationships/image" Target="../media/image15.jpeg"/><Relationship Id="rId9" Type="http://schemas.openxmlformats.org/officeDocument/2006/relationships/diagramColors" Target="../diagrams/colors8.xml"/><Relationship Id="rId14" Type="http://schemas.openxmlformats.org/officeDocument/2006/relationships/diagramColors" Target="../diagrams/colors9.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image" Target="../media/image34.png"/><Relationship Id="rId7" Type="http://schemas.openxmlformats.org/officeDocument/2006/relationships/diagramData" Target="../diagrams/data10.xml"/><Relationship Id="rId12"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diagramDrawing" Target="../diagrams/drawing10.xml"/><Relationship Id="rId5" Type="http://schemas.openxmlformats.org/officeDocument/2006/relationships/image" Target="../media/image15.jpeg"/><Relationship Id="rId10" Type="http://schemas.openxmlformats.org/officeDocument/2006/relationships/diagramColors" Target="../diagrams/colors10.xml"/><Relationship Id="rId4" Type="http://schemas.openxmlformats.org/officeDocument/2006/relationships/image" Target="../media/image35.png"/><Relationship Id="rId9"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37.jpeg"/><Relationship Id="rId7" Type="http://schemas.openxmlformats.org/officeDocument/2006/relationships/diagramLayout" Target="../diagrams/layout11.xml"/><Relationship Id="rId12"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1.xml"/><Relationship Id="rId11" Type="http://schemas.openxmlformats.org/officeDocument/2006/relationships/image" Target="../media/image38.png"/><Relationship Id="rId5" Type="http://schemas.openxmlformats.org/officeDocument/2006/relationships/image" Target="../media/image18.png"/><Relationship Id="rId10" Type="http://schemas.microsoft.com/office/2007/relationships/diagramDrawing" Target="../diagrams/drawing11.xml"/><Relationship Id="rId4" Type="http://schemas.openxmlformats.org/officeDocument/2006/relationships/image" Target="../media/image15.jpeg"/><Relationship Id="rId9" Type="http://schemas.openxmlformats.org/officeDocument/2006/relationships/diagramColors" Target="../diagrams/colors11.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15.jpeg"/><Relationship Id="rId7" Type="http://schemas.openxmlformats.org/officeDocument/2006/relationships/diagramQuickStyle" Target="../diagrams/quickStyle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40.png"/><Relationship Id="rId4" Type="http://schemas.openxmlformats.org/officeDocument/2006/relationships/image" Target="../media/image18.png"/><Relationship Id="rId9" Type="http://schemas.microsoft.com/office/2007/relationships/diagramDrawing" Target="../diagrams/drawing12.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image" Target="../media/image41.jpeg"/><Relationship Id="rId7" Type="http://schemas.openxmlformats.org/officeDocument/2006/relationships/diagramLayout" Target="../diagrams/layout1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13.xml"/><Relationship Id="rId5" Type="http://schemas.openxmlformats.org/officeDocument/2006/relationships/image" Target="../media/image18.png"/><Relationship Id="rId10" Type="http://schemas.microsoft.com/office/2007/relationships/diagramDrawing" Target="../diagrams/drawing13.xml"/><Relationship Id="rId4" Type="http://schemas.openxmlformats.org/officeDocument/2006/relationships/image" Target="../media/image15.jpeg"/><Relationship Id="rId9" Type="http://schemas.openxmlformats.org/officeDocument/2006/relationships/diagramColors" Target="../diagrams/colors13.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8.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269863" y="-156"/>
            <a:ext cx="5922137" cy="6858000"/>
          </a:xfrm>
          <a:prstGeom prst="rect">
            <a:avLst/>
          </a:prstGeom>
        </p:spPr>
      </p:pic>
      <p:pic>
        <p:nvPicPr>
          <p:cNvPr id="32" name="Imagen 31">
            <a:extLst>
              <a:ext uri="{FF2B5EF4-FFF2-40B4-BE49-F238E27FC236}">
                <a16:creationId xmlns:a16="http://schemas.microsoft.com/office/drawing/2014/main" id="{00CBF030-0766-48E4-814C-42733E2D97D5}"/>
              </a:ext>
            </a:extLst>
          </p:cNvPr>
          <p:cNvPicPr>
            <a:picLocks noChangeAspect="1"/>
          </p:cNvPicPr>
          <p:nvPr/>
        </p:nvPicPr>
        <p:blipFill rotWithShape="1">
          <a:blip r:embed="rId5"/>
          <a:srcRect l="7897" t="8711"/>
          <a:stretch/>
        </p:blipFill>
        <p:spPr>
          <a:xfrm>
            <a:off x="46037" y="868524"/>
            <a:ext cx="12090770" cy="3914123"/>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6"/>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1" name="Imagen 21520">
            <a:extLst>
              <a:ext uri="{FF2B5EF4-FFF2-40B4-BE49-F238E27FC236}">
                <a16:creationId xmlns:a16="http://schemas.microsoft.com/office/drawing/2014/main" id="{28037F30-48DE-42CB-9646-8ABE0E5584C4}"/>
              </a:ext>
            </a:extLst>
          </p:cNvPr>
          <p:cNvPicPr>
            <a:picLocks noChangeAspect="1"/>
          </p:cNvPicPr>
          <p:nvPr/>
        </p:nvPicPr>
        <p:blipFill>
          <a:blip r:embed="rId7"/>
          <a:stretch>
            <a:fillRect/>
          </a:stretch>
        </p:blipFill>
        <p:spPr>
          <a:xfrm>
            <a:off x="481354" y="5633988"/>
            <a:ext cx="1535731" cy="1085179"/>
          </a:xfrm>
          <a:prstGeom prst="rect">
            <a:avLst/>
          </a:prstGeom>
        </p:spPr>
      </p:pic>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8"/>
          <a:stretch>
            <a:fillRect/>
          </a:stretch>
        </p:blipFill>
        <p:spPr>
          <a:xfrm>
            <a:off x="4939178" y="5723767"/>
            <a:ext cx="2304488" cy="1085182"/>
          </a:xfrm>
          <a:prstGeom prst="rect">
            <a:avLst/>
          </a:prstGeom>
        </p:spPr>
      </p:pic>
      <p:pic>
        <p:nvPicPr>
          <p:cNvPr id="21528" name="Imagen 21527">
            <a:extLst>
              <a:ext uri="{FF2B5EF4-FFF2-40B4-BE49-F238E27FC236}">
                <a16:creationId xmlns:a16="http://schemas.microsoft.com/office/drawing/2014/main" id="{98EE634A-0750-410A-B4A7-6F675C7E4969}"/>
              </a:ext>
            </a:extLst>
          </p:cNvPr>
          <p:cNvPicPr>
            <a:picLocks noChangeAspect="1"/>
          </p:cNvPicPr>
          <p:nvPr/>
        </p:nvPicPr>
        <p:blipFill>
          <a:blip r:embed="rId9"/>
          <a:stretch>
            <a:fillRect/>
          </a:stretch>
        </p:blipFill>
        <p:spPr>
          <a:xfrm>
            <a:off x="2723581" y="5642096"/>
            <a:ext cx="1682642" cy="1097375"/>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10"/>
          <a:stretch>
            <a:fillRect/>
          </a:stretch>
        </p:blipFill>
        <p:spPr>
          <a:xfrm>
            <a:off x="568307" y="2735744"/>
            <a:ext cx="3179824" cy="1757591"/>
          </a:xfrm>
          <a:prstGeom prst="rect">
            <a:avLst/>
          </a:prstGeom>
        </p:spPr>
      </p:pic>
      <p:pic>
        <p:nvPicPr>
          <p:cNvPr id="5" name="Imagen 4">
            <a:extLst>
              <a:ext uri="{FF2B5EF4-FFF2-40B4-BE49-F238E27FC236}">
                <a16:creationId xmlns:a16="http://schemas.microsoft.com/office/drawing/2014/main" id="{7BA13217-720C-410D-B19B-0037E69E8D67}"/>
              </a:ext>
            </a:extLst>
          </p:cNvPr>
          <p:cNvPicPr>
            <a:picLocks noChangeAspect="1"/>
          </p:cNvPicPr>
          <p:nvPr/>
        </p:nvPicPr>
        <p:blipFill>
          <a:blip r:embed="rId11"/>
          <a:stretch>
            <a:fillRect/>
          </a:stretch>
        </p:blipFill>
        <p:spPr>
          <a:xfrm>
            <a:off x="9675242" y="5796195"/>
            <a:ext cx="2479826" cy="859463"/>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12"/>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Imagen 12">
            <a:extLst>
              <a:ext uri="{FF2B5EF4-FFF2-40B4-BE49-F238E27FC236}">
                <a16:creationId xmlns:a16="http://schemas.microsoft.com/office/drawing/2014/main" id="{BF7EED21-BF28-4472-9AB5-5FD74EC7744D}"/>
              </a:ext>
            </a:extLst>
          </p:cNvPr>
          <p:cNvPicPr>
            <a:picLocks noChangeAspect="1"/>
          </p:cNvPicPr>
          <p:nvPr/>
        </p:nvPicPr>
        <p:blipFill>
          <a:blip r:embed="rId13"/>
          <a:stretch>
            <a:fillRect/>
          </a:stretch>
        </p:blipFill>
        <p:spPr>
          <a:xfrm>
            <a:off x="6381749" y="4401764"/>
            <a:ext cx="5760009" cy="869704"/>
          </a:xfrm>
          <a:prstGeom prst="rect">
            <a:avLst/>
          </a:prstGeom>
        </p:spPr>
      </p:pic>
      <p:grpSp>
        <p:nvGrpSpPr>
          <p:cNvPr id="8" name="Grupo 7">
            <a:extLst>
              <a:ext uri="{FF2B5EF4-FFF2-40B4-BE49-F238E27FC236}">
                <a16:creationId xmlns:a16="http://schemas.microsoft.com/office/drawing/2014/main" id="{FD630106-5DE2-44BC-86F9-11898CD25EF1}"/>
              </a:ext>
            </a:extLst>
          </p:cNvPr>
          <p:cNvGrpSpPr/>
          <p:nvPr/>
        </p:nvGrpSpPr>
        <p:grpSpPr>
          <a:xfrm>
            <a:off x="7391196" y="5633988"/>
            <a:ext cx="2332638" cy="1287326"/>
            <a:chOff x="12726909" y="2788005"/>
            <a:chExt cx="2146494" cy="1287326"/>
          </a:xfrm>
        </p:grpSpPr>
        <p:pic>
          <p:nvPicPr>
            <p:cNvPr id="19" name="Imagen 18">
              <a:extLst>
                <a:ext uri="{FF2B5EF4-FFF2-40B4-BE49-F238E27FC236}">
                  <a16:creationId xmlns:a16="http://schemas.microsoft.com/office/drawing/2014/main" id="{7CCB2968-8DD3-458B-96D4-1A911F4F8347}"/>
                </a:ext>
              </a:extLst>
            </p:cNvPr>
            <p:cNvPicPr>
              <a:picLocks noChangeAspect="1"/>
            </p:cNvPicPr>
            <p:nvPr/>
          </p:nvPicPr>
          <p:blipFill rotWithShape="1">
            <a:blip r:embed="rId6"/>
            <a:srcRect b="33265"/>
            <a:stretch/>
          </p:blipFill>
          <p:spPr>
            <a:xfrm>
              <a:off x="12726909" y="2788005"/>
              <a:ext cx="1611585" cy="640995"/>
            </a:xfrm>
            <a:prstGeom prst="rect">
              <a:avLst/>
            </a:prstGeom>
          </p:spPr>
        </p:pic>
        <p:sp>
          <p:nvSpPr>
            <p:cNvPr id="3" name="CuadroTexto 2">
              <a:extLst>
                <a:ext uri="{FF2B5EF4-FFF2-40B4-BE49-F238E27FC236}">
                  <a16:creationId xmlns:a16="http://schemas.microsoft.com/office/drawing/2014/main" id="{C32652FD-0D86-45F1-A390-75AEFDAFCE7C}"/>
                </a:ext>
              </a:extLst>
            </p:cNvPr>
            <p:cNvSpPr txBox="1"/>
            <p:nvPr/>
          </p:nvSpPr>
          <p:spPr>
            <a:xfrm>
              <a:off x="12955703" y="3429000"/>
              <a:ext cx="1917700" cy="646331"/>
            </a:xfrm>
            <a:prstGeom prst="rect">
              <a:avLst/>
            </a:prstGeom>
            <a:noFill/>
          </p:spPr>
          <p:txBody>
            <a:bodyPr wrap="square" rtlCol="0">
              <a:spAutoFit/>
            </a:bodyPr>
            <a:lstStyle/>
            <a:p>
              <a:r>
                <a:rPr lang="es-EC" b="1" dirty="0">
                  <a:solidFill>
                    <a:srgbClr val="189E0E"/>
                  </a:solidFill>
                </a:rPr>
                <a:t>(+593) 99 583 8626</a:t>
              </a:r>
            </a:p>
          </p:txBody>
        </p:sp>
      </p:grpSp>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064101"/>
              <a:ext cx="2411778" cy="769441"/>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Registro</a:t>
              </a:r>
            </a:p>
            <a:p>
              <a:r>
                <a:rPr lang="es-MX" sz="2200" dirty="0">
                  <a:solidFill>
                    <a:schemeClr val="accent4">
                      <a:lumMod val="50000"/>
                    </a:schemeClr>
                  </a:solidFill>
                  <a:latin typeface="Segoe UI Black" panose="020B0A02040204020203" pitchFamily="34" charset="0"/>
                  <a:ea typeface="Segoe UI Black" panose="020B0A02040204020203" pitchFamily="34" charset="0"/>
                </a:rPr>
                <a:t>de Asistencia</a:t>
              </a:r>
              <a:endParaRPr lang="es-EC" sz="2200" dirty="0">
                <a:solidFill>
                  <a:schemeClr val="accent4">
                    <a:lumMod val="50000"/>
                  </a:schemeClr>
                </a:solidFill>
              </a:endParaRPr>
            </a:p>
          </p:txBody>
        </p:sp>
      </p:gr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6718" y="5346232"/>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Unión Ecuatoriana ASDMR</a:t>
            </a:r>
            <a:endParaRPr kumimoji="0" lang="es-EC" altLang="es-EC" sz="2400" b="1" i="0" u="none" strike="noStrike" cap="none" normalizeH="0" baseline="0" dirty="0">
              <a:ln>
                <a:noFill/>
              </a:ln>
              <a:effectLst/>
              <a:latin typeface="Arial" panose="020B0604020202020204" pitchFamily="34" charset="0"/>
            </a:endParaRPr>
          </a:p>
        </p:txBody>
      </p:sp>
      <p:pic>
        <p:nvPicPr>
          <p:cNvPr id="4" name="Picture 2" descr="Download Free png Youtube Live Png (94+ images in Collection) Page ...">
            <a:extLst>
              <a:ext uri="{FF2B5EF4-FFF2-40B4-BE49-F238E27FC236}">
                <a16:creationId xmlns:a16="http://schemas.microsoft.com/office/drawing/2014/main" id="{4D70A591-E75B-4729-B671-47FD788F0C2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920" b="10919"/>
          <a:stretch/>
        </p:blipFill>
        <p:spPr bwMode="auto">
          <a:xfrm>
            <a:off x="8572313" y="2641663"/>
            <a:ext cx="2583918" cy="12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acebook Live Logo - PNG y Vector">
            <a:extLst>
              <a:ext uri="{FF2B5EF4-FFF2-40B4-BE49-F238E27FC236}">
                <a16:creationId xmlns:a16="http://schemas.microsoft.com/office/drawing/2014/main" id="{55A16EB4-5357-43FE-AE1E-77A3845E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664" y="4605537"/>
            <a:ext cx="2115788" cy="73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572313" y="3919976"/>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effectLst/>
                <a:latin typeface="Candara" panose="020E0502030303020204" pitchFamily="34" charset="0"/>
              </a:rPr>
              <a:t>ASDMR ECUADOR</a:t>
            </a:r>
            <a:endParaRPr kumimoji="0" lang="es-EC" altLang="es-EC" sz="2400" b="1" i="0" u="none" strike="noStrike" cap="none" normalizeH="0" baseline="0" dirty="0">
              <a:ln>
                <a:noFill/>
              </a:ln>
              <a:effectLst/>
              <a:latin typeface="Arial" panose="020B0604020202020204" pitchFamily="34" charset="0"/>
            </a:endParaRPr>
          </a:p>
        </p:txBody>
      </p:sp>
      <p:pic>
        <p:nvPicPr>
          <p:cNvPr id="5" name="Imagen 4">
            <a:extLst>
              <a:ext uri="{FF2B5EF4-FFF2-40B4-BE49-F238E27FC236}">
                <a16:creationId xmlns:a16="http://schemas.microsoft.com/office/drawing/2014/main" id="{58DA5989-11F9-F38E-DAFF-ED8EA7D025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20 de diciembre de 2025</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698408"/>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badi" panose="020B0604020104020204" pitchFamily="34" charset="0"/>
                </a:rPr>
                <a:t>La lección de los niños para hoy es:</a:t>
              </a:r>
              <a:endParaRPr lang="es-EC" sz="2600" dirty="0">
                <a:latin typeface="Abadi" panose="020B0604020104020204" pitchFamily="34"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799997" y="4403695"/>
            <a:ext cx="9653228" cy="1015663"/>
          </a:xfrm>
          <a:prstGeom prst="rect">
            <a:avLst/>
          </a:prstGeom>
          <a:noFill/>
        </p:spPr>
        <p:txBody>
          <a:bodyPr wrap="square">
            <a:spAutoFit/>
          </a:bodyPr>
          <a:lstStyle/>
          <a:p>
            <a:pPr lvl="0" algn="ctr"/>
            <a:r>
              <a:rPr lang="es-MX" sz="6000" b="1" dirty="0">
                <a:effectLst/>
                <a:latin typeface="Bw Modelica ExtraBold" panose="00000900000000000000" pitchFamily="50" charset="0"/>
                <a:ea typeface="Noto Sans ExtBd" panose="020B0902040504020204" pitchFamily="34"/>
                <a:cs typeface="Noto Sans ExtBd" panose="020B0902040504020204" pitchFamily="34"/>
              </a:rPr>
              <a:t>Evangelismo práctico</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5AD0C0C4-CB1C-9D44-81A4-B663DBFCC662}"/>
              </a:ext>
            </a:extLst>
          </p:cNvPr>
          <p:cNvPicPr>
            <a:picLocks noChangeAspect="1"/>
          </p:cNvPicPr>
          <p:nvPr/>
        </p:nvPicPr>
        <p:blipFill>
          <a:blip r:embed="rId6"/>
          <a:stretch>
            <a:fillRect/>
          </a:stretch>
        </p:blipFill>
        <p:spPr>
          <a:xfrm>
            <a:off x="4471233" y="510623"/>
            <a:ext cx="6881737" cy="3440869"/>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FA764D1-7CE1-2E95-CE1A-BE0F3CB6521D}"/>
              </a:ext>
            </a:extLst>
          </p:cNvPr>
          <p:cNvPicPr>
            <a:picLocks noChangeAspect="1"/>
          </p:cNvPicPr>
          <p:nvPr/>
        </p:nvPicPr>
        <p:blipFill>
          <a:blip r:embed="rId3"/>
          <a:stretch>
            <a:fillRect/>
          </a:stretch>
        </p:blipFill>
        <p:spPr>
          <a:xfrm>
            <a:off x="0" y="8781"/>
            <a:ext cx="12192000" cy="6096000"/>
          </a:xfrm>
          <a:prstGeom prst="rect">
            <a:avLst/>
          </a:prstGeom>
        </p:spPr>
      </p:pic>
      <p:grpSp>
        <p:nvGrpSpPr>
          <p:cNvPr id="11" name="Grupo 10">
            <a:extLst>
              <a:ext uri="{FF2B5EF4-FFF2-40B4-BE49-F238E27FC236}">
                <a16:creationId xmlns:a16="http://schemas.microsoft.com/office/drawing/2014/main" id="{80B956D9-0C0F-4DCD-890F-E9042336C827}"/>
              </a:ext>
            </a:extLst>
          </p:cNvPr>
          <p:cNvGrpSpPr/>
          <p:nvPr/>
        </p:nvGrpSpPr>
        <p:grpSpPr>
          <a:xfrm>
            <a:off x="0" y="5666140"/>
            <a:ext cx="12191999" cy="1347314"/>
            <a:chOff x="0" y="5645117"/>
            <a:chExt cx="12191999" cy="1347314"/>
          </a:xfrm>
        </p:grpSpPr>
        <p:sp>
          <p:nvSpPr>
            <p:cNvPr id="36" name="Rectángulo 35">
              <a:extLst>
                <a:ext uri="{FF2B5EF4-FFF2-40B4-BE49-F238E27FC236}">
                  <a16:creationId xmlns:a16="http://schemas.microsoft.com/office/drawing/2014/main" id="{87AD27CE-2866-4053-ABEE-9FA64332F9CD}"/>
                </a:ext>
              </a:extLst>
            </p:cNvPr>
            <p:cNvSpPr/>
            <p:nvPr/>
          </p:nvSpPr>
          <p:spPr>
            <a:xfrm>
              <a:off x="0" y="57615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37" name="Picture 16" descr="Imagen relacionada">
              <a:extLst>
                <a:ext uri="{FF2B5EF4-FFF2-40B4-BE49-F238E27FC236}">
                  <a16:creationId xmlns:a16="http://schemas.microsoft.com/office/drawing/2014/main" id="{EB4CDEE7-8F3B-437F-95FD-DC3C5622CC9D}"/>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0" y="564511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8" name="Título 1">
              <a:extLst>
                <a:ext uri="{FF2B5EF4-FFF2-40B4-BE49-F238E27FC236}">
                  <a16:creationId xmlns:a16="http://schemas.microsoft.com/office/drawing/2014/main" id="{4F6A7AC1-73B7-4915-8702-8B45F5049B5E}"/>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9" name="Título 1">
              <a:extLst>
                <a:ext uri="{FF2B5EF4-FFF2-40B4-BE49-F238E27FC236}">
                  <a16:creationId xmlns:a16="http://schemas.microsoft.com/office/drawing/2014/main" id="{36FC9C43-88EF-4CA4-84BF-0AC4A56956A2}"/>
                </a:ext>
              </a:extLst>
            </p:cNvPr>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4" name="Subtítulo 2">
              <a:extLst>
                <a:ext uri="{FF2B5EF4-FFF2-40B4-BE49-F238E27FC236}">
                  <a16:creationId xmlns:a16="http://schemas.microsoft.com/office/drawing/2014/main" id="{5EE02D01-D6F9-46D6-B0E6-C5304E84E3CF}"/>
                </a:ext>
              </a:extLst>
            </p:cNvPr>
            <p:cNvSpPr txBox="1">
              <a:spLocks/>
            </p:cNvSpPr>
            <p:nvPr/>
          </p:nvSpPr>
          <p:spPr>
            <a:xfrm>
              <a:off x="20261" y="6355817"/>
              <a:ext cx="230730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Lección 12 </a:t>
              </a:r>
            </a:p>
          </p:txBody>
        </p:sp>
        <p:sp>
          <p:nvSpPr>
            <p:cNvPr id="25" name="Título 1"/>
            <p:cNvSpPr txBox="1">
              <a:spLocks/>
            </p:cNvSpPr>
            <p:nvPr/>
          </p:nvSpPr>
          <p:spPr>
            <a:xfrm>
              <a:off x="2860683" y="58313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20 de diciembre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C5098AC-A7CB-8C05-48A1-F55CE64CB6D0}"/>
              </a:ext>
            </a:extLst>
          </p:cNvPr>
          <p:cNvSpPr txBox="1"/>
          <p:nvPr/>
        </p:nvSpPr>
        <p:spPr>
          <a:xfrm>
            <a:off x="1236547" y="4574532"/>
            <a:ext cx="9698643" cy="1107996"/>
          </a:xfrm>
          <a:prstGeom prst="rect">
            <a:avLst/>
          </a:prstGeom>
          <a:noFill/>
        </p:spPr>
        <p:txBody>
          <a:bodyPr wrap="square">
            <a:spAutoFit/>
          </a:bodyPr>
          <a:lstStyle/>
          <a:p>
            <a:pPr lvl="0" algn="ctr"/>
            <a:r>
              <a:rPr lang="es-ES" sz="6600" b="1" dirty="0">
                <a:ln w="38100">
                  <a:noFill/>
                </a:ln>
                <a:effectLst>
                  <a:glow rad="101600">
                    <a:schemeClr val="bg1">
                      <a:alpha val="40000"/>
                    </a:schemeClr>
                  </a:glow>
                </a:effectLst>
                <a:latin typeface="Bw Modelica" panose="00000600000000000000" pitchFamily="50" charset="0"/>
                <a:ea typeface="Noto Sans ExtBd" panose="020B0902040504020204" pitchFamily="34"/>
                <a:cs typeface="Noto Sans ExtBd" panose="020B0902040504020204" pitchFamily="34"/>
              </a:rPr>
              <a:t>Evangelismo práctico</a:t>
            </a:r>
          </a:p>
        </p:txBody>
      </p:sp>
      <p:pic>
        <p:nvPicPr>
          <p:cNvPr id="7" name="Imagen 6">
            <a:extLst>
              <a:ext uri="{FF2B5EF4-FFF2-40B4-BE49-F238E27FC236}">
                <a16:creationId xmlns:a16="http://schemas.microsoft.com/office/drawing/2014/main" id="{575342D0-140E-713B-2E98-689917A31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grpSp>
        <p:nvGrpSpPr>
          <p:cNvPr id="9" name="Grupo 8">
            <a:extLst>
              <a:ext uri="{FF2B5EF4-FFF2-40B4-BE49-F238E27FC236}">
                <a16:creationId xmlns:a16="http://schemas.microsoft.com/office/drawing/2014/main" id="{748DE237-BD01-4404-BECD-5280BE951614}"/>
              </a:ext>
            </a:extLst>
          </p:cNvPr>
          <p:cNvGrpSpPr/>
          <p:nvPr/>
        </p:nvGrpSpPr>
        <p:grpSpPr>
          <a:xfrm>
            <a:off x="-12700" y="5631427"/>
            <a:ext cx="12191999" cy="1347314"/>
            <a:chOff x="-12700" y="5631427"/>
            <a:chExt cx="12191999" cy="1347314"/>
          </a:xfrm>
        </p:grpSpPr>
        <p:sp>
          <p:nvSpPr>
            <p:cNvPr id="26" name="Rectángulo 25">
              <a:extLst>
                <a:ext uri="{FF2B5EF4-FFF2-40B4-BE49-F238E27FC236}">
                  <a16:creationId xmlns:a16="http://schemas.microsoft.com/office/drawing/2014/main" id="{6BC20C72-6598-45B4-ABCB-81B6028D7697}"/>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7" name="Picture 16" descr="Imagen relacionada">
              <a:extLst>
                <a:ext uri="{FF2B5EF4-FFF2-40B4-BE49-F238E27FC236}">
                  <a16:creationId xmlns:a16="http://schemas.microsoft.com/office/drawing/2014/main" id="{14739C72-E19F-4FD2-8964-00CDBBA78C2B}"/>
                </a:ext>
              </a:extLst>
            </p:cNvPr>
            <p:cNvPicPr>
              <a:picLocks noChangeAspect="1" noChangeArrowheads="1"/>
            </p:cNvPicPr>
            <p:nvPr/>
          </p:nvPicPr>
          <p:blipFill rotWithShape="1">
            <a:blip r:embed="rId6">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12700" y="5631427"/>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8" name="Título 1">
              <a:extLst>
                <a:ext uri="{FF2B5EF4-FFF2-40B4-BE49-F238E27FC236}">
                  <a16:creationId xmlns:a16="http://schemas.microsoft.com/office/drawing/2014/main" id="{97846FA7-808E-4A62-890F-81E9D16A44A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9" name="Título 1">
              <a:extLst>
                <a:ext uri="{FF2B5EF4-FFF2-40B4-BE49-F238E27FC236}">
                  <a16:creationId xmlns:a16="http://schemas.microsoft.com/office/drawing/2014/main" id="{F074A596-C70D-4B7E-8488-BAACAF75B938}"/>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5" name="Subtítulo 2">
              <a:extLst>
                <a:ext uri="{FF2B5EF4-FFF2-40B4-BE49-F238E27FC236}">
                  <a16:creationId xmlns:a16="http://schemas.microsoft.com/office/drawing/2014/main" id="{B181FD82-E4E0-4C11-A0DA-373E3629396A}"/>
                </a:ext>
              </a:extLst>
            </p:cNvPr>
            <p:cNvSpPr txBox="1">
              <a:spLocks/>
            </p:cNvSpPr>
            <p:nvPr/>
          </p:nvSpPr>
          <p:spPr>
            <a:xfrm>
              <a:off x="7561" y="6343117"/>
              <a:ext cx="2341939" cy="508045"/>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Introducción</a:t>
              </a:r>
            </a:p>
          </p:txBody>
        </p:sp>
        <p:sp>
          <p:nvSpPr>
            <p:cNvPr id="48" name="Título 1">
              <a:extLst>
                <a:ext uri="{FF2B5EF4-FFF2-40B4-BE49-F238E27FC236}">
                  <a16:creationId xmlns:a16="http://schemas.microsoft.com/office/drawing/2014/main" id="{58E1DBEE-75E6-4105-A189-A169291E7114}"/>
                </a:ext>
              </a:extLst>
            </p:cNvPr>
            <p:cNvSpPr txBox="1">
              <a:spLocks/>
            </p:cNvSpPr>
            <p:nvPr/>
          </p:nvSpPr>
          <p:spPr>
            <a:xfrm>
              <a:off x="2847983" y="5818627"/>
              <a:ext cx="4733918" cy="49355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20 de diciembre de 2025</a:t>
              </a:r>
              <a:endParaRPr lang="es-EC" sz="24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C" sz="3600" b="1" dirty="0"/>
              <a:t>“</a:t>
            </a:r>
            <a:r>
              <a:rPr lang="es-ES" sz="3600" b="1" dirty="0"/>
              <a:t>Los discípulos tenían que comenzar su obra donde estaban.”</a:t>
            </a:r>
            <a:endParaRPr lang="es-EC" sz="3600" b="1" dirty="0"/>
          </a:p>
          <a:p>
            <a:r>
              <a:rPr lang="es-ES" sz="2000" i="1" dirty="0"/>
              <a:t>El Deseado de Todas las Gentes, p. 762</a:t>
            </a:r>
            <a:r>
              <a:rPr lang="en-US" sz="2000" i="1" dirty="0"/>
              <a:t>.</a:t>
            </a:r>
            <a:endParaRPr lang="es-EC" sz="20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“Vete a tu casa, a los tuyos, y cuéntales cuán grandes cosas el Señor ha hecho contigo, y cómo ha tenido misericordia de ti.</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(Marcos 5:19, segunda parte)</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68F49423-7F11-35AD-A1A1-5B9C62395D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Qué es Pentecostés y cuál es su significado? - Biblia">
            <a:extLst>
              <a:ext uri="{FF2B5EF4-FFF2-40B4-BE49-F238E27FC236}">
                <a16:creationId xmlns:a16="http://schemas.microsoft.com/office/drawing/2014/main" id="{B7BD808F-1B0D-05FC-8942-1912F1C6E7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63" r="11385"/>
          <a:stretch>
            <a:fillRect/>
          </a:stretch>
        </p:blipFill>
        <p:spPr bwMode="auto">
          <a:xfrm>
            <a:off x="-1" y="1604123"/>
            <a:ext cx="6096001" cy="4230386"/>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755373" y="5817982"/>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Muchas nacionalidades reunidas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CC340734-8A6C-0E82-C1CE-ACFFB5AB9E20}"/>
              </a:ext>
            </a:extLst>
          </p:cNvPr>
          <p:cNvSpPr txBox="1"/>
          <p:nvPr/>
        </p:nvSpPr>
        <p:spPr>
          <a:xfrm>
            <a:off x="93519" y="19352"/>
            <a:ext cx="12042371"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¿Cuándo se observó por primera vez de manera notable el cumplimiento de la promesa de Cristo acerca del poder especial para sus discípulos?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7" name="Imagen 6">
            <a:extLst>
              <a:ext uri="{FF2B5EF4-FFF2-40B4-BE49-F238E27FC236}">
                <a16:creationId xmlns:a16="http://schemas.microsoft.com/office/drawing/2014/main" id="{D29F7AA7-CFDA-FA9E-C801-5D46DA51F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3" name="Diagrama 12">
            <a:extLst>
              <a:ext uri="{FF2B5EF4-FFF2-40B4-BE49-F238E27FC236}">
                <a16:creationId xmlns:a16="http://schemas.microsoft.com/office/drawing/2014/main" id="{8B603699-A411-C0B4-0998-112070F1B585}"/>
              </a:ext>
            </a:extLst>
          </p:cNvPr>
          <p:cNvGraphicFramePr/>
          <p:nvPr>
            <p:extLst>
              <p:ext uri="{D42A27DB-BD31-4B8C-83A1-F6EECF244321}">
                <p14:modId xmlns:p14="http://schemas.microsoft.com/office/powerpoint/2010/main" val="3236422249"/>
              </p:ext>
            </p:extLst>
          </p:nvPr>
        </p:nvGraphicFramePr>
        <p:xfrm>
          <a:off x="6205762" y="1552997"/>
          <a:ext cx="5930128" cy="423038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8299351-1286-FEAB-7ABB-8E14D30C721D}"/>
              </a:ext>
            </a:extLst>
          </p:cNvPr>
          <p:cNvPicPr>
            <a:picLocks noChangeAspect="1"/>
          </p:cNvPicPr>
          <p:nvPr/>
        </p:nvPicPr>
        <p:blipFill>
          <a:blip r:embed="rId3"/>
          <a:stretch>
            <a:fillRect/>
          </a:stretch>
        </p:blipFill>
        <p:spPr>
          <a:xfrm>
            <a:off x="7215975" y="-4932"/>
            <a:ext cx="4992168" cy="585747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Domingo</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Muchas nacionalidades reunidas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75817" y="4688128"/>
            <a:ext cx="7140158"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¿Por qué se necesitaba en esa ocasión el don de lenguas?</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aphicFrame>
        <p:nvGraphicFramePr>
          <p:cNvPr id="6" name="Diagrama 5">
            <a:extLst>
              <a:ext uri="{FF2B5EF4-FFF2-40B4-BE49-F238E27FC236}">
                <a16:creationId xmlns:a16="http://schemas.microsoft.com/office/drawing/2014/main" id="{8455E001-9FFB-8CE4-D4FB-7CEF55D0609B}"/>
              </a:ext>
            </a:extLst>
          </p:cNvPr>
          <p:cNvGraphicFramePr/>
          <p:nvPr>
            <p:extLst>
              <p:ext uri="{D42A27DB-BD31-4B8C-83A1-F6EECF244321}">
                <p14:modId xmlns:p14="http://schemas.microsoft.com/office/powerpoint/2010/main" val="598144461"/>
              </p:ext>
            </p:extLst>
          </p:nvPr>
        </p:nvGraphicFramePr>
        <p:xfrm>
          <a:off x="75817" y="274320"/>
          <a:ext cx="7140158" cy="4357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00725F7-C10E-4F55-ADE7-5FD1A7625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6BC8B5A8-B0AD-44EF-966C-82EEF7D2AFDB}"/>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graphicEl>
                                              <a:dgm id="{C16FA311-1A6B-41BD-8920-954F5966D09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CB7F3DD4-B914-485B-8D73-F737E38B94BB}"/>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dgm id="{05920144-7703-48CD-9EF6-A3C34B61601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6"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verso personas hablar comunicar en diferente idiomas 23019856 Vector en  Vecteezy">
            <a:extLst>
              <a:ext uri="{FF2B5EF4-FFF2-40B4-BE49-F238E27FC236}">
                <a16:creationId xmlns:a16="http://schemas.microsoft.com/office/drawing/2014/main" id="{AE684FB3-635F-5660-3FC6-47BFFE53ED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1" r="3372"/>
          <a:stretch>
            <a:fillRect/>
          </a:stretch>
        </p:blipFill>
        <p:spPr bwMode="auto">
          <a:xfrm>
            <a:off x="18232" y="1510150"/>
            <a:ext cx="5337586" cy="3791736"/>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349500" y="5745343"/>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Testificando en otros idiomas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3" name="CuadroTexto 2">
            <a:extLst>
              <a:ext uri="{FF2B5EF4-FFF2-40B4-BE49-F238E27FC236}">
                <a16:creationId xmlns:a16="http://schemas.microsoft.com/office/drawing/2014/main" id="{BA153987-FF1E-182E-8994-71D7A5F8B14E}"/>
              </a:ext>
            </a:extLst>
          </p:cNvPr>
          <p:cNvSpPr txBox="1"/>
          <p:nvPr/>
        </p:nvSpPr>
        <p:spPr>
          <a:xfrm>
            <a:off x="73914" y="17399"/>
            <a:ext cx="12061976"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dice el apóstol sobre el don genuino de hablar en lenguas extranjeras? ¿Cómo esto se aplica hoy?</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BCF3A261-504C-1C35-E3B3-D9F3825A6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10" name="Diagrama 9">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3075147526"/>
              </p:ext>
            </p:extLst>
          </p:nvPr>
        </p:nvGraphicFramePr>
        <p:xfrm>
          <a:off x="5484371" y="1137160"/>
          <a:ext cx="6611573" cy="45377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812116EE-53DE-498E-8E86-AA93E94C6B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0"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0C8432B-C8E3-A777-36D6-CCD014DF3CE3}"/>
              </a:ext>
            </a:extLst>
          </p:cNvPr>
          <p:cNvPicPr>
            <a:picLocks noChangeAspect="1"/>
          </p:cNvPicPr>
          <p:nvPr/>
        </p:nvPicPr>
        <p:blipFill>
          <a:blip r:embed="rId3"/>
          <a:srcRect b="8355"/>
          <a:stretch>
            <a:fillRect/>
          </a:stretch>
        </p:blipFill>
        <p:spPr>
          <a:xfrm>
            <a:off x="7982746" y="-4903"/>
            <a:ext cx="4209254" cy="5786341"/>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Lunes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2505" y="5764882"/>
              <a:ext cx="7143368"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Testificando en otros idiomas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45432" y="4195686"/>
            <a:ext cx="8092728"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talentos prometió Dios a sus siervos y deberíamos hacer para desarrollarlos?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474EBD61-9C67-D09D-95C5-28D68495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A9C4B273-E96D-734E-A0AC-EA0EC0E754A9}"/>
              </a:ext>
            </a:extLst>
          </p:cNvPr>
          <p:cNvGraphicFramePr/>
          <p:nvPr>
            <p:extLst>
              <p:ext uri="{D42A27DB-BD31-4B8C-83A1-F6EECF244321}">
                <p14:modId xmlns:p14="http://schemas.microsoft.com/office/powerpoint/2010/main" val="1287924511"/>
              </p:ext>
            </p:extLst>
          </p:nvPr>
        </p:nvGraphicFramePr>
        <p:xfrm>
          <a:off x="58331" y="84611"/>
          <a:ext cx="8056540" cy="41091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0443B32B-3C8C-4B23-B237-7177C8199A5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C0E8A935-9D57-4874-8DA1-661E891B3A3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A0C46F4B-2000-48BA-A6C0-4919DDDEAE1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539BFFC-9653-671C-01D6-6433EF3B1028}"/>
              </a:ext>
            </a:extLst>
          </p:cNvPr>
          <p:cNvPicPr>
            <a:picLocks noChangeAspect="1"/>
          </p:cNvPicPr>
          <p:nvPr/>
        </p:nvPicPr>
        <p:blipFill rotWithShape="1">
          <a:blip r:embed="rId3"/>
          <a:srcRect l="7083" r="9881"/>
          <a:stretch/>
        </p:blipFill>
        <p:spPr>
          <a:xfrm>
            <a:off x="-32356" y="0"/>
            <a:ext cx="5300547" cy="425567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2356" y="565010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128940" y="5817982"/>
              <a:ext cx="6830379"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Claves vitales para el éxito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2" name="CuadroTexto 1">
            <a:extLst>
              <a:ext uri="{FF2B5EF4-FFF2-40B4-BE49-F238E27FC236}">
                <a16:creationId xmlns:a16="http://schemas.microsoft.com/office/drawing/2014/main" id="{67B2C686-658D-FA1F-D695-7FDA23AA8129}"/>
              </a:ext>
            </a:extLst>
          </p:cNvPr>
          <p:cNvSpPr txBox="1"/>
          <p:nvPr/>
        </p:nvSpPr>
        <p:spPr>
          <a:xfrm>
            <a:off x="43465" y="4192463"/>
            <a:ext cx="12105070"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¿Por qué las escuelas misioneras son un recurso muy valioso, y cuál es el primer deber de quien busca compartir el evangelio de manera eficiente?</a:t>
            </a:r>
            <a:endParaRPr lang="es-EC" sz="3200" dirty="0">
              <a:ln w="0"/>
              <a:latin typeface="Noto Sans ExtBd" panose="020B0902040504020204"/>
              <a:ea typeface="Noto Sans ExtBd" panose="020B0902040504020204" pitchFamily="34"/>
              <a:cs typeface="Noto Sans ExtBd" panose="020B0902040504020204" pitchFamily="34"/>
            </a:endParaRP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6" name="Diagrama 5">
            <a:extLst>
              <a:ext uri="{FF2B5EF4-FFF2-40B4-BE49-F238E27FC236}">
                <a16:creationId xmlns:a16="http://schemas.microsoft.com/office/drawing/2014/main" id="{A8FD253F-68DD-BA60-F173-968D1ADA08F9}"/>
              </a:ext>
            </a:extLst>
          </p:cNvPr>
          <p:cNvGraphicFramePr/>
          <p:nvPr>
            <p:extLst>
              <p:ext uri="{D42A27DB-BD31-4B8C-83A1-F6EECF244321}">
                <p14:modId xmlns:p14="http://schemas.microsoft.com/office/powerpoint/2010/main" val="2623094874"/>
              </p:ext>
            </p:extLst>
          </p:nvPr>
        </p:nvGraphicFramePr>
        <p:xfrm>
          <a:off x="5436643" y="96494"/>
          <a:ext cx="6590606" cy="40779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02D1532B-0D3E-156D-6243-9AAE7A47C3C5}"/>
              </a:ext>
            </a:extLst>
          </p:cNvPr>
          <p:cNvSpPr txBox="1"/>
          <p:nvPr/>
        </p:nvSpPr>
        <p:spPr>
          <a:xfrm>
            <a:off x="-32356" y="3332344"/>
            <a:ext cx="5300547"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“Los mensajeros de Dios deben pasar mucho tiempo con Él, si quieren tener éxito en su obra.”</a:t>
            </a:r>
            <a:endParaRPr lang="es-EC" dirty="0">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57B7B6AC-5F5D-47F9-BC9A-F299917F9C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453817D1-3B94-47AE-A879-A8732AC9694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70437E02-45D0-47C9-80E5-FE6E70D5D8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8C4445E-7C91-CD57-C652-9BF92D9BA61F}"/>
              </a:ext>
            </a:extLst>
          </p:cNvPr>
          <p:cNvPicPr>
            <a:picLocks noChangeAspect="1"/>
          </p:cNvPicPr>
          <p:nvPr/>
        </p:nvPicPr>
        <p:blipFill rotWithShape="1">
          <a:blip r:embed="rId3"/>
          <a:srcRect l="2534" t="2756" r="1740" b="4062"/>
          <a:stretch/>
        </p:blipFill>
        <p:spPr>
          <a:xfrm>
            <a:off x="6472175" y="-44218"/>
            <a:ext cx="5811982" cy="4152934"/>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35849"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Martes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2624982" y="5819490"/>
              <a:ext cx="7793676"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Claves vitales para el éxito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sp>
        <p:nvSpPr>
          <p:cNvPr id="5" name="CuadroTexto 4">
            <a:extLst>
              <a:ext uri="{FF2B5EF4-FFF2-40B4-BE49-F238E27FC236}">
                <a16:creationId xmlns:a16="http://schemas.microsoft.com/office/drawing/2014/main" id="{CC340734-8A6C-0E82-C1CE-ACFFB5AB9E20}"/>
              </a:ext>
            </a:extLst>
          </p:cNvPr>
          <p:cNvSpPr txBox="1"/>
          <p:nvPr/>
        </p:nvSpPr>
        <p:spPr>
          <a:xfrm>
            <a:off x="14182" y="7494"/>
            <a:ext cx="6602988"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protección divina se ha prometido a los discípulos de Cristo que van a proclamar el mensaje de la verdad? </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aphicFrame>
        <p:nvGraphicFramePr>
          <p:cNvPr id="7" name="Diagrama 6">
            <a:extLst>
              <a:ext uri="{FF2B5EF4-FFF2-40B4-BE49-F238E27FC236}">
                <a16:creationId xmlns:a16="http://schemas.microsoft.com/office/drawing/2014/main" id="{1878A272-657F-C1CB-7DD2-339FF91B4FFC}"/>
              </a:ext>
            </a:extLst>
          </p:cNvPr>
          <p:cNvGraphicFramePr/>
          <p:nvPr>
            <p:extLst>
              <p:ext uri="{D42A27DB-BD31-4B8C-83A1-F6EECF244321}">
                <p14:modId xmlns:p14="http://schemas.microsoft.com/office/powerpoint/2010/main" val="1457437237"/>
              </p:ext>
            </p:extLst>
          </p:nvPr>
        </p:nvGraphicFramePr>
        <p:xfrm>
          <a:off x="115428" y="1926409"/>
          <a:ext cx="6149162" cy="23275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CuadroTexto 3">
            <a:extLst>
              <a:ext uri="{FF2B5EF4-FFF2-40B4-BE49-F238E27FC236}">
                <a16:creationId xmlns:a16="http://schemas.microsoft.com/office/drawing/2014/main" id="{9B2D9AAE-5E4D-6392-6616-4C84F21B787E}"/>
              </a:ext>
            </a:extLst>
          </p:cNvPr>
          <p:cNvSpPr txBox="1"/>
          <p:nvPr/>
        </p:nvSpPr>
        <p:spPr>
          <a:xfrm>
            <a:off x="6869695" y="4132141"/>
            <a:ext cx="5206877"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Menciona un ejemplo del cumplimiento de esta promesa </a:t>
            </a:r>
            <a:endParaRPr lang="es-MX" sz="3200" b="1" dirty="0">
              <a:ln w="0"/>
              <a:latin typeface="Noto Sans ExtBd" panose="020B0902040504020204"/>
              <a:ea typeface="Noto Sans ExtBd" panose="020B0902040504020204" pitchFamily="34"/>
              <a:cs typeface="Noto Sans ExtBd" panose="020B0902040504020204" pitchFamily="34"/>
            </a:endParaRPr>
          </a:p>
        </p:txBody>
      </p:sp>
      <p:graphicFrame>
        <p:nvGraphicFramePr>
          <p:cNvPr id="10" name="Diagrama 9">
            <a:extLst>
              <a:ext uri="{FF2B5EF4-FFF2-40B4-BE49-F238E27FC236}">
                <a16:creationId xmlns:a16="http://schemas.microsoft.com/office/drawing/2014/main" id="{E5C39104-4EE8-A8D1-1C5A-73926461858F}"/>
              </a:ext>
            </a:extLst>
          </p:cNvPr>
          <p:cNvGraphicFramePr/>
          <p:nvPr>
            <p:extLst>
              <p:ext uri="{D42A27DB-BD31-4B8C-83A1-F6EECF244321}">
                <p14:modId xmlns:p14="http://schemas.microsoft.com/office/powerpoint/2010/main" val="3772356509"/>
              </p:ext>
            </p:extLst>
          </p:nvPr>
        </p:nvGraphicFramePr>
        <p:xfrm>
          <a:off x="115429" y="4256291"/>
          <a:ext cx="7168598" cy="141275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EBB866DD-D083-4ED5-84F5-2F33000EBA5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C4BD2E21-2165-45A3-839E-B1D444121E0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dgm id="{089E08A0-AF82-4D0A-8507-4505B02AF3E5}"/>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graphicEl>
                                              <a:dgm id="{A9E22E17-36BE-49DF-A0EE-3DA88BEDBAE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4" grpId="0"/>
      <p:bldGraphic spid="10"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6F79EC1-5F72-17C4-55B0-C5F1DF31FDC8}"/>
              </a:ext>
            </a:extLst>
          </p:cNvPr>
          <p:cNvPicPr>
            <a:picLocks noChangeAspect="1"/>
          </p:cNvPicPr>
          <p:nvPr/>
        </p:nvPicPr>
        <p:blipFill rotWithShape="1">
          <a:blip r:embed="rId3"/>
          <a:srcRect r="12192"/>
          <a:stretch/>
        </p:blipFill>
        <p:spPr>
          <a:xfrm>
            <a:off x="1" y="0"/>
            <a:ext cx="6702136" cy="3816358"/>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Ministrando a los enfermos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47762" y="3790443"/>
            <a:ext cx="5305755" cy="2062103"/>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otro poder Jesús otorgó a sus discípulos, y que declararon ellos al reconocer este poder?</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sp>
        <p:nvSpPr>
          <p:cNvPr id="8" name="Bocadillo: rectángulo 7">
            <a:extLst>
              <a:ext uri="{FF2B5EF4-FFF2-40B4-BE49-F238E27FC236}">
                <a16:creationId xmlns:a16="http://schemas.microsoft.com/office/drawing/2014/main" id="{6AC5D12B-8768-1A93-DDEF-654D27BB1E63}"/>
              </a:ext>
            </a:extLst>
          </p:cNvPr>
          <p:cNvSpPr/>
          <p:nvPr/>
        </p:nvSpPr>
        <p:spPr>
          <a:xfrm>
            <a:off x="3057519" y="2017739"/>
            <a:ext cx="2740607" cy="467570"/>
          </a:xfrm>
          <a:prstGeom prst="wedgeRectCallout">
            <a:avLst>
              <a:gd name="adj1" fmla="val -48652"/>
              <a:gd name="adj2" fmla="val -130244"/>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1. </a:t>
            </a:r>
            <a:r>
              <a:rPr lang="es-ES" sz="1400" dirty="0">
                <a:solidFill>
                  <a:schemeClr val="tx1"/>
                </a:solidFill>
                <a:latin typeface="Bw Modelica" panose="00000600000000000000" pitchFamily="50" charset="0"/>
              </a:rPr>
              <a:t>Señor, aun los demonios se nos sujetan en tu nombre.</a:t>
            </a:r>
            <a:endParaRPr lang="es-EC" sz="1400" dirty="0">
              <a:solidFill>
                <a:schemeClr val="tx1"/>
              </a:solidFill>
              <a:latin typeface="Bw Modelica" panose="00000600000000000000" pitchFamily="50" charset="0"/>
            </a:endParaRPr>
          </a:p>
        </p:txBody>
      </p:sp>
      <p:sp>
        <p:nvSpPr>
          <p:cNvPr id="9" name="Bocadillo: rectángulo 8">
            <a:extLst>
              <a:ext uri="{FF2B5EF4-FFF2-40B4-BE49-F238E27FC236}">
                <a16:creationId xmlns:a16="http://schemas.microsoft.com/office/drawing/2014/main" id="{CC0C902A-4316-35BD-83E9-8B0CE30D9100}"/>
              </a:ext>
            </a:extLst>
          </p:cNvPr>
          <p:cNvSpPr/>
          <p:nvPr/>
        </p:nvSpPr>
        <p:spPr>
          <a:xfrm>
            <a:off x="720787" y="2899064"/>
            <a:ext cx="4100595" cy="648115"/>
          </a:xfrm>
          <a:prstGeom prst="wedgeRectCallout">
            <a:avLst>
              <a:gd name="adj1" fmla="val -41142"/>
              <a:gd name="adj2" fmla="val -9826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Bw Modelica" panose="00000600000000000000" pitchFamily="50" charset="0"/>
              </a:rPr>
              <a:t>2. </a:t>
            </a:r>
            <a:r>
              <a:rPr lang="es-ES" sz="1400" dirty="0">
                <a:solidFill>
                  <a:schemeClr val="tx1"/>
                </a:solidFill>
                <a:latin typeface="Bw Modelica" panose="00000600000000000000" pitchFamily="50" charset="0"/>
              </a:rPr>
              <a:t>Pero no os regocijéis de que los espíritus se os sujetan, sino regocijaos de que vuestros nombres están escritos en los cielos.</a:t>
            </a:r>
            <a:endParaRPr lang="es-EC" sz="1400" dirty="0">
              <a:solidFill>
                <a:schemeClr val="tx1"/>
              </a:solidFill>
              <a:latin typeface="Bw Modelica" panose="00000600000000000000" pitchFamily="50" charset="0"/>
            </a:endParaRPr>
          </a:p>
        </p:txBody>
      </p:sp>
      <p:sp>
        <p:nvSpPr>
          <p:cNvPr id="11" name="CuadroTexto 10">
            <a:extLst>
              <a:ext uri="{FF2B5EF4-FFF2-40B4-BE49-F238E27FC236}">
                <a16:creationId xmlns:a16="http://schemas.microsoft.com/office/drawing/2014/main" id="{95CADF6F-63AC-A1FE-05B5-1C45F8BFB1CB}"/>
              </a:ext>
            </a:extLst>
          </p:cNvPr>
          <p:cNvSpPr txBox="1"/>
          <p:nvPr/>
        </p:nvSpPr>
        <p:spPr>
          <a:xfrm>
            <a:off x="6702137" y="38250"/>
            <a:ext cx="5470156" cy="1077218"/>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les respondió Cristo?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301F3432-50BA-553F-9AF5-A0623F391E9A}"/>
              </a:ext>
            </a:extLst>
          </p:cNvPr>
          <p:cNvGraphicFramePr/>
          <p:nvPr>
            <p:extLst>
              <p:ext uri="{D42A27DB-BD31-4B8C-83A1-F6EECF244321}">
                <p14:modId xmlns:p14="http://schemas.microsoft.com/office/powerpoint/2010/main" val="213181412"/>
              </p:ext>
            </p:extLst>
          </p:nvPr>
        </p:nvGraphicFramePr>
        <p:xfrm>
          <a:off x="5228879" y="3899348"/>
          <a:ext cx="6887304" cy="17874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3" name="Diagrama 12">
            <a:extLst>
              <a:ext uri="{FF2B5EF4-FFF2-40B4-BE49-F238E27FC236}">
                <a16:creationId xmlns:a16="http://schemas.microsoft.com/office/drawing/2014/main" id="{F48E4502-4B8B-5532-1C31-DAA4AE9380FD}"/>
              </a:ext>
            </a:extLst>
          </p:cNvPr>
          <p:cNvGraphicFramePr/>
          <p:nvPr>
            <p:extLst>
              <p:ext uri="{D42A27DB-BD31-4B8C-83A1-F6EECF244321}">
                <p14:modId xmlns:p14="http://schemas.microsoft.com/office/powerpoint/2010/main" val="2220071351"/>
              </p:ext>
            </p:extLst>
          </p:nvPr>
        </p:nvGraphicFramePr>
        <p:xfrm>
          <a:off x="6899770" y="972896"/>
          <a:ext cx="5079285" cy="284487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C4BD2E21-2165-45A3-839E-B1D444121E0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089E08A0-AF82-4D0A-8507-4505B02AF3E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graphicEl>
                                              <a:dgm id="{A9E22E17-36BE-49DF-A0EE-3DA88BEDBAE1}"/>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graphicEl>
                                              <a:dgm id="{B5B979D6-9A95-4334-8192-27D4B6821665}"/>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P spid="9" grpId="0" animBg="1"/>
      <p:bldP spid="11" grpId="0"/>
      <p:bldGraphic spid="12" grpId="0">
        <p:bldSub>
          <a:bldDgm bld="one"/>
        </p:bldSub>
      </p:bldGraphic>
      <p:bldGraphic spid="13"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C878E5A2-628C-17FE-6F89-552A04E66398}"/>
              </a:ext>
            </a:extLst>
          </p:cNvPr>
          <p:cNvPicPr>
            <a:picLocks noChangeAspect="1"/>
          </p:cNvPicPr>
          <p:nvPr/>
        </p:nvPicPr>
        <p:blipFill rotWithShape="1">
          <a:blip r:embed="rId3"/>
          <a:srcRect l="12953" r="6923"/>
          <a:stretch/>
        </p:blipFill>
        <p:spPr>
          <a:xfrm>
            <a:off x="6392573" y="3776096"/>
            <a:ext cx="3327463" cy="2076450"/>
          </a:xfrm>
          <a:prstGeom prst="rect">
            <a:avLst/>
          </a:prstGeom>
        </p:spPr>
      </p:pic>
      <p:pic>
        <p:nvPicPr>
          <p:cNvPr id="10" name="Imagen 9">
            <a:extLst>
              <a:ext uri="{FF2B5EF4-FFF2-40B4-BE49-F238E27FC236}">
                <a16:creationId xmlns:a16="http://schemas.microsoft.com/office/drawing/2014/main" id="{35546C9F-3900-6DD9-1C9D-7C7EADD1231E}"/>
              </a:ext>
            </a:extLst>
          </p:cNvPr>
          <p:cNvPicPr>
            <a:picLocks noChangeAspect="1"/>
          </p:cNvPicPr>
          <p:nvPr/>
        </p:nvPicPr>
        <p:blipFill rotWithShape="1">
          <a:blip r:embed="rId4"/>
          <a:srcRect r="9248"/>
          <a:stretch/>
        </p:blipFill>
        <p:spPr>
          <a:xfrm>
            <a:off x="8895456" y="3775669"/>
            <a:ext cx="3296544" cy="2043272"/>
          </a:xfrm>
          <a:prstGeom prst="rect">
            <a:avLst/>
          </a:prstGeom>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5">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Miércoles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Ministrando a los enfermos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4237" y="114502"/>
            <a:ext cx="11872151"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¿Cuál fue el resultado de que Jesús diera prioridad a la obra de sanar a los enfermos? </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aphicFrame>
        <p:nvGraphicFramePr>
          <p:cNvPr id="5" name="Diagrama 4">
            <a:extLst>
              <a:ext uri="{FF2B5EF4-FFF2-40B4-BE49-F238E27FC236}">
                <a16:creationId xmlns:a16="http://schemas.microsoft.com/office/drawing/2014/main" id="{95397C8A-25C7-8E56-F6FB-8EDE24295180}"/>
              </a:ext>
            </a:extLst>
          </p:cNvPr>
          <p:cNvGraphicFramePr/>
          <p:nvPr>
            <p:extLst>
              <p:ext uri="{D42A27DB-BD31-4B8C-83A1-F6EECF244321}">
                <p14:modId xmlns:p14="http://schemas.microsoft.com/office/powerpoint/2010/main" val="1694941153"/>
              </p:ext>
            </p:extLst>
          </p:nvPr>
        </p:nvGraphicFramePr>
        <p:xfrm>
          <a:off x="38128" y="1191720"/>
          <a:ext cx="6296170" cy="45736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8" name="Imagen 7">
            <a:extLst>
              <a:ext uri="{FF2B5EF4-FFF2-40B4-BE49-F238E27FC236}">
                <a16:creationId xmlns:a16="http://schemas.microsoft.com/office/drawing/2014/main" id="{1F8FEB29-9702-00E5-8D1C-3D7F03C2300F}"/>
              </a:ext>
            </a:extLst>
          </p:cNvPr>
          <p:cNvPicPr>
            <a:picLocks noChangeAspect="1"/>
          </p:cNvPicPr>
          <p:nvPr/>
        </p:nvPicPr>
        <p:blipFill>
          <a:blip r:embed="rId12"/>
          <a:stretch>
            <a:fillRect/>
          </a:stretch>
        </p:blipFill>
        <p:spPr>
          <a:xfrm>
            <a:off x="6390408" y="1191721"/>
            <a:ext cx="5801591" cy="2580180"/>
          </a:xfrm>
          <a:prstGeom prst="rect">
            <a:avLst/>
          </a:prstGeom>
        </p:spPr>
      </p:pic>
      <p:sp>
        <p:nvSpPr>
          <p:cNvPr id="12" name="CuadroTexto 11">
            <a:extLst>
              <a:ext uri="{FF2B5EF4-FFF2-40B4-BE49-F238E27FC236}">
                <a16:creationId xmlns:a16="http://schemas.microsoft.com/office/drawing/2014/main" id="{CD1BD489-76AB-3DFF-6932-C7BD7A050557}"/>
              </a:ext>
            </a:extLst>
          </p:cNvPr>
          <p:cNvSpPr txBox="1"/>
          <p:nvPr/>
        </p:nvSpPr>
        <p:spPr>
          <a:xfrm>
            <a:off x="6390408" y="5429127"/>
            <a:ext cx="2505048" cy="33855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1600" dirty="0">
                <a:latin typeface="Bw Modelica" panose="00000600000000000000" pitchFamily="50" charset="0"/>
              </a:rPr>
              <a:t>Jesús sana a un leproso</a:t>
            </a:r>
            <a:endParaRPr lang="es-EC" sz="1600" dirty="0">
              <a:latin typeface="Bw Modelica" panose="00000600000000000000" pitchFamily="50" charset="0"/>
            </a:endParaRPr>
          </a:p>
        </p:txBody>
      </p:sp>
      <p:sp>
        <p:nvSpPr>
          <p:cNvPr id="11" name="CuadroTexto 10">
            <a:extLst>
              <a:ext uri="{FF2B5EF4-FFF2-40B4-BE49-F238E27FC236}">
                <a16:creationId xmlns:a16="http://schemas.microsoft.com/office/drawing/2014/main" id="{E16BD62D-1D14-21BB-09D7-9FD0B02A50C4}"/>
              </a:ext>
            </a:extLst>
          </p:cNvPr>
          <p:cNvSpPr txBox="1"/>
          <p:nvPr/>
        </p:nvSpPr>
        <p:spPr>
          <a:xfrm>
            <a:off x="6390409" y="1195488"/>
            <a:ext cx="1454728"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Jesús sana a la suegra de Simón</a:t>
            </a:r>
            <a:endParaRPr lang="es-EC" dirty="0">
              <a:latin typeface="Bw Modelica" panose="00000600000000000000" pitchFamily="50" charset="0"/>
            </a:endParaRPr>
          </a:p>
        </p:txBody>
      </p:sp>
      <p:sp>
        <p:nvSpPr>
          <p:cNvPr id="13" name="CuadroTexto 12">
            <a:extLst>
              <a:ext uri="{FF2B5EF4-FFF2-40B4-BE49-F238E27FC236}">
                <a16:creationId xmlns:a16="http://schemas.microsoft.com/office/drawing/2014/main" id="{63E8AA42-ADDB-ECAA-FD5D-99FFF1654A85}"/>
              </a:ext>
            </a:extLst>
          </p:cNvPr>
          <p:cNvSpPr txBox="1"/>
          <p:nvPr/>
        </p:nvSpPr>
        <p:spPr>
          <a:xfrm>
            <a:off x="8895456" y="3771901"/>
            <a:ext cx="3296544" cy="33855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1600" dirty="0">
                <a:latin typeface="Bw Modelica" panose="00000600000000000000" pitchFamily="50" charset="0"/>
              </a:rPr>
              <a:t>Jesús sana al de la mano seca</a:t>
            </a:r>
            <a:endParaRPr lang="es-EC" sz="1600" dirty="0">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echos - Hch 5:14 Pedro curando en la calle - Gr ficos, im genes,  caricaturas, cartoons y dibujos alusivos al evangelio para todos los  domingos y fiestas del a o lit rgico. Liturgia. Subisidios para la">
            <a:extLst>
              <a:ext uri="{FF2B5EF4-FFF2-40B4-BE49-F238E27FC236}">
                <a16:creationId xmlns:a16="http://schemas.microsoft.com/office/drawing/2014/main" id="{67146B17-B184-F340-D674-6FBFEA4A7A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24" r="15139"/>
          <a:stretch/>
        </p:blipFill>
        <p:spPr bwMode="auto">
          <a:xfrm>
            <a:off x="0" y="3490780"/>
            <a:ext cx="3538021" cy="237573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1E997E7-FD82-40DA-83AF-AFA6E752047C}"/>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C3148789-4C42-4132-A802-88780983F1B4}"/>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3232C1EF-CCC1-465D-BF92-B2AACDD4FE0E}"/>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D0A57CD8-EAC6-4ABC-A712-DA9DA8534445}"/>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067F6188-BF83-4F01-876A-152E0A3D2FB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5DEA4B0-F943-46F1-AA47-87C5C59DFFB5}"/>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FA6F52AB-AAC8-437E-A4EF-C4E3306B913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Ministrando a los enfermos</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3949" y="16225"/>
            <a:ext cx="11952728"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trabajo hicieron los discípulos al imitar el ejemplo de Cristo?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2045376482"/>
              </p:ext>
            </p:extLst>
          </p:nvPr>
        </p:nvGraphicFramePr>
        <p:xfrm>
          <a:off x="5826436" y="755374"/>
          <a:ext cx="6235542" cy="488043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Imagen 1">
            <a:extLst>
              <a:ext uri="{FF2B5EF4-FFF2-40B4-BE49-F238E27FC236}">
                <a16:creationId xmlns:a16="http://schemas.microsoft.com/office/drawing/2014/main" id="{6CBDE736-0A15-BC4C-39E4-FE9A91FDD427}"/>
              </a:ext>
            </a:extLst>
          </p:cNvPr>
          <p:cNvPicPr>
            <a:picLocks noChangeAspect="1"/>
          </p:cNvPicPr>
          <p:nvPr/>
        </p:nvPicPr>
        <p:blipFill rotWithShape="1">
          <a:blip r:embed="rId11"/>
          <a:srcRect b="27334"/>
          <a:stretch/>
        </p:blipFill>
        <p:spPr>
          <a:xfrm>
            <a:off x="0" y="1111480"/>
            <a:ext cx="5826609" cy="2375738"/>
          </a:xfrm>
          <a:prstGeom prst="rect">
            <a:avLst/>
          </a:prstGeom>
        </p:spPr>
      </p:pic>
      <p:pic>
        <p:nvPicPr>
          <p:cNvPr id="5" name="Imagen 4">
            <a:extLst>
              <a:ext uri="{FF2B5EF4-FFF2-40B4-BE49-F238E27FC236}">
                <a16:creationId xmlns:a16="http://schemas.microsoft.com/office/drawing/2014/main" id="{E405EFFD-EBE7-4803-EBEC-7406AE2316DE}"/>
              </a:ext>
            </a:extLst>
          </p:cNvPr>
          <p:cNvPicPr>
            <a:picLocks noChangeAspect="1"/>
          </p:cNvPicPr>
          <p:nvPr/>
        </p:nvPicPr>
        <p:blipFill rotWithShape="1">
          <a:blip r:embed="rId12"/>
          <a:srcRect r="26217"/>
          <a:stretch/>
        </p:blipFill>
        <p:spPr>
          <a:xfrm>
            <a:off x="3538022" y="3485438"/>
            <a:ext cx="2288587" cy="2285781"/>
          </a:xfrm>
          <a:prstGeom prst="rect">
            <a:avLst/>
          </a:prstGeom>
        </p:spPr>
      </p:pic>
      <p:sp>
        <p:nvSpPr>
          <p:cNvPr id="3" name="CuadroTexto 2">
            <a:extLst>
              <a:ext uri="{FF2B5EF4-FFF2-40B4-BE49-F238E27FC236}">
                <a16:creationId xmlns:a16="http://schemas.microsoft.com/office/drawing/2014/main" id="{AE87773F-97AC-EAC4-24FA-B004C9B9C37C}"/>
              </a:ext>
            </a:extLst>
          </p:cNvPr>
          <p:cNvSpPr txBox="1"/>
          <p:nvPr/>
        </p:nvSpPr>
        <p:spPr>
          <a:xfrm>
            <a:off x="0" y="1120486"/>
            <a:ext cx="2822713"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Pedro y Juan curan a un cojo de nacimiento</a:t>
            </a:r>
            <a:endParaRPr lang="es-EC" dirty="0">
              <a:latin typeface="Bw Modelica" panose="00000600000000000000" pitchFamily="50" charset="0"/>
            </a:endParaRPr>
          </a:p>
        </p:txBody>
      </p:sp>
      <p:sp>
        <p:nvSpPr>
          <p:cNvPr id="7" name="CuadroTexto 6">
            <a:extLst>
              <a:ext uri="{FF2B5EF4-FFF2-40B4-BE49-F238E27FC236}">
                <a16:creationId xmlns:a16="http://schemas.microsoft.com/office/drawing/2014/main" id="{8751DF81-6571-D035-CCD9-F133BA39A219}"/>
              </a:ext>
            </a:extLst>
          </p:cNvPr>
          <p:cNvSpPr txBox="1"/>
          <p:nvPr/>
        </p:nvSpPr>
        <p:spPr>
          <a:xfrm>
            <a:off x="-171" y="5414051"/>
            <a:ext cx="353802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Pedro cura al paralítico Eneas</a:t>
            </a:r>
            <a:endParaRPr lang="es-EC" dirty="0">
              <a:latin typeface="Bw Modelica" panose="00000600000000000000" pitchFamily="50" charset="0"/>
            </a:endParaRPr>
          </a:p>
        </p:txBody>
      </p:sp>
      <p:sp>
        <p:nvSpPr>
          <p:cNvPr id="8" name="CuadroTexto 7">
            <a:extLst>
              <a:ext uri="{FF2B5EF4-FFF2-40B4-BE49-F238E27FC236}">
                <a16:creationId xmlns:a16="http://schemas.microsoft.com/office/drawing/2014/main" id="{E014AACF-2983-ECA1-54ED-85D10DAE43C2}"/>
              </a:ext>
            </a:extLst>
          </p:cNvPr>
          <p:cNvSpPr txBox="1"/>
          <p:nvPr/>
        </p:nvSpPr>
        <p:spPr>
          <a:xfrm>
            <a:off x="3537850" y="5144128"/>
            <a:ext cx="2288586"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Pablo sana al padre de Publio</a:t>
            </a:r>
            <a:endParaRPr lang="es-EC" dirty="0">
              <a:latin typeface="Bw Modelica" panose="00000600000000000000" pitchFamily="50" charset="0"/>
            </a:endParaRPr>
          </a:p>
        </p:txBody>
      </p:sp>
    </p:spTree>
    <p:extLst>
      <p:ext uri="{BB962C8B-B14F-4D97-AF65-F5344CB8AC3E}">
        <p14:creationId xmlns:p14="http://schemas.microsoft.com/office/powerpoint/2010/main" val="181425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5BD4-E05E-DC03-5213-6320A0A6C6D4}"/>
            </a:ext>
          </a:extLst>
        </p:cNvPr>
        <p:cNvGrpSpPr/>
        <p:nvPr/>
      </p:nvGrpSpPr>
      <p:grpSpPr>
        <a:xfrm>
          <a:off x="0" y="0"/>
          <a:ext cx="0" cy="0"/>
          <a:chOff x="0" y="0"/>
          <a:chExt cx="0" cy="0"/>
        </a:xfrm>
      </p:grpSpPr>
      <p:grpSp>
        <p:nvGrpSpPr>
          <p:cNvPr id="27" name="Grupo 26">
            <a:extLst>
              <a:ext uri="{FF2B5EF4-FFF2-40B4-BE49-F238E27FC236}">
                <a16:creationId xmlns:a16="http://schemas.microsoft.com/office/drawing/2014/main" id="{1AFAB780-23CB-D6AB-FB7F-1920B1323629}"/>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BD669278-6C2C-6E37-466C-8B98F6454E60}"/>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ADB22E3E-47E1-6091-EA03-1B12D7F8387B}"/>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447631AE-EE69-6051-CF6B-7F243AB3B4FD}"/>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B31ED437-EBD9-A320-15E7-5A7F52E266DC}"/>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02F394F6-AEAA-ED6D-241F-6CFA69263CB7}"/>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D226B7D1-AE5F-E4FC-5A23-769068768FE2}"/>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Aliviando el dolor humano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509A724F-581C-A9FC-A21E-B51021CEC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3D211623-9EFD-8C83-5E20-2696143F6D97}"/>
              </a:ext>
            </a:extLst>
          </p:cNvPr>
          <p:cNvSpPr txBox="1"/>
          <p:nvPr/>
        </p:nvSpPr>
        <p:spPr>
          <a:xfrm>
            <a:off x="4932827" y="4150148"/>
            <a:ext cx="7211411" cy="1569660"/>
          </a:xfrm>
          <a:prstGeom prst="rect">
            <a:avLst/>
          </a:prstGeom>
          <a:noFill/>
        </p:spPr>
        <p:txBody>
          <a:bodyPr wrap="square">
            <a:spAutoFit/>
          </a:bodyPr>
          <a:lstStyle/>
          <a:p>
            <a:pPr lvl="0" algn="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comisión trascendental nos pertenece hasta el cierre de la gracia?</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2" name="Diagrama 11">
            <a:extLst>
              <a:ext uri="{FF2B5EF4-FFF2-40B4-BE49-F238E27FC236}">
                <a16:creationId xmlns:a16="http://schemas.microsoft.com/office/drawing/2014/main" id="{60EE47A6-138A-1220-91D3-EEDF1F684E05}"/>
              </a:ext>
            </a:extLst>
          </p:cNvPr>
          <p:cNvGraphicFramePr/>
          <p:nvPr>
            <p:extLst>
              <p:ext uri="{D42A27DB-BD31-4B8C-83A1-F6EECF244321}">
                <p14:modId xmlns:p14="http://schemas.microsoft.com/office/powerpoint/2010/main" val="1283346181"/>
              </p:ext>
            </p:extLst>
          </p:nvPr>
        </p:nvGraphicFramePr>
        <p:xfrm>
          <a:off x="171533" y="112912"/>
          <a:ext cx="4713531" cy="55228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Imagen 4" descr="Un grupo de personas junto a una persona&#10;&#10;El contenido generado por IA puede ser incorrecto.">
            <a:extLst>
              <a:ext uri="{FF2B5EF4-FFF2-40B4-BE49-F238E27FC236}">
                <a16:creationId xmlns:a16="http://schemas.microsoft.com/office/drawing/2014/main" id="{D5E4601E-125D-0513-3F58-CF7FBEC19005}"/>
              </a:ext>
            </a:extLst>
          </p:cNvPr>
          <p:cNvPicPr>
            <a:picLocks noChangeAspect="1"/>
          </p:cNvPicPr>
          <p:nvPr/>
        </p:nvPicPr>
        <p:blipFill>
          <a:blip r:embed="rId10">
            <a:extLst>
              <a:ext uri="{28A0092B-C50C-407E-A947-70E740481C1C}">
                <a14:useLocalDpi xmlns:a14="http://schemas.microsoft.com/office/drawing/2010/main" val="0"/>
              </a:ext>
            </a:extLst>
          </a:blip>
          <a:srcRect b="23477"/>
          <a:stretch>
            <a:fillRect/>
          </a:stretch>
        </p:blipFill>
        <p:spPr>
          <a:xfrm>
            <a:off x="4980588" y="1"/>
            <a:ext cx="7211412" cy="4150148"/>
          </a:xfrm>
          <a:prstGeom prst="rect">
            <a:avLst/>
          </a:prstGeom>
        </p:spPr>
      </p:pic>
      <p:sp>
        <p:nvSpPr>
          <p:cNvPr id="7" name="CuadroTexto 6">
            <a:extLst>
              <a:ext uri="{FF2B5EF4-FFF2-40B4-BE49-F238E27FC236}">
                <a16:creationId xmlns:a16="http://schemas.microsoft.com/office/drawing/2014/main" id="{5F1F2A26-10D3-2361-A35F-70988D52B7BE}"/>
              </a:ext>
            </a:extLst>
          </p:cNvPr>
          <p:cNvSpPr txBox="1"/>
          <p:nvPr/>
        </p:nvSpPr>
        <p:spPr>
          <a:xfrm>
            <a:off x="4980588" y="3503816"/>
            <a:ext cx="7211412"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dirty="0">
                <a:latin typeface="Bw Modelica" panose="00000600000000000000" pitchFamily="50" charset="0"/>
              </a:rPr>
              <a:t>“Mediante sus agentes humanos, Dios desea ser un “Consolador” cuyo igual el mundo no conoce.”</a:t>
            </a:r>
            <a:endParaRPr lang="es-EC" dirty="0">
              <a:latin typeface="Bw Modelica" panose="00000600000000000000" pitchFamily="50" charset="0"/>
            </a:endParaRPr>
          </a:p>
        </p:txBody>
      </p:sp>
    </p:spTree>
    <p:extLst>
      <p:ext uri="{BB962C8B-B14F-4D97-AF65-F5344CB8AC3E}">
        <p14:creationId xmlns:p14="http://schemas.microsoft.com/office/powerpoint/2010/main" val="400208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dgm id="{3055D08E-CFE1-4590-8504-844E376C9F8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DFAB4889-7CFB-4A32-A9FC-AC4A762612C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236A525C-3E87-4A35-B9D5-6BD0C3EE0DA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graphicEl>
                                              <a:dgm id="{D7EC61CF-5E60-4F5F-8958-30B57E04920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F14E-958C-C2A5-D351-79FA539A4F19}"/>
            </a:ext>
          </a:extLst>
        </p:cNvPr>
        <p:cNvGrpSpPr/>
        <p:nvPr/>
      </p:nvGrpSpPr>
      <p:grpSpPr>
        <a:xfrm>
          <a:off x="0" y="0"/>
          <a:ext cx="0" cy="0"/>
          <a:chOff x="0" y="0"/>
          <a:chExt cx="0" cy="0"/>
        </a:xfrm>
      </p:grpSpPr>
      <p:pic>
        <p:nvPicPr>
          <p:cNvPr id="1026" name="Picture 2" descr="Eclesiastés 3:1 ~ Lluvias de Bendición">
            <a:extLst>
              <a:ext uri="{FF2B5EF4-FFF2-40B4-BE49-F238E27FC236}">
                <a16:creationId xmlns:a16="http://schemas.microsoft.com/office/drawing/2014/main" id="{0611DD3B-7CBB-9223-7E7D-89B6FDBEC0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15" r="6452"/>
          <a:stretch>
            <a:fillRect/>
          </a:stretch>
        </p:blipFill>
        <p:spPr bwMode="auto">
          <a:xfrm>
            <a:off x="0" y="1203"/>
            <a:ext cx="5924466" cy="4700127"/>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upo 26">
            <a:extLst>
              <a:ext uri="{FF2B5EF4-FFF2-40B4-BE49-F238E27FC236}">
                <a16:creationId xmlns:a16="http://schemas.microsoft.com/office/drawing/2014/main" id="{17292969-A981-3B43-7A65-FEBDF34BFFCD}"/>
              </a:ext>
            </a:extLst>
          </p:cNvPr>
          <p:cNvGrpSpPr/>
          <p:nvPr/>
        </p:nvGrpSpPr>
        <p:grpSpPr>
          <a:xfrm>
            <a:off x="-55556" y="5671366"/>
            <a:ext cx="12227849" cy="1347314"/>
            <a:chOff x="-48550" y="5636802"/>
            <a:chExt cx="12227849" cy="1347314"/>
          </a:xfrm>
        </p:grpSpPr>
        <p:sp>
          <p:nvSpPr>
            <p:cNvPr id="28" name="Rectángulo 27">
              <a:extLst>
                <a:ext uri="{FF2B5EF4-FFF2-40B4-BE49-F238E27FC236}">
                  <a16:creationId xmlns:a16="http://schemas.microsoft.com/office/drawing/2014/main" id="{8A8859F8-D2AE-65DA-0F97-D8F9A8E5D8DD}"/>
                </a:ext>
              </a:extLst>
            </p:cNvPr>
            <p:cNvSpPr/>
            <p:nvPr/>
          </p:nvSpPr>
          <p:spPr>
            <a:xfrm>
              <a:off x="-12700" y="5748819"/>
              <a:ext cx="12191999"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9" name="Picture 16" descr="Imagen relacionada">
              <a:extLst>
                <a:ext uri="{FF2B5EF4-FFF2-40B4-BE49-F238E27FC236}">
                  <a16:creationId xmlns:a16="http://schemas.microsoft.com/office/drawing/2014/main" id="{68CD65B5-CB8D-AA9A-735B-51E78BEEAA99}"/>
                </a:ext>
              </a:extLst>
            </p:cNvPr>
            <p:cNvPicPr>
              <a:picLocks noChangeAspect="1" noChangeArrowheads="1"/>
            </p:cNvPicPr>
            <p:nvPr/>
          </p:nvPicPr>
          <p:blipFill rotWithShape="1">
            <a:blip r:embed="rId4">
              <a:clrChange>
                <a:clrFrom>
                  <a:srgbClr val="FEFEFE"/>
                </a:clrFrom>
                <a:clrTo>
                  <a:srgbClr val="FEFEFE">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6213" r="7296"/>
            <a:stretch/>
          </p:blipFill>
          <p:spPr bwMode="auto">
            <a:xfrm>
              <a:off x="-48550" y="5636802"/>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30" name="Título 1">
              <a:extLst>
                <a:ext uri="{FF2B5EF4-FFF2-40B4-BE49-F238E27FC236}">
                  <a16:creationId xmlns:a16="http://schemas.microsoft.com/office/drawing/2014/main" id="{0B642CE8-0DF1-D71B-3883-1479DF34C860}"/>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1" name="Título 1">
              <a:extLst>
                <a:ext uri="{FF2B5EF4-FFF2-40B4-BE49-F238E27FC236}">
                  <a16:creationId xmlns:a16="http://schemas.microsoft.com/office/drawing/2014/main" id="{BCEA4A7E-B488-327B-6091-2769439115BA}"/>
                </a:ext>
              </a:extLst>
            </p:cNvPr>
            <p:cNvSpPr txBox="1">
              <a:spLocks/>
            </p:cNvSpPr>
            <p:nvPr/>
          </p:nvSpPr>
          <p:spPr>
            <a:xfrm>
              <a:off x="178540" y="57848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0" name="Subtítulo 2">
              <a:extLst>
                <a:ext uri="{FF2B5EF4-FFF2-40B4-BE49-F238E27FC236}">
                  <a16:creationId xmlns:a16="http://schemas.microsoft.com/office/drawing/2014/main" id="{EEEFB170-5936-7481-4DBE-159C7AFA1E9D}"/>
                </a:ext>
              </a:extLst>
            </p:cNvPr>
            <p:cNvSpPr txBox="1">
              <a:spLocks/>
            </p:cNvSpPr>
            <p:nvPr/>
          </p:nvSpPr>
          <p:spPr>
            <a:xfrm>
              <a:off x="7561" y="6310459"/>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Jueves</a:t>
              </a:r>
            </a:p>
          </p:txBody>
        </p:sp>
        <p:sp>
          <p:nvSpPr>
            <p:cNvPr id="41" name="Título 1">
              <a:extLst>
                <a:ext uri="{FF2B5EF4-FFF2-40B4-BE49-F238E27FC236}">
                  <a16:creationId xmlns:a16="http://schemas.microsoft.com/office/drawing/2014/main" id="{CA31AC77-053F-D31E-9D0C-5EE3B19C8D35}"/>
                </a:ext>
              </a:extLst>
            </p:cNvPr>
            <p:cNvSpPr txBox="1">
              <a:spLocks/>
            </p:cNvSpPr>
            <p:nvPr/>
          </p:nvSpPr>
          <p:spPr>
            <a:xfrm>
              <a:off x="3064526" y="5817982"/>
              <a:ext cx="6842711" cy="5951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Aliviando el dolor humano</a:t>
              </a:r>
              <a:endParaRPr lang="es-EC" sz="2800" dirty="0">
                <a:solidFill>
                  <a:schemeClr val="bg1"/>
                </a:solidFill>
                <a:latin typeface="Segoe UI Semibold" panose="020B0702040204020203" pitchFamily="34" charset="0"/>
                <a:cs typeface="Segoe UI Semibold" panose="020B0702040204020203" pitchFamily="34" charset="0"/>
              </a:endParaRPr>
            </a:p>
          </p:txBody>
        </p:sp>
      </p:grpSp>
      <p:pic>
        <p:nvPicPr>
          <p:cNvPr id="4" name="Imagen 3">
            <a:extLst>
              <a:ext uri="{FF2B5EF4-FFF2-40B4-BE49-F238E27FC236}">
                <a16:creationId xmlns:a16="http://schemas.microsoft.com/office/drawing/2014/main" id="{19C22E7A-BC72-9AB7-B9D6-FF78DF611A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E582D852-B121-0E3D-CEDA-30C4B97CD440}"/>
              </a:ext>
            </a:extLst>
          </p:cNvPr>
          <p:cNvSpPr txBox="1"/>
          <p:nvPr/>
        </p:nvSpPr>
        <p:spPr>
          <a:xfrm>
            <a:off x="3564" y="4678605"/>
            <a:ext cx="12188436"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principio bíblico también afecta algunos métodos que se usan para realizar la obra del Señor? </a:t>
            </a:r>
            <a:endParaRPr lang="es-EC" sz="3200" dirty="0">
              <a:ln w="0"/>
              <a:effectLst/>
              <a:latin typeface="Noto Sans ExtBd" panose="020B0902040504020204" pitchFamily="34"/>
              <a:ea typeface="Noto Sans ExtBd" panose="020B0902040504020204" pitchFamily="34"/>
              <a:cs typeface="Noto Sans ExtBd" panose="020B0902040504020204" pitchFamily="34"/>
            </a:endParaRPr>
          </a:p>
        </p:txBody>
      </p:sp>
      <p:graphicFrame>
        <p:nvGraphicFramePr>
          <p:cNvPr id="19" name="Diagrama 18">
            <a:extLst>
              <a:ext uri="{FF2B5EF4-FFF2-40B4-BE49-F238E27FC236}">
                <a16:creationId xmlns:a16="http://schemas.microsoft.com/office/drawing/2014/main" id="{BE642235-27C1-8C4F-DEBD-F4A1C395DF04}"/>
              </a:ext>
            </a:extLst>
          </p:cNvPr>
          <p:cNvGraphicFramePr/>
          <p:nvPr>
            <p:extLst>
              <p:ext uri="{D42A27DB-BD31-4B8C-83A1-F6EECF244321}">
                <p14:modId xmlns:p14="http://schemas.microsoft.com/office/powerpoint/2010/main" val="3385340863"/>
              </p:ext>
            </p:extLst>
          </p:nvPr>
        </p:nvGraphicFramePr>
        <p:xfrm>
          <a:off x="6096000" y="51488"/>
          <a:ext cx="5924465" cy="4599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9864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9"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52050" y="381783"/>
            <a:ext cx="2382280"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Aliviar el dolor humano es una expresión práctica del amor de Cristo, es demostrar con hechos que el evangelio no solo transforma la vida espiritual, sino que también responde con compasión a las necesidades reales del ser humano.</a:t>
            </a:r>
            <a:endParaRPr lang="es-EC" sz="2000" dirty="0">
              <a:solidFill>
                <a:schemeClr val="tx1"/>
              </a:solidFill>
              <a:latin typeface="Eras Demi ITC" panose="020B0805030504020804" pitchFamily="34" charset="0"/>
            </a:endParaRPr>
          </a:p>
        </p:txBody>
      </p:sp>
      <p:sp>
        <p:nvSpPr>
          <p:cNvPr id="22" name="Rectángulo: esquinas superiores redondeadas 21"/>
          <p:cNvSpPr/>
          <p:nvPr/>
        </p:nvSpPr>
        <p:spPr>
          <a:xfrm>
            <a:off x="37409" y="381783"/>
            <a:ext cx="2355967"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poder especial dado a los discípulos fue una capacitación divina del Espíritu Santo que los habilitó para proclamar el evangelio con autoridad, sanar a los enfermos, liberar a los oprimidos y dar testimonio eficaz de Cristo.</a:t>
            </a:r>
          </a:p>
        </p:txBody>
      </p:sp>
      <p:grpSp>
        <p:nvGrpSpPr>
          <p:cNvPr id="2" name="Grupo 1">
            <a:extLst>
              <a:ext uri="{FF2B5EF4-FFF2-40B4-BE49-F238E27FC236}">
                <a16:creationId xmlns:a16="http://schemas.microsoft.com/office/drawing/2014/main" id="{2BD3CF51-8C1E-4873-A20E-00D0D9FAA8C6}"/>
              </a:ext>
            </a:extLst>
          </p:cNvPr>
          <p:cNvGrpSpPr/>
          <p:nvPr/>
        </p:nvGrpSpPr>
        <p:grpSpPr>
          <a:xfrm>
            <a:off x="-1816" y="5660240"/>
            <a:ext cx="12192001" cy="1347314"/>
            <a:chOff x="-1816" y="5642313"/>
            <a:chExt cx="12192001" cy="1347314"/>
          </a:xfrm>
        </p:grpSpPr>
        <p:sp>
          <p:nvSpPr>
            <p:cNvPr id="46" name="Rectángulo 45">
              <a:extLst>
                <a:ext uri="{FF2B5EF4-FFF2-40B4-BE49-F238E27FC236}">
                  <a16:creationId xmlns:a16="http://schemas.microsoft.com/office/drawing/2014/main" id="{E5CF74C4-621F-4EC9-9E15-F25023C55FB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47" name="Picture 16" descr="Imagen relacionada">
              <a:extLst>
                <a:ext uri="{FF2B5EF4-FFF2-40B4-BE49-F238E27FC236}">
                  <a16:creationId xmlns:a16="http://schemas.microsoft.com/office/drawing/2014/main" id="{CC51E78B-04A5-40E3-8417-19814891C038}"/>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48" name="Título 1">
              <a:extLst>
                <a:ext uri="{FF2B5EF4-FFF2-40B4-BE49-F238E27FC236}">
                  <a16:creationId xmlns:a16="http://schemas.microsoft.com/office/drawing/2014/main" id="{5AF542C3-3206-4B1E-BBEF-41A5DD3E21B4}"/>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49" name="Título 1">
              <a:extLst>
                <a:ext uri="{FF2B5EF4-FFF2-40B4-BE49-F238E27FC236}">
                  <a16:creationId xmlns:a16="http://schemas.microsoft.com/office/drawing/2014/main" id="{CC04741F-3776-4F12-978D-BFEB15AFEF67}"/>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51" name="Subtítulo 2">
              <a:extLst>
                <a:ext uri="{FF2B5EF4-FFF2-40B4-BE49-F238E27FC236}">
                  <a16:creationId xmlns:a16="http://schemas.microsoft.com/office/drawing/2014/main" id="{6EC99F9D-BE1B-4BD8-961F-9D71948BA5F8}"/>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Resumen</a:t>
              </a:r>
            </a:p>
          </p:txBody>
        </p:sp>
        <p:sp>
          <p:nvSpPr>
            <p:cNvPr id="52" name="Título 1">
              <a:extLst>
                <a:ext uri="{FF2B5EF4-FFF2-40B4-BE49-F238E27FC236}">
                  <a16:creationId xmlns:a16="http://schemas.microsoft.com/office/drawing/2014/main" id="{F3FE0463-C07D-42C9-9ACE-00AB8072F3E6}"/>
                </a:ext>
              </a:extLst>
            </p:cNvPr>
            <p:cNvSpPr txBox="1">
              <a:spLocks/>
            </p:cNvSpPr>
            <p:nvPr/>
          </p:nvSpPr>
          <p:spPr>
            <a:xfrm>
              <a:off x="2858869" y="5829513"/>
              <a:ext cx="4733918" cy="49355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46631" y="381783"/>
            <a:ext cx="235264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testificar en otros idiomas es un don especial del Espíritu Santo concedido para superar las barreras lingüísticas y permitir que el evangelio sea comprendido por personas de diversas naciones.</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843158" y="381783"/>
            <a:ext cx="2372771"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Las claves vitales para el éxito en la obra del Señor incluyen la preparación diligente y responsable de los obreros, unida a una profunda consagración espiritual, y la confianza en la promesa de protección divina.</a:t>
            </a:r>
            <a:endParaRPr lang="es-EC" sz="2000" dirty="0">
              <a:solidFill>
                <a:schemeClr val="tx1"/>
              </a:solidFill>
              <a:latin typeface="Eras Demi ITC" panose="020B0805030504020804" pitchFamily="34" charset="0"/>
            </a:endParaRP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1" y="381783"/>
            <a:ext cx="2460172"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Ministrar a los enfermos fue una parte esencial del ministerio de Cristo y de la iglesia primitiva, pues mediante la sanidad y el cuidado compasivo se revelaba el amor de Dios y se abrían los corazones para recibir el Evangelio.</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3613F8BA-6AF7-438A-AB08-9E748FFDE8FA}"/>
              </a:ext>
            </a:extLst>
          </p:cNvPr>
          <p:cNvGrpSpPr/>
          <p:nvPr/>
        </p:nvGrpSpPr>
        <p:grpSpPr>
          <a:xfrm>
            <a:off x="906" y="5642313"/>
            <a:ext cx="12192001" cy="1347314"/>
            <a:chOff x="-1816" y="5642313"/>
            <a:chExt cx="12192001" cy="1347314"/>
          </a:xfrm>
        </p:grpSpPr>
        <p:sp>
          <p:nvSpPr>
            <p:cNvPr id="20" name="Rectángulo 19">
              <a:extLst>
                <a:ext uri="{FF2B5EF4-FFF2-40B4-BE49-F238E27FC236}">
                  <a16:creationId xmlns:a16="http://schemas.microsoft.com/office/drawing/2014/main" id="{64BC90CF-CA08-4E61-B9A7-F9AAFD56DB2D}"/>
                </a:ext>
              </a:extLst>
            </p:cNvPr>
            <p:cNvSpPr/>
            <p:nvPr/>
          </p:nvSpPr>
          <p:spPr>
            <a:xfrm>
              <a:off x="-1814" y="5759705"/>
              <a:ext cx="12191999" cy="1087722"/>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21" name="Picture 16" descr="Imagen relacionada">
              <a:extLst>
                <a:ext uri="{FF2B5EF4-FFF2-40B4-BE49-F238E27FC236}">
                  <a16:creationId xmlns:a16="http://schemas.microsoft.com/office/drawing/2014/main" id="{425E27F4-8B43-44D2-9A07-5F9B1BC345AF}"/>
                </a:ext>
              </a:extLst>
            </p:cNvPr>
            <p:cNvPicPr>
              <a:picLocks noChangeAspect="1" noChangeArrowheads="1"/>
            </p:cNvPicPr>
            <p:nvPr/>
          </p:nvPicPr>
          <p:blipFill rotWithShape="1">
            <a:blip r:embed="rId2">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1816" y="5642313"/>
              <a:ext cx="12171739" cy="1347314"/>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a:extLst>
                <a:ext uri="{FF2B5EF4-FFF2-40B4-BE49-F238E27FC236}">
                  <a16:creationId xmlns:a16="http://schemas.microsoft.com/office/drawing/2014/main" id="{1C545321-8678-466E-9636-007442E3C33A}"/>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3" name="Título 1">
              <a:extLst>
                <a:ext uri="{FF2B5EF4-FFF2-40B4-BE49-F238E27FC236}">
                  <a16:creationId xmlns:a16="http://schemas.microsoft.com/office/drawing/2014/main" id="{703382EF-8C52-4199-B8C3-C8E289E51F6C}"/>
                </a:ext>
              </a:extLst>
            </p:cNvPr>
            <p:cNvSpPr txBox="1">
              <a:spLocks/>
            </p:cNvSpPr>
            <p:nvPr/>
          </p:nvSpPr>
          <p:spPr>
            <a:xfrm>
              <a:off x="189426" y="5795720"/>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8" name="Subtítulo 2">
              <a:extLst>
                <a:ext uri="{FF2B5EF4-FFF2-40B4-BE49-F238E27FC236}">
                  <a16:creationId xmlns:a16="http://schemas.microsoft.com/office/drawing/2014/main" id="{3F4D9C94-C642-4998-A6FC-C529A55E504D}"/>
                </a:ext>
              </a:extLst>
            </p:cNvPr>
            <p:cNvSpPr txBox="1">
              <a:spLocks/>
            </p:cNvSpPr>
            <p:nvPr/>
          </p:nvSpPr>
          <p:spPr>
            <a:xfrm>
              <a:off x="18447" y="6354003"/>
              <a:ext cx="2341939" cy="508045"/>
            </a:xfrm>
            <a:prstGeom prst="rect">
              <a:avLst/>
            </a:prstGeom>
          </p:spPr>
          <p:txBody>
            <a:bodyPr vert="horz" lIns="91440" tIns="45720" rIns="91440" bIns="45720" rtlCol="0" anchor="ctr">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chemeClr val="accent2">
                      <a:lumMod val="75000"/>
                    </a:schemeClr>
                  </a:solidFill>
                  <a:latin typeface="Segoe UI Black" panose="020B0A02040204020203" pitchFamily="34" charset="0"/>
                  <a:ea typeface="Segoe UI Black" panose="020B0A02040204020203" pitchFamily="34" charset="0"/>
                </a:rPr>
                <a:t>Decisión</a:t>
              </a:r>
            </a:p>
          </p:txBody>
        </p:sp>
        <p:sp>
          <p:nvSpPr>
            <p:cNvPr id="39" name="Título 1">
              <a:extLst>
                <a:ext uri="{FF2B5EF4-FFF2-40B4-BE49-F238E27FC236}">
                  <a16:creationId xmlns:a16="http://schemas.microsoft.com/office/drawing/2014/main" id="{A0CFA0CE-7291-4984-B5B5-274BD390E74B}"/>
                </a:ext>
              </a:extLst>
            </p:cNvPr>
            <p:cNvSpPr txBox="1">
              <a:spLocks/>
            </p:cNvSpPr>
            <p:nvPr/>
          </p:nvSpPr>
          <p:spPr>
            <a:xfrm>
              <a:off x="2858868" y="5791672"/>
              <a:ext cx="7639725" cy="6329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32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grpSp>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09149" y="3104384"/>
            <a:ext cx="6358318" cy="1938992"/>
          </a:xfrm>
          <a:prstGeom prst="rect">
            <a:avLst/>
          </a:prstGeom>
        </p:spPr>
        <p:txBody>
          <a:bodyPr wrap="square">
            <a:spAutoFit/>
          </a:bodyPr>
          <a:lstStyle/>
          <a:p>
            <a:pPr algn="ctr"/>
            <a:r>
              <a:rPr lang="es-ES" sz="3000" dirty="0">
                <a:solidFill>
                  <a:schemeClr val="accent4">
                    <a:lumMod val="75000"/>
                  </a:schemeClr>
                </a:solidFill>
                <a:latin typeface="Eras Demi ITC" panose="020B0805030504020804" pitchFamily="34" charset="0"/>
              </a:rPr>
              <a:t>¡Decido vivir un cristianismo práctico, sirviendo a otros con amor y compartiendo las buenas nuevas en cada oportunidad!</a:t>
            </a:r>
            <a:endParaRPr lang="es-MX" sz="30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561527"/>
            <a:ext cx="6358318" cy="2400657"/>
          </a:xfrm>
          <a:prstGeom prst="rect">
            <a:avLst/>
          </a:prstGeom>
        </p:spPr>
        <p:txBody>
          <a:bodyPr wrap="square">
            <a:spAutoFit/>
          </a:bodyPr>
          <a:lstStyle/>
          <a:p>
            <a:pPr algn="ctr"/>
            <a:r>
              <a:rPr lang="es-ES" sz="3000" dirty="0">
                <a:solidFill>
                  <a:schemeClr val="accent2">
                    <a:lumMod val="75000"/>
                  </a:schemeClr>
                </a:solidFill>
                <a:latin typeface="Eras Bold ITC" panose="020B0907030504020204" pitchFamily="34" charset="0"/>
              </a:rPr>
              <a:t>Creo que el amor verdadero se demuestra en acciones, y que el evangelismo eficaz es aquel que toca vidas con compasión, verdad y servicio.</a:t>
            </a:r>
            <a:endParaRPr lang="es-MX" sz="3000" dirty="0">
              <a:solidFill>
                <a:schemeClr val="accent2">
                  <a:lumMod val="75000"/>
                </a:schemeClr>
              </a:solidFill>
              <a:latin typeface="Eras Bold ITC" panose="020B0907030504020204" pitchFamily="34" charset="0"/>
            </a:endParaRPr>
          </a:p>
        </p:txBody>
      </p:sp>
      <p:pic>
        <p:nvPicPr>
          <p:cNvPr id="3" name="Imagen 2">
            <a:extLst>
              <a:ext uri="{FF2B5EF4-FFF2-40B4-BE49-F238E27FC236}">
                <a16:creationId xmlns:a16="http://schemas.microsoft.com/office/drawing/2014/main" id="{099CB64E-DEDE-A06C-3A41-84E45BF3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grpSp>
        <p:nvGrpSpPr>
          <p:cNvPr id="18" name="Grupo 17">
            <a:extLst>
              <a:ext uri="{FF2B5EF4-FFF2-40B4-BE49-F238E27FC236}">
                <a16:creationId xmlns:a16="http://schemas.microsoft.com/office/drawing/2014/main" id="{A1BA99B4-04E6-4283-BB10-31A72CC2D73E}"/>
              </a:ext>
            </a:extLst>
          </p:cNvPr>
          <p:cNvGrpSpPr/>
          <p:nvPr/>
        </p:nvGrpSpPr>
        <p:grpSpPr>
          <a:xfrm>
            <a:off x="0" y="5665899"/>
            <a:ext cx="12166601" cy="1347314"/>
            <a:chOff x="0" y="5665899"/>
            <a:chExt cx="12166601" cy="1347314"/>
          </a:xfrm>
        </p:grpSpPr>
        <p:sp>
          <p:nvSpPr>
            <p:cNvPr id="8" name="Rectángulo 7"/>
            <p:cNvSpPr/>
            <p:nvPr/>
          </p:nvSpPr>
          <p:spPr>
            <a:xfrm>
              <a:off x="1" y="5761519"/>
              <a:ext cx="12166600" cy="1087722"/>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40" name="Picture 16" descr="Imagen relacionada">
              <a:extLst>
                <a:ext uri="{FF2B5EF4-FFF2-40B4-BE49-F238E27FC236}">
                  <a16:creationId xmlns:a16="http://schemas.microsoft.com/office/drawing/2014/main" id="{FCEAB9AF-4E01-4849-B814-BD214A22604D}"/>
                </a:ext>
              </a:extLst>
            </p:cNvPr>
            <p:cNvPicPr>
              <a:picLocks noChangeAspect="1" noChangeArrowheads="1"/>
            </p:cNvPicPr>
            <p:nvPr/>
          </p:nvPicPr>
          <p:blipFill rotWithShape="1">
            <a:blip r:embed="rId3">
              <a:clrChange>
                <a:clrFrom>
                  <a:srgbClr val="FEFEFE"/>
                </a:clrFrom>
                <a:clrTo>
                  <a:srgbClr val="FEFEFE">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6213" r="7296"/>
            <a:stretch/>
          </p:blipFill>
          <p:spPr bwMode="auto">
            <a:xfrm>
              <a:off x="0" y="5665899"/>
              <a:ext cx="12129489" cy="134731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24" name="Título 1"/>
            <p:cNvSpPr txBox="1">
              <a:spLocks/>
            </p:cNvSpPr>
            <p:nvPr/>
          </p:nvSpPr>
          <p:spPr>
            <a:xfrm>
              <a:off x="191240" y="5797534"/>
              <a:ext cx="10515600" cy="1051707"/>
            </a:xfrm>
            <a:prstGeom prst="rect">
              <a:avLst/>
            </a:prstGeom>
          </p:spPr>
          <p:txBody>
            <a:bodyPr vert="horz" lIns="91440" tIns="45720" rIns="91440" bIns="45720" rtlCol="0" anchor="b">
              <a:normAutofit fontScale="97500"/>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80000"/>
                </a:lnSpc>
              </a:pPr>
              <a:endParaRPr lang="es-EC" i="1" dirty="0">
                <a:solidFill>
                  <a:schemeClr val="accent2">
                    <a:lumMod val="50000"/>
                  </a:schemeClr>
                </a:solidFill>
                <a:latin typeface="Bookman Old Style" panose="02050604050505020204" pitchFamily="18" charset="0"/>
              </a:endParaRPr>
            </a:p>
          </p:txBody>
        </p:sp>
        <p:sp>
          <p:nvSpPr>
            <p:cNvPr id="36" name="Rectángulo 35">
              <a:extLst>
                <a:ext uri="{FF2B5EF4-FFF2-40B4-BE49-F238E27FC236}">
                  <a16:creationId xmlns:a16="http://schemas.microsoft.com/office/drawing/2014/main" id="{0C840142-F805-4669-8964-5A51F4834119}"/>
                </a:ext>
              </a:extLst>
            </p:cNvPr>
            <p:cNvSpPr/>
            <p:nvPr/>
          </p:nvSpPr>
          <p:spPr>
            <a:xfrm>
              <a:off x="59279" y="6358014"/>
              <a:ext cx="2411778" cy="430887"/>
            </a:xfrm>
            <a:prstGeom prst="rect">
              <a:avLst/>
            </a:prstGeom>
          </p:spPr>
          <p:txBody>
            <a:bodyPr wrap="square">
              <a:spAutoFit/>
              <a:scene3d>
                <a:camera prst="orthographicFront"/>
                <a:lightRig rig="threePt" dir="t"/>
              </a:scene3d>
              <a:sp3d extrusionH="57150">
                <a:bevelT h="25400" prst="softRound"/>
              </a:sp3d>
            </a:bodyPr>
            <a:lstStyle/>
            <a:p>
              <a:r>
                <a:rPr lang="es-MX" sz="2200" dirty="0">
                  <a:solidFill>
                    <a:schemeClr val="accent4">
                      <a:lumMod val="50000"/>
                    </a:schemeClr>
                  </a:solidFill>
                  <a:latin typeface="Segoe UI Black" panose="020B0A02040204020203" pitchFamily="34" charset="0"/>
                  <a:ea typeface="Segoe UI Black" panose="020B0A02040204020203" pitchFamily="34" charset="0"/>
                </a:rPr>
                <a:t>Mayordomía</a:t>
              </a:r>
              <a:endParaRPr lang="es-EC" sz="2200" dirty="0">
                <a:solidFill>
                  <a:schemeClr val="accent4">
                    <a:lumMod val="50000"/>
                  </a:schemeClr>
                </a:solidFill>
              </a:endParaRPr>
            </a:p>
          </p:txBody>
        </p:sp>
      </p:gr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4"/>
          <a:stretch>
            <a:fillRect/>
          </a:stretch>
        </p:blipFill>
        <p:spPr>
          <a:xfrm>
            <a:off x="6191250" y="2363021"/>
            <a:ext cx="4005419" cy="652329"/>
          </a:xfrm>
          <a:prstGeom prst="rect">
            <a:avLst/>
          </a:prstGeom>
        </p:spPr>
      </p:pic>
      <p:pic>
        <p:nvPicPr>
          <p:cNvPr id="7" name="Imagen 6">
            <a:extLst>
              <a:ext uri="{FF2B5EF4-FFF2-40B4-BE49-F238E27FC236}">
                <a16:creationId xmlns:a16="http://schemas.microsoft.com/office/drawing/2014/main" id="{805CEB72-F41B-2F92-66C9-1CF7D3FBD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1262431</TotalTime>
  <Words>1513</Words>
  <Application>Microsoft Office PowerPoint</Application>
  <PresentationFormat>Panorámica</PresentationFormat>
  <Paragraphs>137</Paragraphs>
  <Slides>20</Slides>
  <Notes>15</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20</vt:i4>
      </vt:variant>
    </vt:vector>
  </HeadingPairs>
  <TitlesOfParts>
    <vt:vector size="40" baseType="lpstr">
      <vt:lpstr>Abadi</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user01</cp:lastModifiedBy>
  <cp:revision>9643</cp:revision>
  <dcterms:created xsi:type="dcterms:W3CDTF">2017-06-02T15:34:13Z</dcterms:created>
  <dcterms:modified xsi:type="dcterms:W3CDTF">2025-12-19T04:44:51Z</dcterms:modified>
</cp:coreProperties>
</file>