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0"/>
  </p:notesMasterIdLst>
  <p:sldIdLst>
    <p:sldId id="395" r:id="rId2"/>
    <p:sldId id="256" r:id="rId3"/>
    <p:sldId id="340" r:id="rId4"/>
    <p:sldId id="544" r:id="rId5"/>
    <p:sldId id="392" r:id="rId6"/>
    <p:sldId id="274" r:id="rId7"/>
    <p:sldId id="557" r:id="rId8"/>
    <p:sldId id="551" r:id="rId9"/>
    <p:sldId id="550" r:id="rId10"/>
    <p:sldId id="558" r:id="rId11"/>
    <p:sldId id="538" r:id="rId12"/>
    <p:sldId id="565" r:id="rId13"/>
    <p:sldId id="566" r:id="rId14"/>
    <p:sldId id="567" r:id="rId15"/>
    <p:sldId id="570" r:id="rId16"/>
    <p:sldId id="276" r:id="rId17"/>
    <p:sldId id="265" r:id="rId18"/>
    <p:sldId id="393" r:id="rId19"/>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ffre Castro Martinez" initials="JCM" lastIdx="4" clrIdx="0">
    <p:extLst>
      <p:ext uri="{19B8F6BF-5375-455C-9EA6-DF929625EA0E}">
        <p15:presenceInfo xmlns:p15="http://schemas.microsoft.com/office/powerpoint/2012/main" userId="096c435c7e837a1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7F3"/>
    <a:srgbClr val="F6E1B9"/>
    <a:srgbClr val="D2C0B2"/>
    <a:srgbClr val="0A2560"/>
    <a:srgbClr val="F8EFE6"/>
    <a:srgbClr val="F9EBCF"/>
    <a:srgbClr val="FFFFFF"/>
    <a:srgbClr val="F5EEE6"/>
    <a:srgbClr val="F1EAE4"/>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3725" autoAdjust="0"/>
  </p:normalViewPr>
  <p:slideViewPr>
    <p:cSldViewPr snapToGrid="0">
      <p:cViewPr varScale="1">
        <p:scale>
          <a:sx n="77" d="100"/>
          <a:sy n="77" d="100"/>
        </p:scale>
        <p:origin x="902" y="43"/>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32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289BEEF-E05F-4763-872E-84E994A3FDE8}"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s-EC"/>
        </a:p>
      </dgm:t>
    </dgm:pt>
    <dgm:pt modelId="{B015E88C-6AA3-4701-9B31-130313CB4595}">
      <dgm:prSet phldrT="[Texto]" custT="1"/>
      <dgm:spPr/>
      <dgm:t>
        <a:bodyPr/>
        <a:lstStyle/>
        <a:p>
          <a:r>
            <a:rPr lang="es-ES" sz="2200" dirty="0">
              <a:latin typeface="Bw Modelica" panose="00000600000000000000" pitchFamily="50" charset="0"/>
            </a:rPr>
            <a:t>La preparación para un esfuerzo misionero fructífero consiste en la entrega personal a Dios, la unidad espiritual de los creyentes sostenida por la oración y la fe en la promesa del Espíritu Santo…</a:t>
          </a:r>
          <a:endParaRPr lang="es-EC" sz="2200" dirty="0">
            <a:latin typeface="Bw Modelica" panose="00000600000000000000" pitchFamily="50" charset="0"/>
          </a:endParaRPr>
        </a:p>
      </dgm:t>
    </dgm:pt>
    <dgm:pt modelId="{48A293BD-7846-43A7-869B-48E64C3EF732}" type="parTrans" cxnId="{984FC748-11AF-4D32-8831-33CC413CF547}">
      <dgm:prSet/>
      <dgm:spPr/>
      <dgm:t>
        <a:bodyPr/>
        <a:lstStyle/>
        <a:p>
          <a:endParaRPr lang="es-EC" sz="2200">
            <a:latin typeface="Bw Modelica" panose="00000600000000000000" pitchFamily="50" charset="0"/>
          </a:endParaRPr>
        </a:p>
      </dgm:t>
    </dgm:pt>
    <dgm:pt modelId="{DD07D94D-08E0-49C9-8686-4F74BEB924C8}" type="sibTrans" cxnId="{984FC748-11AF-4D32-8831-33CC413CF547}">
      <dgm:prSet/>
      <dgm:spPr/>
      <dgm:t>
        <a:bodyPr/>
        <a:lstStyle/>
        <a:p>
          <a:endParaRPr lang="es-EC" sz="2200">
            <a:latin typeface="Bw Modelica" panose="00000600000000000000" pitchFamily="50" charset="0"/>
          </a:endParaRPr>
        </a:p>
      </dgm:t>
    </dgm:pt>
    <dgm:pt modelId="{BE85463C-2CC5-4D93-97AE-BD01D6BBFA82}">
      <dgm:prSet phldrT="[Texto]" custT="1"/>
      <dgm:spPr/>
      <dgm:t>
        <a:bodyPr/>
        <a:lstStyle/>
        <a:p>
          <a:r>
            <a:rPr lang="es-ES" sz="2200" dirty="0">
              <a:latin typeface="Bw Modelica" panose="00000600000000000000" pitchFamily="50" charset="0"/>
            </a:rPr>
            <a:t>…de esta preparación depende que la iglesia sea librada de disensiones internas y resentimientos, y que, en su lugar, se manifieste un profundo y sincero anhelo por la salvación de las almas.</a:t>
          </a:r>
          <a:endParaRPr lang="es-EC" sz="2200" dirty="0">
            <a:latin typeface="Bw Modelica" panose="00000600000000000000" pitchFamily="50" charset="0"/>
          </a:endParaRPr>
        </a:p>
      </dgm:t>
    </dgm:pt>
    <dgm:pt modelId="{FD3D4893-9BD4-46A4-B0D4-082A8F12C4E1}" type="parTrans" cxnId="{FFF9CE9C-0FEC-4104-A228-8E4AFD092C8B}">
      <dgm:prSet/>
      <dgm:spPr/>
      <dgm:t>
        <a:bodyPr/>
        <a:lstStyle/>
        <a:p>
          <a:endParaRPr lang="es-EC" sz="2200">
            <a:latin typeface="Bw Modelica" panose="00000600000000000000" pitchFamily="50" charset="0"/>
          </a:endParaRPr>
        </a:p>
      </dgm:t>
    </dgm:pt>
    <dgm:pt modelId="{89E59B57-FE6E-45FF-8B3C-A2C2C251FEDF}" type="sibTrans" cxnId="{FFF9CE9C-0FEC-4104-A228-8E4AFD092C8B}">
      <dgm:prSet/>
      <dgm:spPr/>
      <dgm:t>
        <a:bodyPr/>
        <a:lstStyle/>
        <a:p>
          <a:endParaRPr lang="es-EC" sz="2200">
            <a:latin typeface="Bw Modelica" panose="00000600000000000000" pitchFamily="50" charset="0"/>
          </a:endParaRPr>
        </a:p>
      </dgm:t>
    </dgm:pt>
    <dgm:pt modelId="{2B7FF8AF-14BD-4327-8786-242039EF62B1}" type="pres">
      <dgm:prSet presAssocID="{C289BEEF-E05F-4763-872E-84E994A3FDE8}" presName="Name0" presStyleCnt="0">
        <dgm:presLayoutVars>
          <dgm:dir/>
          <dgm:animLvl val="lvl"/>
          <dgm:resizeHandles val="exact"/>
        </dgm:presLayoutVars>
      </dgm:prSet>
      <dgm:spPr/>
    </dgm:pt>
    <dgm:pt modelId="{48F5FF15-AA94-4C12-82D5-F6315A0B9500}" type="pres">
      <dgm:prSet presAssocID="{BE85463C-2CC5-4D93-97AE-BD01D6BBFA82}" presName="boxAndChildren" presStyleCnt="0"/>
      <dgm:spPr/>
    </dgm:pt>
    <dgm:pt modelId="{812116EE-53DE-498E-8E86-AA93E94C6B97}" type="pres">
      <dgm:prSet presAssocID="{BE85463C-2CC5-4D93-97AE-BD01D6BBFA82}" presName="parentTextBox" presStyleLbl="node1" presStyleIdx="0" presStyleCnt="2" custScaleY="40060"/>
      <dgm:spPr/>
    </dgm:pt>
    <dgm:pt modelId="{5A8D3F90-6FDC-41D8-92F3-A5AC4A8307DC}" type="pres">
      <dgm:prSet presAssocID="{DD07D94D-08E0-49C9-8686-4F74BEB924C8}" presName="sp" presStyleCnt="0"/>
      <dgm:spPr/>
    </dgm:pt>
    <dgm:pt modelId="{6824061E-DAED-424C-872E-7CECA35A9E4C}" type="pres">
      <dgm:prSet presAssocID="{B015E88C-6AA3-4701-9B31-130313CB4595}" presName="arrowAndChildren" presStyleCnt="0"/>
      <dgm:spPr/>
    </dgm:pt>
    <dgm:pt modelId="{EB05ED16-170E-4ABA-A9FC-1E534D3C8009}" type="pres">
      <dgm:prSet presAssocID="{B015E88C-6AA3-4701-9B31-130313CB4595}" presName="parentTextArrow" presStyleLbl="node1" presStyleIdx="1" presStyleCnt="2" custScaleY="39711"/>
      <dgm:spPr/>
    </dgm:pt>
  </dgm:ptLst>
  <dgm:cxnLst>
    <dgm:cxn modelId="{4D7C1229-25AB-476D-9A5D-ADFEFA6F2628}" type="presOf" srcId="{BE85463C-2CC5-4D93-97AE-BD01D6BBFA82}" destId="{812116EE-53DE-498E-8E86-AA93E94C6B97}" srcOrd="0" destOrd="0" presId="urn:microsoft.com/office/officeart/2005/8/layout/process4"/>
    <dgm:cxn modelId="{EE23702F-F1C2-4138-BD53-074EB5184575}" type="presOf" srcId="{C289BEEF-E05F-4763-872E-84E994A3FDE8}" destId="{2B7FF8AF-14BD-4327-8786-242039EF62B1}" srcOrd="0" destOrd="0" presId="urn:microsoft.com/office/officeart/2005/8/layout/process4"/>
    <dgm:cxn modelId="{984FC748-11AF-4D32-8831-33CC413CF547}" srcId="{C289BEEF-E05F-4763-872E-84E994A3FDE8}" destId="{B015E88C-6AA3-4701-9B31-130313CB4595}" srcOrd="0" destOrd="0" parTransId="{48A293BD-7846-43A7-869B-48E64C3EF732}" sibTransId="{DD07D94D-08E0-49C9-8686-4F74BEB924C8}"/>
    <dgm:cxn modelId="{FFF9CE9C-0FEC-4104-A228-8E4AFD092C8B}" srcId="{C289BEEF-E05F-4763-872E-84E994A3FDE8}" destId="{BE85463C-2CC5-4D93-97AE-BD01D6BBFA82}" srcOrd="1" destOrd="0" parTransId="{FD3D4893-9BD4-46A4-B0D4-082A8F12C4E1}" sibTransId="{89E59B57-FE6E-45FF-8B3C-A2C2C251FEDF}"/>
    <dgm:cxn modelId="{A5CB019F-7ABC-448B-A9DA-815D14702D58}" type="presOf" srcId="{B015E88C-6AA3-4701-9B31-130313CB4595}" destId="{EB05ED16-170E-4ABA-A9FC-1E534D3C8009}" srcOrd="0" destOrd="0" presId="urn:microsoft.com/office/officeart/2005/8/layout/process4"/>
    <dgm:cxn modelId="{0E2FBCA4-53BC-418A-A0EC-59FCF1B05BD4}" type="presParOf" srcId="{2B7FF8AF-14BD-4327-8786-242039EF62B1}" destId="{48F5FF15-AA94-4C12-82D5-F6315A0B9500}" srcOrd="0" destOrd="0" presId="urn:microsoft.com/office/officeart/2005/8/layout/process4"/>
    <dgm:cxn modelId="{C51D502D-97F7-44B6-90DE-CC5856577105}" type="presParOf" srcId="{48F5FF15-AA94-4C12-82D5-F6315A0B9500}" destId="{812116EE-53DE-498E-8E86-AA93E94C6B97}" srcOrd="0" destOrd="0" presId="urn:microsoft.com/office/officeart/2005/8/layout/process4"/>
    <dgm:cxn modelId="{2CDC2372-2F75-46D1-9B8D-B5597F7D3AD0}" type="presParOf" srcId="{2B7FF8AF-14BD-4327-8786-242039EF62B1}" destId="{5A8D3F90-6FDC-41D8-92F3-A5AC4A8307DC}" srcOrd="1" destOrd="0" presId="urn:microsoft.com/office/officeart/2005/8/layout/process4"/>
    <dgm:cxn modelId="{0E428FCA-6110-44A3-8439-5A9017BD5DA6}" type="presParOf" srcId="{2B7FF8AF-14BD-4327-8786-242039EF62B1}" destId="{6824061E-DAED-424C-872E-7CECA35A9E4C}" srcOrd="2" destOrd="0" presId="urn:microsoft.com/office/officeart/2005/8/layout/process4"/>
    <dgm:cxn modelId="{B6A26D37-C7A4-4E6E-9848-F1C8168844D7}" type="presParOf" srcId="{6824061E-DAED-424C-872E-7CECA35A9E4C}" destId="{EB05ED16-170E-4ABA-A9FC-1E534D3C8009}" srcOrd="0" destOrd="0" presId="urn:microsoft.com/office/officeart/2005/8/layout/process4"/>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Entre las enfermedades se encuentran: los intereses temporales, el egoísmo, la comodidad, la falta de amor práctico y compasivo…</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…esta negligencia espiritual e indiferencia por las almas provoca la indignación del cielo </a:t>
          </a:r>
          <a:r>
            <a:rPr lang="es-EC" sz="2200" dirty="0">
              <a:latin typeface="Bw Modelica" panose="00000600000000000000" pitchFamily="50" charset="0"/>
            </a:rPr>
            <a:t>y revela una iglesia sin condiciones de recibir de manera segura a nuevos conversos</a:t>
          </a:r>
          <a:r>
            <a:rPr lang="es-ES" sz="2200" dirty="0">
              <a:latin typeface="Bw Modelica" panose="00000600000000000000" pitchFamily="50" charset="0"/>
            </a:rPr>
            <a:t>.</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7778" custScaleY="41614">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2" custScaleX="277778" custScaleY="43822">
        <dgm:presLayoutVars>
          <dgm:chMax val="1"/>
          <dgm:bulletEnabled val="1"/>
        </dgm:presLayoutVars>
      </dgm:prSet>
      <dgm:spPr>
        <a:prstGeom prst="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2"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La gracia de Dios es universal en su alcance, no está limitada por raza, nación, condición social, etc.…</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2B76728A-097C-43F0-99EB-F0F00F7D8CD2}">
      <dgm:prSet custT="1"/>
      <dgm:spPr/>
      <dgm:t>
        <a:bodyPr/>
        <a:lstStyle/>
        <a:p>
          <a:r>
            <a:rPr lang="es-ES" sz="2200" dirty="0">
              <a:latin typeface="Bw Modelica" panose="00000600000000000000" pitchFamily="50" charset="0"/>
            </a:rPr>
            <a:t>…Cristo mismo dio ejemplo de aquello pues, aunque recibió el rechazó de Israel, no anuló la invitación divina para ellos…</a:t>
          </a:r>
          <a:endParaRPr lang="es-EC" sz="2200" dirty="0">
            <a:latin typeface="Bw Modelica" panose="00000600000000000000" pitchFamily="50" charset="0"/>
          </a:endParaRPr>
        </a:p>
      </dgm:t>
    </dgm:pt>
    <dgm:pt modelId="{B9019807-05DC-4754-9845-6148AA4805E2}" type="parTrans" cxnId="{212A07F0-C5C3-448D-8FAF-D4884EAA4879}">
      <dgm:prSet/>
      <dgm:spPr/>
      <dgm:t>
        <a:bodyPr/>
        <a:lstStyle/>
        <a:p>
          <a:endParaRPr lang="es-EC"/>
        </a:p>
      </dgm:t>
    </dgm:pt>
    <dgm:pt modelId="{859D0749-8C27-4EAB-8D26-43C66A495CE8}" type="sibTrans" cxnId="{212A07F0-C5C3-448D-8FAF-D4884EAA4879}">
      <dgm:prSet/>
      <dgm:spPr/>
      <dgm:t>
        <a:bodyPr/>
        <a:lstStyle/>
        <a:p>
          <a:endParaRPr lang="es-EC"/>
        </a:p>
      </dgm:t>
    </dgm:pt>
    <dgm:pt modelId="{192C7ED2-B2D5-4443-809D-5F559B26B541}">
      <dgm:prSet custT="1"/>
      <dgm:spPr/>
      <dgm:t>
        <a:bodyPr/>
        <a:lstStyle/>
        <a:p>
          <a:r>
            <a:rPr lang="es-ES" sz="2200" dirty="0">
              <a:latin typeface="Bw Modelica" panose="00000600000000000000" pitchFamily="50" charset="0"/>
            </a:rPr>
            <a:t>…porque todo aquel que se acerca a Cristo con fe y arrepentimiento puede ser reconciliado con Dios y recibir la vida eterna.</a:t>
          </a:r>
          <a:endParaRPr lang="es-EC" sz="2200" dirty="0">
            <a:latin typeface="Bw Modelica" panose="00000600000000000000" pitchFamily="50" charset="0"/>
          </a:endParaRPr>
        </a:p>
      </dgm:t>
    </dgm:pt>
    <dgm:pt modelId="{F2EA614B-C2E0-455D-965C-E4F395BD4410}" type="parTrans" cxnId="{01BB7CEB-D76C-4AE2-B2FF-5E93FF174845}">
      <dgm:prSet/>
      <dgm:spPr/>
      <dgm:t>
        <a:bodyPr/>
        <a:lstStyle/>
        <a:p>
          <a:endParaRPr lang="es-EC"/>
        </a:p>
      </dgm:t>
    </dgm:pt>
    <dgm:pt modelId="{A44E4190-14D7-4FF6-9452-38F7D322DDE8}" type="sibTrans" cxnId="{01BB7CEB-D76C-4AE2-B2FF-5E93FF174845}">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7778" custScaleY="42970">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1" presStyleCnt="3" custScaleX="277778" custScaleY="43083">
        <dgm:presLayoutVars>
          <dgm:chMax val="1"/>
          <dgm:bulletEnabled val="1"/>
        </dgm:presLayoutVars>
      </dgm:prSet>
      <dgm:spPr>
        <a:prstGeom prst="roundRect">
          <a:avLst/>
        </a:prstGeom>
      </dgm:spPr>
    </dgm:pt>
    <dgm:pt modelId="{0486F571-35C8-4C22-9866-DB588768D2BB}" type="pres">
      <dgm:prSet presAssocID="{859D0749-8C27-4EAB-8D26-43C66A495CE8}" presName="sp" presStyleCnt="0"/>
      <dgm:spPr/>
    </dgm:pt>
    <dgm:pt modelId="{5F748A48-C20E-4D3D-B63A-7679AEB9BBD0}" type="pres">
      <dgm:prSet presAssocID="{192C7ED2-B2D5-4443-809D-5F559B26B541}" presName="linNode" presStyleCnt="0"/>
      <dgm:spPr/>
    </dgm:pt>
    <dgm:pt modelId="{DE88F729-003C-480C-B2C6-A764B77E9997}" type="pres">
      <dgm:prSet presAssocID="{192C7ED2-B2D5-4443-809D-5F559B26B541}" presName="parentText" presStyleLbl="node1" presStyleIdx="2" presStyleCnt="3" custScaleX="277778" custScaleY="44935">
        <dgm:presLayoutVars>
          <dgm:chMax val="1"/>
          <dgm:bulletEnabled val="1"/>
        </dgm:presLayoutVars>
      </dgm:prSet>
      <dgm:spPr>
        <a:prstGeom prst="roundRect">
          <a:avLst/>
        </a:prstGeom>
      </dgm:spPr>
    </dgm:pt>
  </dgm:ptLst>
  <dgm:cxnLst>
    <dgm:cxn modelId="{1D1F0D04-52AE-445F-89A0-CD75BECE77E8}" type="presOf" srcId="{2B76728A-097C-43F0-99EB-F0F00F7D8CD2}" destId="{EBB866DD-D083-4ED5-84F5-2F33000EBA59}"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2310444C-F53F-4E73-BB51-987C69B04206}" type="presOf" srcId="{192C7ED2-B2D5-4443-809D-5F559B26B541}" destId="{DE88F729-003C-480C-B2C6-A764B77E9997}"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01BB7CEB-D76C-4AE2-B2FF-5E93FF174845}" srcId="{DE777566-25ED-412B-861E-9EE5B3378A4C}" destId="{192C7ED2-B2D5-4443-809D-5F559B26B541}" srcOrd="2" destOrd="0" parTransId="{F2EA614B-C2E0-455D-965C-E4F395BD4410}" sibTransId="{A44E4190-14D7-4FF6-9452-38F7D322DDE8}"/>
    <dgm:cxn modelId="{212A07F0-C5C3-448D-8FAF-D4884EAA4879}" srcId="{DE777566-25ED-412B-861E-9EE5B3378A4C}" destId="{2B76728A-097C-43F0-99EB-F0F00F7D8CD2}" srcOrd="1"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5795768C-FBAB-4F76-AA0F-A701E344C534}" type="presParOf" srcId="{0FCAC325-AD87-4A69-B81C-C68275993DBD}" destId="{E8F38D7C-419A-4106-8414-18AA8A221E7B}" srcOrd="2" destOrd="0" presId="urn:microsoft.com/office/officeart/2005/8/layout/vList5"/>
    <dgm:cxn modelId="{F1D331E5-99BD-4055-846C-0BF9825FCE78}" type="presParOf" srcId="{E8F38D7C-419A-4106-8414-18AA8A221E7B}" destId="{EBB866DD-D083-4ED5-84F5-2F33000EBA59}" srcOrd="0" destOrd="0" presId="urn:microsoft.com/office/officeart/2005/8/layout/vList5"/>
    <dgm:cxn modelId="{6F9CB4D6-A907-46A0-B6EC-88D4F62C2D91}" type="presParOf" srcId="{0FCAC325-AD87-4A69-B81C-C68275993DBD}" destId="{0486F571-35C8-4C22-9866-DB588768D2BB}" srcOrd="3" destOrd="0" presId="urn:microsoft.com/office/officeart/2005/8/layout/vList5"/>
    <dgm:cxn modelId="{366D5F45-26F7-4348-B0A4-5CC55D4EC0DD}" type="presParOf" srcId="{0FCAC325-AD87-4A69-B81C-C68275993DBD}" destId="{5F748A48-C20E-4D3D-B63A-7679AEB9BBD0}" srcOrd="4" destOrd="0" presId="urn:microsoft.com/office/officeart/2005/8/layout/vList5"/>
    <dgm:cxn modelId="{F4CF4895-E393-460D-9119-C0CFCE4394E7}" type="presParOf" srcId="{5F748A48-C20E-4D3D-B63A-7679AEB9BBD0}" destId="{DE88F729-003C-480C-B2C6-A764B77E9997}"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15E894B-E116-40BC-832B-0E784894897F}" type="doc">
      <dgm:prSet loTypeId="urn:microsoft.com/office/officeart/2005/8/layout/process2" loCatId="process" qsTypeId="urn:microsoft.com/office/officeart/2005/8/quickstyle/simple1" qsCatId="simple" csTypeId="urn:microsoft.com/office/officeart/2005/8/colors/accent0_3" csCatId="mainScheme" phldr="1"/>
      <dgm:spPr/>
      <dgm:t>
        <a:bodyPr/>
        <a:lstStyle/>
        <a:p>
          <a:endParaRPr lang="es-EC"/>
        </a:p>
      </dgm:t>
    </dgm:pt>
    <dgm:pt modelId="{30486BA8-C6C0-43F4-A4FF-33E5B21A8DAE}">
      <dgm:prSet phldrT="[Texto]" custT="1"/>
      <dgm:spPr/>
      <dgm:t>
        <a:bodyPr/>
        <a:lstStyle/>
        <a:p>
          <a:r>
            <a:rPr lang="es-ES" sz="2200" dirty="0">
              <a:latin typeface="Bw Modelica" panose="00000600000000000000" pitchFamily="50" charset="0"/>
            </a:rPr>
            <a:t>Dios nunca ha dejado sin testimonio a aquellos que, aun sin conocer plenamente la verdad revelada, le buscan con un corazón sincero…</a:t>
          </a:r>
          <a:endParaRPr lang="es-EC" sz="2200" dirty="0">
            <a:latin typeface="Bw Modelica" panose="00000600000000000000" pitchFamily="50" charset="0"/>
          </a:endParaRPr>
        </a:p>
      </dgm:t>
    </dgm:pt>
    <dgm:pt modelId="{AB40B6E4-B4CC-474D-AC90-E31FA4B59698}" type="parTrans" cxnId="{EFE8BEF0-C094-4C69-9FA0-C80D16F78BC8}">
      <dgm:prSet/>
      <dgm:spPr/>
      <dgm:t>
        <a:bodyPr/>
        <a:lstStyle/>
        <a:p>
          <a:endParaRPr lang="es-EC" sz="2200">
            <a:latin typeface="Bw Modelica" panose="00000600000000000000" pitchFamily="50" charset="0"/>
          </a:endParaRPr>
        </a:p>
      </dgm:t>
    </dgm:pt>
    <dgm:pt modelId="{9C31A295-E514-4BB2-B482-02DDDD778AD0}" type="sibTrans" cxnId="{EFE8BEF0-C094-4C69-9FA0-C80D16F78BC8}">
      <dgm:prSet custT="1"/>
      <dgm:spPr/>
      <dgm:t>
        <a:bodyPr/>
        <a:lstStyle/>
        <a:p>
          <a:endParaRPr lang="es-EC" sz="2200">
            <a:latin typeface="Bw Modelica" panose="00000600000000000000" pitchFamily="50" charset="0"/>
          </a:endParaRPr>
        </a:p>
      </dgm:t>
    </dgm:pt>
    <dgm:pt modelId="{70EC81B8-9CBC-4E5E-B1F3-A1CC60CB5794}">
      <dgm:prSet phldrT="[Texto]" custT="1"/>
      <dgm:spPr/>
      <dgm:t>
        <a:bodyPr/>
        <a:lstStyle/>
        <a:p>
          <a:r>
            <a:rPr lang="es-ES" sz="2200" dirty="0">
              <a:latin typeface="Bw Modelica" panose="00000600000000000000" pitchFamily="50" charset="0"/>
            </a:rPr>
            <a:t>…para ellos, el plan de Dios es conducirlos progresivamente a una revelación más completa de la verdad, y mediante la obra misionera incorporarlos plenamente a su reino. </a:t>
          </a:r>
          <a:endParaRPr lang="es-EC" sz="2200" dirty="0">
            <a:latin typeface="Bw Modelica" panose="00000600000000000000" pitchFamily="50" charset="0"/>
          </a:endParaRPr>
        </a:p>
      </dgm:t>
    </dgm:pt>
    <dgm:pt modelId="{F4C6D3F3-A298-4050-B0C5-6011EEC5C226}" type="sibTrans" cxnId="{EA317C8D-DB36-4A27-97D6-5D2760429992}">
      <dgm:prSet/>
      <dgm:spPr/>
      <dgm:t>
        <a:bodyPr/>
        <a:lstStyle/>
        <a:p>
          <a:endParaRPr lang="es-EC" sz="2200">
            <a:latin typeface="Bw Modelica" panose="00000600000000000000" pitchFamily="50" charset="0"/>
          </a:endParaRPr>
        </a:p>
      </dgm:t>
    </dgm:pt>
    <dgm:pt modelId="{B36F7742-E173-4F36-AD3F-4AE77E796D16}" type="parTrans" cxnId="{EA317C8D-DB36-4A27-97D6-5D2760429992}">
      <dgm:prSet/>
      <dgm:spPr/>
      <dgm:t>
        <a:bodyPr/>
        <a:lstStyle/>
        <a:p>
          <a:endParaRPr lang="es-EC" sz="2200">
            <a:latin typeface="Bw Modelica" panose="00000600000000000000" pitchFamily="50" charset="0"/>
          </a:endParaRPr>
        </a:p>
      </dgm:t>
    </dgm:pt>
    <dgm:pt modelId="{1F574F28-030F-4224-BDFB-F08062C8F9FE}" type="pres">
      <dgm:prSet presAssocID="{E15E894B-E116-40BC-832B-0E784894897F}" presName="linearFlow" presStyleCnt="0">
        <dgm:presLayoutVars>
          <dgm:resizeHandles val="exact"/>
        </dgm:presLayoutVars>
      </dgm:prSet>
      <dgm:spPr/>
    </dgm:pt>
    <dgm:pt modelId="{57B7B6AC-5F5D-47F9-BC9A-F299917F9C9D}" type="pres">
      <dgm:prSet presAssocID="{30486BA8-C6C0-43F4-A4FF-33E5B21A8DAE}" presName="node" presStyleLbl="node1" presStyleIdx="0" presStyleCnt="2" custScaleX="159320" custScaleY="58863">
        <dgm:presLayoutVars>
          <dgm:bulletEnabled val="1"/>
        </dgm:presLayoutVars>
      </dgm:prSet>
      <dgm:spPr/>
    </dgm:pt>
    <dgm:pt modelId="{453817D1-3B94-47AE-A879-A8732AC96949}" type="pres">
      <dgm:prSet presAssocID="{9C31A295-E514-4BB2-B482-02DDDD778AD0}" presName="sibTrans" presStyleLbl="sibTrans2D1" presStyleIdx="0" presStyleCnt="1"/>
      <dgm:spPr/>
    </dgm:pt>
    <dgm:pt modelId="{1B1C5E25-339B-4B9D-B55B-6426B12A7561}" type="pres">
      <dgm:prSet presAssocID="{9C31A295-E514-4BB2-B482-02DDDD778AD0}" presName="connectorText" presStyleLbl="sibTrans2D1" presStyleIdx="0" presStyleCnt="1"/>
      <dgm:spPr/>
    </dgm:pt>
    <dgm:pt modelId="{70437E02-45D0-47C9-80E5-FE6E70D5D88D}" type="pres">
      <dgm:prSet presAssocID="{70EC81B8-9CBC-4E5E-B1F3-A1CC60CB5794}" presName="node" presStyleLbl="node1" presStyleIdx="1" presStyleCnt="2" custScaleX="159320" custScaleY="71674">
        <dgm:presLayoutVars>
          <dgm:bulletEnabled val="1"/>
        </dgm:presLayoutVars>
      </dgm:prSet>
      <dgm:spPr/>
    </dgm:pt>
  </dgm:ptLst>
  <dgm:cxnLst>
    <dgm:cxn modelId="{F4F36D29-D649-47AD-9F61-5A1BA6804E6B}" type="presOf" srcId="{E15E894B-E116-40BC-832B-0E784894897F}" destId="{1F574F28-030F-4224-BDFB-F08062C8F9FE}" srcOrd="0" destOrd="0" presId="urn:microsoft.com/office/officeart/2005/8/layout/process2"/>
    <dgm:cxn modelId="{8E868248-2335-4FCA-9B4A-864D12B4A48D}" type="presOf" srcId="{70EC81B8-9CBC-4E5E-B1F3-A1CC60CB5794}" destId="{70437E02-45D0-47C9-80E5-FE6E70D5D88D}" srcOrd="0" destOrd="0" presId="urn:microsoft.com/office/officeart/2005/8/layout/process2"/>
    <dgm:cxn modelId="{D80AE787-FD12-4CDC-A9FC-1D43D253AF05}" type="presOf" srcId="{9C31A295-E514-4BB2-B482-02DDDD778AD0}" destId="{1B1C5E25-339B-4B9D-B55B-6426B12A7561}" srcOrd="1" destOrd="0" presId="urn:microsoft.com/office/officeart/2005/8/layout/process2"/>
    <dgm:cxn modelId="{EA317C8D-DB36-4A27-97D6-5D2760429992}" srcId="{E15E894B-E116-40BC-832B-0E784894897F}" destId="{70EC81B8-9CBC-4E5E-B1F3-A1CC60CB5794}" srcOrd="1" destOrd="0" parTransId="{B36F7742-E173-4F36-AD3F-4AE77E796D16}" sibTransId="{F4C6D3F3-A298-4050-B0C5-6011EEC5C226}"/>
    <dgm:cxn modelId="{E02F5AD2-D1A9-45DA-A7FF-1489F885B7C1}" type="presOf" srcId="{30486BA8-C6C0-43F4-A4FF-33E5B21A8DAE}" destId="{57B7B6AC-5F5D-47F9-BC9A-F299917F9C9D}" srcOrd="0" destOrd="0" presId="urn:microsoft.com/office/officeart/2005/8/layout/process2"/>
    <dgm:cxn modelId="{EFE8BEF0-C094-4C69-9FA0-C80D16F78BC8}" srcId="{E15E894B-E116-40BC-832B-0E784894897F}" destId="{30486BA8-C6C0-43F4-A4FF-33E5B21A8DAE}" srcOrd="0" destOrd="0" parTransId="{AB40B6E4-B4CC-474D-AC90-E31FA4B59698}" sibTransId="{9C31A295-E514-4BB2-B482-02DDDD778AD0}"/>
    <dgm:cxn modelId="{101ED7FD-C0E2-4458-9C6C-181F9C4A957C}" type="presOf" srcId="{9C31A295-E514-4BB2-B482-02DDDD778AD0}" destId="{453817D1-3B94-47AE-A879-A8732AC96949}" srcOrd="0" destOrd="0" presId="urn:microsoft.com/office/officeart/2005/8/layout/process2"/>
    <dgm:cxn modelId="{E42C54E0-F72F-448E-BB84-11C653B2E25D}" type="presParOf" srcId="{1F574F28-030F-4224-BDFB-F08062C8F9FE}" destId="{57B7B6AC-5F5D-47F9-BC9A-F299917F9C9D}" srcOrd="0" destOrd="0" presId="urn:microsoft.com/office/officeart/2005/8/layout/process2"/>
    <dgm:cxn modelId="{60600EA9-339C-45E6-A823-D0DBEEFE1C99}" type="presParOf" srcId="{1F574F28-030F-4224-BDFB-F08062C8F9FE}" destId="{453817D1-3B94-47AE-A879-A8732AC96949}" srcOrd="1" destOrd="0" presId="urn:microsoft.com/office/officeart/2005/8/layout/process2"/>
    <dgm:cxn modelId="{D7F72487-B305-4957-985B-A8B115312E76}" type="presParOf" srcId="{453817D1-3B94-47AE-A879-A8732AC96949}" destId="{1B1C5E25-339B-4B9D-B55B-6426B12A7561}" srcOrd="0" destOrd="0" presId="urn:microsoft.com/office/officeart/2005/8/layout/process2"/>
    <dgm:cxn modelId="{2955414A-1C58-4832-B31D-59AAFA362C23}" type="presParOf" srcId="{1F574F28-030F-4224-BDFB-F08062C8F9FE}" destId="{70437E02-45D0-47C9-80E5-FE6E70D5D88D}" srcOrd="2" destOrd="0" presId="urn:microsoft.com/office/officeart/2005/8/layout/process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FAEC8C-9A58-4A60-833A-9015D42EE749}" type="doc">
      <dgm:prSet loTypeId="urn:microsoft.com/office/officeart/2005/8/layout/process1" loCatId="process" qsTypeId="urn:microsoft.com/office/officeart/2005/8/quickstyle/simple1" qsCatId="simple" csTypeId="urn:microsoft.com/office/officeart/2005/8/colors/accent0_3" csCatId="mainScheme" phldr="1"/>
      <dgm:spPr/>
      <dgm:t>
        <a:bodyPr/>
        <a:lstStyle/>
        <a:p>
          <a:endParaRPr lang="es-EC"/>
        </a:p>
      </dgm:t>
    </dgm:pt>
    <dgm:pt modelId="{A28AF440-F41A-4EB4-9983-B6CEC021E402}">
      <dgm:prSet phldrT="[Texto]" custT="1"/>
      <dgm:spPr/>
      <dgm:t>
        <a:bodyPr/>
        <a:lstStyle/>
        <a:p>
          <a:r>
            <a:rPr lang="es-ES" sz="2200" dirty="0">
              <a:latin typeface="Bw Modelica" panose="00000600000000000000" pitchFamily="50" charset="0"/>
            </a:rPr>
            <a:t>A todo aquel que confiesa a Jesús como su Señor y mantiene una relación viva con El…</a:t>
          </a:r>
          <a:endParaRPr lang="es-EC" sz="2200" dirty="0">
            <a:latin typeface="Bw Modelica" panose="00000600000000000000" pitchFamily="50" charset="0"/>
          </a:endParaRPr>
        </a:p>
      </dgm:t>
    </dgm:pt>
    <dgm:pt modelId="{754ADA39-11C2-4D73-9537-E7C822D71D2E}" type="parTrans" cxnId="{633D5D31-4EB9-4DED-A2FB-AFA7AD867AE1}">
      <dgm:prSet/>
      <dgm:spPr/>
      <dgm:t>
        <a:bodyPr/>
        <a:lstStyle/>
        <a:p>
          <a:endParaRPr lang="es-EC" sz="2200">
            <a:latin typeface="Bw Modelica" panose="00000600000000000000" pitchFamily="50" charset="0"/>
          </a:endParaRPr>
        </a:p>
      </dgm:t>
    </dgm:pt>
    <dgm:pt modelId="{444C9589-3C20-4E50-8DCF-6C4FD5CCC707}" type="sibTrans" cxnId="{633D5D31-4EB9-4DED-A2FB-AFA7AD867AE1}">
      <dgm:prSet custT="1"/>
      <dgm:spPr/>
      <dgm:t>
        <a:bodyPr/>
        <a:lstStyle/>
        <a:p>
          <a:endParaRPr lang="es-EC" sz="2200">
            <a:latin typeface="Bw Modelica" panose="00000600000000000000" pitchFamily="50" charset="0"/>
          </a:endParaRPr>
        </a:p>
      </dgm:t>
    </dgm:pt>
    <dgm:pt modelId="{BE90098E-B0BC-43D4-9391-2AAA77C92BDC}">
      <dgm:prSet phldrT="[Texto]" custT="1"/>
      <dgm:spPr/>
      <dgm:t>
        <a:bodyPr/>
        <a:lstStyle/>
        <a:p>
          <a:r>
            <a:rPr lang="es-ES" sz="2200" dirty="0">
              <a:latin typeface="Bw Modelica" panose="00000600000000000000" pitchFamily="50" charset="0"/>
            </a:rPr>
            <a:t>…Dios le promete la seguridad de la salvación y plena aceptación delante de su presencia.</a:t>
          </a:r>
          <a:endParaRPr lang="es-EC" sz="2200" dirty="0">
            <a:latin typeface="Bw Modelica" panose="00000600000000000000" pitchFamily="50" charset="0"/>
          </a:endParaRPr>
        </a:p>
      </dgm:t>
    </dgm:pt>
    <dgm:pt modelId="{78FAF47B-2F8C-4C22-8F52-D30A0283E7E9}" type="parTrans" cxnId="{845B71A7-8A44-4A17-BC14-1FD62240A92F}">
      <dgm:prSet/>
      <dgm:spPr/>
      <dgm:t>
        <a:bodyPr/>
        <a:lstStyle/>
        <a:p>
          <a:endParaRPr lang="es-EC" sz="2200">
            <a:latin typeface="Bw Modelica" panose="00000600000000000000" pitchFamily="50" charset="0"/>
          </a:endParaRPr>
        </a:p>
      </dgm:t>
    </dgm:pt>
    <dgm:pt modelId="{46965DB9-AF3C-4E76-B1ED-A8B86E125316}" type="sibTrans" cxnId="{845B71A7-8A44-4A17-BC14-1FD62240A92F}">
      <dgm:prSet/>
      <dgm:spPr/>
      <dgm:t>
        <a:bodyPr/>
        <a:lstStyle/>
        <a:p>
          <a:endParaRPr lang="es-EC" sz="2200">
            <a:latin typeface="Bw Modelica" panose="00000600000000000000" pitchFamily="50" charset="0"/>
          </a:endParaRPr>
        </a:p>
      </dgm:t>
    </dgm:pt>
    <dgm:pt modelId="{E0D4A54D-215B-4C4E-9AF8-E894344EC374}" type="pres">
      <dgm:prSet presAssocID="{49FAEC8C-9A58-4A60-833A-9015D42EE749}" presName="Name0" presStyleCnt="0">
        <dgm:presLayoutVars>
          <dgm:dir/>
          <dgm:resizeHandles val="exact"/>
        </dgm:presLayoutVars>
      </dgm:prSet>
      <dgm:spPr/>
    </dgm:pt>
    <dgm:pt modelId="{C4BD2E21-2165-45A3-839E-B1D444121E05}" type="pres">
      <dgm:prSet presAssocID="{A28AF440-F41A-4EB4-9983-B6CEC021E402}" presName="node" presStyleLbl="node1" presStyleIdx="0" presStyleCnt="2">
        <dgm:presLayoutVars>
          <dgm:bulletEnabled val="1"/>
        </dgm:presLayoutVars>
      </dgm:prSet>
      <dgm:spPr/>
    </dgm:pt>
    <dgm:pt modelId="{089E08A0-AF82-4D0A-8507-4505B02AF3E5}" type="pres">
      <dgm:prSet presAssocID="{444C9589-3C20-4E50-8DCF-6C4FD5CCC707}" presName="sibTrans" presStyleLbl="sibTrans2D1" presStyleIdx="0" presStyleCnt="1"/>
      <dgm:spPr/>
    </dgm:pt>
    <dgm:pt modelId="{432061F4-3602-4705-AD86-9684158D9E42}" type="pres">
      <dgm:prSet presAssocID="{444C9589-3C20-4E50-8DCF-6C4FD5CCC707}" presName="connectorText" presStyleLbl="sibTrans2D1" presStyleIdx="0" presStyleCnt="1"/>
      <dgm:spPr/>
    </dgm:pt>
    <dgm:pt modelId="{A9E22E17-36BE-49DF-A0EE-3DA88BEDBAE1}" type="pres">
      <dgm:prSet presAssocID="{BE90098E-B0BC-43D4-9391-2AAA77C92BDC}" presName="node" presStyleLbl="node1" presStyleIdx="1" presStyleCnt="2">
        <dgm:presLayoutVars>
          <dgm:bulletEnabled val="1"/>
        </dgm:presLayoutVars>
      </dgm:prSet>
      <dgm:spPr/>
    </dgm:pt>
  </dgm:ptLst>
  <dgm:cxnLst>
    <dgm:cxn modelId="{633D5D31-4EB9-4DED-A2FB-AFA7AD867AE1}" srcId="{49FAEC8C-9A58-4A60-833A-9015D42EE749}" destId="{A28AF440-F41A-4EB4-9983-B6CEC021E402}" srcOrd="0" destOrd="0" parTransId="{754ADA39-11C2-4D73-9537-E7C822D71D2E}" sibTransId="{444C9589-3C20-4E50-8DCF-6C4FD5CCC707}"/>
    <dgm:cxn modelId="{7150E53D-D280-4F84-9060-95D0A23C4FDC}" type="presOf" srcId="{49FAEC8C-9A58-4A60-833A-9015D42EE749}" destId="{E0D4A54D-215B-4C4E-9AF8-E894344EC374}" srcOrd="0" destOrd="0" presId="urn:microsoft.com/office/officeart/2005/8/layout/process1"/>
    <dgm:cxn modelId="{0CA0924D-CE4D-4E42-B2A1-E52E03C900A9}" type="presOf" srcId="{BE90098E-B0BC-43D4-9391-2AAA77C92BDC}" destId="{A9E22E17-36BE-49DF-A0EE-3DA88BEDBAE1}" srcOrd="0" destOrd="0" presId="urn:microsoft.com/office/officeart/2005/8/layout/process1"/>
    <dgm:cxn modelId="{845B71A7-8A44-4A17-BC14-1FD62240A92F}" srcId="{49FAEC8C-9A58-4A60-833A-9015D42EE749}" destId="{BE90098E-B0BC-43D4-9391-2AAA77C92BDC}" srcOrd="1" destOrd="0" parTransId="{78FAF47B-2F8C-4C22-8F52-D30A0283E7E9}" sibTransId="{46965DB9-AF3C-4E76-B1ED-A8B86E125316}"/>
    <dgm:cxn modelId="{499495CD-BF2E-4D50-8D2E-D54B290A5661}" type="presOf" srcId="{444C9589-3C20-4E50-8DCF-6C4FD5CCC707}" destId="{432061F4-3602-4705-AD86-9684158D9E42}" srcOrd="1" destOrd="0" presId="urn:microsoft.com/office/officeart/2005/8/layout/process1"/>
    <dgm:cxn modelId="{1546DCE6-607B-43A9-B71C-E2725F6F31F1}" type="presOf" srcId="{444C9589-3C20-4E50-8DCF-6C4FD5CCC707}" destId="{089E08A0-AF82-4D0A-8507-4505B02AF3E5}" srcOrd="0" destOrd="0" presId="urn:microsoft.com/office/officeart/2005/8/layout/process1"/>
    <dgm:cxn modelId="{DCBDFAF4-66EB-4526-959E-42CC4C1082FF}" type="presOf" srcId="{A28AF440-F41A-4EB4-9983-B6CEC021E402}" destId="{C4BD2E21-2165-45A3-839E-B1D444121E05}" srcOrd="0" destOrd="0" presId="urn:microsoft.com/office/officeart/2005/8/layout/process1"/>
    <dgm:cxn modelId="{A9821BA4-3C14-4FCE-BA73-6B42FC13A737}" type="presParOf" srcId="{E0D4A54D-215B-4C4E-9AF8-E894344EC374}" destId="{C4BD2E21-2165-45A3-839E-B1D444121E05}" srcOrd="0" destOrd="0" presId="urn:microsoft.com/office/officeart/2005/8/layout/process1"/>
    <dgm:cxn modelId="{8E06D70C-C353-476E-ABA0-EAD817F21EF8}" type="presParOf" srcId="{E0D4A54D-215B-4C4E-9AF8-E894344EC374}" destId="{089E08A0-AF82-4D0A-8507-4505B02AF3E5}" srcOrd="1" destOrd="0" presId="urn:microsoft.com/office/officeart/2005/8/layout/process1"/>
    <dgm:cxn modelId="{3A71E8CC-1159-4744-9B6F-A60402FC2BCE}" type="presParOf" srcId="{089E08A0-AF82-4D0A-8507-4505B02AF3E5}" destId="{432061F4-3602-4705-AD86-9684158D9E42}" srcOrd="0" destOrd="0" presId="urn:microsoft.com/office/officeart/2005/8/layout/process1"/>
    <dgm:cxn modelId="{92562D59-465B-4B5C-BC11-C17B31B216B5}" type="presParOf" srcId="{E0D4A54D-215B-4C4E-9AF8-E894344EC374}" destId="{A9E22E17-36BE-49DF-A0EE-3DA88BEDBAE1}" srcOrd="2"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Creer implica que la Palabra de Dios y su Ley están en el corazón, gobiernan la vida diaria y se reflejan constantemente en las acciones, conversaciones y decisiones…</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2B76728A-097C-43F0-99EB-F0F00F7D8CD2}">
      <dgm:prSet custT="1"/>
      <dgm:spPr/>
      <dgm:t>
        <a:bodyPr/>
        <a:lstStyle/>
        <a:p>
          <a:r>
            <a:rPr lang="es-ES" sz="2200" dirty="0">
              <a:latin typeface="Bw Modelica" panose="00000600000000000000" pitchFamily="50" charset="0"/>
            </a:rPr>
            <a:t>…la presunción, en contraste, es una falsa fe que pretende reclamar las promesas de Dios sin someterse a su voluntad.</a:t>
          </a:r>
          <a:endParaRPr lang="es-EC" sz="2200" dirty="0">
            <a:latin typeface="Bw Modelica" panose="00000600000000000000" pitchFamily="50" charset="0"/>
          </a:endParaRPr>
        </a:p>
      </dgm:t>
    </dgm:pt>
    <dgm:pt modelId="{B9019807-05DC-4754-9845-6148AA4805E2}" type="parTrans" cxnId="{212A07F0-C5C3-448D-8FAF-D4884EAA4879}">
      <dgm:prSet/>
      <dgm:spPr/>
      <dgm:t>
        <a:bodyPr/>
        <a:lstStyle/>
        <a:p>
          <a:endParaRPr lang="es-EC"/>
        </a:p>
      </dgm:t>
    </dgm:pt>
    <dgm:pt modelId="{859D0749-8C27-4EAB-8D26-43C66A495CE8}" type="sibTrans" cxnId="{212A07F0-C5C3-448D-8FAF-D4884EAA4879}">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7778" custScaleY="43780">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1" presStyleCnt="2" custScaleX="277778" custScaleY="43780">
        <dgm:presLayoutVars>
          <dgm:chMax val="1"/>
          <dgm:bulletEnabled val="1"/>
        </dgm:presLayoutVars>
      </dgm:prSet>
      <dgm:spPr>
        <a:prstGeom prst="roundRect">
          <a:avLst/>
        </a:prstGeom>
      </dgm:spPr>
    </dgm:pt>
  </dgm:ptLst>
  <dgm:cxnLst>
    <dgm:cxn modelId="{1D1F0D04-52AE-445F-89A0-CD75BECE77E8}" type="presOf" srcId="{2B76728A-097C-43F0-99EB-F0F00F7D8CD2}" destId="{EBB866DD-D083-4ED5-84F5-2F33000EBA59}"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212A07F0-C5C3-448D-8FAF-D4884EAA4879}" srcId="{DE777566-25ED-412B-861E-9EE5B3378A4C}" destId="{2B76728A-097C-43F0-99EB-F0F00F7D8CD2}" srcOrd="1"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5795768C-FBAB-4F76-AA0F-A701E344C534}" type="presParOf" srcId="{0FCAC325-AD87-4A69-B81C-C68275993DBD}" destId="{E8F38D7C-419A-4106-8414-18AA8A221E7B}" srcOrd="2"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A5585B9-5191-41D8-B789-C1E50EAFF424}"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C"/>
        </a:p>
      </dgm:t>
    </dgm:pt>
    <dgm:pt modelId="{D523F6B8-358B-44AC-A810-FD6247CC385D}">
      <dgm:prSet phldrT="[Texto]" custT="1"/>
      <dgm:spPr/>
      <dgm:t>
        <a:bodyPr/>
        <a:lstStyle/>
        <a:p>
          <a:r>
            <a:rPr lang="es-ES" sz="2200" dirty="0">
              <a:latin typeface="Bw Modelica" panose="00000600000000000000" pitchFamily="50" charset="0"/>
            </a:rPr>
            <a:t>La fe falsa puede reconocer doctrinas correctas, pero no persevera en la obediencia ni refleja el carácter de Cristo…</a:t>
          </a:r>
          <a:endParaRPr lang="es-EC" sz="2200" dirty="0">
            <a:latin typeface="Bw Modelica" panose="00000600000000000000" pitchFamily="50" charset="0"/>
          </a:endParaRPr>
        </a:p>
      </dgm:t>
    </dgm:pt>
    <dgm:pt modelId="{8D91D29A-85F1-4218-9ADE-11BE674AB9D3}" type="parTrans" cxnId="{1E70C8BA-34BA-4AAA-B514-A2F81077E86B}">
      <dgm:prSet/>
      <dgm:spPr/>
      <dgm:t>
        <a:bodyPr/>
        <a:lstStyle/>
        <a:p>
          <a:endParaRPr lang="es-EC"/>
        </a:p>
      </dgm:t>
    </dgm:pt>
    <dgm:pt modelId="{5A22EDB5-7A50-4513-A330-869B54527BF6}" type="sibTrans" cxnId="{1E70C8BA-34BA-4AAA-B514-A2F81077E86B}">
      <dgm:prSet/>
      <dgm:spPr/>
      <dgm:t>
        <a:bodyPr/>
        <a:lstStyle/>
        <a:p>
          <a:endParaRPr lang="es-EC"/>
        </a:p>
      </dgm:t>
    </dgm:pt>
    <dgm:pt modelId="{9BFF9D80-2D0C-41CF-964B-E286A72FCC51}">
      <dgm:prSet phldrT="[Texto]" custT="1"/>
      <dgm:spPr/>
      <dgm:t>
        <a:bodyPr/>
        <a:lstStyle/>
        <a:p>
          <a:r>
            <a:rPr lang="es-ES" sz="2200" dirty="0">
              <a:latin typeface="Bw Modelica" panose="00000600000000000000" pitchFamily="50" charset="0"/>
            </a:rPr>
            <a:t>…en contraste, la fe verdadera impulsa al creyente a obrar motivado por el amor, pues ha contemplado a Cristo en la cruz…</a:t>
          </a:r>
          <a:endParaRPr lang="es-EC" sz="2200" dirty="0">
            <a:latin typeface="Bw Modelica" panose="00000600000000000000" pitchFamily="50" charset="0"/>
          </a:endParaRPr>
        </a:p>
      </dgm:t>
    </dgm:pt>
    <dgm:pt modelId="{759648A7-BE2A-489B-83BC-6624FC028F99}" type="parTrans" cxnId="{92C16516-7478-4223-A803-09168DBB8A8F}">
      <dgm:prSet/>
      <dgm:spPr/>
      <dgm:t>
        <a:bodyPr/>
        <a:lstStyle/>
        <a:p>
          <a:endParaRPr lang="es-EC"/>
        </a:p>
      </dgm:t>
    </dgm:pt>
    <dgm:pt modelId="{3A8B0B8F-F69F-4E1B-B1DC-2CBAA71E93C6}" type="sibTrans" cxnId="{92C16516-7478-4223-A803-09168DBB8A8F}">
      <dgm:prSet/>
      <dgm:spPr/>
      <dgm:t>
        <a:bodyPr/>
        <a:lstStyle/>
        <a:p>
          <a:endParaRPr lang="es-EC"/>
        </a:p>
      </dgm:t>
    </dgm:pt>
    <dgm:pt modelId="{A5451605-FFCB-4F3A-B27F-BFE1F12EEB9E}">
      <dgm:prSet phldrT="[Texto]" custT="1"/>
      <dgm:spPr/>
      <dgm:t>
        <a:bodyPr/>
        <a:lstStyle/>
        <a:p>
          <a:r>
            <a:rPr lang="es-ES" sz="2200" dirty="0">
              <a:latin typeface="Bw Modelica" panose="00000600000000000000" pitchFamily="50" charset="0"/>
            </a:rPr>
            <a:t>…es así que, </a:t>
          </a:r>
          <a:r>
            <a:rPr lang="es-EC" sz="2200" dirty="0">
              <a:latin typeface="Bw Modelica" panose="00000600000000000000" pitchFamily="50" charset="0"/>
            </a:rPr>
            <a:t>cuando una persona se aferra a Cristo por la fe, esta lo conduce </a:t>
          </a:r>
          <a:r>
            <a:rPr lang="es-ES" sz="2200" dirty="0">
              <a:latin typeface="Bw Modelica" panose="00000600000000000000" pitchFamily="50" charset="0"/>
            </a:rPr>
            <a:t>a una transformación progresiva del carácter.</a:t>
          </a:r>
          <a:endParaRPr lang="es-EC" sz="2200" dirty="0">
            <a:latin typeface="Bw Modelica" panose="00000600000000000000" pitchFamily="50" charset="0"/>
          </a:endParaRPr>
        </a:p>
      </dgm:t>
    </dgm:pt>
    <dgm:pt modelId="{4B0A9E85-852F-49B5-B425-29B4EFBC39EE}" type="parTrans" cxnId="{2005D028-4621-4076-A4DB-134833029C5E}">
      <dgm:prSet/>
      <dgm:spPr/>
      <dgm:t>
        <a:bodyPr/>
        <a:lstStyle/>
        <a:p>
          <a:endParaRPr lang="es-EC"/>
        </a:p>
      </dgm:t>
    </dgm:pt>
    <dgm:pt modelId="{B07448D3-FBA3-4B31-9D6F-CEE99F2E0724}" type="sibTrans" cxnId="{2005D028-4621-4076-A4DB-134833029C5E}">
      <dgm:prSet/>
      <dgm:spPr/>
      <dgm:t>
        <a:bodyPr/>
        <a:lstStyle/>
        <a:p>
          <a:endParaRPr lang="es-EC"/>
        </a:p>
      </dgm:t>
    </dgm:pt>
    <dgm:pt modelId="{568FB11E-DB13-43D3-859F-59EA27B96938}" type="pres">
      <dgm:prSet presAssocID="{3A5585B9-5191-41D8-B789-C1E50EAFF424}" presName="Name0" presStyleCnt="0">
        <dgm:presLayoutVars>
          <dgm:chPref val="3"/>
          <dgm:dir/>
          <dgm:animLvl val="lvl"/>
          <dgm:resizeHandles/>
        </dgm:presLayoutVars>
      </dgm:prSet>
      <dgm:spPr/>
    </dgm:pt>
    <dgm:pt modelId="{98ED776C-D925-4192-B7D5-B14D411B3883}" type="pres">
      <dgm:prSet presAssocID="{D523F6B8-358B-44AC-A810-FD6247CC385D}" presName="horFlow" presStyleCnt="0"/>
      <dgm:spPr/>
    </dgm:pt>
    <dgm:pt modelId="{680B4DF0-7777-449B-8BC5-128CB95E23DF}" type="pres">
      <dgm:prSet presAssocID="{D523F6B8-358B-44AC-A810-FD6247CC385D}" presName="bigChev" presStyleLbl="node1" presStyleIdx="0" presStyleCnt="3" custScaleX="296310" custScaleY="174619"/>
      <dgm:spPr/>
    </dgm:pt>
    <dgm:pt modelId="{2A7820D1-5237-408E-8D35-9FAC00810E5C}" type="pres">
      <dgm:prSet presAssocID="{D523F6B8-358B-44AC-A810-FD6247CC385D}" presName="vSp" presStyleCnt="0"/>
      <dgm:spPr/>
    </dgm:pt>
    <dgm:pt modelId="{ED02BAAD-ECC8-4421-80F5-75069BCD4B26}" type="pres">
      <dgm:prSet presAssocID="{9BFF9D80-2D0C-41CF-964B-E286A72FCC51}" presName="horFlow" presStyleCnt="0"/>
      <dgm:spPr/>
    </dgm:pt>
    <dgm:pt modelId="{A56FA087-F3E2-4A96-8037-C4ACABD84949}" type="pres">
      <dgm:prSet presAssocID="{9BFF9D80-2D0C-41CF-964B-E286A72FCC51}" presName="bigChev" presStyleLbl="node1" presStyleIdx="1" presStyleCnt="3" custScaleX="296310" custScaleY="174619"/>
      <dgm:spPr/>
    </dgm:pt>
    <dgm:pt modelId="{16554D72-313F-489F-B3B2-604EBDBC8146}" type="pres">
      <dgm:prSet presAssocID="{9BFF9D80-2D0C-41CF-964B-E286A72FCC51}" presName="vSp" presStyleCnt="0"/>
      <dgm:spPr/>
    </dgm:pt>
    <dgm:pt modelId="{E0B18C5A-F7A1-4D2B-9F3A-33C30EDDA746}" type="pres">
      <dgm:prSet presAssocID="{A5451605-FFCB-4F3A-B27F-BFE1F12EEB9E}" presName="horFlow" presStyleCnt="0"/>
      <dgm:spPr/>
    </dgm:pt>
    <dgm:pt modelId="{EEABFEA6-5D8E-4B4B-B2C9-30FF763E556A}" type="pres">
      <dgm:prSet presAssocID="{A5451605-FFCB-4F3A-B27F-BFE1F12EEB9E}" presName="bigChev" presStyleLbl="node1" presStyleIdx="2" presStyleCnt="3" custScaleX="296310" custScaleY="174619"/>
      <dgm:spPr/>
    </dgm:pt>
  </dgm:ptLst>
  <dgm:cxnLst>
    <dgm:cxn modelId="{B4758314-A681-476A-8A13-224C5E415A9D}" type="presOf" srcId="{D523F6B8-358B-44AC-A810-FD6247CC385D}" destId="{680B4DF0-7777-449B-8BC5-128CB95E23DF}" srcOrd="0" destOrd="0" presId="urn:microsoft.com/office/officeart/2005/8/layout/lProcess3"/>
    <dgm:cxn modelId="{92C16516-7478-4223-A803-09168DBB8A8F}" srcId="{3A5585B9-5191-41D8-B789-C1E50EAFF424}" destId="{9BFF9D80-2D0C-41CF-964B-E286A72FCC51}" srcOrd="1" destOrd="0" parTransId="{759648A7-BE2A-489B-83BC-6624FC028F99}" sibTransId="{3A8B0B8F-F69F-4E1B-B1DC-2CBAA71E93C6}"/>
    <dgm:cxn modelId="{2005D028-4621-4076-A4DB-134833029C5E}" srcId="{3A5585B9-5191-41D8-B789-C1E50EAFF424}" destId="{A5451605-FFCB-4F3A-B27F-BFE1F12EEB9E}" srcOrd="2" destOrd="0" parTransId="{4B0A9E85-852F-49B5-B425-29B4EFBC39EE}" sibTransId="{B07448D3-FBA3-4B31-9D6F-CEE99F2E0724}"/>
    <dgm:cxn modelId="{B1CBF44F-808A-4421-9095-00DB6C697A33}" type="presOf" srcId="{9BFF9D80-2D0C-41CF-964B-E286A72FCC51}" destId="{A56FA087-F3E2-4A96-8037-C4ACABD84949}" srcOrd="0" destOrd="0" presId="urn:microsoft.com/office/officeart/2005/8/layout/lProcess3"/>
    <dgm:cxn modelId="{1E70C8BA-34BA-4AAA-B514-A2F81077E86B}" srcId="{3A5585B9-5191-41D8-B789-C1E50EAFF424}" destId="{D523F6B8-358B-44AC-A810-FD6247CC385D}" srcOrd="0" destOrd="0" parTransId="{8D91D29A-85F1-4218-9ADE-11BE674AB9D3}" sibTransId="{5A22EDB5-7A50-4513-A330-869B54527BF6}"/>
    <dgm:cxn modelId="{498ED1C0-B304-4D25-9CBD-58FDCE3B5365}" type="presOf" srcId="{3A5585B9-5191-41D8-B789-C1E50EAFF424}" destId="{568FB11E-DB13-43D3-859F-59EA27B96938}" srcOrd="0" destOrd="0" presId="urn:microsoft.com/office/officeart/2005/8/layout/lProcess3"/>
    <dgm:cxn modelId="{C5DC2BC7-E261-4AB6-A88F-9E84E6716027}" type="presOf" srcId="{A5451605-FFCB-4F3A-B27F-BFE1F12EEB9E}" destId="{EEABFEA6-5D8E-4B4B-B2C9-30FF763E556A}" srcOrd="0" destOrd="0" presId="urn:microsoft.com/office/officeart/2005/8/layout/lProcess3"/>
    <dgm:cxn modelId="{038E65F8-3DB7-4800-B542-A1ED1964D8B5}" type="presParOf" srcId="{568FB11E-DB13-43D3-859F-59EA27B96938}" destId="{98ED776C-D925-4192-B7D5-B14D411B3883}" srcOrd="0" destOrd="0" presId="urn:microsoft.com/office/officeart/2005/8/layout/lProcess3"/>
    <dgm:cxn modelId="{C8A58D7C-D5FE-490D-B6E8-7CCAE514FE61}" type="presParOf" srcId="{98ED776C-D925-4192-B7D5-B14D411B3883}" destId="{680B4DF0-7777-449B-8BC5-128CB95E23DF}" srcOrd="0" destOrd="0" presId="urn:microsoft.com/office/officeart/2005/8/layout/lProcess3"/>
    <dgm:cxn modelId="{64D3C741-CA71-47F6-95CA-98E701C484FB}" type="presParOf" srcId="{568FB11E-DB13-43D3-859F-59EA27B96938}" destId="{2A7820D1-5237-408E-8D35-9FAC00810E5C}" srcOrd="1" destOrd="0" presId="urn:microsoft.com/office/officeart/2005/8/layout/lProcess3"/>
    <dgm:cxn modelId="{0A483977-3097-4A96-A513-06A6EF94887A}" type="presParOf" srcId="{568FB11E-DB13-43D3-859F-59EA27B96938}" destId="{ED02BAAD-ECC8-4421-80F5-75069BCD4B26}" srcOrd="2" destOrd="0" presId="urn:microsoft.com/office/officeart/2005/8/layout/lProcess3"/>
    <dgm:cxn modelId="{6526EBC1-3B30-45B9-BA64-2A57B0140FD9}" type="presParOf" srcId="{ED02BAAD-ECC8-4421-80F5-75069BCD4B26}" destId="{A56FA087-F3E2-4A96-8037-C4ACABD84949}" srcOrd="0" destOrd="0" presId="urn:microsoft.com/office/officeart/2005/8/layout/lProcess3"/>
    <dgm:cxn modelId="{B3F1008D-38DB-474F-ABD0-7DB8EB6DBFC9}" type="presParOf" srcId="{568FB11E-DB13-43D3-859F-59EA27B96938}" destId="{16554D72-313F-489F-B3B2-604EBDBC8146}" srcOrd="3" destOrd="0" presId="urn:microsoft.com/office/officeart/2005/8/layout/lProcess3"/>
    <dgm:cxn modelId="{EFE858DD-C961-4C72-B8B5-0F0ABC36DDB6}" type="presParOf" srcId="{568FB11E-DB13-43D3-859F-59EA27B96938}" destId="{E0B18C5A-F7A1-4D2B-9F3A-33C30EDDA746}" srcOrd="4" destOrd="0" presId="urn:microsoft.com/office/officeart/2005/8/layout/lProcess3"/>
    <dgm:cxn modelId="{FB0378AB-C566-4A06-BADC-ED9545B5517E}" type="presParOf" srcId="{E0B18C5A-F7A1-4D2B-9F3A-33C30EDDA746}" destId="{EEABFEA6-5D8E-4B4B-B2C9-30FF763E556A}" srcOrd="0"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100" dirty="0">
              <a:latin typeface="Bw Modelica" panose="00000600000000000000" pitchFamily="50" charset="0"/>
            </a:rPr>
            <a:t>El bautismo no es un acto mágico que limpia el pecado, sino el símbolo visible de una decisión interior de apartarse del pecado y volverse a Dios… </a:t>
          </a:r>
          <a:endParaRPr lang="es-EC" sz="2100" dirty="0">
            <a:latin typeface="Bw Modelica" panose="00000600000000000000" pitchFamily="50" charset="0"/>
          </a:endParaRPr>
        </a:p>
      </dgm:t>
    </dgm:pt>
    <dgm:pt modelId="{547029D3-1894-4B97-9B3E-8604F299C197}" type="parTrans" cxnId="{889BAC53-2031-4826-B53E-1BFA8859E8A4}">
      <dgm:prSet/>
      <dgm:spPr/>
      <dgm:t>
        <a:bodyPr/>
        <a:lstStyle/>
        <a:p>
          <a:endParaRPr lang="es-EC" sz="2100">
            <a:latin typeface="Bw Modelica" panose="00000600000000000000" pitchFamily="50" charset="0"/>
          </a:endParaRPr>
        </a:p>
      </dgm:t>
    </dgm:pt>
    <dgm:pt modelId="{406E7E5E-BF35-41CD-BF9B-7686AD08621C}" type="sibTrans" cxnId="{889BAC53-2031-4826-B53E-1BFA8859E8A4}">
      <dgm:prSet/>
      <dgm:spPr/>
      <dgm:t>
        <a:bodyPr/>
        <a:lstStyle/>
        <a:p>
          <a:endParaRPr lang="es-EC" sz="2100">
            <a:latin typeface="Bw Modelica" panose="00000600000000000000" pitchFamily="50" charset="0"/>
          </a:endParaRPr>
        </a:p>
      </dgm:t>
    </dgm:pt>
    <dgm:pt modelId="{D803A5E4-3217-46DD-8229-A3B19F0464D7}">
      <dgm:prSet phldrT="[Texto]" custT="1"/>
      <dgm:spPr/>
      <dgm:t>
        <a:bodyPr/>
        <a:lstStyle/>
        <a:p>
          <a:r>
            <a:rPr lang="es-ES" sz="2100" dirty="0">
              <a:latin typeface="Bw Modelica" panose="00000600000000000000" pitchFamily="50" charset="0"/>
            </a:rPr>
            <a:t>…simboliza la muerte del viejo hombre, dominado por el pecado, y el comienzo de una vida renovada bajo el señorío de Cristo…</a:t>
          </a:r>
          <a:endParaRPr lang="es-EC" sz="2100" dirty="0">
            <a:latin typeface="Bw Modelica" panose="00000600000000000000" pitchFamily="50" charset="0"/>
          </a:endParaRPr>
        </a:p>
      </dgm:t>
    </dgm:pt>
    <dgm:pt modelId="{2E193F1C-9470-44DA-8CC6-8126117A15E9}" type="parTrans" cxnId="{89801891-3AD3-432E-BED4-D621747AE5C8}">
      <dgm:prSet/>
      <dgm:spPr/>
      <dgm:t>
        <a:bodyPr/>
        <a:lstStyle/>
        <a:p>
          <a:endParaRPr lang="es-EC" sz="2100">
            <a:latin typeface="Bw Modelica" panose="00000600000000000000" pitchFamily="50" charset="0"/>
          </a:endParaRPr>
        </a:p>
      </dgm:t>
    </dgm:pt>
    <dgm:pt modelId="{8054A7A7-2C65-4232-A11B-5224673DBAD0}" type="sibTrans" cxnId="{89801891-3AD3-432E-BED4-D621747AE5C8}">
      <dgm:prSet/>
      <dgm:spPr/>
      <dgm:t>
        <a:bodyPr/>
        <a:lstStyle/>
        <a:p>
          <a:endParaRPr lang="es-EC" sz="2100">
            <a:latin typeface="Bw Modelica" panose="00000600000000000000" pitchFamily="50" charset="0"/>
          </a:endParaRPr>
        </a:p>
      </dgm:t>
    </dgm:pt>
    <dgm:pt modelId="{2B76728A-097C-43F0-99EB-F0F00F7D8CD2}">
      <dgm:prSet custT="1"/>
      <dgm:spPr/>
      <dgm:t>
        <a:bodyPr/>
        <a:lstStyle/>
        <a:p>
          <a:r>
            <a:rPr lang="es-ES" sz="2100" dirty="0">
              <a:latin typeface="Bw Modelica" panose="00000600000000000000" pitchFamily="50" charset="0"/>
            </a:rPr>
            <a:t>…representa un arrepentimiento genuino y el compromiso consciente de fidelidad del creyente con Dios.</a:t>
          </a:r>
          <a:endParaRPr lang="es-EC" sz="2100" dirty="0">
            <a:latin typeface="Bw Modelica" panose="00000600000000000000" pitchFamily="50" charset="0"/>
          </a:endParaRPr>
        </a:p>
      </dgm:t>
    </dgm:pt>
    <dgm:pt modelId="{B9019807-05DC-4754-9845-6148AA4805E2}" type="parTrans" cxnId="{212A07F0-C5C3-448D-8FAF-D4884EAA4879}">
      <dgm:prSet/>
      <dgm:spPr/>
      <dgm:t>
        <a:bodyPr/>
        <a:lstStyle/>
        <a:p>
          <a:endParaRPr lang="es-EC" sz="2100"/>
        </a:p>
      </dgm:t>
    </dgm:pt>
    <dgm:pt modelId="{859D0749-8C27-4EAB-8D26-43C66A495CE8}" type="sibTrans" cxnId="{212A07F0-C5C3-448D-8FAF-D4884EAA4879}">
      <dgm:prSet/>
      <dgm:spPr/>
      <dgm:t>
        <a:bodyPr/>
        <a:lstStyle/>
        <a:p>
          <a:endParaRPr lang="es-EC" sz="2100"/>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7778" custScaleY="32732">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7778" custScaleY="29012">
        <dgm:presLayoutVars>
          <dgm:chMax val="1"/>
          <dgm:bulletEnabled val="1"/>
        </dgm:presLayoutVars>
      </dgm:prSet>
      <dgm:spPr>
        <a:prstGeom prst="rect">
          <a:avLst/>
        </a:prstGeom>
      </dgm:spPr>
    </dgm:pt>
    <dgm:pt modelId="{D4694536-4D71-4364-BE48-68A4CCAF0D7F}" type="pres">
      <dgm:prSet presAssocID="{8054A7A7-2C65-4232-A11B-5224673DBAD0}"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2" presStyleCnt="3" custScaleX="277778" custScaleY="29242">
        <dgm:presLayoutVars>
          <dgm:chMax val="1"/>
          <dgm:bulletEnabled val="1"/>
        </dgm:presLayoutVars>
      </dgm:prSet>
      <dgm:spPr>
        <a:prstGeom prst="rect">
          <a:avLst/>
        </a:prstGeom>
      </dgm:spPr>
    </dgm:pt>
  </dgm:ptLst>
  <dgm:cxnLst>
    <dgm:cxn modelId="{1D1F0D04-52AE-445F-89A0-CD75BECE77E8}" type="presOf" srcId="{2B76728A-097C-43F0-99EB-F0F00F7D8CD2}" destId="{EBB866DD-D083-4ED5-84F5-2F33000EBA59}" srcOrd="0" destOrd="0" presId="urn:microsoft.com/office/officeart/2005/8/layout/vList5"/>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212A07F0-C5C3-448D-8FAF-D4884EAA4879}" srcId="{DE777566-25ED-412B-861E-9EE5B3378A4C}" destId="{2B76728A-097C-43F0-99EB-F0F00F7D8CD2}" srcOrd="2"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59D233E2-59B3-40B3-A32A-94764857DA24}" type="presParOf" srcId="{0FCAC325-AD87-4A69-B81C-C68275993DBD}" destId="{D4694536-4D71-4364-BE48-68A4CCAF0D7F}" srcOrd="3" destOrd="0" presId="urn:microsoft.com/office/officeart/2005/8/layout/vList5"/>
    <dgm:cxn modelId="{5795768C-FBAB-4F76-AA0F-A701E344C534}" type="presParOf" srcId="{0FCAC325-AD87-4A69-B81C-C68275993DBD}" destId="{E8F38D7C-419A-4106-8414-18AA8A221E7B}" srcOrd="4"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AADCB15-8E72-46EA-A9D5-B2A137D86947}" type="doc">
      <dgm:prSet loTypeId="urn:microsoft.com/office/officeart/2009/3/layout/StepUpProcess" loCatId="process" qsTypeId="urn:microsoft.com/office/officeart/2005/8/quickstyle/simple1" qsCatId="simple" csTypeId="urn:microsoft.com/office/officeart/2005/8/colors/accent0_3" csCatId="mainScheme" phldr="1"/>
      <dgm:spPr/>
      <dgm:t>
        <a:bodyPr/>
        <a:lstStyle/>
        <a:p>
          <a:endParaRPr lang="es-EC"/>
        </a:p>
      </dgm:t>
    </dgm:pt>
    <dgm:pt modelId="{CCDB600E-6853-400B-9F3A-E1C9CB4AB78F}">
      <dgm:prSet phldrT="[Texto]" custT="1"/>
      <dgm:spPr/>
      <dgm:t>
        <a:bodyPr/>
        <a:lstStyle/>
        <a:p>
          <a:r>
            <a:rPr lang="es-ES" sz="2200" dirty="0">
              <a:latin typeface="Bw Modelica" panose="00000600000000000000" pitchFamily="50" charset="0"/>
            </a:rPr>
            <a:t>Debe ser evidente un arrepentimiento genuino, una fe sincera en Cristo, una comprensión consciente del significado del bautismo…</a:t>
          </a:r>
          <a:endParaRPr lang="es-EC" sz="2200" dirty="0">
            <a:latin typeface="Bw Modelica" panose="00000600000000000000" pitchFamily="50" charset="0"/>
          </a:endParaRPr>
        </a:p>
      </dgm:t>
    </dgm:pt>
    <dgm:pt modelId="{6869E0C7-8EDD-4A51-B474-F34335F31C2A}" type="parTrans" cxnId="{33BBD142-A228-49A7-9B27-EA6C9552542F}">
      <dgm:prSet/>
      <dgm:spPr/>
      <dgm:t>
        <a:bodyPr/>
        <a:lstStyle/>
        <a:p>
          <a:endParaRPr lang="es-EC" sz="2200">
            <a:latin typeface="Bw Modelica" panose="00000600000000000000" pitchFamily="50" charset="0"/>
          </a:endParaRPr>
        </a:p>
      </dgm:t>
    </dgm:pt>
    <dgm:pt modelId="{872FBC1D-830F-4B97-9EF9-B51A29AD648E}" type="sibTrans" cxnId="{33BBD142-A228-49A7-9B27-EA6C9552542F}">
      <dgm:prSet/>
      <dgm:spPr/>
      <dgm:t>
        <a:bodyPr/>
        <a:lstStyle/>
        <a:p>
          <a:endParaRPr lang="es-EC" sz="2200">
            <a:latin typeface="Bw Modelica" panose="00000600000000000000" pitchFamily="50" charset="0"/>
          </a:endParaRPr>
        </a:p>
      </dgm:t>
    </dgm:pt>
    <dgm:pt modelId="{B1530D3C-0750-46D8-AAE7-A2C0F840A60D}">
      <dgm:prSet phldrT="[Texto]" phldr="0" custT="1"/>
      <dgm:spPr/>
      <dgm:t>
        <a:bodyPr/>
        <a:lstStyle/>
        <a:p>
          <a:r>
            <a:rPr lang="es-ES" sz="2200" dirty="0">
              <a:latin typeface="Bw Modelica" panose="00000600000000000000" pitchFamily="50" charset="0"/>
            </a:rPr>
            <a:t>…y un cambio visible de actitud y dirección de vida, demostrando que ha renunciado al pecado y ha decidido vivir como hijo del reino de Dios.</a:t>
          </a:r>
          <a:endParaRPr lang="es-EC" sz="2200" dirty="0">
            <a:latin typeface="Bw Modelica" panose="00000600000000000000" pitchFamily="50" charset="0"/>
          </a:endParaRPr>
        </a:p>
      </dgm:t>
    </dgm:pt>
    <dgm:pt modelId="{C0A1742F-CFC5-4FF8-9E9F-757DB13F39A6}" type="parTrans" cxnId="{380C3402-16C6-4C54-8D42-A49873A522FF}">
      <dgm:prSet/>
      <dgm:spPr/>
      <dgm:t>
        <a:bodyPr/>
        <a:lstStyle/>
        <a:p>
          <a:endParaRPr lang="es-EC" sz="2200">
            <a:latin typeface="Bw Modelica" panose="00000600000000000000" pitchFamily="50" charset="0"/>
          </a:endParaRPr>
        </a:p>
      </dgm:t>
    </dgm:pt>
    <dgm:pt modelId="{F4DC7537-A8D6-4776-8C27-23E1D184FA71}" type="sibTrans" cxnId="{380C3402-16C6-4C54-8D42-A49873A522FF}">
      <dgm:prSet/>
      <dgm:spPr/>
      <dgm:t>
        <a:bodyPr/>
        <a:lstStyle/>
        <a:p>
          <a:endParaRPr lang="es-EC" sz="2200">
            <a:latin typeface="Bw Modelica" panose="00000600000000000000" pitchFamily="50" charset="0"/>
          </a:endParaRPr>
        </a:p>
      </dgm:t>
    </dgm:pt>
    <dgm:pt modelId="{55EAE2E4-C427-4F8E-9E86-29F143C8D891}" type="pres">
      <dgm:prSet presAssocID="{1AADCB15-8E72-46EA-A9D5-B2A137D86947}" presName="rootnode" presStyleCnt="0">
        <dgm:presLayoutVars>
          <dgm:chMax/>
          <dgm:chPref/>
          <dgm:dir/>
          <dgm:animLvl val="lvl"/>
        </dgm:presLayoutVars>
      </dgm:prSet>
      <dgm:spPr/>
    </dgm:pt>
    <dgm:pt modelId="{998C1954-32AC-4FE2-9D81-EA890B20790F}" type="pres">
      <dgm:prSet presAssocID="{CCDB600E-6853-400B-9F3A-E1C9CB4AB78F}" presName="composite" presStyleCnt="0"/>
      <dgm:spPr/>
    </dgm:pt>
    <dgm:pt modelId="{600725F7-C10E-4F55-ADE7-5FD1A7625C49}" type="pres">
      <dgm:prSet presAssocID="{CCDB600E-6853-400B-9F3A-E1C9CB4AB78F}" presName="LShape" presStyleLbl="alignNode1" presStyleIdx="0" presStyleCnt="3"/>
      <dgm:spPr/>
    </dgm:pt>
    <dgm:pt modelId="{C16FA311-1A6B-41BD-8920-954F5966D096}" type="pres">
      <dgm:prSet presAssocID="{CCDB600E-6853-400B-9F3A-E1C9CB4AB78F}" presName="ParentText" presStyleLbl="revTx" presStyleIdx="0" presStyleCnt="2">
        <dgm:presLayoutVars>
          <dgm:chMax val="0"/>
          <dgm:chPref val="0"/>
          <dgm:bulletEnabled val="1"/>
        </dgm:presLayoutVars>
      </dgm:prSet>
      <dgm:spPr/>
    </dgm:pt>
    <dgm:pt modelId="{6BC8B5A8-B0AD-44EF-966C-82EEF7D2AFDB}" type="pres">
      <dgm:prSet presAssocID="{CCDB600E-6853-400B-9F3A-E1C9CB4AB78F}" presName="Triangle" presStyleLbl="alignNode1" presStyleIdx="1" presStyleCnt="3"/>
      <dgm:spPr/>
    </dgm:pt>
    <dgm:pt modelId="{C7B48830-FBEB-4B17-A9B2-6EAD4E85F2DC}" type="pres">
      <dgm:prSet presAssocID="{872FBC1D-830F-4B97-9EF9-B51A29AD648E}" presName="sibTrans" presStyleCnt="0"/>
      <dgm:spPr/>
    </dgm:pt>
    <dgm:pt modelId="{60C7E832-1C4C-4D83-8001-C9C7038DBAE8}" type="pres">
      <dgm:prSet presAssocID="{872FBC1D-830F-4B97-9EF9-B51A29AD648E}" presName="space" presStyleCnt="0"/>
      <dgm:spPr/>
    </dgm:pt>
    <dgm:pt modelId="{0F19D0D4-14B1-4D7A-930F-B441A278FDA5}" type="pres">
      <dgm:prSet presAssocID="{B1530D3C-0750-46D8-AAE7-A2C0F840A60D}" presName="composite" presStyleCnt="0"/>
      <dgm:spPr/>
    </dgm:pt>
    <dgm:pt modelId="{CB7F3DD4-B914-485B-8D73-F737E38B94BB}" type="pres">
      <dgm:prSet presAssocID="{B1530D3C-0750-46D8-AAE7-A2C0F840A60D}" presName="LShape" presStyleLbl="alignNode1" presStyleIdx="2" presStyleCnt="3"/>
      <dgm:spPr/>
    </dgm:pt>
    <dgm:pt modelId="{05920144-7703-48CD-9EF6-A3C34B616019}" type="pres">
      <dgm:prSet presAssocID="{B1530D3C-0750-46D8-AAE7-A2C0F840A60D}" presName="ParentText" presStyleLbl="revTx" presStyleIdx="1" presStyleCnt="2" custScaleX="100705" custLinFactNeighborX="4176">
        <dgm:presLayoutVars>
          <dgm:chMax val="0"/>
          <dgm:chPref val="0"/>
          <dgm:bulletEnabled val="1"/>
        </dgm:presLayoutVars>
      </dgm:prSet>
      <dgm:spPr/>
    </dgm:pt>
  </dgm:ptLst>
  <dgm:cxnLst>
    <dgm:cxn modelId="{380C3402-16C6-4C54-8D42-A49873A522FF}" srcId="{1AADCB15-8E72-46EA-A9D5-B2A137D86947}" destId="{B1530D3C-0750-46D8-AAE7-A2C0F840A60D}" srcOrd="1" destOrd="0" parTransId="{C0A1742F-CFC5-4FF8-9E9F-757DB13F39A6}" sibTransId="{F4DC7537-A8D6-4776-8C27-23E1D184FA71}"/>
    <dgm:cxn modelId="{33BBD142-A228-49A7-9B27-EA6C9552542F}" srcId="{1AADCB15-8E72-46EA-A9D5-B2A137D86947}" destId="{CCDB600E-6853-400B-9F3A-E1C9CB4AB78F}" srcOrd="0" destOrd="0" parTransId="{6869E0C7-8EDD-4A51-B474-F34335F31C2A}" sibTransId="{872FBC1D-830F-4B97-9EF9-B51A29AD648E}"/>
    <dgm:cxn modelId="{3CD38CD3-5F4D-4EE7-8F69-2A2B1D96E13F}" type="presOf" srcId="{B1530D3C-0750-46D8-AAE7-A2C0F840A60D}" destId="{05920144-7703-48CD-9EF6-A3C34B616019}" srcOrd="0" destOrd="0" presId="urn:microsoft.com/office/officeart/2009/3/layout/StepUpProcess"/>
    <dgm:cxn modelId="{09F804E0-D105-4762-9F2D-CAFCB7C33B3C}" type="presOf" srcId="{CCDB600E-6853-400B-9F3A-E1C9CB4AB78F}" destId="{C16FA311-1A6B-41BD-8920-954F5966D096}" srcOrd="0" destOrd="0" presId="urn:microsoft.com/office/officeart/2009/3/layout/StepUpProcess"/>
    <dgm:cxn modelId="{2CC165F3-44A6-4607-8EB4-2C5F59FB041B}" type="presOf" srcId="{1AADCB15-8E72-46EA-A9D5-B2A137D86947}" destId="{55EAE2E4-C427-4F8E-9E86-29F143C8D891}" srcOrd="0" destOrd="0" presId="urn:microsoft.com/office/officeart/2009/3/layout/StepUpProcess"/>
    <dgm:cxn modelId="{49C93135-FD12-4977-A31E-DB7EDF6F59AD}" type="presParOf" srcId="{55EAE2E4-C427-4F8E-9E86-29F143C8D891}" destId="{998C1954-32AC-4FE2-9D81-EA890B20790F}" srcOrd="0" destOrd="0" presId="urn:microsoft.com/office/officeart/2009/3/layout/StepUpProcess"/>
    <dgm:cxn modelId="{573F780D-97AF-40BD-847D-2CBB7AC7FA32}" type="presParOf" srcId="{998C1954-32AC-4FE2-9D81-EA890B20790F}" destId="{600725F7-C10E-4F55-ADE7-5FD1A7625C49}" srcOrd="0" destOrd="0" presId="urn:microsoft.com/office/officeart/2009/3/layout/StepUpProcess"/>
    <dgm:cxn modelId="{868E4CEA-8C70-483F-BFE1-DD793FC8A276}" type="presParOf" srcId="{998C1954-32AC-4FE2-9D81-EA890B20790F}" destId="{C16FA311-1A6B-41BD-8920-954F5966D096}" srcOrd="1" destOrd="0" presId="urn:microsoft.com/office/officeart/2009/3/layout/StepUpProcess"/>
    <dgm:cxn modelId="{5CA4A60C-4EE7-440F-AF17-C732C0FCFCA6}" type="presParOf" srcId="{998C1954-32AC-4FE2-9D81-EA890B20790F}" destId="{6BC8B5A8-B0AD-44EF-966C-82EEF7D2AFDB}" srcOrd="2" destOrd="0" presId="urn:microsoft.com/office/officeart/2009/3/layout/StepUpProcess"/>
    <dgm:cxn modelId="{DF5489D6-8DA8-4CBA-859B-A22FD5B49557}" type="presParOf" srcId="{55EAE2E4-C427-4F8E-9E86-29F143C8D891}" destId="{C7B48830-FBEB-4B17-A9B2-6EAD4E85F2DC}" srcOrd="1" destOrd="0" presId="urn:microsoft.com/office/officeart/2009/3/layout/StepUpProcess"/>
    <dgm:cxn modelId="{B96D52D5-99A7-48D4-87FC-C34A39E34E2A}" type="presParOf" srcId="{C7B48830-FBEB-4B17-A9B2-6EAD4E85F2DC}" destId="{60C7E832-1C4C-4D83-8001-C9C7038DBAE8}" srcOrd="0" destOrd="0" presId="urn:microsoft.com/office/officeart/2009/3/layout/StepUpProcess"/>
    <dgm:cxn modelId="{5B7303C2-779C-4E4C-AD95-6DBEC1095DEF}" type="presParOf" srcId="{55EAE2E4-C427-4F8E-9E86-29F143C8D891}" destId="{0F19D0D4-14B1-4D7A-930F-B441A278FDA5}" srcOrd="2" destOrd="0" presId="urn:microsoft.com/office/officeart/2009/3/layout/StepUpProcess"/>
    <dgm:cxn modelId="{4A736F91-6EAE-48D8-9902-42E8482B19B4}" type="presParOf" srcId="{0F19D0D4-14B1-4D7A-930F-B441A278FDA5}" destId="{CB7F3DD4-B914-485B-8D73-F737E38B94BB}" srcOrd="0" destOrd="0" presId="urn:microsoft.com/office/officeart/2009/3/layout/StepUpProcess"/>
    <dgm:cxn modelId="{1D656DED-CD5C-439F-ADEE-76EE9773D660}" type="presParOf" srcId="{0F19D0D4-14B1-4D7A-930F-B441A278FDA5}" destId="{05920144-7703-48CD-9EF6-A3C34B616019}" srcOrd="1" destOrd="0" presId="urn:microsoft.com/office/officeart/2009/3/layout/StepUpProces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A5585B9-5191-41D8-B789-C1E50EAFF424}"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C"/>
        </a:p>
      </dgm:t>
    </dgm:pt>
    <dgm:pt modelId="{D523F6B8-358B-44AC-A810-FD6247CC385D}">
      <dgm:prSet phldrT="[Texto]" custT="1"/>
      <dgm:spPr/>
      <dgm:t>
        <a:bodyPr/>
        <a:lstStyle/>
        <a:p>
          <a:r>
            <a:rPr lang="es-ES" sz="2200" dirty="0">
              <a:latin typeface="Bw Modelica" panose="00000600000000000000" pitchFamily="50" charset="0"/>
            </a:rPr>
            <a:t>La promesa dada a los creyentes genuinos es la salvación y la vida eterna en Cristo, y asegura que nadie podrá arrebatarlos de su mano…</a:t>
          </a:r>
          <a:endParaRPr lang="es-EC" sz="2200" dirty="0">
            <a:latin typeface="Bw Modelica" panose="00000600000000000000" pitchFamily="50" charset="0"/>
          </a:endParaRPr>
        </a:p>
      </dgm:t>
    </dgm:pt>
    <dgm:pt modelId="{8D91D29A-85F1-4218-9ADE-11BE674AB9D3}" type="parTrans" cxnId="{1E70C8BA-34BA-4AAA-B514-A2F81077E86B}">
      <dgm:prSet/>
      <dgm:spPr/>
      <dgm:t>
        <a:bodyPr/>
        <a:lstStyle/>
        <a:p>
          <a:endParaRPr lang="es-EC"/>
        </a:p>
      </dgm:t>
    </dgm:pt>
    <dgm:pt modelId="{5A22EDB5-7A50-4513-A330-869B54527BF6}" type="sibTrans" cxnId="{1E70C8BA-34BA-4AAA-B514-A2F81077E86B}">
      <dgm:prSet/>
      <dgm:spPr/>
      <dgm:t>
        <a:bodyPr/>
        <a:lstStyle/>
        <a:p>
          <a:endParaRPr lang="es-EC"/>
        </a:p>
      </dgm:t>
    </dgm:pt>
    <dgm:pt modelId="{9BFF9D80-2D0C-41CF-964B-E286A72FCC51}">
      <dgm:prSet phldrT="[Texto]" custT="1"/>
      <dgm:spPr/>
      <dgm:t>
        <a:bodyPr/>
        <a:lstStyle/>
        <a:p>
          <a:r>
            <a:rPr lang="es-ES" sz="2200" dirty="0">
              <a:latin typeface="Bw Modelica" panose="00000600000000000000" pitchFamily="50" charset="0"/>
            </a:rPr>
            <a:t>…esta seguridad se recibe bajo la condición de perseverar hasta el fin en una fe viva, confiando en sus promesas…</a:t>
          </a:r>
          <a:endParaRPr lang="es-EC" sz="2200" dirty="0">
            <a:latin typeface="Bw Modelica" panose="00000600000000000000" pitchFamily="50" charset="0"/>
          </a:endParaRPr>
        </a:p>
      </dgm:t>
    </dgm:pt>
    <dgm:pt modelId="{759648A7-BE2A-489B-83BC-6624FC028F99}" type="parTrans" cxnId="{92C16516-7478-4223-A803-09168DBB8A8F}">
      <dgm:prSet/>
      <dgm:spPr/>
      <dgm:t>
        <a:bodyPr/>
        <a:lstStyle/>
        <a:p>
          <a:endParaRPr lang="es-EC"/>
        </a:p>
      </dgm:t>
    </dgm:pt>
    <dgm:pt modelId="{3A8B0B8F-F69F-4E1B-B1DC-2CBAA71E93C6}" type="sibTrans" cxnId="{92C16516-7478-4223-A803-09168DBB8A8F}">
      <dgm:prSet/>
      <dgm:spPr/>
      <dgm:t>
        <a:bodyPr/>
        <a:lstStyle/>
        <a:p>
          <a:endParaRPr lang="es-EC"/>
        </a:p>
      </dgm:t>
    </dgm:pt>
    <dgm:pt modelId="{A5451605-FFCB-4F3A-B27F-BFE1F12EEB9E}">
      <dgm:prSet phldrT="[Texto]" custT="1"/>
      <dgm:spPr/>
      <dgm:t>
        <a:bodyPr/>
        <a:lstStyle/>
        <a:p>
          <a:r>
            <a:rPr lang="es-ES" sz="2200" dirty="0">
              <a:latin typeface="Bw Modelica" panose="00000600000000000000" pitchFamily="50" charset="0"/>
            </a:rPr>
            <a:t>…escuchando su voz y siguiéndole en obediencia, pues solo bajo una dependencia constante de Cristo se asegura la promesa.</a:t>
          </a:r>
          <a:endParaRPr lang="es-EC" sz="2200" dirty="0">
            <a:latin typeface="Bw Modelica" panose="00000600000000000000" pitchFamily="50" charset="0"/>
          </a:endParaRPr>
        </a:p>
      </dgm:t>
    </dgm:pt>
    <dgm:pt modelId="{4B0A9E85-852F-49B5-B425-29B4EFBC39EE}" type="parTrans" cxnId="{2005D028-4621-4076-A4DB-134833029C5E}">
      <dgm:prSet/>
      <dgm:spPr/>
      <dgm:t>
        <a:bodyPr/>
        <a:lstStyle/>
        <a:p>
          <a:endParaRPr lang="es-EC"/>
        </a:p>
      </dgm:t>
    </dgm:pt>
    <dgm:pt modelId="{B07448D3-FBA3-4B31-9D6F-CEE99F2E0724}" type="sibTrans" cxnId="{2005D028-4621-4076-A4DB-134833029C5E}">
      <dgm:prSet/>
      <dgm:spPr/>
      <dgm:t>
        <a:bodyPr/>
        <a:lstStyle/>
        <a:p>
          <a:endParaRPr lang="es-EC"/>
        </a:p>
      </dgm:t>
    </dgm:pt>
    <dgm:pt modelId="{568FB11E-DB13-43D3-859F-59EA27B96938}" type="pres">
      <dgm:prSet presAssocID="{3A5585B9-5191-41D8-B789-C1E50EAFF424}" presName="Name0" presStyleCnt="0">
        <dgm:presLayoutVars>
          <dgm:chPref val="3"/>
          <dgm:dir val="rev"/>
          <dgm:animLvl val="lvl"/>
          <dgm:resizeHandles/>
        </dgm:presLayoutVars>
      </dgm:prSet>
      <dgm:spPr/>
    </dgm:pt>
    <dgm:pt modelId="{98ED776C-D925-4192-B7D5-B14D411B3883}" type="pres">
      <dgm:prSet presAssocID="{D523F6B8-358B-44AC-A810-FD6247CC385D}" presName="horFlow" presStyleCnt="0"/>
      <dgm:spPr/>
    </dgm:pt>
    <dgm:pt modelId="{680B4DF0-7777-449B-8BC5-128CB95E23DF}" type="pres">
      <dgm:prSet presAssocID="{D523F6B8-358B-44AC-A810-FD6247CC385D}" presName="bigChev" presStyleLbl="node1" presStyleIdx="0" presStyleCnt="3" custScaleX="202586" custScaleY="130673"/>
      <dgm:spPr>
        <a:prstGeom prst="homePlate">
          <a:avLst/>
        </a:prstGeom>
      </dgm:spPr>
    </dgm:pt>
    <dgm:pt modelId="{2A7820D1-5237-408E-8D35-9FAC00810E5C}" type="pres">
      <dgm:prSet presAssocID="{D523F6B8-358B-44AC-A810-FD6247CC385D}" presName="vSp" presStyleCnt="0"/>
      <dgm:spPr/>
    </dgm:pt>
    <dgm:pt modelId="{ED02BAAD-ECC8-4421-80F5-75069BCD4B26}" type="pres">
      <dgm:prSet presAssocID="{9BFF9D80-2D0C-41CF-964B-E286A72FCC51}" presName="horFlow" presStyleCnt="0"/>
      <dgm:spPr/>
    </dgm:pt>
    <dgm:pt modelId="{A56FA087-F3E2-4A96-8037-C4ACABD84949}" type="pres">
      <dgm:prSet presAssocID="{9BFF9D80-2D0C-41CF-964B-E286A72FCC51}" presName="bigChev" presStyleLbl="node1" presStyleIdx="1" presStyleCnt="3" custScaleX="202586" custScaleY="130673"/>
      <dgm:spPr>
        <a:prstGeom prst="homePlate">
          <a:avLst/>
        </a:prstGeom>
      </dgm:spPr>
    </dgm:pt>
    <dgm:pt modelId="{16554D72-313F-489F-B3B2-604EBDBC8146}" type="pres">
      <dgm:prSet presAssocID="{9BFF9D80-2D0C-41CF-964B-E286A72FCC51}" presName="vSp" presStyleCnt="0"/>
      <dgm:spPr/>
    </dgm:pt>
    <dgm:pt modelId="{E0B18C5A-F7A1-4D2B-9F3A-33C30EDDA746}" type="pres">
      <dgm:prSet presAssocID="{A5451605-FFCB-4F3A-B27F-BFE1F12EEB9E}" presName="horFlow" presStyleCnt="0"/>
      <dgm:spPr/>
    </dgm:pt>
    <dgm:pt modelId="{EEABFEA6-5D8E-4B4B-B2C9-30FF763E556A}" type="pres">
      <dgm:prSet presAssocID="{A5451605-FFCB-4F3A-B27F-BFE1F12EEB9E}" presName="bigChev" presStyleLbl="node1" presStyleIdx="2" presStyleCnt="3" custScaleX="202586" custScaleY="130673"/>
      <dgm:spPr>
        <a:prstGeom prst="homePlate">
          <a:avLst/>
        </a:prstGeom>
      </dgm:spPr>
    </dgm:pt>
  </dgm:ptLst>
  <dgm:cxnLst>
    <dgm:cxn modelId="{B4758314-A681-476A-8A13-224C5E415A9D}" type="presOf" srcId="{D523F6B8-358B-44AC-A810-FD6247CC385D}" destId="{680B4DF0-7777-449B-8BC5-128CB95E23DF}" srcOrd="0" destOrd="0" presId="urn:microsoft.com/office/officeart/2005/8/layout/lProcess3"/>
    <dgm:cxn modelId="{92C16516-7478-4223-A803-09168DBB8A8F}" srcId="{3A5585B9-5191-41D8-B789-C1E50EAFF424}" destId="{9BFF9D80-2D0C-41CF-964B-E286A72FCC51}" srcOrd="1" destOrd="0" parTransId="{759648A7-BE2A-489B-83BC-6624FC028F99}" sibTransId="{3A8B0B8F-F69F-4E1B-B1DC-2CBAA71E93C6}"/>
    <dgm:cxn modelId="{2005D028-4621-4076-A4DB-134833029C5E}" srcId="{3A5585B9-5191-41D8-B789-C1E50EAFF424}" destId="{A5451605-FFCB-4F3A-B27F-BFE1F12EEB9E}" srcOrd="2" destOrd="0" parTransId="{4B0A9E85-852F-49B5-B425-29B4EFBC39EE}" sibTransId="{B07448D3-FBA3-4B31-9D6F-CEE99F2E0724}"/>
    <dgm:cxn modelId="{B1CBF44F-808A-4421-9095-00DB6C697A33}" type="presOf" srcId="{9BFF9D80-2D0C-41CF-964B-E286A72FCC51}" destId="{A56FA087-F3E2-4A96-8037-C4ACABD84949}" srcOrd="0" destOrd="0" presId="urn:microsoft.com/office/officeart/2005/8/layout/lProcess3"/>
    <dgm:cxn modelId="{1E70C8BA-34BA-4AAA-B514-A2F81077E86B}" srcId="{3A5585B9-5191-41D8-B789-C1E50EAFF424}" destId="{D523F6B8-358B-44AC-A810-FD6247CC385D}" srcOrd="0" destOrd="0" parTransId="{8D91D29A-85F1-4218-9ADE-11BE674AB9D3}" sibTransId="{5A22EDB5-7A50-4513-A330-869B54527BF6}"/>
    <dgm:cxn modelId="{498ED1C0-B304-4D25-9CBD-58FDCE3B5365}" type="presOf" srcId="{3A5585B9-5191-41D8-B789-C1E50EAFF424}" destId="{568FB11E-DB13-43D3-859F-59EA27B96938}" srcOrd="0" destOrd="0" presId="urn:microsoft.com/office/officeart/2005/8/layout/lProcess3"/>
    <dgm:cxn modelId="{C5DC2BC7-E261-4AB6-A88F-9E84E6716027}" type="presOf" srcId="{A5451605-FFCB-4F3A-B27F-BFE1F12EEB9E}" destId="{EEABFEA6-5D8E-4B4B-B2C9-30FF763E556A}" srcOrd="0" destOrd="0" presId="urn:microsoft.com/office/officeart/2005/8/layout/lProcess3"/>
    <dgm:cxn modelId="{038E65F8-3DB7-4800-B542-A1ED1964D8B5}" type="presParOf" srcId="{568FB11E-DB13-43D3-859F-59EA27B96938}" destId="{98ED776C-D925-4192-B7D5-B14D411B3883}" srcOrd="0" destOrd="0" presId="urn:microsoft.com/office/officeart/2005/8/layout/lProcess3"/>
    <dgm:cxn modelId="{C8A58D7C-D5FE-490D-B6E8-7CCAE514FE61}" type="presParOf" srcId="{98ED776C-D925-4192-B7D5-B14D411B3883}" destId="{680B4DF0-7777-449B-8BC5-128CB95E23DF}" srcOrd="0" destOrd="0" presId="urn:microsoft.com/office/officeart/2005/8/layout/lProcess3"/>
    <dgm:cxn modelId="{64D3C741-CA71-47F6-95CA-98E701C484FB}" type="presParOf" srcId="{568FB11E-DB13-43D3-859F-59EA27B96938}" destId="{2A7820D1-5237-408E-8D35-9FAC00810E5C}" srcOrd="1" destOrd="0" presId="urn:microsoft.com/office/officeart/2005/8/layout/lProcess3"/>
    <dgm:cxn modelId="{0A483977-3097-4A96-A513-06A6EF94887A}" type="presParOf" srcId="{568FB11E-DB13-43D3-859F-59EA27B96938}" destId="{ED02BAAD-ECC8-4421-80F5-75069BCD4B26}" srcOrd="2" destOrd="0" presId="urn:microsoft.com/office/officeart/2005/8/layout/lProcess3"/>
    <dgm:cxn modelId="{6526EBC1-3B30-45B9-BA64-2A57B0140FD9}" type="presParOf" srcId="{ED02BAAD-ECC8-4421-80F5-75069BCD4B26}" destId="{A56FA087-F3E2-4A96-8037-C4ACABD84949}" srcOrd="0" destOrd="0" presId="urn:microsoft.com/office/officeart/2005/8/layout/lProcess3"/>
    <dgm:cxn modelId="{B3F1008D-38DB-474F-ABD0-7DB8EB6DBFC9}" type="presParOf" srcId="{568FB11E-DB13-43D3-859F-59EA27B96938}" destId="{16554D72-313F-489F-B3B2-604EBDBC8146}" srcOrd="3" destOrd="0" presId="urn:microsoft.com/office/officeart/2005/8/layout/lProcess3"/>
    <dgm:cxn modelId="{EFE858DD-C961-4C72-B8B5-0F0ABC36DDB6}" type="presParOf" srcId="{568FB11E-DB13-43D3-859F-59EA27B96938}" destId="{E0B18C5A-F7A1-4D2B-9F3A-33C30EDDA746}" srcOrd="4" destOrd="0" presId="urn:microsoft.com/office/officeart/2005/8/layout/lProcess3"/>
    <dgm:cxn modelId="{FB0378AB-C566-4A06-BADC-ED9545B5517E}" type="presParOf" srcId="{E0B18C5A-F7A1-4D2B-9F3A-33C30EDDA746}" destId="{EEABFEA6-5D8E-4B4B-B2C9-30FF763E556A}" srcOrd="0"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2116EE-53DE-498E-8E86-AA93E94C6B97}">
      <dsp:nvSpPr>
        <dsp:cNvPr id="0" name=""/>
        <dsp:cNvSpPr/>
      </dsp:nvSpPr>
      <dsp:spPr>
        <a:xfrm>
          <a:off x="0" y="2711204"/>
          <a:ext cx="6147572" cy="1816033"/>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…de esta preparación depende que la iglesia sea librada de disensiones internas y resentimientos, y que, en su lugar, se manifieste un profundo y sincero anhelo por la salvación de las almas.</a:t>
          </a:r>
          <a:endParaRPr lang="es-EC" sz="2200" kern="1200" dirty="0">
            <a:latin typeface="Bw Modelica" panose="00000600000000000000" pitchFamily="50" charset="0"/>
          </a:endParaRPr>
        </a:p>
      </dsp:txBody>
      <dsp:txXfrm>
        <a:off x="0" y="2711204"/>
        <a:ext cx="6147572" cy="1816033"/>
      </dsp:txXfrm>
    </dsp:sp>
    <dsp:sp modelId="{EB05ED16-170E-4ABA-A9FC-1E534D3C8009}">
      <dsp:nvSpPr>
        <dsp:cNvPr id="0" name=""/>
        <dsp:cNvSpPr/>
      </dsp:nvSpPr>
      <dsp:spPr>
        <a:xfrm rot="10800000">
          <a:off x="0" y="10477"/>
          <a:ext cx="6147572" cy="2768726"/>
        </a:xfrm>
        <a:prstGeom prst="upArrowCallou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preparación para un esfuerzo misionero fructífero consiste en la entrega personal a Dios, la unidad espiritual de los creyentes sostenida por la oración y la fe en la promesa del Espíritu Santo…</a:t>
          </a:r>
          <a:endParaRPr lang="es-EC" sz="2200" kern="1200" dirty="0">
            <a:latin typeface="Bw Modelica" panose="00000600000000000000" pitchFamily="50" charset="0"/>
          </a:endParaRPr>
        </a:p>
      </dsp:txBody>
      <dsp:txXfrm rot="10800000">
        <a:off x="0" y="10477"/>
        <a:ext cx="6147572" cy="17990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551" y="204019"/>
          <a:ext cx="5225569" cy="177541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Entre las enfermedades se encuentran: los intereses temporales, el egoísmo, la comodidad, la falta de amor práctico y compasivo…</a:t>
          </a:r>
          <a:endParaRPr lang="es-EC" sz="2200" kern="1200" dirty="0">
            <a:latin typeface="Bw Modelica" panose="00000600000000000000" pitchFamily="50" charset="0"/>
          </a:endParaRPr>
        </a:p>
      </dsp:txBody>
      <dsp:txXfrm>
        <a:off x="2551" y="204019"/>
        <a:ext cx="5225569" cy="1775419"/>
      </dsp:txXfrm>
    </dsp:sp>
    <dsp:sp modelId="{9D041828-6AD9-46A5-9720-92B6CDC6F09B}">
      <dsp:nvSpPr>
        <dsp:cNvPr id="0" name=""/>
        <dsp:cNvSpPr/>
      </dsp:nvSpPr>
      <dsp:spPr>
        <a:xfrm>
          <a:off x="2551" y="2192758"/>
          <a:ext cx="5225569" cy="186962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…esta negligencia espiritual e indiferencia por las almas provoca la indignación del cielo </a:t>
          </a:r>
          <a:r>
            <a:rPr lang="es-EC" sz="2200" kern="1200" dirty="0">
              <a:latin typeface="Bw Modelica" panose="00000600000000000000" pitchFamily="50" charset="0"/>
            </a:rPr>
            <a:t>y revela una iglesia sin condiciones de recibir de manera segura a nuevos conversos</a:t>
          </a:r>
          <a:r>
            <a:rPr lang="es-ES" sz="2200" kern="1200" dirty="0">
              <a:latin typeface="Bw Modelica" panose="00000600000000000000" pitchFamily="50" charset="0"/>
            </a:rPr>
            <a:t>.</a:t>
          </a:r>
          <a:endParaRPr lang="es-EC" sz="2200" kern="1200" dirty="0">
            <a:latin typeface="Bw Modelica" panose="00000600000000000000" pitchFamily="50" charset="0"/>
          </a:endParaRPr>
        </a:p>
      </dsp:txBody>
      <dsp:txXfrm>
        <a:off x="2551" y="2192758"/>
        <a:ext cx="5225569" cy="186962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093" y="1103"/>
          <a:ext cx="4285822" cy="161133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gracia de Dios es universal en su alcance, no está limitada por raza, nación, condición social, etc.…</a:t>
          </a:r>
          <a:endParaRPr lang="es-EC" sz="2200" kern="1200" dirty="0">
            <a:latin typeface="Bw Modelica" panose="00000600000000000000" pitchFamily="50" charset="0"/>
          </a:endParaRPr>
        </a:p>
      </dsp:txBody>
      <dsp:txXfrm>
        <a:off x="80752" y="79762"/>
        <a:ext cx="4128504" cy="1454012"/>
      </dsp:txXfrm>
    </dsp:sp>
    <dsp:sp modelId="{EBB866DD-D083-4ED5-84F5-2F33000EBA59}">
      <dsp:nvSpPr>
        <dsp:cNvPr id="0" name=""/>
        <dsp:cNvSpPr/>
      </dsp:nvSpPr>
      <dsp:spPr>
        <a:xfrm>
          <a:off x="2093" y="1799928"/>
          <a:ext cx="4285822" cy="1615567"/>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…Cristo mismo dio ejemplo de aquello pues, aunque recibió el rechazó de Israel, no anuló la invitación divina para ellos…</a:t>
          </a:r>
          <a:endParaRPr lang="es-EC" sz="2200" kern="1200" dirty="0">
            <a:latin typeface="Bw Modelica" panose="00000600000000000000" pitchFamily="50" charset="0"/>
          </a:endParaRPr>
        </a:p>
      </dsp:txBody>
      <dsp:txXfrm>
        <a:off x="80958" y="1878793"/>
        <a:ext cx="4128092" cy="1457837"/>
      </dsp:txXfrm>
    </dsp:sp>
    <dsp:sp modelId="{DE88F729-003C-480C-B2C6-A764B77E9997}">
      <dsp:nvSpPr>
        <dsp:cNvPr id="0" name=""/>
        <dsp:cNvSpPr/>
      </dsp:nvSpPr>
      <dsp:spPr>
        <a:xfrm>
          <a:off x="2093" y="3602990"/>
          <a:ext cx="4285822" cy="1685015"/>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…porque todo aquel que se acerca a Cristo con fe y arrepentimiento puede ser reconciliado con Dios y recibir la vida eterna.</a:t>
          </a:r>
          <a:endParaRPr lang="es-EC" sz="2200" kern="1200" dirty="0">
            <a:latin typeface="Bw Modelica" panose="00000600000000000000" pitchFamily="50" charset="0"/>
          </a:endParaRPr>
        </a:p>
      </dsp:txBody>
      <dsp:txXfrm>
        <a:off x="84349" y="3685246"/>
        <a:ext cx="4121310" cy="15205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B7B6AC-5F5D-47F9-BC9A-F299917F9C9D}">
      <dsp:nvSpPr>
        <dsp:cNvPr id="0" name=""/>
        <dsp:cNvSpPr/>
      </dsp:nvSpPr>
      <dsp:spPr>
        <a:xfrm>
          <a:off x="0" y="2703"/>
          <a:ext cx="5818256" cy="133045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Dios nunca ha dejado sin testimonio a aquellos que, aun sin conocer plenamente la verdad revelada, le buscan con un corazón sincero…</a:t>
          </a:r>
          <a:endParaRPr lang="es-EC" sz="2200" kern="1200" dirty="0">
            <a:latin typeface="Bw Modelica" panose="00000600000000000000" pitchFamily="50" charset="0"/>
          </a:endParaRPr>
        </a:p>
      </dsp:txBody>
      <dsp:txXfrm>
        <a:off x="38968" y="41671"/>
        <a:ext cx="5740320" cy="1252514"/>
      </dsp:txXfrm>
    </dsp:sp>
    <dsp:sp modelId="{453817D1-3B94-47AE-A879-A8732AC96949}">
      <dsp:nvSpPr>
        <dsp:cNvPr id="0" name=""/>
        <dsp:cNvSpPr/>
      </dsp:nvSpPr>
      <dsp:spPr>
        <a:xfrm rot="5400000">
          <a:off x="2485331" y="1389659"/>
          <a:ext cx="847593" cy="1017112"/>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rot="-5400000">
        <a:off x="2603994" y="1474418"/>
        <a:ext cx="610268" cy="593315"/>
      </dsp:txXfrm>
    </dsp:sp>
    <dsp:sp modelId="{70437E02-45D0-47C9-80E5-FE6E70D5D88D}">
      <dsp:nvSpPr>
        <dsp:cNvPr id="0" name=""/>
        <dsp:cNvSpPr/>
      </dsp:nvSpPr>
      <dsp:spPr>
        <a:xfrm>
          <a:off x="0" y="2463278"/>
          <a:ext cx="5818256" cy="16200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…para ellos, el plan de Dios es conducirlos progresivamente a una revelación más completa de la verdad, y mediante la obra misionera incorporarlos plenamente a su reino. </a:t>
          </a:r>
          <a:endParaRPr lang="es-EC" sz="2200" kern="1200" dirty="0">
            <a:latin typeface="Bw Modelica" panose="00000600000000000000" pitchFamily="50" charset="0"/>
          </a:endParaRPr>
        </a:p>
      </dsp:txBody>
      <dsp:txXfrm>
        <a:off x="47448" y="2510726"/>
        <a:ext cx="5723360" cy="152511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BD2E21-2165-45A3-839E-B1D444121E05}">
      <dsp:nvSpPr>
        <dsp:cNvPr id="0" name=""/>
        <dsp:cNvSpPr/>
      </dsp:nvSpPr>
      <dsp:spPr>
        <a:xfrm>
          <a:off x="5230" y="0"/>
          <a:ext cx="3184605" cy="158108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 todo aquel que confiesa a Jesús como su Señor y mantiene una relación viva con El…</a:t>
          </a:r>
          <a:endParaRPr lang="es-EC" sz="2200" kern="1200" dirty="0">
            <a:latin typeface="Bw Modelica" panose="00000600000000000000" pitchFamily="50" charset="0"/>
          </a:endParaRPr>
        </a:p>
      </dsp:txBody>
      <dsp:txXfrm>
        <a:off x="51539" y="46309"/>
        <a:ext cx="3091987" cy="1488471"/>
      </dsp:txXfrm>
    </dsp:sp>
    <dsp:sp modelId="{089E08A0-AF82-4D0A-8507-4505B02AF3E5}">
      <dsp:nvSpPr>
        <dsp:cNvPr id="0" name=""/>
        <dsp:cNvSpPr/>
      </dsp:nvSpPr>
      <dsp:spPr>
        <a:xfrm>
          <a:off x="3508295" y="395653"/>
          <a:ext cx="675136" cy="789782"/>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a:off x="3508295" y="553609"/>
        <a:ext cx="472595" cy="473870"/>
      </dsp:txXfrm>
    </dsp:sp>
    <dsp:sp modelId="{A9E22E17-36BE-49DF-A0EE-3DA88BEDBAE1}">
      <dsp:nvSpPr>
        <dsp:cNvPr id="0" name=""/>
        <dsp:cNvSpPr/>
      </dsp:nvSpPr>
      <dsp:spPr>
        <a:xfrm>
          <a:off x="4463677" y="0"/>
          <a:ext cx="3184605" cy="158108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…Dios le promete la seguridad de la salvación y plena aceptación delante de su presencia.</a:t>
          </a:r>
          <a:endParaRPr lang="es-EC" sz="2200" kern="1200" dirty="0">
            <a:latin typeface="Bw Modelica" panose="00000600000000000000" pitchFamily="50" charset="0"/>
          </a:endParaRPr>
        </a:p>
      </dsp:txBody>
      <dsp:txXfrm>
        <a:off x="4509986" y="46309"/>
        <a:ext cx="3091987" cy="148847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3266" y="108470"/>
          <a:ext cx="6688312" cy="126001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Creer implica que la Palabra de Dios y su Ley están en el corazón, gobiernan la vida diaria y se reflejan constantemente en las acciones, conversaciones y decisiones…</a:t>
          </a:r>
          <a:endParaRPr lang="es-EC" sz="2200" kern="1200" dirty="0">
            <a:latin typeface="Bw Modelica" panose="00000600000000000000" pitchFamily="50" charset="0"/>
          </a:endParaRPr>
        </a:p>
      </dsp:txBody>
      <dsp:txXfrm>
        <a:off x="64775" y="169979"/>
        <a:ext cx="6565294" cy="1136995"/>
      </dsp:txXfrm>
    </dsp:sp>
    <dsp:sp modelId="{EBB866DD-D083-4ED5-84F5-2F33000EBA59}">
      <dsp:nvSpPr>
        <dsp:cNvPr id="0" name=""/>
        <dsp:cNvSpPr/>
      </dsp:nvSpPr>
      <dsp:spPr>
        <a:xfrm>
          <a:off x="3266" y="1512386"/>
          <a:ext cx="6688312" cy="126001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presunción, en contraste, es una falsa fe que pretende reclamar las promesas de Dios sin someterse a su voluntad.</a:t>
          </a:r>
          <a:endParaRPr lang="es-EC" sz="2200" kern="1200" dirty="0">
            <a:latin typeface="Bw Modelica" panose="00000600000000000000" pitchFamily="50" charset="0"/>
          </a:endParaRPr>
        </a:p>
      </dsp:txBody>
      <dsp:txXfrm>
        <a:off x="64775" y="1573895"/>
        <a:ext cx="6565294" cy="113699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0B4DF0-7777-449B-8BC5-128CB95E23DF}">
      <dsp:nvSpPr>
        <dsp:cNvPr id="0" name=""/>
        <dsp:cNvSpPr/>
      </dsp:nvSpPr>
      <dsp:spPr>
        <a:xfrm>
          <a:off x="72001" y="436"/>
          <a:ext cx="6011996" cy="1417176"/>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fe falsa puede reconocer doctrinas correctas, pero no persevera en la obediencia ni refleja el carácter de Cristo…</a:t>
          </a:r>
          <a:endParaRPr lang="es-EC" sz="2200" kern="1200" dirty="0">
            <a:latin typeface="Bw Modelica" panose="00000600000000000000" pitchFamily="50" charset="0"/>
          </a:endParaRPr>
        </a:p>
      </dsp:txBody>
      <dsp:txXfrm>
        <a:off x="780589" y="436"/>
        <a:ext cx="4594820" cy="1417176"/>
      </dsp:txXfrm>
    </dsp:sp>
    <dsp:sp modelId="{A56FA087-F3E2-4A96-8037-C4ACABD84949}">
      <dsp:nvSpPr>
        <dsp:cNvPr id="0" name=""/>
        <dsp:cNvSpPr/>
      </dsp:nvSpPr>
      <dsp:spPr>
        <a:xfrm>
          <a:off x="72001" y="1531234"/>
          <a:ext cx="6011996" cy="1417176"/>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…en contraste, la fe verdadera impulsa al creyente a obrar motivado por el amor, pues ha contemplado a Cristo en la cruz…</a:t>
          </a:r>
          <a:endParaRPr lang="es-EC" sz="2200" kern="1200" dirty="0">
            <a:latin typeface="Bw Modelica" panose="00000600000000000000" pitchFamily="50" charset="0"/>
          </a:endParaRPr>
        </a:p>
      </dsp:txBody>
      <dsp:txXfrm>
        <a:off x="780589" y="1531234"/>
        <a:ext cx="4594820" cy="1417176"/>
      </dsp:txXfrm>
    </dsp:sp>
    <dsp:sp modelId="{EEABFEA6-5D8E-4B4B-B2C9-30FF763E556A}">
      <dsp:nvSpPr>
        <dsp:cNvPr id="0" name=""/>
        <dsp:cNvSpPr/>
      </dsp:nvSpPr>
      <dsp:spPr>
        <a:xfrm>
          <a:off x="72001" y="3062032"/>
          <a:ext cx="6011996" cy="1417176"/>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…es así que, </a:t>
          </a:r>
          <a:r>
            <a:rPr lang="es-EC" sz="2200" kern="1200" dirty="0">
              <a:latin typeface="Bw Modelica" panose="00000600000000000000" pitchFamily="50" charset="0"/>
            </a:rPr>
            <a:t>cuando una persona se aferra a Cristo por la fe, esta lo conduce </a:t>
          </a:r>
          <a:r>
            <a:rPr lang="es-ES" sz="2200" kern="1200" dirty="0">
              <a:latin typeface="Bw Modelica" panose="00000600000000000000" pitchFamily="50" charset="0"/>
            </a:rPr>
            <a:t>a una transformación progresiva del carácter.</a:t>
          </a:r>
          <a:endParaRPr lang="es-EC" sz="2200" kern="1200" dirty="0">
            <a:latin typeface="Bw Modelica" panose="00000600000000000000" pitchFamily="50" charset="0"/>
          </a:endParaRPr>
        </a:p>
      </dsp:txBody>
      <dsp:txXfrm>
        <a:off x="780589" y="3062032"/>
        <a:ext cx="4594820" cy="141717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3090" y="3"/>
          <a:ext cx="6327434" cy="118800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El bautismo no es un acto mágico que limpia el pecado, sino el símbolo visible de una decisión interior de apartarse del pecado y volverse a Dios… </a:t>
          </a:r>
          <a:endParaRPr lang="es-EC" sz="2100" kern="1200" dirty="0">
            <a:latin typeface="Bw Modelica" panose="00000600000000000000" pitchFamily="50" charset="0"/>
          </a:endParaRPr>
        </a:p>
      </dsp:txBody>
      <dsp:txXfrm>
        <a:off x="3090" y="3"/>
        <a:ext cx="6327434" cy="1188000"/>
      </dsp:txXfrm>
    </dsp:sp>
    <dsp:sp modelId="{9D041828-6AD9-46A5-9720-92B6CDC6F09B}">
      <dsp:nvSpPr>
        <dsp:cNvPr id="0" name=""/>
        <dsp:cNvSpPr/>
      </dsp:nvSpPr>
      <dsp:spPr>
        <a:xfrm>
          <a:off x="3090" y="1369478"/>
          <a:ext cx="6327434" cy="105298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…simboliza la muerte del viejo hombre, dominado por el pecado, y el comienzo de una vida renovada bajo el señorío de Cristo…</a:t>
          </a:r>
          <a:endParaRPr lang="es-EC" sz="2100" kern="1200" dirty="0">
            <a:latin typeface="Bw Modelica" panose="00000600000000000000" pitchFamily="50" charset="0"/>
          </a:endParaRPr>
        </a:p>
      </dsp:txBody>
      <dsp:txXfrm>
        <a:off x="3090" y="1369478"/>
        <a:ext cx="6327434" cy="1052984"/>
      </dsp:txXfrm>
    </dsp:sp>
    <dsp:sp modelId="{EBB866DD-D083-4ED5-84F5-2F33000EBA59}">
      <dsp:nvSpPr>
        <dsp:cNvPr id="0" name=""/>
        <dsp:cNvSpPr/>
      </dsp:nvSpPr>
      <dsp:spPr>
        <a:xfrm>
          <a:off x="3090" y="2603936"/>
          <a:ext cx="6327434" cy="1061332"/>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…representa un arrepentimiento genuino y el compromiso consciente de fidelidad del creyente con Dios.</a:t>
          </a:r>
          <a:endParaRPr lang="es-EC" sz="2100" kern="1200" dirty="0">
            <a:latin typeface="Bw Modelica" panose="00000600000000000000" pitchFamily="50" charset="0"/>
          </a:endParaRPr>
        </a:p>
      </dsp:txBody>
      <dsp:txXfrm>
        <a:off x="3090" y="2603936"/>
        <a:ext cx="6327434" cy="106133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0725F7-C10E-4F55-ADE7-5FD1A7625C49}">
      <dsp:nvSpPr>
        <dsp:cNvPr id="0" name=""/>
        <dsp:cNvSpPr/>
      </dsp:nvSpPr>
      <dsp:spPr>
        <a:xfrm rot="5400000">
          <a:off x="720585" y="386773"/>
          <a:ext cx="2163061" cy="3599284"/>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6FA311-1A6B-41BD-8920-954F5966D096}">
      <dsp:nvSpPr>
        <dsp:cNvPr id="0" name=""/>
        <dsp:cNvSpPr/>
      </dsp:nvSpPr>
      <dsp:spPr>
        <a:xfrm>
          <a:off x="359516" y="1462184"/>
          <a:ext cx="3249454" cy="28483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Debe ser evidente un arrepentimiento genuino, una fe sincera en Cristo, una comprensión consciente del significado del bautismo…</a:t>
          </a:r>
          <a:endParaRPr lang="es-EC" sz="2200" kern="1200" dirty="0">
            <a:latin typeface="Bw Modelica" panose="00000600000000000000" pitchFamily="50" charset="0"/>
          </a:endParaRPr>
        </a:p>
      </dsp:txBody>
      <dsp:txXfrm>
        <a:off x="359516" y="1462184"/>
        <a:ext cx="3249454" cy="2848337"/>
      </dsp:txXfrm>
    </dsp:sp>
    <dsp:sp modelId="{6BC8B5A8-B0AD-44EF-966C-82EEF7D2AFDB}">
      <dsp:nvSpPr>
        <dsp:cNvPr id="0" name=""/>
        <dsp:cNvSpPr/>
      </dsp:nvSpPr>
      <dsp:spPr>
        <a:xfrm>
          <a:off x="2995866" y="121789"/>
          <a:ext cx="613104" cy="613104"/>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7F3DD4-B914-485B-8D73-F737E38B94BB}">
      <dsp:nvSpPr>
        <dsp:cNvPr id="0" name=""/>
        <dsp:cNvSpPr/>
      </dsp:nvSpPr>
      <dsp:spPr>
        <a:xfrm rot="5400000">
          <a:off x="4698552" y="-597578"/>
          <a:ext cx="2163061" cy="3599284"/>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920144-7703-48CD-9EF6-A3C34B616019}">
      <dsp:nvSpPr>
        <dsp:cNvPr id="0" name=""/>
        <dsp:cNvSpPr/>
      </dsp:nvSpPr>
      <dsp:spPr>
        <a:xfrm>
          <a:off x="4328502" y="477832"/>
          <a:ext cx="3272363" cy="28483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…y un cambio visible de actitud y dirección de vida, demostrando que ha renunciado al pecado y ha decidido vivir como hijo del reino de Dios.</a:t>
          </a:r>
          <a:endParaRPr lang="es-EC" sz="2200" kern="1200" dirty="0">
            <a:latin typeface="Bw Modelica" panose="00000600000000000000" pitchFamily="50" charset="0"/>
          </a:endParaRPr>
        </a:p>
      </dsp:txBody>
      <dsp:txXfrm>
        <a:off x="4328502" y="477832"/>
        <a:ext cx="3272363" cy="284833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0B4DF0-7777-449B-8BC5-128CB95E23DF}">
      <dsp:nvSpPr>
        <dsp:cNvPr id="0" name=""/>
        <dsp:cNvSpPr/>
      </dsp:nvSpPr>
      <dsp:spPr>
        <a:xfrm rot="10800000">
          <a:off x="144954" y="1391"/>
          <a:ext cx="5579991" cy="1439693"/>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promesa dada a los creyentes genuinos es la salvación y la vida eterna en Cristo, y asegura que nadie podrá arrebatarlos de su mano…</a:t>
          </a:r>
          <a:endParaRPr lang="es-EC" sz="2200" kern="1200" dirty="0">
            <a:latin typeface="Bw Modelica" panose="00000600000000000000" pitchFamily="50" charset="0"/>
          </a:endParaRPr>
        </a:p>
      </dsp:txBody>
      <dsp:txXfrm rot="10800000">
        <a:off x="504877" y="1391"/>
        <a:ext cx="5220068" cy="1439693"/>
      </dsp:txXfrm>
    </dsp:sp>
    <dsp:sp modelId="{A56FA087-F3E2-4A96-8037-C4ACABD84949}">
      <dsp:nvSpPr>
        <dsp:cNvPr id="0" name=""/>
        <dsp:cNvSpPr/>
      </dsp:nvSpPr>
      <dsp:spPr>
        <a:xfrm rot="10800000">
          <a:off x="144954" y="1595330"/>
          <a:ext cx="5579991" cy="1439693"/>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…esta seguridad se recibe bajo la condición de perseverar hasta el fin en una fe viva, confiando en sus promesas…</a:t>
          </a:r>
          <a:endParaRPr lang="es-EC" sz="2200" kern="1200" dirty="0">
            <a:latin typeface="Bw Modelica" panose="00000600000000000000" pitchFamily="50" charset="0"/>
          </a:endParaRPr>
        </a:p>
      </dsp:txBody>
      <dsp:txXfrm rot="10800000">
        <a:off x="504877" y="1595330"/>
        <a:ext cx="5220068" cy="1439693"/>
      </dsp:txXfrm>
    </dsp:sp>
    <dsp:sp modelId="{EEABFEA6-5D8E-4B4B-B2C9-30FF763E556A}">
      <dsp:nvSpPr>
        <dsp:cNvPr id="0" name=""/>
        <dsp:cNvSpPr/>
      </dsp:nvSpPr>
      <dsp:spPr>
        <a:xfrm rot="10800000">
          <a:off x="144954" y="3189269"/>
          <a:ext cx="5579991" cy="1439693"/>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…escuchando su voz y siguiéndole en obediencia, pues solo bajo una dependencia constante de Cristo se asegura la promesa.</a:t>
          </a:r>
          <a:endParaRPr lang="es-EC" sz="2200" kern="1200" dirty="0">
            <a:latin typeface="Bw Modelica" panose="00000600000000000000" pitchFamily="50" charset="0"/>
          </a:endParaRPr>
        </a:p>
      </dsp:txBody>
      <dsp:txXfrm rot="10800000">
        <a:off x="504877" y="3189269"/>
        <a:ext cx="5220068" cy="1439693"/>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4A7BB-0907-41D9-99A7-D35765228B78}" type="datetimeFigureOut">
              <a:rPr lang="es-EC" smtClean="0"/>
              <a:t>24/12/2025</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5E3600-437F-4CDD-92CE-E102E17D15B7}" type="slidenum">
              <a:rPr lang="es-EC" smtClean="0"/>
              <a:t>‹Nº›</a:t>
            </a:fld>
            <a:endParaRPr lang="es-EC"/>
          </a:p>
        </p:txBody>
      </p:sp>
    </p:spTree>
    <p:extLst>
      <p:ext uri="{BB962C8B-B14F-4D97-AF65-F5344CB8AC3E}">
        <p14:creationId xmlns:p14="http://schemas.microsoft.com/office/powerpoint/2010/main" val="940187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a:t>
            </a:fld>
            <a:endParaRPr lang="es-EC"/>
          </a:p>
        </p:txBody>
      </p:sp>
    </p:spTree>
    <p:extLst>
      <p:ext uri="{BB962C8B-B14F-4D97-AF65-F5344CB8AC3E}">
        <p14:creationId xmlns:p14="http://schemas.microsoft.com/office/powerpoint/2010/main" val="3723794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4</a:t>
            </a:fld>
            <a:endParaRPr lang="es-EC"/>
          </a:p>
        </p:txBody>
      </p:sp>
    </p:spTree>
    <p:extLst>
      <p:ext uri="{BB962C8B-B14F-4D97-AF65-F5344CB8AC3E}">
        <p14:creationId xmlns:p14="http://schemas.microsoft.com/office/powerpoint/2010/main" val="2246735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5</a:t>
            </a:fld>
            <a:endParaRPr lang="es-EC"/>
          </a:p>
        </p:txBody>
      </p:sp>
    </p:spTree>
    <p:extLst>
      <p:ext uri="{BB962C8B-B14F-4D97-AF65-F5344CB8AC3E}">
        <p14:creationId xmlns:p14="http://schemas.microsoft.com/office/powerpoint/2010/main" val="2721403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sz="quarter" idx="5"/>
          </p:nvPr>
        </p:nvSpPr>
        <p:spPr/>
        <p:txBody>
          <a:bodyPr/>
          <a:lstStyle/>
          <a:p>
            <a:fld id="{615E3600-437F-4CDD-92CE-E102E17D15B7}" type="slidenum">
              <a:rPr lang="es-EC" smtClean="0"/>
              <a:t>6</a:t>
            </a:fld>
            <a:endParaRPr lang="es-EC"/>
          </a:p>
        </p:txBody>
      </p:sp>
    </p:spTree>
    <p:extLst>
      <p:ext uri="{BB962C8B-B14F-4D97-AF65-F5344CB8AC3E}">
        <p14:creationId xmlns:p14="http://schemas.microsoft.com/office/powerpoint/2010/main" val="2973002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7</a:t>
            </a:fld>
            <a:endParaRPr lang="es-EC"/>
          </a:p>
        </p:txBody>
      </p:sp>
    </p:spTree>
    <p:extLst>
      <p:ext uri="{BB962C8B-B14F-4D97-AF65-F5344CB8AC3E}">
        <p14:creationId xmlns:p14="http://schemas.microsoft.com/office/powerpoint/2010/main" val="35175917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8</a:t>
            </a:fld>
            <a:endParaRPr lang="es-EC"/>
          </a:p>
        </p:txBody>
      </p:sp>
    </p:spTree>
    <p:extLst>
      <p:ext uri="{BB962C8B-B14F-4D97-AF65-F5344CB8AC3E}">
        <p14:creationId xmlns:p14="http://schemas.microsoft.com/office/powerpoint/2010/main" val="81768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9</a:t>
            </a:fld>
            <a:endParaRPr lang="es-EC"/>
          </a:p>
        </p:txBody>
      </p:sp>
    </p:spTree>
    <p:extLst>
      <p:ext uri="{BB962C8B-B14F-4D97-AF65-F5344CB8AC3E}">
        <p14:creationId xmlns:p14="http://schemas.microsoft.com/office/powerpoint/2010/main" val="721022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10</a:t>
            </a:fld>
            <a:endParaRPr lang="es-EC"/>
          </a:p>
        </p:txBody>
      </p:sp>
    </p:spTree>
    <p:extLst>
      <p:ext uri="{BB962C8B-B14F-4D97-AF65-F5344CB8AC3E}">
        <p14:creationId xmlns:p14="http://schemas.microsoft.com/office/powerpoint/2010/main" val="1286566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11</a:t>
            </a:fld>
            <a:endParaRPr lang="es-EC"/>
          </a:p>
        </p:txBody>
      </p:sp>
    </p:spTree>
    <p:extLst>
      <p:ext uri="{BB962C8B-B14F-4D97-AF65-F5344CB8AC3E}">
        <p14:creationId xmlns:p14="http://schemas.microsoft.com/office/powerpoint/2010/main" val="339058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12</a:t>
            </a:fld>
            <a:endParaRPr lang="es-EC"/>
          </a:p>
        </p:txBody>
      </p:sp>
    </p:spTree>
    <p:extLst>
      <p:ext uri="{BB962C8B-B14F-4D97-AF65-F5344CB8AC3E}">
        <p14:creationId xmlns:p14="http://schemas.microsoft.com/office/powerpoint/2010/main" val="11055882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13</a:t>
            </a:fld>
            <a:endParaRPr lang="es-EC"/>
          </a:p>
        </p:txBody>
      </p:sp>
    </p:spTree>
    <p:extLst>
      <p:ext uri="{BB962C8B-B14F-4D97-AF65-F5344CB8AC3E}">
        <p14:creationId xmlns:p14="http://schemas.microsoft.com/office/powerpoint/2010/main" val="196180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14</a:t>
            </a:fld>
            <a:endParaRPr lang="es-EC"/>
          </a:p>
        </p:txBody>
      </p:sp>
    </p:spTree>
    <p:extLst>
      <p:ext uri="{BB962C8B-B14F-4D97-AF65-F5344CB8AC3E}">
        <p14:creationId xmlns:p14="http://schemas.microsoft.com/office/powerpoint/2010/main" val="29166138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15</a:t>
            </a:fld>
            <a:endParaRPr lang="es-EC"/>
          </a:p>
        </p:txBody>
      </p:sp>
    </p:spTree>
    <p:extLst>
      <p:ext uri="{BB962C8B-B14F-4D97-AF65-F5344CB8AC3E}">
        <p14:creationId xmlns:p14="http://schemas.microsoft.com/office/powerpoint/2010/main" val="3319081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24/12/2025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914298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24/12/2025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893355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865CB99C-21E8-4EC3-94AC-89B26B7F2FD4}" type="datetimeFigureOut">
              <a:rPr lang="es-EC" smtClean="0"/>
              <a:t>24/12/2025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75850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p:cNvSpPr>
            <a:spLocks noGrp="1"/>
          </p:cNvSpPr>
          <p:nvPr>
            <p:ph type="dt" sz="half" idx="10"/>
          </p:nvPr>
        </p:nvSpPr>
        <p:spPr/>
        <p:txBody>
          <a:bodyPr/>
          <a:lstStyle/>
          <a:p>
            <a:fld id="{865CB99C-21E8-4EC3-94AC-89B26B7F2FD4}" type="datetimeFigureOut">
              <a:rPr lang="es-EC" smtClean="0"/>
              <a:t>24/12/2025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85235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p:cNvSpPr>
            <a:spLocks noGrp="1"/>
          </p:cNvSpPr>
          <p:nvPr>
            <p:ph type="dt" sz="half" idx="10"/>
          </p:nvPr>
        </p:nvSpPr>
        <p:spPr/>
        <p:txBody>
          <a:bodyPr/>
          <a:lstStyle/>
          <a:p>
            <a:fld id="{865CB99C-21E8-4EC3-94AC-89B26B7F2FD4}" type="datetimeFigureOut">
              <a:rPr lang="es-EC" smtClean="0"/>
              <a:t>24/12/2025</a:t>
            </a:fld>
            <a:endParaRPr lang="es-EC" dirty="0"/>
          </a:p>
        </p:txBody>
      </p:sp>
      <p:sp>
        <p:nvSpPr>
          <p:cNvPr id="8" name="Marcador de pie de página 7"/>
          <p:cNvSpPr>
            <a:spLocks noGrp="1"/>
          </p:cNvSpPr>
          <p:nvPr>
            <p:ph type="ftr" sz="quarter" idx="11"/>
          </p:nvPr>
        </p:nvSpPr>
        <p:spPr/>
        <p:txBody>
          <a:bodyPr/>
          <a:lstStyle/>
          <a:p>
            <a:endParaRPr lang="es-EC" dirty="0"/>
          </a:p>
        </p:txBody>
      </p:sp>
      <p:sp>
        <p:nvSpPr>
          <p:cNvPr id="9" name="Marcador de número de diapositiva 8"/>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453127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fecha 2"/>
          <p:cNvSpPr>
            <a:spLocks noGrp="1"/>
          </p:cNvSpPr>
          <p:nvPr>
            <p:ph type="dt" sz="half" idx="10"/>
          </p:nvPr>
        </p:nvSpPr>
        <p:spPr/>
        <p:txBody>
          <a:bodyPr/>
          <a:lstStyle/>
          <a:p>
            <a:fld id="{865CB99C-21E8-4EC3-94AC-89B26B7F2FD4}" type="datetimeFigureOut">
              <a:rPr lang="es-EC" smtClean="0"/>
              <a:t>24/12/2025</a:t>
            </a:fld>
            <a:endParaRPr lang="es-EC" dirty="0"/>
          </a:p>
        </p:txBody>
      </p:sp>
      <p:sp>
        <p:nvSpPr>
          <p:cNvPr id="4" name="Marcador de pie de página 3"/>
          <p:cNvSpPr>
            <a:spLocks noGrp="1"/>
          </p:cNvSpPr>
          <p:nvPr>
            <p:ph type="ftr" sz="quarter" idx="11"/>
          </p:nvPr>
        </p:nvSpPr>
        <p:spPr/>
        <p:txBody>
          <a:bodyPr/>
          <a:lstStyle/>
          <a:p>
            <a:endParaRPr lang="es-EC" dirty="0"/>
          </a:p>
        </p:txBody>
      </p:sp>
      <p:sp>
        <p:nvSpPr>
          <p:cNvPr id="5" name="Marcador de número de diapositiva 4"/>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30994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65CB99C-21E8-4EC3-94AC-89B26B7F2FD4}" type="datetimeFigureOut">
              <a:rPr lang="es-EC" smtClean="0"/>
              <a:t>24/12/2025</a:t>
            </a:fld>
            <a:endParaRPr lang="es-EC" dirty="0"/>
          </a:p>
        </p:txBody>
      </p:sp>
      <p:sp>
        <p:nvSpPr>
          <p:cNvPr id="3" name="Marcador de pie de página 2"/>
          <p:cNvSpPr>
            <a:spLocks noGrp="1"/>
          </p:cNvSpPr>
          <p:nvPr>
            <p:ph type="ftr" sz="quarter" idx="11"/>
          </p:nvPr>
        </p:nvSpPr>
        <p:spPr/>
        <p:txBody>
          <a:bodyPr/>
          <a:lstStyle/>
          <a:p>
            <a:endParaRPr lang="es-EC" dirty="0"/>
          </a:p>
        </p:txBody>
      </p:sp>
      <p:sp>
        <p:nvSpPr>
          <p:cNvPr id="4" name="Marcador de número de diapositiva 3"/>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17117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24/12/2025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061089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24/12/2025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316666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24/12/2025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47314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24/12/2025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162013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CB99C-21E8-4EC3-94AC-89B26B7F2FD4}" type="datetimeFigureOut">
              <a:rPr lang="es-EC" smtClean="0"/>
              <a:t>24/12/2025</a:t>
            </a:fld>
            <a:endParaRPr lang="es-EC"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9287692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jpe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4.jpeg"/><Relationship Id="rId7"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5.jpeg"/><Relationship Id="rId5" Type="http://schemas.microsoft.com/office/2007/relationships/hdphoto" Target="../media/hdphoto2.wdp"/><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27.png"/><Relationship Id="rId7" Type="http://schemas.openxmlformats.org/officeDocument/2006/relationships/diagramLayout" Target="../diagrams/layout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18.png"/><Relationship Id="rId10" Type="http://schemas.microsoft.com/office/2007/relationships/diagramDrawing" Target="../diagrams/drawing1.xml"/><Relationship Id="rId4" Type="http://schemas.openxmlformats.org/officeDocument/2006/relationships/image" Target="../media/image15.jpeg"/><Relationship Id="rId9" Type="http://schemas.openxmlformats.org/officeDocument/2006/relationships/diagramColors" Target="../diagrams/colors1.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15.jpeg"/><Relationship Id="rId7" Type="http://schemas.openxmlformats.org/officeDocument/2006/relationships/diagramLayout" Target="../diagrams/layout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Data" Target="../diagrams/data2.xml"/><Relationship Id="rId5" Type="http://schemas.openxmlformats.org/officeDocument/2006/relationships/image" Target="../media/image28.png"/><Relationship Id="rId10" Type="http://schemas.microsoft.com/office/2007/relationships/diagramDrawing" Target="../diagrams/drawing2.xml"/><Relationship Id="rId4" Type="http://schemas.openxmlformats.org/officeDocument/2006/relationships/image" Target="../media/image18.png"/><Relationship Id="rId9" Type="http://schemas.openxmlformats.org/officeDocument/2006/relationships/diagramColors" Target="../diagrams/colors2.xml"/></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image" Target="../media/image29.png"/><Relationship Id="rId7" Type="http://schemas.openxmlformats.org/officeDocument/2006/relationships/diagramLayout" Target="../diagrams/layout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Data" Target="../diagrams/data3.xml"/><Relationship Id="rId5" Type="http://schemas.openxmlformats.org/officeDocument/2006/relationships/image" Target="../media/image18.png"/><Relationship Id="rId10" Type="http://schemas.microsoft.com/office/2007/relationships/diagramDrawing" Target="../diagrams/drawing3.xml"/><Relationship Id="rId4" Type="http://schemas.openxmlformats.org/officeDocument/2006/relationships/image" Target="../media/image15.jpeg"/><Relationship Id="rId9" Type="http://schemas.openxmlformats.org/officeDocument/2006/relationships/diagramColors" Target="../diagrams/colors3.xml"/></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image" Target="../media/image30.png"/><Relationship Id="rId7" Type="http://schemas.openxmlformats.org/officeDocument/2006/relationships/diagramLayout" Target="../diagrams/layout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Data" Target="../diagrams/data4.xml"/><Relationship Id="rId5" Type="http://schemas.openxmlformats.org/officeDocument/2006/relationships/image" Target="../media/image18.png"/><Relationship Id="rId10" Type="http://schemas.microsoft.com/office/2007/relationships/diagramDrawing" Target="../diagrams/drawing4.xml"/><Relationship Id="rId4" Type="http://schemas.openxmlformats.org/officeDocument/2006/relationships/image" Target="../media/image15.jpeg"/><Relationship Id="rId9" Type="http://schemas.openxmlformats.org/officeDocument/2006/relationships/diagramColors" Target="../diagrams/colors4.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5.xml"/><Relationship Id="rId13" Type="http://schemas.openxmlformats.org/officeDocument/2006/relationships/diagramColors" Target="../diagrams/colors6.xml"/><Relationship Id="rId3" Type="http://schemas.openxmlformats.org/officeDocument/2006/relationships/image" Target="../media/image15.jpeg"/><Relationship Id="rId7" Type="http://schemas.openxmlformats.org/officeDocument/2006/relationships/diagramQuickStyle" Target="../diagrams/quickStyle5.xml"/><Relationship Id="rId12" Type="http://schemas.openxmlformats.org/officeDocument/2006/relationships/diagramQuickStyle" Target="../diagrams/quickStyle6.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Layout" Target="../diagrams/layout5.xml"/><Relationship Id="rId11" Type="http://schemas.openxmlformats.org/officeDocument/2006/relationships/diagramLayout" Target="../diagrams/layout6.xml"/><Relationship Id="rId5" Type="http://schemas.openxmlformats.org/officeDocument/2006/relationships/diagramData" Target="../diagrams/data5.xml"/><Relationship Id="rId15" Type="http://schemas.openxmlformats.org/officeDocument/2006/relationships/image" Target="../media/image31.png"/><Relationship Id="rId10" Type="http://schemas.openxmlformats.org/officeDocument/2006/relationships/diagramData" Target="../diagrams/data6.xml"/><Relationship Id="rId4" Type="http://schemas.openxmlformats.org/officeDocument/2006/relationships/image" Target="../media/image18.png"/><Relationship Id="rId9" Type="http://schemas.microsoft.com/office/2007/relationships/diagramDrawing" Target="../diagrams/drawing5.xml"/><Relationship Id="rId14" Type="http://schemas.microsoft.com/office/2007/relationships/diagramDrawing" Target="../diagrams/drawing6.xml"/></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7.xml"/><Relationship Id="rId3" Type="http://schemas.openxmlformats.org/officeDocument/2006/relationships/image" Target="../media/image32.png"/><Relationship Id="rId7" Type="http://schemas.openxmlformats.org/officeDocument/2006/relationships/diagramLayout" Target="../diagrams/layout7.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Data" Target="../diagrams/data7.xml"/><Relationship Id="rId5" Type="http://schemas.openxmlformats.org/officeDocument/2006/relationships/image" Target="../media/image18.png"/><Relationship Id="rId10" Type="http://schemas.microsoft.com/office/2007/relationships/diagramDrawing" Target="../diagrams/drawing7.xml"/><Relationship Id="rId4" Type="http://schemas.openxmlformats.org/officeDocument/2006/relationships/image" Target="../media/image15.jpeg"/><Relationship Id="rId9" Type="http://schemas.openxmlformats.org/officeDocument/2006/relationships/diagramColors" Target="../diagrams/colors7.xml"/></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8.xml"/><Relationship Id="rId3" Type="http://schemas.openxmlformats.org/officeDocument/2006/relationships/image" Target="../media/image33.png"/><Relationship Id="rId7" Type="http://schemas.openxmlformats.org/officeDocument/2006/relationships/diagramLayout" Target="../diagrams/layout8.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Data" Target="../diagrams/data8.xml"/><Relationship Id="rId5" Type="http://schemas.openxmlformats.org/officeDocument/2006/relationships/image" Target="../media/image18.png"/><Relationship Id="rId10" Type="http://schemas.microsoft.com/office/2007/relationships/diagramDrawing" Target="../diagrams/drawing8.xml"/><Relationship Id="rId4" Type="http://schemas.openxmlformats.org/officeDocument/2006/relationships/image" Target="../media/image15.jpeg"/><Relationship Id="rId9" Type="http://schemas.openxmlformats.org/officeDocument/2006/relationships/diagramColors" Target="../diagrams/colors8.xml"/></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9.xml"/><Relationship Id="rId3" Type="http://schemas.openxmlformats.org/officeDocument/2006/relationships/image" Target="../media/image34.png"/><Relationship Id="rId7" Type="http://schemas.openxmlformats.org/officeDocument/2006/relationships/diagramLayout" Target="../diagrams/layout9.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Data" Target="../diagrams/data9.xml"/><Relationship Id="rId5" Type="http://schemas.openxmlformats.org/officeDocument/2006/relationships/image" Target="../media/image18.png"/><Relationship Id="rId10" Type="http://schemas.microsoft.com/office/2007/relationships/diagramDrawing" Target="../diagrams/drawing9.xml"/><Relationship Id="rId4" Type="http://schemas.openxmlformats.org/officeDocument/2006/relationships/image" Target="../media/image15.jpeg"/><Relationship Id="rId9" Type="http://schemas.openxmlformats.org/officeDocument/2006/relationships/diagramColors" Target="../diagrams/colors9.xml"/></Relationships>
</file>

<file path=ppt/slides/_rels/slide15.xml.rels><?xml version="1.0" encoding="UTF-8" standalone="yes"?>
<Relationships xmlns="http://schemas.openxmlformats.org/package/2006/relationships"><Relationship Id="rId8" Type="http://schemas.openxmlformats.org/officeDocument/2006/relationships/diagramQuickStyle" Target="../diagrams/quickStyle10.xml"/><Relationship Id="rId3" Type="http://schemas.openxmlformats.org/officeDocument/2006/relationships/image" Target="../media/image35.png"/><Relationship Id="rId7" Type="http://schemas.openxmlformats.org/officeDocument/2006/relationships/diagramLayout" Target="../diagrams/layout10.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Data" Target="../diagrams/data10.xml"/><Relationship Id="rId5" Type="http://schemas.openxmlformats.org/officeDocument/2006/relationships/image" Target="../media/image18.png"/><Relationship Id="rId10" Type="http://schemas.microsoft.com/office/2007/relationships/diagramDrawing" Target="../diagrams/drawing10.xml"/><Relationship Id="rId4" Type="http://schemas.openxmlformats.org/officeDocument/2006/relationships/image" Target="../media/image15.jpeg"/><Relationship Id="rId9" Type="http://schemas.openxmlformats.org/officeDocument/2006/relationships/diagramColors" Target="../diagrams/colors10.xml"/></Relationships>
</file>

<file path=ppt/slides/_rels/slide1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2.jpe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agen 45">
            <a:extLst>
              <a:ext uri="{FF2B5EF4-FFF2-40B4-BE49-F238E27FC236}">
                <a16:creationId xmlns:a16="http://schemas.microsoft.com/office/drawing/2014/main" id="{1BA68FB9-4786-409A-87CC-5244AF69915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r="27661"/>
          <a:stretch/>
        </p:blipFill>
        <p:spPr>
          <a:xfrm>
            <a:off x="6269863" y="-156"/>
            <a:ext cx="5922137" cy="6858000"/>
          </a:xfrm>
          <a:prstGeom prst="rect">
            <a:avLst/>
          </a:prstGeom>
        </p:spPr>
      </p:pic>
      <p:pic>
        <p:nvPicPr>
          <p:cNvPr id="32" name="Imagen 31">
            <a:extLst>
              <a:ext uri="{FF2B5EF4-FFF2-40B4-BE49-F238E27FC236}">
                <a16:creationId xmlns:a16="http://schemas.microsoft.com/office/drawing/2014/main" id="{00CBF030-0766-48E4-814C-42733E2D97D5}"/>
              </a:ext>
            </a:extLst>
          </p:cNvPr>
          <p:cNvPicPr>
            <a:picLocks noChangeAspect="1"/>
          </p:cNvPicPr>
          <p:nvPr/>
        </p:nvPicPr>
        <p:blipFill rotWithShape="1">
          <a:blip r:embed="rId5"/>
          <a:srcRect l="7897" t="8711"/>
          <a:stretch/>
        </p:blipFill>
        <p:spPr>
          <a:xfrm>
            <a:off x="46037" y="868524"/>
            <a:ext cx="12090770" cy="3914123"/>
          </a:xfrm>
          <a:prstGeom prst="rect">
            <a:avLst/>
          </a:prstGeom>
        </p:spPr>
      </p:pic>
      <p:pic>
        <p:nvPicPr>
          <p:cNvPr id="37" name="Imagen 36">
            <a:extLst>
              <a:ext uri="{FF2B5EF4-FFF2-40B4-BE49-F238E27FC236}">
                <a16:creationId xmlns:a16="http://schemas.microsoft.com/office/drawing/2014/main" id="{C30C85E8-15B9-4BFE-BDA0-7FD428FF349D}"/>
              </a:ext>
            </a:extLst>
          </p:cNvPr>
          <p:cNvPicPr>
            <a:picLocks noChangeAspect="1"/>
          </p:cNvPicPr>
          <p:nvPr/>
        </p:nvPicPr>
        <p:blipFill>
          <a:blip r:embed="rId6"/>
          <a:stretch>
            <a:fillRect/>
          </a:stretch>
        </p:blipFill>
        <p:spPr>
          <a:xfrm>
            <a:off x="5575956" y="9230287"/>
            <a:ext cx="1611585" cy="960505"/>
          </a:xfrm>
          <a:prstGeom prst="rect">
            <a:avLst/>
          </a:prstGeom>
        </p:spPr>
      </p:pic>
      <p:cxnSp>
        <p:nvCxnSpPr>
          <p:cNvPr id="39" name="Conector recto 38">
            <a:extLst>
              <a:ext uri="{FF2B5EF4-FFF2-40B4-BE49-F238E27FC236}">
                <a16:creationId xmlns:a16="http://schemas.microsoft.com/office/drawing/2014/main" id="{99DC0231-7928-4C36-9FE6-0ABB9CC0927F}"/>
              </a:ext>
            </a:extLst>
          </p:cNvPr>
          <p:cNvCxnSpPr/>
          <p:nvPr/>
        </p:nvCxnSpPr>
        <p:spPr>
          <a:xfrm>
            <a:off x="298156" y="5472793"/>
            <a:ext cx="11696553" cy="0"/>
          </a:xfrm>
          <a:prstGeom prst="line">
            <a:avLst/>
          </a:prstGeom>
          <a:ln w="76200">
            <a:solidFill>
              <a:srgbClr val="0A245E"/>
            </a:solidFill>
          </a:ln>
        </p:spPr>
        <p:style>
          <a:lnRef idx="1">
            <a:schemeClr val="accent1"/>
          </a:lnRef>
          <a:fillRef idx="0">
            <a:schemeClr val="accent1"/>
          </a:fillRef>
          <a:effectRef idx="0">
            <a:schemeClr val="accent1"/>
          </a:effectRef>
          <a:fontRef idx="minor">
            <a:schemeClr val="tx1"/>
          </a:fontRef>
        </p:style>
      </p:cxnSp>
      <p:pic>
        <p:nvPicPr>
          <p:cNvPr id="21521" name="Imagen 21520">
            <a:extLst>
              <a:ext uri="{FF2B5EF4-FFF2-40B4-BE49-F238E27FC236}">
                <a16:creationId xmlns:a16="http://schemas.microsoft.com/office/drawing/2014/main" id="{28037F30-48DE-42CB-9646-8ABE0E5584C4}"/>
              </a:ext>
            </a:extLst>
          </p:cNvPr>
          <p:cNvPicPr>
            <a:picLocks noChangeAspect="1"/>
          </p:cNvPicPr>
          <p:nvPr/>
        </p:nvPicPr>
        <p:blipFill>
          <a:blip r:embed="rId7"/>
          <a:stretch>
            <a:fillRect/>
          </a:stretch>
        </p:blipFill>
        <p:spPr>
          <a:xfrm>
            <a:off x="481354" y="5633988"/>
            <a:ext cx="1535731" cy="1085179"/>
          </a:xfrm>
          <a:prstGeom prst="rect">
            <a:avLst/>
          </a:prstGeom>
        </p:spPr>
      </p:pic>
      <p:pic>
        <p:nvPicPr>
          <p:cNvPr id="21524" name="Imagen 21523">
            <a:extLst>
              <a:ext uri="{FF2B5EF4-FFF2-40B4-BE49-F238E27FC236}">
                <a16:creationId xmlns:a16="http://schemas.microsoft.com/office/drawing/2014/main" id="{FE21020A-F2E3-459A-8F45-F29FA664AC75}"/>
              </a:ext>
            </a:extLst>
          </p:cNvPr>
          <p:cNvPicPr>
            <a:picLocks noChangeAspect="1"/>
          </p:cNvPicPr>
          <p:nvPr/>
        </p:nvPicPr>
        <p:blipFill>
          <a:blip r:embed="rId8"/>
          <a:stretch>
            <a:fillRect/>
          </a:stretch>
        </p:blipFill>
        <p:spPr>
          <a:xfrm>
            <a:off x="4939178" y="5723767"/>
            <a:ext cx="2304488" cy="1085182"/>
          </a:xfrm>
          <a:prstGeom prst="rect">
            <a:avLst/>
          </a:prstGeom>
        </p:spPr>
      </p:pic>
      <p:pic>
        <p:nvPicPr>
          <p:cNvPr id="21528" name="Imagen 21527">
            <a:extLst>
              <a:ext uri="{FF2B5EF4-FFF2-40B4-BE49-F238E27FC236}">
                <a16:creationId xmlns:a16="http://schemas.microsoft.com/office/drawing/2014/main" id="{98EE634A-0750-410A-B4A7-6F675C7E4969}"/>
              </a:ext>
            </a:extLst>
          </p:cNvPr>
          <p:cNvPicPr>
            <a:picLocks noChangeAspect="1"/>
          </p:cNvPicPr>
          <p:nvPr/>
        </p:nvPicPr>
        <p:blipFill>
          <a:blip r:embed="rId9"/>
          <a:stretch>
            <a:fillRect/>
          </a:stretch>
        </p:blipFill>
        <p:spPr>
          <a:xfrm>
            <a:off x="2723581" y="5642096"/>
            <a:ext cx="1682642" cy="1097375"/>
          </a:xfrm>
          <a:prstGeom prst="rect">
            <a:avLst/>
          </a:prstGeom>
        </p:spPr>
      </p:pic>
      <p:pic>
        <p:nvPicPr>
          <p:cNvPr id="21529" name="Imagen 21528">
            <a:extLst>
              <a:ext uri="{FF2B5EF4-FFF2-40B4-BE49-F238E27FC236}">
                <a16:creationId xmlns:a16="http://schemas.microsoft.com/office/drawing/2014/main" id="{B9D0FE8C-9E98-4F33-88F0-54086DAC68A9}"/>
              </a:ext>
            </a:extLst>
          </p:cNvPr>
          <p:cNvPicPr>
            <a:picLocks noChangeAspect="1"/>
          </p:cNvPicPr>
          <p:nvPr/>
        </p:nvPicPr>
        <p:blipFill>
          <a:blip r:embed="rId10"/>
          <a:stretch>
            <a:fillRect/>
          </a:stretch>
        </p:blipFill>
        <p:spPr>
          <a:xfrm>
            <a:off x="568307" y="2735744"/>
            <a:ext cx="3179824" cy="1757591"/>
          </a:xfrm>
          <a:prstGeom prst="rect">
            <a:avLst/>
          </a:prstGeom>
        </p:spPr>
      </p:pic>
      <p:pic>
        <p:nvPicPr>
          <p:cNvPr id="5" name="Imagen 4">
            <a:extLst>
              <a:ext uri="{FF2B5EF4-FFF2-40B4-BE49-F238E27FC236}">
                <a16:creationId xmlns:a16="http://schemas.microsoft.com/office/drawing/2014/main" id="{7BA13217-720C-410D-B19B-0037E69E8D67}"/>
              </a:ext>
            </a:extLst>
          </p:cNvPr>
          <p:cNvPicPr>
            <a:picLocks noChangeAspect="1"/>
          </p:cNvPicPr>
          <p:nvPr/>
        </p:nvPicPr>
        <p:blipFill>
          <a:blip r:embed="rId11"/>
          <a:stretch>
            <a:fillRect/>
          </a:stretch>
        </p:blipFill>
        <p:spPr>
          <a:xfrm>
            <a:off x="9675242" y="5796195"/>
            <a:ext cx="2479826" cy="859463"/>
          </a:xfrm>
          <a:prstGeom prst="rect">
            <a:avLst/>
          </a:prstGeom>
        </p:spPr>
      </p:pic>
      <p:grpSp>
        <p:nvGrpSpPr>
          <p:cNvPr id="11" name="Grupo 10">
            <a:extLst>
              <a:ext uri="{FF2B5EF4-FFF2-40B4-BE49-F238E27FC236}">
                <a16:creationId xmlns:a16="http://schemas.microsoft.com/office/drawing/2014/main" id="{795181B1-9DC0-4632-9148-4034BB43747B}"/>
              </a:ext>
            </a:extLst>
          </p:cNvPr>
          <p:cNvGrpSpPr/>
          <p:nvPr/>
        </p:nvGrpSpPr>
        <p:grpSpPr>
          <a:xfrm>
            <a:off x="6769690" y="-1816386"/>
            <a:ext cx="4922481" cy="745030"/>
            <a:chOff x="7214326" y="4404362"/>
            <a:chExt cx="4922481" cy="745030"/>
          </a:xfrm>
        </p:grpSpPr>
        <p:pic>
          <p:nvPicPr>
            <p:cNvPr id="2" name="Imagen 1">
              <a:extLst>
                <a:ext uri="{FF2B5EF4-FFF2-40B4-BE49-F238E27FC236}">
                  <a16:creationId xmlns:a16="http://schemas.microsoft.com/office/drawing/2014/main" id="{BDAD5A69-2DDD-4092-BE9C-F18FB57FC230}"/>
                </a:ext>
              </a:extLst>
            </p:cNvPr>
            <p:cNvPicPr>
              <a:picLocks noChangeAspect="1"/>
            </p:cNvPicPr>
            <p:nvPr/>
          </p:nvPicPr>
          <p:blipFill rotWithShape="1">
            <a:blip r:embed="rId12"/>
            <a:srcRect l="7917" t="30969" r="15544" b="37846"/>
            <a:stretch/>
          </p:blipFill>
          <p:spPr>
            <a:xfrm>
              <a:off x="7214326" y="4404362"/>
              <a:ext cx="4922481" cy="745030"/>
            </a:xfrm>
            <a:prstGeom prst="rect">
              <a:avLst/>
            </a:prstGeom>
          </p:spPr>
        </p:pic>
        <p:cxnSp>
          <p:nvCxnSpPr>
            <p:cNvPr id="4" name="Conector recto 3">
              <a:extLst>
                <a:ext uri="{FF2B5EF4-FFF2-40B4-BE49-F238E27FC236}">
                  <a16:creationId xmlns:a16="http://schemas.microsoft.com/office/drawing/2014/main" id="{0F14A6DE-8CEA-41EF-8976-E8672F6CDC1F}"/>
                </a:ext>
              </a:extLst>
            </p:cNvPr>
            <p:cNvCxnSpPr>
              <a:cxnSpLocks/>
            </p:cNvCxnSpPr>
            <p:nvPr/>
          </p:nvCxnSpPr>
          <p:spPr>
            <a:xfrm>
              <a:off x="7330440" y="5013960"/>
              <a:ext cx="167640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F9F2F44E-6464-42C8-9E1A-AD9E5BE8BD54}"/>
                </a:ext>
              </a:extLst>
            </p:cNvPr>
            <p:cNvCxnSpPr>
              <a:cxnSpLocks/>
            </p:cNvCxnSpPr>
            <p:nvPr/>
          </p:nvCxnSpPr>
          <p:spPr>
            <a:xfrm>
              <a:off x="9333842" y="5013960"/>
              <a:ext cx="266086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13" name="Imagen 12">
            <a:extLst>
              <a:ext uri="{FF2B5EF4-FFF2-40B4-BE49-F238E27FC236}">
                <a16:creationId xmlns:a16="http://schemas.microsoft.com/office/drawing/2014/main" id="{BF7EED21-BF28-4472-9AB5-5FD74EC7744D}"/>
              </a:ext>
            </a:extLst>
          </p:cNvPr>
          <p:cNvPicPr>
            <a:picLocks noChangeAspect="1"/>
          </p:cNvPicPr>
          <p:nvPr/>
        </p:nvPicPr>
        <p:blipFill>
          <a:blip r:embed="rId13"/>
          <a:stretch>
            <a:fillRect/>
          </a:stretch>
        </p:blipFill>
        <p:spPr>
          <a:xfrm>
            <a:off x="6381749" y="4401764"/>
            <a:ext cx="5760009" cy="869704"/>
          </a:xfrm>
          <a:prstGeom prst="rect">
            <a:avLst/>
          </a:prstGeom>
        </p:spPr>
      </p:pic>
      <p:grpSp>
        <p:nvGrpSpPr>
          <p:cNvPr id="8" name="Grupo 7">
            <a:extLst>
              <a:ext uri="{FF2B5EF4-FFF2-40B4-BE49-F238E27FC236}">
                <a16:creationId xmlns:a16="http://schemas.microsoft.com/office/drawing/2014/main" id="{FD630106-5DE2-44BC-86F9-11898CD25EF1}"/>
              </a:ext>
            </a:extLst>
          </p:cNvPr>
          <p:cNvGrpSpPr/>
          <p:nvPr/>
        </p:nvGrpSpPr>
        <p:grpSpPr>
          <a:xfrm>
            <a:off x="7391196" y="5633988"/>
            <a:ext cx="2332638" cy="1287326"/>
            <a:chOff x="12726909" y="2788005"/>
            <a:chExt cx="2146494" cy="1287326"/>
          </a:xfrm>
        </p:grpSpPr>
        <p:pic>
          <p:nvPicPr>
            <p:cNvPr id="19" name="Imagen 18">
              <a:extLst>
                <a:ext uri="{FF2B5EF4-FFF2-40B4-BE49-F238E27FC236}">
                  <a16:creationId xmlns:a16="http://schemas.microsoft.com/office/drawing/2014/main" id="{7CCB2968-8DD3-458B-96D4-1A911F4F8347}"/>
                </a:ext>
              </a:extLst>
            </p:cNvPr>
            <p:cNvPicPr>
              <a:picLocks noChangeAspect="1"/>
            </p:cNvPicPr>
            <p:nvPr/>
          </p:nvPicPr>
          <p:blipFill rotWithShape="1">
            <a:blip r:embed="rId6"/>
            <a:srcRect b="33265"/>
            <a:stretch/>
          </p:blipFill>
          <p:spPr>
            <a:xfrm>
              <a:off x="12726909" y="2788005"/>
              <a:ext cx="1611585" cy="640995"/>
            </a:xfrm>
            <a:prstGeom prst="rect">
              <a:avLst/>
            </a:prstGeom>
          </p:spPr>
        </p:pic>
        <p:sp>
          <p:nvSpPr>
            <p:cNvPr id="3" name="CuadroTexto 2">
              <a:extLst>
                <a:ext uri="{FF2B5EF4-FFF2-40B4-BE49-F238E27FC236}">
                  <a16:creationId xmlns:a16="http://schemas.microsoft.com/office/drawing/2014/main" id="{C32652FD-0D86-45F1-A390-75AEFDAFCE7C}"/>
                </a:ext>
              </a:extLst>
            </p:cNvPr>
            <p:cNvSpPr txBox="1"/>
            <p:nvPr/>
          </p:nvSpPr>
          <p:spPr>
            <a:xfrm>
              <a:off x="12955703" y="3429000"/>
              <a:ext cx="1917700" cy="646331"/>
            </a:xfrm>
            <a:prstGeom prst="rect">
              <a:avLst/>
            </a:prstGeom>
            <a:noFill/>
          </p:spPr>
          <p:txBody>
            <a:bodyPr wrap="square" rtlCol="0">
              <a:spAutoFit/>
            </a:bodyPr>
            <a:lstStyle/>
            <a:p>
              <a:r>
                <a:rPr lang="es-EC" b="1" dirty="0">
                  <a:solidFill>
                    <a:srgbClr val="189E0E"/>
                  </a:solidFill>
                </a:rPr>
                <a:t>(+593) 99 583 8626</a:t>
              </a:r>
            </a:p>
          </p:txBody>
        </p:sp>
      </p:grpSp>
    </p:spTree>
    <p:extLst>
      <p:ext uri="{BB962C8B-B14F-4D97-AF65-F5344CB8AC3E}">
        <p14:creationId xmlns:p14="http://schemas.microsoft.com/office/powerpoint/2010/main" val="705236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11">
            <a:extLst>
              <a:ext uri="{FF2B5EF4-FFF2-40B4-BE49-F238E27FC236}">
                <a16:creationId xmlns:a16="http://schemas.microsoft.com/office/drawing/2014/main" id="{FBA408B6-7810-4203-94E9-9E05FB251E3A}"/>
              </a:ext>
            </a:extLst>
          </p:cNvPr>
          <p:cNvSpPr>
            <a:spLocks noChangeAspect="1" noChangeArrowheads="1" noTextEdit="1"/>
          </p:cNvSpPr>
          <p:nvPr/>
        </p:nvSpPr>
        <p:spPr bwMode="auto">
          <a:xfrm>
            <a:off x="1244760" y="1485672"/>
            <a:ext cx="2581275"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29" name="Freeform 13">
            <a:extLst>
              <a:ext uri="{FF2B5EF4-FFF2-40B4-BE49-F238E27FC236}">
                <a16:creationId xmlns:a16="http://schemas.microsoft.com/office/drawing/2014/main" id="{831C6D3D-4C48-43FF-B595-B9F1B103D34D}"/>
              </a:ext>
            </a:extLst>
          </p:cNvPr>
          <p:cNvSpPr>
            <a:spLocks/>
          </p:cNvSpPr>
          <p:nvPr/>
        </p:nvSpPr>
        <p:spPr bwMode="auto">
          <a:xfrm>
            <a:off x="1295560" y="2241322"/>
            <a:ext cx="1847850" cy="893763"/>
          </a:xfrm>
          <a:custGeom>
            <a:avLst/>
            <a:gdLst>
              <a:gd name="T0" fmla="*/ 777 w 1130"/>
              <a:gd name="T1" fmla="*/ 373 h 546"/>
              <a:gd name="T2" fmla="*/ 19 w 1130"/>
              <a:gd name="T3" fmla="*/ 8 h 546"/>
              <a:gd name="T4" fmla="*/ 0 w 1130"/>
              <a:gd name="T5" fmla="*/ 14 h 546"/>
              <a:gd name="T6" fmla="*/ 0 w 1130"/>
              <a:gd name="T7" fmla="*/ 16 h 546"/>
              <a:gd name="T8" fmla="*/ 784 w 1130"/>
              <a:gd name="T9" fmla="*/ 510 h 546"/>
              <a:gd name="T10" fmla="*/ 786 w 1130"/>
              <a:gd name="T11" fmla="*/ 510 h 546"/>
              <a:gd name="T12" fmla="*/ 790 w 1130"/>
              <a:gd name="T13" fmla="*/ 511 h 546"/>
              <a:gd name="T14" fmla="*/ 795 w 1130"/>
              <a:gd name="T15" fmla="*/ 510 h 546"/>
              <a:gd name="T16" fmla="*/ 833 w 1130"/>
              <a:gd name="T17" fmla="*/ 499 h 546"/>
              <a:gd name="T18" fmla="*/ 891 w 1130"/>
              <a:gd name="T19" fmla="*/ 490 h 546"/>
              <a:gd name="T20" fmla="*/ 960 w 1130"/>
              <a:gd name="T21" fmla="*/ 492 h 546"/>
              <a:gd name="T22" fmla="*/ 1046 w 1130"/>
              <a:gd name="T23" fmla="*/ 520 h 546"/>
              <a:gd name="T24" fmla="*/ 1119 w 1130"/>
              <a:gd name="T25" fmla="*/ 545 h 546"/>
              <a:gd name="T26" fmla="*/ 1128 w 1130"/>
              <a:gd name="T27" fmla="*/ 536 h 546"/>
              <a:gd name="T28" fmla="*/ 777 w 1130"/>
              <a:gd name="T29" fmla="*/ 373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0" h="546">
                <a:moveTo>
                  <a:pt x="777" y="373"/>
                </a:moveTo>
                <a:cubicBezTo>
                  <a:pt x="597" y="332"/>
                  <a:pt x="165" y="232"/>
                  <a:pt x="19" y="8"/>
                </a:cubicBezTo>
                <a:cubicBezTo>
                  <a:pt x="14" y="0"/>
                  <a:pt x="0" y="4"/>
                  <a:pt x="0" y="14"/>
                </a:cubicBezTo>
                <a:cubicBezTo>
                  <a:pt x="0" y="16"/>
                  <a:pt x="0" y="16"/>
                  <a:pt x="0" y="16"/>
                </a:cubicBezTo>
                <a:cubicBezTo>
                  <a:pt x="12" y="323"/>
                  <a:pt x="545" y="456"/>
                  <a:pt x="784" y="510"/>
                </a:cubicBezTo>
                <a:cubicBezTo>
                  <a:pt x="786" y="510"/>
                  <a:pt x="786" y="510"/>
                  <a:pt x="786" y="510"/>
                </a:cubicBezTo>
                <a:cubicBezTo>
                  <a:pt x="790" y="511"/>
                  <a:pt x="790" y="511"/>
                  <a:pt x="790" y="511"/>
                </a:cubicBezTo>
                <a:cubicBezTo>
                  <a:pt x="792" y="511"/>
                  <a:pt x="794" y="511"/>
                  <a:pt x="795" y="510"/>
                </a:cubicBezTo>
                <a:cubicBezTo>
                  <a:pt x="807" y="506"/>
                  <a:pt x="820" y="502"/>
                  <a:pt x="833" y="499"/>
                </a:cubicBezTo>
                <a:cubicBezTo>
                  <a:pt x="852" y="494"/>
                  <a:pt x="872" y="490"/>
                  <a:pt x="891" y="490"/>
                </a:cubicBezTo>
                <a:cubicBezTo>
                  <a:pt x="913" y="488"/>
                  <a:pt x="933" y="488"/>
                  <a:pt x="960" y="492"/>
                </a:cubicBezTo>
                <a:cubicBezTo>
                  <a:pt x="984" y="497"/>
                  <a:pt x="1011" y="506"/>
                  <a:pt x="1046" y="520"/>
                </a:cubicBezTo>
                <a:cubicBezTo>
                  <a:pt x="1065" y="528"/>
                  <a:pt x="1091" y="536"/>
                  <a:pt x="1119" y="545"/>
                </a:cubicBezTo>
                <a:cubicBezTo>
                  <a:pt x="1125" y="546"/>
                  <a:pt x="1130" y="541"/>
                  <a:pt x="1128" y="536"/>
                </a:cubicBezTo>
                <a:cubicBezTo>
                  <a:pt x="1077" y="435"/>
                  <a:pt x="958" y="414"/>
                  <a:pt x="777" y="373"/>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0" name="Freeform 14">
            <a:extLst>
              <a:ext uri="{FF2B5EF4-FFF2-40B4-BE49-F238E27FC236}">
                <a16:creationId xmlns:a16="http://schemas.microsoft.com/office/drawing/2014/main" id="{9507B032-BA22-4FA5-9189-9E2226021E45}"/>
              </a:ext>
            </a:extLst>
          </p:cNvPr>
          <p:cNvSpPr>
            <a:spLocks/>
          </p:cNvSpPr>
          <p:nvPr/>
        </p:nvSpPr>
        <p:spPr bwMode="auto">
          <a:xfrm>
            <a:off x="1293973" y="2596922"/>
            <a:ext cx="771525" cy="565150"/>
          </a:xfrm>
          <a:custGeom>
            <a:avLst/>
            <a:gdLst>
              <a:gd name="T0" fmla="*/ 317 w 472"/>
              <a:gd name="T1" fmla="*/ 346 h 346"/>
              <a:gd name="T2" fmla="*/ 460 w 472"/>
              <a:gd name="T3" fmla="*/ 302 h 346"/>
              <a:gd name="T4" fmla="*/ 461 w 472"/>
              <a:gd name="T5" fmla="*/ 301 h 346"/>
              <a:gd name="T6" fmla="*/ 465 w 472"/>
              <a:gd name="T7" fmla="*/ 299 h 346"/>
              <a:gd name="T8" fmla="*/ 463 w 472"/>
              <a:gd name="T9" fmla="*/ 281 h 346"/>
              <a:gd name="T10" fmla="*/ 19 w 472"/>
              <a:gd name="T11" fmla="*/ 9 h 346"/>
              <a:gd name="T12" fmla="*/ 0 w 472"/>
              <a:gd name="T13" fmla="*/ 14 h 346"/>
              <a:gd name="T14" fmla="*/ 0 w 472"/>
              <a:gd name="T15" fmla="*/ 25 h 346"/>
              <a:gd name="T16" fmla="*/ 0 w 472"/>
              <a:gd name="T17" fmla="*/ 26 h 346"/>
              <a:gd name="T18" fmla="*/ 317 w 472"/>
              <a:gd name="T19" fmla="*/ 34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2" h="346">
                <a:moveTo>
                  <a:pt x="317" y="346"/>
                </a:moveTo>
                <a:cubicBezTo>
                  <a:pt x="364" y="333"/>
                  <a:pt x="415" y="320"/>
                  <a:pt x="460" y="302"/>
                </a:cubicBezTo>
                <a:cubicBezTo>
                  <a:pt x="461" y="301"/>
                  <a:pt x="461" y="301"/>
                  <a:pt x="461" y="301"/>
                </a:cubicBezTo>
                <a:cubicBezTo>
                  <a:pt x="462" y="300"/>
                  <a:pt x="464" y="300"/>
                  <a:pt x="465" y="299"/>
                </a:cubicBezTo>
                <a:cubicBezTo>
                  <a:pt x="472" y="295"/>
                  <a:pt x="472" y="284"/>
                  <a:pt x="463" y="281"/>
                </a:cubicBezTo>
                <a:cubicBezTo>
                  <a:pt x="282" y="229"/>
                  <a:pt x="117" y="152"/>
                  <a:pt x="19" y="9"/>
                </a:cubicBezTo>
                <a:cubicBezTo>
                  <a:pt x="13" y="0"/>
                  <a:pt x="0" y="4"/>
                  <a:pt x="0" y="14"/>
                </a:cubicBezTo>
                <a:cubicBezTo>
                  <a:pt x="0" y="25"/>
                  <a:pt x="0" y="25"/>
                  <a:pt x="0" y="25"/>
                </a:cubicBezTo>
                <a:cubicBezTo>
                  <a:pt x="0" y="26"/>
                  <a:pt x="0" y="26"/>
                  <a:pt x="0" y="26"/>
                </a:cubicBezTo>
                <a:cubicBezTo>
                  <a:pt x="10" y="178"/>
                  <a:pt x="115" y="262"/>
                  <a:pt x="317" y="34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1" name="Freeform 15">
            <a:extLst>
              <a:ext uri="{FF2B5EF4-FFF2-40B4-BE49-F238E27FC236}">
                <a16:creationId xmlns:a16="http://schemas.microsoft.com/office/drawing/2014/main" id="{AAD69B8C-541C-40E5-B0DB-AA733D958AE5}"/>
              </a:ext>
            </a:extLst>
          </p:cNvPr>
          <p:cNvSpPr>
            <a:spLocks/>
          </p:cNvSpPr>
          <p:nvPr/>
        </p:nvSpPr>
        <p:spPr bwMode="auto">
          <a:xfrm>
            <a:off x="1293973" y="1871435"/>
            <a:ext cx="2063750" cy="1209675"/>
          </a:xfrm>
          <a:custGeom>
            <a:avLst/>
            <a:gdLst>
              <a:gd name="T0" fmla="*/ 764 w 1262"/>
              <a:gd name="T1" fmla="*/ 515 h 739"/>
              <a:gd name="T2" fmla="*/ 1201 w 1262"/>
              <a:gd name="T3" fmla="*/ 733 h 739"/>
              <a:gd name="T4" fmla="*/ 1213 w 1262"/>
              <a:gd name="T5" fmla="*/ 734 h 739"/>
              <a:gd name="T6" fmla="*/ 1259 w 1262"/>
              <a:gd name="T7" fmla="*/ 602 h 739"/>
              <a:gd name="T8" fmla="*/ 1110 w 1262"/>
              <a:gd name="T9" fmla="*/ 476 h 739"/>
              <a:gd name="T10" fmla="*/ 802 w 1262"/>
              <a:gd name="T11" fmla="*/ 392 h 739"/>
              <a:gd name="T12" fmla="*/ 13 w 1262"/>
              <a:gd name="T13" fmla="*/ 5 h 739"/>
              <a:gd name="T14" fmla="*/ 1 w 1262"/>
              <a:gd name="T15" fmla="*/ 9 h 739"/>
              <a:gd name="T16" fmla="*/ 0 w 1262"/>
              <a:gd name="T17" fmla="*/ 27 h 739"/>
              <a:gd name="T18" fmla="*/ 0 w 1262"/>
              <a:gd name="T19" fmla="*/ 27 h 739"/>
              <a:gd name="T20" fmla="*/ 764 w 1262"/>
              <a:gd name="T21" fmla="*/ 5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2" h="739">
                <a:moveTo>
                  <a:pt x="764" y="515"/>
                </a:moveTo>
                <a:cubicBezTo>
                  <a:pt x="973" y="564"/>
                  <a:pt x="1151" y="597"/>
                  <a:pt x="1201" y="733"/>
                </a:cubicBezTo>
                <a:cubicBezTo>
                  <a:pt x="1202" y="738"/>
                  <a:pt x="1210" y="739"/>
                  <a:pt x="1213" y="734"/>
                </a:cubicBezTo>
                <a:cubicBezTo>
                  <a:pt x="1243" y="685"/>
                  <a:pt x="1262" y="642"/>
                  <a:pt x="1259" y="602"/>
                </a:cubicBezTo>
                <a:cubicBezTo>
                  <a:pt x="1256" y="559"/>
                  <a:pt x="1212" y="507"/>
                  <a:pt x="1110" y="476"/>
                </a:cubicBezTo>
                <a:cubicBezTo>
                  <a:pt x="1008" y="445"/>
                  <a:pt x="965" y="437"/>
                  <a:pt x="802" y="392"/>
                </a:cubicBezTo>
                <a:cubicBezTo>
                  <a:pt x="643" y="349"/>
                  <a:pt x="167" y="230"/>
                  <a:pt x="13" y="5"/>
                </a:cubicBezTo>
                <a:cubicBezTo>
                  <a:pt x="10" y="0"/>
                  <a:pt x="1" y="2"/>
                  <a:pt x="1" y="9"/>
                </a:cubicBezTo>
                <a:cubicBezTo>
                  <a:pt x="0" y="27"/>
                  <a:pt x="0" y="27"/>
                  <a:pt x="0" y="27"/>
                </a:cubicBezTo>
                <a:cubicBezTo>
                  <a:pt x="0" y="27"/>
                  <a:pt x="0" y="27"/>
                  <a:pt x="0" y="27"/>
                </a:cubicBezTo>
                <a:cubicBezTo>
                  <a:pt x="13" y="321"/>
                  <a:pt x="548" y="465"/>
                  <a:pt x="764" y="515"/>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2" name="Freeform 16">
            <a:extLst>
              <a:ext uri="{FF2B5EF4-FFF2-40B4-BE49-F238E27FC236}">
                <a16:creationId xmlns:a16="http://schemas.microsoft.com/office/drawing/2014/main" id="{5D9D754D-BF06-4AE7-A1CE-BD8638D4A9B9}"/>
              </a:ext>
            </a:extLst>
          </p:cNvPr>
          <p:cNvSpPr>
            <a:spLocks/>
          </p:cNvSpPr>
          <p:nvPr/>
        </p:nvSpPr>
        <p:spPr bwMode="auto">
          <a:xfrm>
            <a:off x="1293973" y="1479322"/>
            <a:ext cx="2579688" cy="1733550"/>
          </a:xfrm>
          <a:custGeom>
            <a:avLst/>
            <a:gdLst>
              <a:gd name="T0" fmla="*/ 1123 w 1577"/>
              <a:gd name="T1" fmla="*/ 626 h 1060"/>
              <a:gd name="T2" fmla="*/ 1347 w 1577"/>
              <a:gd name="T3" fmla="*/ 877 h 1060"/>
              <a:gd name="T4" fmla="*/ 1263 w 1577"/>
              <a:gd name="T5" fmla="*/ 1026 h 1060"/>
              <a:gd name="T6" fmla="*/ 1268 w 1577"/>
              <a:gd name="T7" fmla="*/ 1043 h 1060"/>
              <a:gd name="T8" fmla="*/ 1290 w 1577"/>
              <a:gd name="T9" fmla="*/ 1045 h 1060"/>
              <a:gd name="T10" fmla="*/ 1358 w 1577"/>
              <a:gd name="T11" fmla="*/ 1058 h 1060"/>
              <a:gd name="T12" fmla="*/ 1378 w 1577"/>
              <a:gd name="T13" fmla="*/ 1053 h 1060"/>
              <a:gd name="T14" fmla="*/ 1348 w 1577"/>
              <a:gd name="T15" fmla="*/ 525 h 1060"/>
              <a:gd name="T16" fmla="*/ 19 w 1577"/>
              <a:gd name="T17" fmla="*/ 6 h 1060"/>
              <a:gd name="T18" fmla="*/ 0 w 1577"/>
              <a:gd name="T19" fmla="*/ 12 h 1060"/>
              <a:gd name="T20" fmla="*/ 0 w 1577"/>
              <a:gd name="T21" fmla="*/ 49 h 1060"/>
              <a:gd name="T22" fmla="*/ 1123 w 1577"/>
              <a:gd name="T23" fmla="*/ 626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7" h="1060">
                <a:moveTo>
                  <a:pt x="1123" y="626"/>
                </a:moveTo>
                <a:cubicBezTo>
                  <a:pt x="1245" y="655"/>
                  <a:pt x="1384" y="738"/>
                  <a:pt x="1347" y="877"/>
                </a:cubicBezTo>
                <a:cubicBezTo>
                  <a:pt x="1339" y="903"/>
                  <a:pt x="1315" y="971"/>
                  <a:pt x="1263" y="1026"/>
                </a:cubicBezTo>
                <a:cubicBezTo>
                  <a:pt x="1257" y="1032"/>
                  <a:pt x="1261" y="1042"/>
                  <a:pt x="1268" y="1043"/>
                </a:cubicBezTo>
                <a:cubicBezTo>
                  <a:pt x="1276" y="1044"/>
                  <a:pt x="1283" y="1045"/>
                  <a:pt x="1290" y="1045"/>
                </a:cubicBezTo>
                <a:cubicBezTo>
                  <a:pt x="1313" y="1049"/>
                  <a:pt x="1336" y="1053"/>
                  <a:pt x="1358" y="1058"/>
                </a:cubicBezTo>
                <a:cubicBezTo>
                  <a:pt x="1365" y="1060"/>
                  <a:pt x="1373" y="1058"/>
                  <a:pt x="1378" y="1053"/>
                </a:cubicBezTo>
                <a:cubicBezTo>
                  <a:pt x="1541" y="890"/>
                  <a:pt x="1577" y="661"/>
                  <a:pt x="1348" y="525"/>
                </a:cubicBezTo>
                <a:cubicBezTo>
                  <a:pt x="1155" y="409"/>
                  <a:pt x="341" y="368"/>
                  <a:pt x="19" y="6"/>
                </a:cubicBezTo>
                <a:cubicBezTo>
                  <a:pt x="12" y="0"/>
                  <a:pt x="0" y="3"/>
                  <a:pt x="0" y="12"/>
                </a:cubicBezTo>
                <a:cubicBezTo>
                  <a:pt x="0" y="49"/>
                  <a:pt x="0" y="49"/>
                  <a:pt x="0" y="49"/>
                </a:cubicBezTo>
                <a:cubicBezTo>
                  <a:pt x="2" y="342"/>
                  <a:pt x="710" y="532"/>
                  <a:pt x="1123" y="62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3" name="Freeform 17">
            <a:extLst>
              <a:ext uri="{FF2B5EF4-FFF2-40B4-BE49-F238E27FC236}">
                <a16:creationId xmlns:a16="http://schemas.microsoft.com/office/drawing/2014/main" id="{A37CFF67-D77B-4D71-907F-87262CA85917}"/>
              </a:ext>
            </a:extLst>
          </p:cNvPr>
          <p:cNvSpPr>
            <a:spLocks/>
          </p:cNvSpPr>
          <p:nvPr/>
        </p:nvSpPr>
        <p:spPr bwMode="auto">
          <a:xfrm>
            <a:off x="1244760" y="3174772"/>
            <a:ext cx="2584450" cy="392113"/>
          </a:xfrm>
          <a:custGeom>
            <a:avLst/>
            <a:gdLst>
              <a:gd name="T0" fmla="*/ 1578 w 1580"/>
              <a:gd name="T1" fmla="*/ 229 h 240"/>
              <a:gd name="T2" fmla="*/ 1548 w 1580"/>
              <a:gd name="T3" fmla="*/ 162 h 240"/>
              <a:gd name="T4" fmla="*/ 1527 w 1580"/>
              <a:gd name="T5" fmla="*/ 141 h 240"/>
              <a:gd name="T6" fmla="*/ 1312 w 1580"/>
              <a:gd name="T7" fmla="*/ 92 h 240"/>
              <a:gd name="T8" fmla="*/ 1052 w 1580"/>
              <a:gd name="T9" fmla="*/ 28 h 240"/>
              <a:gd name="T10" fmla="*/ 927 w 1580"/>
              <a:gd name="T11" fmla="*/ 2 h 240"/>
              <a:gd name="T12" fmla="*/ 838 w 1580"/>
              <a:gd name="T13" fmla="*/ 24 h 240"/>
              <a:gd name="T14" fmla="*/ 791 w 1580"/>
              <a:gd name="T15" fmla="*/ 65 h 240"/>
              <a:gd name="T16" fmla="*/ 780 w 1580"/>
              <a:gd name="T17" fmla="*/ 65 h 240"/>
              <a:gd name="T18" fmla="*/ 733 w 1580"/>
              <a:gd name="T19" fmla="*/ 24 h 240"/>
              <a:gd name="T20" fmla="*/ 645 w 1580"/>
              <a:gd name="T21" fmla="*/ 2 h 240"/>
              <a:gd name="T22" fmla="*/ 512 w 1580"/>
              <a:gd name="T23" fmla="*/ 30 h 240"/>
              <a:gd name="T24" fmla="*/ 259 w 1580"/>
              <a:gd name="T25" fmla="*/ 92 h 240"/>
              <a:gd name="T26" fmla="*/ 47 w 1580"/>
              <a:gd name="T27" fmla="*/ 141 h 240"/>
              <a:gd name="T28" fmla="*/ 26 w 1580"/>
              <a:gd name="T29" fmla="*/ 162 h 240"/>
              <a:gd name="T30" fmla="*/ 1 w 1580"/>
              <a:gd name="T31" fmla="*/ 230 h 240"/>
              <a:gd name="T32" fmla="*/ 8 w 1580"/>
              <a:gd name="T33" fmla="*/ 240 h 240"/>
              <a:gd name="T34" fmla="*/ 1571 w 1580"/>
              <a:gd name="T35" fmla="*/ 240 h 240"/>
              <a:gd name="T36" fmla="*/ 1578 w 1580"/>
              <a:gd name="T37" fmla="*/ 22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0" h="240">
                <a:moveTo>
                  <a:pt x="1578" y="229"/>
                </a:moveTo>
                <a:cubicBezTo>
                  <a:pt x="1548" y="162"/>
                  <a:pt x="1548" y="162"/>
                  <a:pt x="1548" y="162"/>
                </a:cubicBezTo>
                <a:cubicBezTo>
                  <a:pt x="1544" y="152"/>
                  <a:pt x="1537" y="145"/>
                  <a:pt x="1527" y="141"/>
                </a:cubicBezTo>
                <a:cubicBezTo>
                  <a:pt x="1470" y="119"/>
                  <a:pt x="1382" y="102"/>
                  <a:pt x="1312" y="92"/>
                </a:cubicBezTo>
                <a:cubicBezTo>
                  <a:pt x="1236" y="82"/>
                  <a:pt x="1114" y="54"/>
                  <a:pt x="1052" y="28"/>
                </a:cubicBezTo>
                <a:cubicBezTo>
                  <a:pt x="993" y="2"/>
                  <a:pt x="960" y="0"/>
                  <a:pt x="927" y="2"/>
                </a:cubicBezTo>
                <a:cubicBezTo>
                  <a:pt x="893" y="4"/>
                  <a:pt x="863" y="11"/>
                  <a:pt x="838" y="24"/>
                </a:cubicBezTo>
                <a:cubicBezTo>
                  <a:pt x="817" y="34"/>
                  <a:pt x="800" y="47"/>
                  <a:pt x="791" y="65"/>
                </a:cubicBezTo>
                <a:cubicBezTo>
                  <a:pt x="789" y="69"/>
                  <a:pt x="783" y="69"/>
                  <a:pt x="780" y="65"/>
                </a:cubicBezTo>
                <a:cubicBezTo>
                  <a:pt x="771" y="47"/>
                  <a:pt x="754" y="34"/>
                  <a:pt x="733" y="24"/>
                </a:cubicBezTo>
                <a:cubicBezTo>
                  <a:pt x="709" y="11"/>
                  <a:pt x="678" y="4"/>
                  <a:pt x="645" y="2"/>
                </a:cubicBezTo>
                <a:cubicBezTo>
                  <a:pt x="611" y="0"/>
                  <a:pt x="572" y="4"/>
                  <a:pt x="512" y="30"/>
                </a:cubicBezTo>
                <a:cubicBezTo>
                  <a:pt x="451" y="55"/>
                  <a:pt x="336" y="82"/>
                  <a:pt x="259" y="92"/>
                </a:cubicBezTo>
                <a:cubicBezTo>
                  <a:pt x="190" y="101"/>
                  <a:pt x="104" y="119"/>
                  <a:pt x="47" y="141"/>
                </a:cubicBezTo>
                <a:cubicBezTo>
                  <a:pt x="37" y="145"/>
                  <a:pt x="29" y="151"/>
                  <a:pt x="26" y="162"/>
                </a:cubicBezTo>
                <a:cubicBezTo>
                  <a:pt x="1" y="230"/>
                  <a:pt x="1" y="230"/>
                  <a:pt x="1" y="230"/>
                </a:cubicBezTo>
                <a:cubicBezTo>
                  <a:pt x="0" y="235"/>
                  <a:pt x="3" y="240"/>
                  <a:pt x="8" y="240"/>
                </a:cubicBezTo>
                <a:cubicBezTo>
                  <a:pt x="1571" y="240"/>
                  <a:pt x="1571" y="240"/>
                  <a:pt x="1571" y="240"/>
                </a:cubicBezTo>
                <a:cubicBezTo>
                  <a:pt x="1576" y="240"/>
                  <a:pt x="1580" y="235"/>
                  <a:pt x="1578" y="229"/>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 name="CuadroTexto 2">
            <a:extLst>
              <a:ext uri="{FF2B5EF4-FFF2-40B4-BE49-F238E27FC236}">
                <a16:creationId xmlns:a16="http://schemas.microsoft.com/office/drawing/2014/main" id="{C7209AE6-C79A-485E-B3FD-83D6D6C7F8B3}"/>
              </a:ext>
            </a:extLst>
          </p:cNvPr>
          <p:cNvSpPr txBox="1"/>
          <p:nvPr/>
        </p:nvSpPr>
        <p:spPr>
          <a:xfrm>
            <a:off x="3896753" y="2179814"/>
            <a:ext cx="7560083" cy="1200329"/>
          </a:xfrm>
          <a:prstGeom prst="rect">
            <a:avLst/>
          </a:prstGeom>
          <a:noFill/>
        </p:spPr>
        <p:txBody>
          <a:bodyPr wrap="none" rtlCol="0">
            <a:spAutoFit/>
          </a:bodyPr>
          <a:lstStyle/>
          <a:p>
            <a:pPr algn="ctr"/>
            <a:r>
              <a:rPr lang="es-EC" sz="3300" b="1" i="0" u="none" strike="noStrike" baseline="0" dirty="0">
                <a:solidFill>
                  <a:srgbClr val="001A5A"/>
                </a:solidFill>
                <a:latin typeface="BwModelica-Bold" panose="00000800000000000000" pitchFamily="50" charset="0"/>
              </a:rPr>
              <a:t>ADVENTISTA DEL SÉPTIMO DÍA</a:t>
            </a:r>
            <a:endParaRPr lang="es-EC" sz="3300" b="1" i="0" u="none" strike="noStrike" baseline="0" dirty="0">
              <a:solidFill>
                <a:srgbClr val="001A5A"/>
              </a:solidFill>
              <a:latin typeface="BwModelica-ExtraBold" panose="00000900000000000000" pitchFamily="50" charset="0"/>
            </a:endParaRPr>
          </a:p>
          <a:p>
            <a:pPr algn="ctr"/>
            <a:r>
              <a:rPr lang="es-EC" sz="3900" b="1" i="0" u="none" strike="noStrike" baseline="0" dirty="0">
                <a:solidFill>
                  <a:srgbClr val="001A5A"/>
                </a:solidFill>
                <a:latin typeface="BwModelica-ExtraBold" panose="00000900000000000000" pitchFamily="50" charset="0"/>
              </a:rPr>
              <a:t>MOVIMIENTO DE REFORMA</a:t>
            </a:r>
            <a:endParaRPr lang="es-EC" sz="3900" dirty="0">
              <a:solidFill>
                <a:srgbClr val="001A5A"/>
              </a:solidFill>
              <a:latin typeface="Bw Modelica Black" panose="00000A00000000000000" pitchFamily="50" charset="0"/>
            </a:endParaRPr>
          </a:p>
        </p:txBody>
      </p:sp>
      <p:pic>
        <p:nvPicPr>
          <p:cNvPr id="9" name="Imagen 8">
            <a:extLst>
              <a:ext uri="{FF2B5EF4-FFF2-40B4-BE49-F238E27FC236}">
                <a16:creationId xmlns:a16="http://schemas.microsoft.com/office/drawing/2014/main" id="{752ABEC9-4E9D-418B-BE39-DC4662B7F4F4}"/>
              </a:ext>
            </a:extLst>
          </p:cNvPr>
          <p:cNvPicPr>
            <a:picLocks noChangeAspect="1"/>
          </p:cNvPicPr>
          <p:nvPr/>
        </p:nvPicPr>
        <p:blipFill>
          <a:blip r:embed="rId2"/>
          <a:stretch>
            <a:fillRect/>
          </a:stretch>
        </p:blipFill>
        <p:spPr>
          <a:xfrm>
            <a:off x="9979879" y="4360189"/>
            <a:ext cx="950203" cy="1001566"/>
          </a:xfrm>
          <a:prstGeom prst="rect">
            <a:avLst/>
          </a:prstGeom>
        </p:spPr>
      </p:pic>
      <p:pic>
        <p:nvPicPr>
          <p:cNvPr id="10" name="Imagen 9">
            <a:extLst>
              <a:ext uri="{FF2B5EF4-FFF2-40B4-BE49-F238E27FC236}">
                <a16:creationId xmlns:a16="http://schemas.microsoft.com/office/drawing/2014/main" id="{13DAD6A6-2282-4BA2-88F8-DA30F2A2BFB3}"/>
              </a:ext>
            </a:extLst>
          </p:cNvPr>
          <p:cNvPicPr>
            <a:picLocks noChangeAspect="1"/>
          </p:cNvPicPr>
          <p:nvPr/>
        </p:nvPicPr>
        <p:blipFill>
          <a:blip r:embed="rId3"/>
          <a:stretch>
            <a:fillRect/>
          </a:stretch>
        </p:blipFill>
        <p:spPr>
          <a:xfrm>
            <a:off x="4161620" y="4487779"/>
            <a:ext cx="5696124" cy="859329"/>
          </a:xfrm>
          <a:prstGeom prst="rect">
            <a:avLst/>
          </a:prstGeom>
        </p:spPr>
      </p:pic>
      <p:pic>
        <p:nvPicPr>
          <p:cNvPr id="11" name="Imagen 10">
            <a:extLst>
              <a:ext uri="{FF2B5EF4-FFF2-40B4-BE49-F238E27FC236}">
                <a16:creationId xmlns:a16="http://schemas.microsoft.com/office/drawing/2014/main" id="{3A734C75-D5B7-45F1-AE0D-CF695BA2214B}"/>
              </a:ext>
            </a:extLst>
          </p:cNvPr>
          <p:cNvPicPr>
            <a:picLocks noChangeAspect="1"/>
          </p:cNvPicPr>
          <p:nvPr/>
        </p:nvPicPr>
        <p:blipFill>
          <a:blip r:embed="rId4"/>
          <a:stretch>
            <a:fillRect/>
          </a:stretch>
        </p:blipFill>
        <p:spPr>
          <a:xfrm>
            <a:off x="1531084" y="4408082"/>
            <a:ext cx="2508400" cy="916531"/>
          </a:xfrm>
          <a:prstGeom prst="rect">
            <a:avLst/>
          </a:prstGeom>
        </p:spPr>
      </p:pic>
    </p:spTree>
    <p:extLst>
      <p:ext uri="{BB962C8B-B14F-4D97-AF65-F5344CB8AC3E}">
        <p14:creationId xmlns:p14="http://schemas.microsoft.com/office/powerpoint/2010/main" val="388713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250" fill="hold"/>
                                        <p:tgtEl>
                                          <p:spTgt spid="33"/>
                                        </p:tgtEl>
                                        <p:attrNameLst>
                                          <p:attrName>ppt_x</p:attrName>
                                        </p:attrNameLst>
                                      </p:cBhvr>
                                      <p:tavLst>
                                        <p:tav tm="0">
                                          <p:val>
                                            <p:strVal val="#ppt_x"/>
                                          </p:val>
                                        </p:tav>
                                        <p:tav tm="100000">
                                          <p:val>
                                            <p:strVal val="#ppt_x"/>
                                          </p:val>
                                        </p:tav>
                                      </p:tavLst>
                                    </p:anim>
                                    <p:anim calcmode="lin" valueType="num">
                                      <p:cBhvr additive="base">
                                        <p:cTn id="8" dur="1250" fill="hold"/>
                                        <p:tgtEl>
                                          <p:spTgt spid="33"/>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2000"/>
                                        <p:tgtEl>
                                          <p:spTgt spid="32"/>
                                        </p:tgtEl>
                                      </p:cBhvr>
                                    </p:animEffect>
                                  </p:childTnLst>
                                </p:cTn>
                              </p:par>
                            </p:childTnLst>
                          </p:cTn>
                        </p:par>
                        <p:par>
                          <p:cTn id="28" fill="hold">
                            <p:stCondLst>
                              <p:cond delay="3250"/>
                            </p:stCondLst>
                            <p:childTnLst>
                              <p:par>
                                <p:cTn id="29" presetID="6" presetClass="entr" presetSubtype="32"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circle(out)">
                                      <p:cBhvr>
                                        <p:cTn id="31" dur="2000"/>
                                        <p:tgtEl>
                                          <p:spTgt spid="3"/>
                                        </p:tgtEl>
                                      </p:cBhvr>
                                    </p:animEffect>
                                  </p:childTnLst>
                                </p:cTn>
                              </p:par>
                            </p:childTnLst>
                          </p:cTn>
                        </p:par>
                        <p:par>
                          <p:cTn id="32" fill="hold">
                            <p:stCondLst>
                              <p:cond delay="5250"/>
                            </p:stCondLst>
                            <p:childTnLst>
                              <p:par>
                                <p:cTn id="33" presetID="26"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par>
                                <p:cTn id="49" presetID="26"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80">
                                          <p:stCondLst>
                                            <p:cond delay="0"/>
                                          </p:stCondLst>
                                        </p:cTn>
                                        <p:tgtEl>
                                          <p:spTgt spid="10"/>
                                        </p:tgtEl>
                                      </p:cBhvr>
                                    </p:animEffect>
                                    <p:anim calcmode="lin" valueType="num">
                                      <p:cBhvr>
                                        <p:cTn id="5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7" dur="26">
                                          <p:stCondLst>
                                            <p:cond delay="650"/>
                                          </p:stCondLst>
                                        </p:cTn>
                                        <p:tgtEl>
                                          <p:spTgt spid="10"/>
                                        </p:tgtEl>
                                      </p:cBhvr>
                                      <p:to x="100000" y="60000"/>
                                    </p:animScale>
                                    <p:animScale>
                                      <p:cBhvr>
                                        <p:cTn id="58" dur="166" decel="50000">
                                          <p:stCondLst>
                                            <p:cond delay="676"/>
                                          </p:stCondLst>
                                        </p:cTn>
                                        <p:tgtEl>
                                          <p:spTgt spid="10"/>
                                        </p:tgtEl>
                                      </p:cBhvr>
                                      <p:to x="100000" y="100000"/>
                                    </p:animScale>
                                    <p:animScale>
                                      <p:cBhvr>
                                        <p:cTn id="59" dur="26">
                                          <p:stCondLst>
                                            <p:cond delay="1312"/>
                                          </p:stCondLst>
                                        </p:cTn>
                                        <p:tgtEl>
                                          <p:spTgt spid="10"/>
                                        </p:tgtEl>
                                      </p:cBhvr>
                                      <p:to x="100000" y="80000"/>
                                    </p:animScale>
                                    <p:animScale>
                                      <p:cBhvr>
                                        <p:cTn id="60" dur="166" decel="50000">
                                          <p:stCondLst>
                                            <p:cond delay="1338"/>
                                          </p:stCondLst>
                                        </p:cTn>
                                        <p:tgtEl>
                                          <p:spTgt spid="10"/>
                                        </p:tgtEl>
                                      </p:cBhvr>
                                      <p:to x="100000" y="100000"/>
                                    </p:animScale>
                                    <p:animScale>
                                      <p:cBhvr>
                                        <p:cTn id="61" dur="26">
                                          <p:stCondLst>
                                            <p:cond delay="1642"/>
                                          </p:stCondLst>
                                        </p:cTn>
                                        <p:tgtEl>
                                          <p:spTgt spid="10"/>
                                        </p:tgtEl>
                                      </p:cBhvr>
                                      <p:to x="100000" y="90000"/>
                                    </p:animScale>
                                    <p:animScale>
                                      <p:cBhvr>
                                        <p:cTn id="62" dur="166" decel="50000">
                                          <p:stCondLst>
                                            <p:cond delay="1668"/>
                                          </p:stCondLst>
                                        </p:cTn>
                                        <p:tgtEl>
                                          <p:spTgt spid="10"/>
                                        </p:tgtEl>
                                      </p:cBhvr>
                                      <p:to x="100000" y="100000"/>
                                    </p:animScale>
                                    <p:animScale>
                                      <p:cBhvr>
                                        <p:cTn id="63" dur="26">
                                          <p:stCondLst>
                                            <p:cond delay="1808"/>
                                          </p:stCondLst>
                                        </p:cTn>
                                        <p:tgtEl>
                                          <p:spTgt spid="10"/>
                                        </p:tgtEl>
                                      </p:cBhvr>
                                      <p:to x="100000" y="95000"/>
                                    </p:animScale>
                                    <p:animScale>
                                      <p:cBhvr>
                                        <p:cTn id="64" dur="166" decel="50000">
                                          <p:stCondLst>
                                            <p:cond delay="1834"/>
                                          </p:stCondLst>
                                        </p:cTn>
                                        <p:tgtEl>
                                          <p:spTgt spid="10"/>
                                        </p:tgtEl>
                                      </p:cBhvr>
                                      <p:to x="100000" y="100000"/>
                                    </p:animScale>
                                  </p:childTnLst>
                                </p:cTn>
                              </p:par>
                              <p:par>
                                <p:cTn id="65" presetID="26"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80">
                                          <p:stCondLst>
                                            <p:cond delay="0"/>
                                          </p:stCondLst>
                                        </p:cTn>
                                        <p:tgtEl>
                                          <p:spTgt spid="11"/>
                                        </p:tgtEl>
                                      </p:cBhvr>
                                    </p:animEffect>
                                    <p:anim calcmode="lin" valueType="num">
                                      <p:cBhvr>
                                        <p:cTn id="6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3" dur="26">
                                          <p:stCondLst>
                                            <p:cond delay="650"/>
                                          </p:stCondLst>
                                        </p:cTn>
                                        <p:tgtEl>
                                          <p:spTgt spid="11"/>
                                        </p:tgtEl>
                                      </p:cBhvr>
                                      <p:to x="100000" y="60000"/>
                                    </p:animScale>
                                    <p:animScale>
                                      <p:cBhvr>
                                        <p:cTn id="74" dur="166" decel="50000">
                                          <p:stCondLst>
                                            <p:cond delay="676"/>
                                          </p:stCondLst>
                                        </p:cTn>
                                        <p:tgtEl>
                                          <p:spTgt spid="11"/>
                                        </p:tgtEl>
                                      </p:cBhvr>
                                      <p:to x="100000" y="100000"/>
                                    </p:animScale>
                                    <p:animScale>
                                      <p:cBhvr>
                                        <p:cTn id="75" dur="26">
                                          <p:stCondLst>
                                            <p:cond delay="1312"/>
                                          </p:stCondLst>
                                        </p:cTn>
                                        <p:tgtEl>
                                          <p:spTgt spid="11"/>
                                        </p:tgtEl>
                                      </p:cBhvr>
                                      <p:to x="100000" y="80000"/>
                                    </p:animScale>
                                    <p:animScale>
                                      <p:cBhvr>
                                        <p:cTn id="76" dur="166" decel="50000">
                                          <p:stCondLst>
                                            <p:cond delay="1338"/>
                                          </p:stCondLst>
                                        </p:cTn>
                                        <p:tgtEl>
                                          <p:spTgt spid="11"/>
                                        </p:tgtEl>
                                      </p:cBhvr>
                                      <p:to x="100000" y="100000"/>
                                    </p:animScale>
                                    <p:animScale>
                                      <p:cBhvr>
                                        <p:cTn id="77" dur="26">
                                          <p:stCondLst>
                                            <p:cond delay="1642"/>
                                          </p:stCondLst>
                                        </p:cTn>
                                        <p:tgtEl>
                                          <p:spTgt spid="11"/>
                                        </p:tgtEl>
                                      </p:cBhvr>
                                      <p:to x="100000" y="90000"/>
                                    </p:animScale>
                                    <p:animScale>
                                      <p:cBhvr>
                                        <p:cTn id="78" dur="166" decel="50000">
                                          <p:stCondLst>
                                            <p:cond delay="1668"/>
                                          </p:stCondLst>
                                        </p:cTn>
                                        <p:tgtEl>
                                          <p:spTgt spid="11"/>
                                        </p:tgtEl>
                                      </p:cBhvr>
                                      <p:to x="100000" y="100000"/>
                                    </p:animScale>
                                    <p:animScale>
                                      <p:cBhvr>
                                        <p:cTn id="79" dur="26">
                                          <p:stCondLst>
                                            <p:cond delay="1808"/>
                                          </p:stCondLst>
                                        </p:cTn>
                                        <p:tgtEl>
                                          <p:spTgt spid="11"/>
                                        </p:tgtEl>
                                      </p:cBhvr>
                                      <p:to x="100000" y="95000"/>
                                    </p:animScale>
                                    <p:animScale>
                                      <p:cBhvr>
                                        <p:cTn id="8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l punto de vista bíblico sobre la puntualidad">
            <a:extLst>
              <a:ext uri="{FF2B5EF4-FFF2-40B4-BE49-F238E27FC236}">
                <a16:creationId xmlns:a16="http://schemas.microsoft.com/office/drawing/2014/main" id="{711AA4C7-83D9-4A6E-883D-6DE74D8171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87687"/>
            <a:ext cx="7816646" cy="39083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4E85F43C-432B-41B9-85E4-75DD65EEDCAC}"/>
              </a:ext>
            </a:extLst>
          </p:cNvPr>
          <p:cNvSpPr/>
          <p:nvPr/>
        </p:nvSpPr>
        <p:spPr>
          <a:xfrm>
            <a:off x="87084" y="112216"/>
            <a:ext cx="8337745" cy="1446550"/>
          </a:xfrm>
          <a:prstGeom prst="rect">
            <a:avLst/>
          </a:prstGeom>
        </p:spPr>
        <p:txBody>
          <a:bodyPr wrap="square">
            <a:spAutoFit/>
            <a:scene3d>
              <a:camera prst="orthographicFront"/>
              <a:lightRig rig="threePt" dir="t"/>
            </a:scene3d>
            <a:sp3d extrusionH="57150">
              <a:bevelT h="25400" prst="softRound"/>
            </a:sp3d>
          </a:bodyPr>
          <a:lstStyle/>
          <a:p>
            <a:r>
              <a:rPr lang="es-MX" sz="88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Asiste Puntual</a:t>
            </a:r>
            <a:endParaRPr lang="es-EC" sz="8800" dirty="0">
              <a:solidFill>
                <a:srgbClr val="0070C0"/>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064101"/>
              <a:ext cx="2411778" cy="769441"/>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Registro</a:t>
              </a:r>
            </a:p>
            <a:p>
              <a:r>
                <a:rPr lang="es-MX" sz="2200" dirty="0">
                  <a:solidFill>
                    <a:schemeClr val="accent4">
                      <a:lumMod val="50000"/>
                    </a:schemeClr>
                  </a:solidFill>
                  <a:latin typeface="Segoe UI Black" panose="020B0A02040204020203" pitchFamily="34" charset="0"/>
                  <a:ea typeface="Segoe UI Black" panose="020B0A02040204020203" pitchFamily="34" charset="0"/>
                </a:rPr>
                <a:t>de Asistencia</a:t>
              </a:r>
              <a:endParaRPr lang="es-EC" sz="2200" dirty="0">
                <a:solidFill>
                  <a:schemeClr val="accent4">
                    <a:lumMod val="50000"/>
                  </a:schemeClr>
                </a:solidFill>
              </a:endParaRPr>
            </a:p>
          </p:txBody>
        </p:sp>
      </p:grpSp>
      <p:sp>
        <p:nvSpPr>
          <p:cNvPr id="16" name="CuadroTexto 15">
            <a:extLst>
              <a:ext uri="{FF2B5EF4-FFF2-40B4-BE49-F238E27FC236}">
                <a16:creationId xmlns:a16="http://schemas.microsoft.com/office/drawing/2014/main" id="{57BE137F-DBC2-4E0B-9FA9-0442EE72531C}"/>
              </a:ext>
            </a:extLst>
          </p:cNvPr>
          <p:cNvSpPr txBox="1"/>
          <p:nvPr/>
        </p:nvSpPr>
        <p:spPr>
          <a:xfrm>
            <a:off x="6459795" y="1362060"/>
            <a:ext cx="5548486" cy="1323439"/>
          </a:xfrm>
          <a:prstGeom prst="rect">
            <a:avLst/>
          </a:prstGeom>
          <a:noFill/>
        </p:spPr>
        <p:txBody>
          <a:bodyPr wrap="square" rtlCol="0">
            <a:spAutoFit/>
            <a:scene3d>
              <a:camera prst="orthographicFront"/>
              <a:lightRig rig="threePt" dir="t"/>
            </a:scene3d>
            <a:sp3d extrusionH="57150">
              <a:bevelT w="38100" h="38100"/>
            </a:sp3d>
          </a:bodyPr>
          <a:lstStyle/>
          <a:p>
            <a:pPr algn="r"/>
            <a:r>
              <a:rPr lang="es-EC" sz="4000" b="1" dirty="0">
                <a:solidFill>
                  <a:schemeClr val="accent2">
                    <a:lumMod val="75000"/>
                  </a:schemeClr>
                </a:solidFill>
                <a:latin typeface="Eras Bold ITC" panose="020B0907030504020204" pitchFamily="34" charset="0"/>
              </a:rPr>
              <a:t>Cada sábado 9:00am (Ecuador) por:</a:t>
            </a:r>
          </a:p>
        </p:txBody>
      </p:sp>
      <p:sp>
        <p:nvSpPr>
          <p:cNvPr id="3" name="Text Box 16">
            <a:extLst>
              <a:ext uri="{FF2B5EF4-FFF2-40B4-BE49-F238E27FC236}">
                <a16:creationId xmlns:a16="http://schemas.microsoft.com/office/drawing/2014/main" id="{CE6EE3F3-ADD8-4C8E-8E6B-E5A8391916C9}"/>
              </a:ext>
            </a:extLst>
          </p:cNvPr>
          <p:cNvSpPr txBox="1">
            <a:spLocks noChangeArrowheads="1"/>
          </p:cNvSpPr>
          <p:nvPr/>
        </p:nvSpPr>
        <p:spPr bwMode="auto">
          <a:xfrm>
            <a:off x="8056718" y="5346232"/>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Unión Ecuatoriana ASDMR</a:t>
            </a:r>
            <a:endParaRPr kumimoji="0" lang="es-EC" altLang="es-EC" sz="2400" b="1" i="0" u="none" strike="noStrike" cap="none" normalizeH="0" baseline="0" dirty="0">
              <a:ln>
                <a:noFill/>
              </a:ln>
              <a:effectLst/>
              <a:latin typeface="Arial" panose="020B0604020202020204" pitchFamily="34" charset="0"/>
            </a:endParaRPr>
          </a:p>
        </p:txBody>
      </p:sp>
      <p:pic>
        <p:nvPicPr>
          <p:cNvPr id="4" name="Picture 2" descr="Download Free png Youtube Live Png (94+ images in Collection) Page ...">
            <a:extLst>
              <a:ext uri="{FF2B5EF4-FFF2-40B4-BE49-F238E27FC236}">
                <a16:creationId xmlns:a16="http://schemas.microsoft.com/office/drawing/2014/main" id="{4D70A591-E75B-4729-B671-47FD788F0C21}"/>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9920" b="10919"/>
          <a:stretch/>
        </p:blipFill>
        <p:spPr bwMode="auto">
          <a:xfrm>
            <a:off x="8572313" y="2641663"/>
            <a:ext cx="2583918" cy="128406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Facebook Live Logo - PNG y Vector">
            <a:extLst>
              <a:ext uri="{FF2B5EF4-FFF2-40B4-BE49-F238E27FC236}">
                <a16:creationId xmlns:a16="http://schemas.microsoft.com/office/drawing/2014/main" id="{55A16EB4-5357-43FE-AE1E-77A3845E60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47664" y="4605537"/>
            <a:ext cx="2115788" cy="738598"/>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16">
            <a:extLst>
              <a:ext uri="{FF2B5EF4-FFF2-40B4-BE49-F238E27FC236}">
                <a16:creationId xmlns:a16="http://schemas.microsoft.com/office/drawing/2014/main" id="{FEFA6618-312E-4F12-81CA-504B07EB2C2F}"/>
              </a:ext>
            </a:extLst>
          </p:cNvPr>
          <p:cNvSpPr txBox="1">
            <a:spLocks noChangeArrowheads="1"/>
          </p:cNvSpPr>
          <p:nvPr/>
        </p:nvSpPr>
        <p:spPr bwMode="auto">
          <a:xfrm>
            <a:off x="8572313" y="3919976"/>
            <a:ext cx="2583919" cy="3317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ASDMR ECUADOR</a:t>
            </a:r>
            <a:endParaRPr kumimoji="0" lang="es-EC" altLang="es-EC" sz="2400" b="1" i="0" u="none" strike="noStrike" cap="none" normalizeH="0" baseline="0" dirty="0">
              <a:ln>
                <a:noFill/>
              </a:ln>
              <a:effectLst/>
              <a:latin typeface="Arial" panose="020B0604020202020204" pitchFamily="34" charset="0"/>
            </a:endParaRPr>
          </a:p>
        </p:txBody>
      </p:sp>
      <p:pic>
        <p:nvPicPr>
          <p:cNvPr id="5" name="Imagen 4">
            <a:extLst>
              <a:ext uri="{FF2B5EF4-FFF2-40B4-BE49-F238E27FC236}">
                <a16:creationId xmlns:a16="http://schemas.microsoft.com/office/drawing/2014/main" id="{58DA5989-11F9-F38E-DAFF-ED8EA7D025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13406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ítulo 1"/>
          <p:cNvSpPr txBox="1">
            <a:spLocks/>
          </p:cNvSpPr>
          <p:nvPr/>
        </p:nvSpPr>
        <p:spPr>
          <a:xfrm>
            <a:off x="6259039" y="6260504"/>
            <a:ext cx="4384221" cy="394728"/>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s-MX" sz="1600" b="1" i="1" dirty="0">
                <a:solidFill>
                  <a:schemeClr val="accent5">
                    <a:lumMod val="50000"/>
                  </a:schemeClr>
                </a:solidFill>
                <a:latin typeface="Bookman Old Style" panose="02050604050505020204" pitchFamily="18" charset="0"/>
              </a:rPr>
              <a:t>Sábado, 27 de diciembre de 2025</a:t>
            </a:r>
            <a:endParaRPr lang="es-EC" sz="1600" b="1" i="1" dirty="0">
              <a:solidFill>
                <a:schemeClr val="accent5">
                  <a:lumMod val="50000"/>
                </a:schemeClr>
              </a:solidFill>
              <a:latin typeface="Bookman Old Style" panose="02050604050505020204" pitchFamily="18" charset="0"/>
            </a:endParaRPr>
          </a:p>
        </p:txBody>
      </p:sp>
      <p:grpSp>
        <p:nvGrpSpPr>
          <p:cNvPr id="3" name="Grupo 2">
            <a:extLst>
              <a:ext uri="{FF2B5EF4-FFF2-40B4-BE49-F238E27FC236}">
                <a16:creationId xmlns:a16="http://schemas.microsoft.com/office/drawing/2014/main" id="{5C420512-14B4-9ABC-3D24-E06996B3B42C}"/>
              </a:ext>
            </a:extLst>
          </p:cNvPr>
          <p:cNvGrpSpPr/>
          <p:nvPr/>
        </p:nvGrpSpPr>
        <p:grpSpPr>
          <a:xfrm>
            <a:off x="0" y="-47296"/>
            <a:ext cx="4279900" cy="4361647"/>
            <a:chOff x="496190" y="4139081"/>
            <a:chExt cx="2913724" cy="2913724"/>
          </a:xfrm>
        </p:grpSpPr>
        <p:pic>
          <p:nvPicPr>
            <p:cNvPr id="1036" name="Picture 12" descr="Diseño PNG Y SVG De Crayones Split Icono Para Camisetas">
              <a:extLst>
                <a:ext uri="{FF2B5EF4-FFF2-40B4-BE49-F238E27FC236}">
                  <a16:creationId xmlns:a16="http://schemas.microsoft.com/office/drawing/2014/main" id="{C3E17FDA-FF8F-659A-C093-9F7DA574C0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190" y="4139081"/>
              <a:ext cx="2913724" cy="2913724"/>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574532" y="5455148"/>
              <a:ext cx="2709442" cy="698408"/>
            </a:xfrm>
            <a:prstGeom prst="rect">
              <a:avLst/>
            </a:prstGeom>
          </p:spPr>
          <p:txBody>
            <a:bodyPr wrap="square">
              <a:spAutoFit/>
              <a:scene3d>
                <a:camera prst="orthographicFront"/>
                <a:lightRig rig="threePt" dir="t"/>
              </a:scene3d>
              <a:sp3d extrusionH="57150">
                <a:bevelT h="25400" prst="softRound"/>
              </a:sp3d>
            </a:bodyPr>
            <a:lstStyle/>
            <a:p>
              <a:pPr algn="ctr"/>
              <a:r>
                <a:rPr lang="es-MX" sz="2600" dirty="0">
                  <a:effectLst/>
                  <a:latin typeface="Abadi" panose="020B0604020104020204" pitchFamily="34" charset="0"/>
                </a:rPr>
                <a:t>La lección de los niños para hoy es:</a:t>
              </a:r>
              <a:endParaRPr lang="es-EC" sz="2600" dirty="0">
                <a:latin typeface="Abadi" panose="020B0604020104020204" pitchFamily="34" charset="0"/>
              </a:endParaRPr>
            </a:p>
          </p:txBody>
        </p:sp>
      </p:grpSp>
      <p:pic>
        <p:nvPicPr>
          <p:cNvPr id="2074" name="Picture 26" descr="Imagen relacionada">
            <a:extLst>
              <a:ext uri="{FF2B5EF4-FFF2-40B4-BE49-F238E27FC236}">
                <a16:creationId xmlns:a16="http://schemas.microsoft.com/office/drawing/2014/main" id="{C4AF558D-73D6-4EFE-9C47-3C4BEE2C6BFF}"/>
              </a:ext>
            </a:extLst>
          </p:cNvPr>
          <p:cNvPicPr>
            <a:picLocks noChangeAspect="1" noChangeArrowheads="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0058400" y="4028366"/>
            <a:ext cx="2106618" cy="280434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452E0396-ED3D-4B34-9EB5-B65AF9E3F4F6}"/>
              </a:ext>
            </a:extLst>
          </p:cNvPr>
          <p:cNvPicPr>
            <a:picLocks noChangeAspect="1"/>
          </p:cNvPicPr>
          <p:nvPr/>
        </p:nvPicPr>
        <p:blipFill>
          <a:blip r:embed="rId5"/>
          <a:stretch>
            <a:fillRect/>
          </a:stretch>
        </p:blipFill>
        <p:spPr>
          <a:xfrm>
            <a:off x="115075" y="5864742"/>
            <a:ext cx="3146610" cy="923330"/>
          </a:xfrm>
          <a:prstGeom prst="rect">
            <a:avLst/>
          </a:prstGeom>
        </p:spPr>
      </p:pic>
      <p:sp>
        <p:nvSpPr>
          <p:cNvPr id="12" name="CuadroTexto 11">
            <a:extLst>
              <a:ext uri="{FF2B5EF4-FFF2-40B4-BE49-F238E27FC236}">
                <a16:creationId xmlns:a16="http://schemas.microsoft.com/office/drawing/2014/main" id="{A3600C81-94F6-4AFC-98C6-A062EB6F7F6D}"/>
              </a:ext>
            </a:extLst>
          </p:cNvPr>
          <p:cNvSpPr txBox="1"/>
          <p:nvPr/>
        </p:nvSpPr>
        <p:spPr>
          <a:xfrm>
            <a:off x="799997" y="3988055"/>
            <a:ext cx="9653228" cy="1938992"/>
          </a:xfrm>
          <a:prstGeom prst="rect">
            <a:avLst/>
          </a:prstGeom>
          <a:noFill/>
        </p:spPr>
        <p:txBody>
          <a:bodyPr wrap="square">
            <a:spAutoFit/>
          </a:bodyPr>
          <a:lstStyle/>
          <a:p>
            <a:pPr lvl="0" algn="ctr"/>
            <a:r>
              <a:rPr lang="es-MX" sz="6000" b="1" dirty="0">
                <a:latin typeface="Bw Modelica ExtraBold" panose="00000900000000000000" pitchFamily="50" charset="0"/>
                <a:ea typeface="Noto Sans ExtBd" panose="020B0902040504020204" pitchFamily="34"/>
                <a:cs typeface="Noto Sans ExtBd" panose="020B0902040504020204" pitchFamily="34"/>
              </a:rPr>
              <a:t>Acogiendo la cosecha de almas</a:t>
            </a:r>
            <a:endParaRPr lang="es-EC" sz="6000" b="1" dirty="0">
              <a:effectLst/>
              <a:latin typeface="Bw Modelica ExtraBold" panose="00000900000000000000" pitchFamily="50" charset="0"/>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A31555B4-DCF7-D0E7-D4F9-FBEAAF0D9262}"/>
              </a:ext>
            </a:extLst>
          </p:cNvPr>
          <p:cNvPicPr>
            <a:picLocks noChangeAspect="1"/>
          </p:cNvPicPr>
          <p:nvPr/>
        </p:nvPicPr>
        <p:blipFill>
          <a:blip r:embed="rId6"/>
          <a:stretch>
            <a:fillRect/>
          </a:stretch>
        </p:blipFill>
        <p:spPr>
          <a:xfrm>
            <a:off x="4394975" y="495538"/>
            <a:ext cx="6710706" cy="3355353"/>
          </a:xfrm>
          <a:prstGeom prst="rect">
            <a:avLst/>
          </a:prstGeom>
        </p:spPr>
      </p:pic>
    </p:spTree>
    <p:extLst>
      <p:ext uri="{BB962C8B-B14F-4D97-AF65-F5344CB8AC3E}">
        <p14:creationId xmlns:p14="http://schemas.microsoft.com/office/powerpoint/2010/main" val="957725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D49FA2AF-8722-C9F1-565A-28E4557347EA}"/>
              </a:ext>
            </a:extLst>
          </p:cNvPr>
          <p:cNvPicPr>
            <a:picLocks noChangeAspect="1"/>
          </p:cNvPicPr>
          <p:nvPr/>
        </p:nvPicPr>
        <p:blipFill rotWithShape="1">
          <a:blip r:embed="rId3">
            <a:extLst>
              <a:ext uri="{28A0092B-C50C-407E-A947-70E740481C1C}">
                <a14:useLocalDpi xmlns:a14="http://schemas.microsoft.com/office/drawing/2010/main" val="0"/>
              </a:ext>
            </a:extLst>
          </a:blip>
          <a:srcRect t="6364" b="13104"/>
          <a:stretch/>
        </p:blipFill>
        <p:spPr>
          <a:xfrm>
            <a:off x="-20260" y="0"/>
            <a:ext cx="12212260" cy="6556596"/>
          </a:xfrm>
          <a:prstGeom prst="rect">
            <a:avLst/>
          </a:prstGeom>
        </p:spPr>
      </p:pic>
      <p:grpSp>
        <p:nvGrpSpPr>
          <p:cNvPr id="11" name="Grupo 10">
            <a:extLst>
              <a:ext uri="{FF2B5EF4-FFF2-40B4-BE49-F238E27FC236}">
                <a16:creationId xmlns:a16="http://schemas.microsoft.com/office/drawing/2014/main" id="{80B956D9-0C0F-4DCD-890F-E9042336C827}"/>
              </a:ext>
            </a:extLst>
          </p:cNvPr>
          <p:cNvGrpSpPr/>
          <p:nvPr/>
        </p:nvGrpSpPr>
        <p:grpSpPr>
          <a:xfrm>
            <a:off x="0" y="5666140"/>
            <a:ext cx="12191999" cy="1347314"/>
            <a:chOff x="0" y="5645117"/>
            <a:chExt cx="12191999" cy="1347314"/>
          </a:xfrm>
        </p:grpSpPr>
        <p:sp>
          <p:nvSpPr>
            <p:cNvPr id="36" name="Rectángulo 35">
              <a:extLst>
                <a:ext uri="{FF2B5EF4-FFF2-40B4-BE49-F238E27FC236}">
                  <a16:creationId xmlns:a16="http://schemas.microsoft.com/office/drawing/2014/main" id="{87AD27CE-2866-4053-ABEE-9FA64332F9CD}"/>
                </a:ext>
              </a:extLst>
            </p:cNvPr>
            <p:cNvSpPr/>
            <p:nvPr/>
          </p:nvSpPr>
          <p:spPr>
            <a:xfrm>
              <a:off x="0" y="57615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37" name="Picture 16" descr="Imagen relacionada">
              <a:extLst>
                <a:ext uri="{FF2B5EF4-FFF2-40B4-BE49-F238E27FC236}">
                  <a16:creationId xmlns:a16="http://schemas.microsoft.com/office/drawing/2014/main" id="{EB4CDEE7-8F3B-437F-95FD-DC3C5622CC9D}"/>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0" y="564511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8" name="Título 1">
              <a:extLst>
                <a:ext uri="{FF2B5EF4-FFF2-40B4-BE49-F238E27FC236}">
                  <a16:creationId xmlns:a16="http://schemas.microsoft.com/office/drawing/2014/main" id="{4F6A7AC1-73B7-4915-8702-8B45F5049B5E}"/>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9" name="Título 1">
              <a:extLst>
                <a:ext uri="{FF2B5EF4-FFF2-40B4-BE49-F238E27FC236}">
                  <a16:creationId xmlns:a16="http://schemas.microsoft.com/office/drawing/2014/main" id="{36FC9C43-88EF-4CA4-84BF-0AC4A56956A2}"/>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4" name="Subtítulo 2">
              <a:extLst>
                <a:ext uri="{FF2B5EF4-FFF2-40B4-BE49-F238E27FC236}">
                  <a16:creationId xmlns:a16="http://schemas.microsoft.com/office/drawing/2014/main" id="{5EE02D01-D6F9-46D6-B0E6-C5304E84E3CF}"/>
                </a:ext>
              </a:extLst>
            </p:cNvPr>
            <p:cNvSpPr txBox="1">
              <a:spLocks/>
            </p:cNvSpPr>
            <p:nvPr/>
          </p:nvSpPr>
          <p:spPr>
            <a:xfrm>
              <a:off x="20261" y="6355817"/>
              <a:ext cx="2307303"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Lección 13 </a:t>
              </a:r>
            </a:p>
          </p:txBody>
        </p:sp>
        <p:sp>
          <p:nvSpPr>
            <p:cNvPr id="25" name="Título 1"/>
            <p:cNvSpPr txBox="1">
              <a:spLocks/>
            </p:cNvSpPr>
            <p:nvPr/>
          </p:nvSpPr>
          <p:spPr>
            <a:xfrm>
              <a:off x="2860683" y="5831327"/>
              <a:ext cx="4733918" cy="493554"/>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27 de diciembre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C5098AC-A7CB-8C05-48A1-F55CE64CB6D0}"/>
              </a:ext>
            </a:extLst>
          </p:cNvPr>
          <p:cNvSpPr txBox="1"/>
          <p:nvPr/>
        </p:nvSpPr>
        <p:spPr>
          <a:xfrm>
            <a:off x="5049982" y="1351812"/>
            <a:ext cx="7011994" cy="3139321"/>
          </a:xfrm>
          <a:prstGeom prst="rect">
            <a:avLst/>
          </a:prstGeom>
          <a:noFill/>
        </p:spPr>
        <p:txBody>
          <a:bodyPr wrap="square">
            <a:spAutoFit/>
          </a:bodyPr>
          <a:lstStyle/>
          <a:p>
            <a:pPr lvl="0" algn="r"/>
            <a:r>
              <a:rPr lang="es-ES" sz="6600" b="1" dirty="0">
                <a:ln w="38100">
                  <a:noFill/>
                </a:ln>
                <a:effectLst>
                  <a:glow rad="101600">
                    <a:schemeClr val="bg1">
                      <a:alpha val="40000"/>
                    </a:schemeClr>
                  </a:glow>
                </a:effectLst>
                <a:latin typeface="Bw Modelica" panose="00000600000000000000" pitchFamily="50" charset="0"/>
                <a:ea typeface="Noto Sans ExtBd" panose="020B0902040504020204" pitchFamily="34"/>
                <a:cs typeface="Noto Sans ExtBd" panose="020B0902040504020204" pitchFamily="34"/>
              </a:rPr>
              <a:t>Acogiendo la cosecha de almas</a:t>
            </a:r>
          </a:p>
        </p:txBody>
      </p:sp>
      <p:pic>
        <p:nvPicPr>
          <p:cNvPr id="7" name="Imagen 6">
            <a:extLst>
              <a:ext uri="{FF2B5EF4-FFF2-40B4-BE49-F238E27FC236}">
                <a16:creationId xmlns:a16="http://schemas.microsoft.com/office/drawing/2014/main" id="{575342D0-140E-713B-2E98-689917A31F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1877252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flecha diana en diseño plano. símbolo de signo de objetivos comerciales  5338450 Vector en Vecteezy">
            <a:extLst>
              <a:ext uri="{FF2B5EF4-FFF2-40B4-BE49-F238E27FC236}">
                <a16:creationId xmlns:a16="http://schemas.microsoft.com/office/drawing/2014/main" id="{BCACB866-E98F-6690-A4BD-5EA74D0AA9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89" t="15104" r="7018" b="17054"/>
          <a:stretch/>
        </p:blipFill>
        <p:spPr bwMode="auto">
          <a:xfrm>
            <a:off x="9997442" y="6016"/>
            <a:ext cx="1889758" cy="171637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34" descr="Resultado de imagen para cerebro png">
            <a:extLst>
              <a:ext uri="{FF2B5EF4-FFF2-40B4-BE49-F238E27FC236}">
                <a16:creationId xmlns:a16="http://schemas.microsoft.com/office/drawing/2014/main" id="{8CD7B983-3467-43ED-A9E1-E3B7F4E7214C}"/>
              </a:ext>
            </a:extLst>
          </p:cNvPr>
          <p:cNvPicPr>
            <a:picLocks noChangeAspect="1" noChangeArrowheads="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5">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r="67348"/>
          <a:stretch/>
        </p:blipFill>
        <p:spPr bwMode="auto">
          <a:xfrm>
            <a:off x="0" y="4188777"/>
            <a:ext cx="5903614" cy="151718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8A7C651F-EFDB-45AE-B124-656BFB84F023}"/>
              </a:ext>
            </a:extLst>
          </p:cNvPr>
          <p:cNvSpPr/>
          <p:nvPr/>
        </p:nvSpPr>
        <p:spPr>
          <a:xfrm>
            <a:off x="55357" y="15700"/>
            <a:ext cx="5848257" cy="4125770"/>
          </a:xfrm>
          <a:prstGeom prst="rect">
            <a:avLst/>
          </a:prstGeom>
          <a:solidFill>
            <a:schemeClr val="accent3">
              <a:lumMod val="75000"/>
              <a:alpha val="8274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sz="2400" dirty="0"/>
          </a:p>
        </p:txBody>
      </p:sp>
      <p:sp>
        <p:nvSpPr>
          <p:cNvPr id="14" name="Título 1"/>
          <p:cNvSpPr txBox="1">
            <a:spLocks/>
          </p:cNvSpPr>
          <p:nvPr/>
        </p:nvSpPr>
        <p:spPr>
          <a:xfrm>
            <a:off x="6102011" y="55777"/>
            <a:ext cx="3822425" cy="1714023"/>
          </a:xfrm>
          <a:prstGeom prst="rect">
            <a:avLst/>
          </a:prstGeom>
          <a:ln>
            <a:noFill/>
          </a:ln>
          <a:effectLst/>
          <a:scene3d>
            <a:camera prst="orthographicFront">
              <a:rot lat="0" lon="0" rev="0"/>
            </a:camera>
            <a:lightRig rig="contrasting" dir="t">
              <a:rot lat="0" lon="0" rev="7800000"/>
            </a:lightRig>
          </a:scene3d>
          <a:sp3d>
            <a:bevelT w="139700" h="139700"/>
          </a:sp3d>
        </p:spPr>
        <p:txBody>
          <a:bodyPr vert="horz" lIns="91440" tIns="45720" rIns="91440" bIns="45720" rtlCol="0" anchor="b">
            <a:noAutofit/>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70000"/>
              </a:lnSpc>
            </a:pPr>
            <a:r>
              <a:rPr lang="es-MX" sz="6600" dirty="0">
                <a:solidFill>
                  <a:srgbClr val="C00000"/>
                </a:solidFill>
                <a:latin typeface="Eras Bold ITC" panose="020B0907030504020204" pitchFamily="34" charset="0"/>
              </a:rPr>
              <a:t>Idea central</a:t>
            </a:r>
            <a:endParaRPr lang="es-EC" sz="6600" dirty="0">
              <a:solidFill>
                <a:srgbClr val="C00000"/>
              </a:solidFill>
              <a:latin typeface="Eras Bold ITC" panose="020B0907030504020204" pitchFamily="34" charset="0"/>
            </a:endParaRPr>
          </a:p>
        </p:txBody>
      </p:sp>
      <p:grpSp>
        <p:nvGrpSpPr>
          <p:cNvPr id="9" name="Grupo 8">
            <a:extLst>
              <a:ext uri="{FF2B5EF4-FFF2-40B4-BE49-F238E27FC236}">
                <a16:creationId xmlns:a16="http://schemas.microsoft.com/office/drawing/2014/main" id="{748DE237-BD01-4404-BECD-5280BE951614}"/>
              </a:ext>
            </a:extLst>
          </p:cNvPr>
          <p:cNvGrpSpPr/>
          <p:nvPr/>
        </p:nvGrpSpPr>
        <p:grpSpPr>
          <a:xfrm>
            <a:off x="-12700" y="5631427"/>
            <a:ext cx="12191999" cy="1347314"/>
            <a:chOff x="-12700" y="5631427"/>
            <a:chExt cx="12191999" cy="1347314"/>
          </a:xfrm>
        </p:grpSpPr>
        <p:sp>
          <p:nvSpPr>
            <p:cNvPr id="26" name="Rectángulo 25">
              <a:extLst>
                <a:ext uri="{FF2B5EF4-FFF2-40B4-BE49-F238E27FC236}">
                  <a16:creationId xmlns:a16="http://schemas.microsoft.com/office/drawing/2014/main" id="{6BC20C72-6598-45B4-ABCB-81B6028D7697}"/>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7" name="Picture 16" descr="Imagen relacionada">
              <a:extLst>
                <a:ext uri="{FF2B5EF4-FFF2-40B4-BE49-F238E27FC236}">
                  <a16:creationId xmlns:a16="http://schemas.microsoft.com/office/drawing/2014/main" id="{14739C72-E19F-4FD2-8964-00CDBBA78C2B}"/>
                </a:ext>
              </a:extLst>
            </p:cNvPr>
            <p:cNvPicPr>
              <a:picLocks noChangeAspect="1" noChangeArrowheads="1"/>
            </p:cNvPicPr>
            <p:nvPr/>
          </p:nvPicPr>
          <p:blipFill rotWithShape="1">
            <a:blip r:embed="rId6">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12700" y="563142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8" name="Título 1">
              <a:extLst>
                <a:ext uri="{FF2B5EF4-FFF2-40B4-BE49-F238E27FC236}">
                  <a16:creationId xmlns:a16="http://schemas.microsoft.com/office/drawing/2014/main" id="{97846FA7-808E-4A62-890F-81E9D16A44A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9" name="Título 1">
              <a:extLst>
                <a:ext uri="{FF2B5EF4-FFF2-40B4-BE49-F238E27FC236}">
                  <a16:creationId xmlns:a16="http://schemas.microsoft.com/office/drawing/2014/main" id="{F074A596-C70D-4B7E-8488-BAACAF75B938}"/>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5" name="Subtítulo 2">
              <a:extLst>
                <a:ext uri="{FF2B5EF4-FFF2-40B4-BE49-F238E27FC236}">
                  <a16:creationId xmlns:a16="http://schemas.microsoft.com/office/drawing/2014/main" id="{B181FD82-E4E0-4C11-A0DA-373E3629396A}"/>
                </a:ext>
              </a:extLst>
            </p:cNvPr>
            <p:cNvSpPr txBox="1">
              <a:spLocks/>
            </p:cNvSpPr>
            <p:nvPr/>
          </p:nvSpPr>
          <p:spPr>
            <a:xfrm>
              <a:off x="7561" y="6343117"/>
              <a:ext cx="2341939" cy="508045"/>
            </a:xfrm>
            <a:prstGeom prst="rect">
              <a:avLst/>
            </a:prstGeom>
          </p:spPr>
          <p:txBody>
            <a:bodyPr vert="horz" lIns="91440" tIns="45720" rIns="91440" bIns="45720" rtlCol="0" anchor="ctr">
              <a:normAutofit fontScale="85000"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Introducción</a:t>
              </a:r>
            </a:p>
          </p:txBody>
        </p:sp>
        <p:sp>
          <p:nvSpPr>
            <p:cNvPr id="48" name="Título 1">
              <a:extLst>
                <a:ext uri="{FF2B5EF4-FFF2-40B4-BE49-F238E27FC236}">
                  <a16:creationId xmlns:a16="http://schemas.microsoft.com/office/drawing/2014/main" id="{58E1DBEE-75E6-4105-A189-A169291E7114}"/>
                </a:ext>
              </a:extLst>
            </p:cNvPr>
            <p:cNvSpPr txBox="1">
              <a:spLocks/>
            </p:cNvSpPr>
            <p:nvPr/>
          </p:nvSpPr>
          <p:spPr>
            <a:xfrm>
              <a:off x="2847983" y="5818627"/>
              <a:ext cx="4733918" cy="493554"/>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27 de diciembre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2" name="Título 1"/>
          <p:cNvSpPr>
            <a:spLocks noGrp="1"/>
          </p:cNvSpPr>
          <p:nvPr>
            <p:ph type="ctrTitle"/>
          </p:nvPr>
        </p:nvSpPr>
        <p:spPr>
          <a:xfrm>
            <a:off x="1164771" y="4302853"/>
            <a:ext cx="4614728" cy="1294253"/>
          </a:xfrm>
          <a:ln>
            <a:noFill/>
          </a:ln>
          <a:effectLst/>
          <a:scene3d>
            <a:camera prst="orthographicFront">
              <a:rot lat="0" lon="0" rev="0"/>
            </a:camera>
            <a:lightRig rig="contrasting" dir="t">
              <a:rot lat="0" lon="0" rev="7800000"/>
            </a:lightRig>
          </a:scene3d>
          <a:sp3d>
            <a:bevelT w="139700" h="139700"/>
          </a:sp3d>
        </p:spPr>
        <p:txBody>
          <a:bodyPr>
            <a:noAutofit/>
            <a:sp3d extrusionH="57150">
              <a:bevelT w="38100" h="38100" prst="angle"/>
            </a:sp3d>
          </a:bodyPr>
          <a:lstStyle/>
          <a:p>
            <a:pPr algn="r">
              <a:lnSpc>
                <a:spcPct val="70000"/>
              </a:lnSpc>
            </a:pPr>
            <a:r>
              <a:rPr lang="es-MX" sz="4000" dirty="0">
                <a:solidFill>
                  <a:schemeClr val="tx1">
                    <a:lumMod val="85000"/>
                    <a:lumOff val="15000"/>
                  </a:schemeClr>
                </a:solidFill>
                <a:effectLst/>
                <a:latin typeface="Eras Bold ITC" panose="020B0907030504020204" pitchFamily="34" charset="0"/>
              </a:rPr>
              <a:t>Verso bíblico</a:t>
            </a:r>
            <a:br>
              <a:rPr lang="es-MX" sz="4000" dirty="0">
                <a:solidFill>
                  <a:schemeClr val="bg1"/>
                </a:solidFill>
                <a:effectLst>
                  <a:glow rad="63500">
                    <a:schemeClr val="accent5">
                      <a:satMod val="175000"/>
                      <a:alpha val="40000"/>
                    </a:schemeClr>
                  </a:glow>
                </a:effectLst>
                <a:latin typeface="Eras Bold ITC" panose="020B0907030504020204" pitchFamily="34" charset="0"/>
              </a:rPr>
            </a:br>
            <a:r>
              <a:rPr lang="es-MX" sz="5300" u="sng" dirty="0">
                <a:solidFill>
                  <a:schemeClr val="bg1">
                    <a:lumMod val="95000"/>
                  </a:schemeClr>
                </a:solidFill>
                <a:effectLst/>
                <a:latin typeface="Eras Bold ITC" panose="020B0907030504020204" pitchFamily="34" charset="0"/>
              </a:rPr>
              <a:t>de memoria</a:t>
            </a:r>
            <a:endParaRPr lang="es-EC" sz="5300" u="sng" dirty="0">
              <a:solidFill>
                <a:schemeClr val="bg1">
                  <a:lumMod val="95000"/>
                </a:schemeClr>
              </a:solidFill>
              <a:effectLst/>
              <a:latin typeface="Eras Bold ITC" panose="020B0907030504020204" pitchFamily="34" charset="0"/>
            </a:endParaRPr>
          </a:p>
        </p:txBody>
      </p:sp>
      <p:sp>
        <p:nvSpPr>
          <p:cNvPr id="15" name="Subtítulo 10"/>
          <p:cNvSpPr txBox="1">
            <a:spLocks/>
          </p:cNvSpPr>
          <p:nvPr/>
        </p:nvSpPr>
        <p:spPr>
          <a:xfrm>
            <a:off x="5976254" y="1722949"/>
            <a:ext cx="6149503" cy="3836217"/>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C" sz="3600" b="1" dirty="0"/>
              <a:t>“</a:t>
            </a:r>
            <a:r>
              <a:rPr lang="es-ES" sz="3600" b="1" dirty="0"/>
              <a:t>Todo el que aceptó el Evangelio, recibió una verdad sagrada para impartirla al mundo. El pueblo fiel de Dios </a:t>
            </a:r>
            <a:r>
              <a:rPr lang="es-ES" sz="3600" b="1" dirty="0" err="1"/>
              <a:t>fué</a:t>
            </a:r>
            <a:r>
              <a:rPr lang="es-ES" sz="3600" b="1" dirty="0"/>
              <a:t> siempre constituido por misioneros activos...”</a:t>
            </a:r>
            <a:endParaRPr lang="es-EC" sz="3600" b="1" dirty="0"/>
          </a:p>
          <a:p>
            <a:r>
              <a:rPr lang="es-ES" sz="2000" i="1" dirty="0"/>
              <a:t>Los Hechos de los Apóstoles, p. 90</a:t>
            </a:r>
            <a:r>
              <a:rPr lang="en-US" sz="2000" i="1" dirty="0"/>
              <a:t>.</a:t>
            </a:r>
            <a:endParaRPr lang="es-EC" sz="2000" i="1" dirty="0"/>
          </a:p>
        </p:txBody>
      </p:sp>
      <p:sp>
        <p:nvSpPr>
          <p:cNvPr id="11" name="Subtítulo 10"/>
          <p:cNvSpPr>
            <a:spLocks noGrp="1"/>
          </p:cNvSpPr>
          <p:nvPr>
            <p:ph type="subTitle" idx="1"/>
          </p:nvPr>
        </p:nvSpPr>
        <p:spPr>
          <a:xfrm>
            <a:off x="128362" y="76776"/>
            <a:ext cx="5702246" cy="4040909"/>
          </a:xfrm>
        </p:spPr>
        <p:txBody>
          <a:bodyPr anchor="ctr">
            <a:noAutofit/>
          </a:bodyPr>
          <a:lstStyle/>
          <a:p>
            <a:pPr>
              <a:lnSpc>
                <a:spcPct val="100000"/>
              </a:lnSpc>
            </a:pPr>
            <a:r>
              <a:rPr lang="es-ES" sz="3600" b="1" dirty="0">
                <a:solidFill>
                  <a:schemeClr val="bg1"/>
                </a:solidFill>
              </a:rPr>
              <a:t>“Ve por los caminos y por los vallados, y fuérzalos a entrar, para que se llene mi casa.</a:t>
            </a:r>
            <a:r>
              <a:rPr lang="es-MX" sz="3600" b="1" dirty="0">
                <a:solidFill>
                  <a:schemeClr val="bg1"/>
                </a:solidFill>
              </a:rPr>
              <a:t>”</a:t>
            </a:r>
            <a:endParaRPr lang="es-ES" sz="3600" b="1" dirty="0">
              <a:solidFill>
                <a:schemeClr val="bg1"/>
              </a:solidFill>
            </a:endParaRPr>
          </a:p>
          <a:p>
            <a:pPr>
              <a:lnSpc>
                <a:spcPct val="100000"/>
              </a:lnSpc>
            </a:pPr>
            <a:r>
              <a:rPr lang="es-EC" sz="2000" b="1" dirty="0">
                <a:solidFill>
                  <a:schemeClr val="bg1"/>
                </a:solidFill>
              </a:rPr>
              <a:t>(Lucas 14:23, segunda parte)</a:t>
            </a:r>
            <a:endParaRPr lang="es-EC" sz="2000" dirty="0">
              <a:solidFill>
                <a:schemeClr val="bg1"/>
              </a:solidFill>
            </a:endParaRPr>
          </a:p>
        </p:txBody>
      </p:sp>
      <p:pic>
        <p:nvPicPr>
          <p:cNvPr id="3086" name="Picture 14" descr="Memorización - Iconos gratis de educación">
            <a:extLst>
              <a:ext uri="{FF2B5EF4-FFF2-40B4-BE49-F238E27FC236}">
                <a16:creationId xmlns:a16="http://schemas.microsoft.com/office/drawing/2014/main" id="{98FEFD7D-B396-68C1-8A36-C4B4F689C3A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7580" y="4238707"/>
            <a:ext cx="1436900" cy="143690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68F49423-7F11-35AD-A1A1-5B9C62395DF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38907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DB63FAA8-F02E-6D42-22D0-FB595EA01DF2}"/>
              </a:ext>
            </a:extLst>
          </p:cNvPr>
          <p:cNvPicPr>
            <a:picLocks noChangeAspect="1"/>
          </p:cNvPicPr>
          <p:nvPr/>
        </p:nvPicPr>
        <p:blipFill rotWithShape="1">
          <a:blip r:embed="rId3"/>
          <a:srcRect l="7182" r="19876"/>
          <a:stretch>
            <a:fillRect/>
          </a:stretch>
        </p:blipFill>
        <p:spPr>
          <a:xfrm>
            <a:off x="1" y="1064226"/>
            <a:ext cx="5805818" cy="4974594"/>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755373" y="5817982"/>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Preparando la familia de Dios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CC340734-8A6C-0E82-C1CE-ACFFB5AB9E20}"/>
              </a:ext>
            </a:extLst>
          </p:cNvPr>
          <p:cNvSpPr txBox="1"/>
          <p:nvPr/>
        </p:nvSpPr>
        <p:spPr>
          <a:xfrm>
            <a:off x="93519" y="19352"/>
            <a:ext cx="12042371"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Describa la preparación espiritual necesaria para un esfuerzo misionero fructífero</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7" name="Imagen 6">
            <a:extLst>
              <a:ext uri="{FF2B5EF4-FFF2-40B4-BE49-F238E27FC236}">
                <a16:creationId xmlns:a16="http://schemas.microsoft.com/office/drawing/2014/main" id="{D29F7AA7-CFDA-FA9E-C801-5D46DA51FD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10" name="Diagrama 9">
            <a:extLst>
              <a:ext uri="{FF2B5EF4-FFF2-40B4-BE49-F238E27FC236}">
                <a16:creationId xmlns:a16="http://schemas.microsoft.com/office/drawing/2014/main" id="{9B8247EB-21A8-C427-E81B-8AD128271F85}"/>
              </a:ext>
            </a:extLst>
          </p:cNvPr>
          <p:cNvGraphicFramePr/>
          <p:nvPr>
            <p:extLst>
              <p:ext uri="{D42A27DB-BD31-4B8C-83A1-F6EECF244321}">
                <p14:modId xmlns:p14="http://schemas.microsoft.com/office/powerpoint/2010/main" val="225745953"/>
              </p:ext>
            </p:extLst>
          </p:nvPr>
        </p:nvGraphicFramePr>
        <p:xfrm>
          <a:off x="5950910" y="1059102"/>
          <a:ext cx="6147572" cy="453771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03826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graphicEl>
                                              <a:dgm id="{EB05ED16-170E-4ABA-A9FC-1E534D3C8009}"/>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graphicEl>
                                              <a:dgm id="{812116EE-53DE-498E-8E86-AA93E94C6B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10"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Preparación para la cosecha</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3" name="Imagen 2">
            <a:extLst>
              <a:ext uri="{FF2B5EF4-FFF2-40B4-BE49-F238E27FC236}">
                <a16:creationId xmlns:a16="http://schemas.microsoft.com/office/drawing/2014/main" id="{6C4B6808-C68F-868B-B540-9F62AE0ADE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9" name="CuadroTexto 8">
            <a:extLst>
              <a:ext uri="{FF2B5EF4-FFF2-40B4-BE49-F238E27FC236}">
                <a16:creationId xmlns:a16="http://schemas.microsoft.com/office/drawing/2014/main" id="{816CB22F-2E30-5476-9004-19CAFE5B21A5}"/>
              </a:ext>
            </a:extLst>
          </p:cNvPr>
          <p:cNvSpPr txBox="1"/>
          <p:nvPr/>
        </p:nvSpPr>
        <p:spPr>
          <a:xfrm>
            <a:off x="0" y="4213723"/>
            <a:ext cx="12310147"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Describa las enfermedades espirituales que la iglesia debe superar por completo antes de que multitudes de nuevos conversos puedan ingresar de forma segura en sus filas</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83F1A9A2-0F7B-8BED-580D-DF617B36EDF6}"/>
              </a:ext>
            </a:extLst>
          </p:cNvPr>
          <p:cNvPicPr>
            <a:picLocks noChangeAspect="1"/>
          </p:cNvPicPr>
          <p:nvPr/>
        </p:nvPicPr>
        <p:blipFill rotWithShape="1">
          <a:blip r:embed="rId5"/>
          <a:srcRect l="8066" r="16536"/>
          <a:stretch/>
        </p:blipFill>
        <p:spPr>
          <a:xfrm>
            <a:off x="5573765" y="385"/>
            <a:ext cx="6618235" cy="4213337"/>
          </a:xfrm>
          <a:prstGeom prst="rect">
            <a:avLst/>
          </a:prstGeom>
        </p:spPr>
      </p:pic>
      <p:graphicFrame>
        <p:nvGraphicFramePr>
          <p:cNvPr id="13" name="Diagrama 12">
            <a:extLst>
              <a:ext uri="{FF2B5EF4-FFF2-40B4-BE49-F238E27FC236}">
                <a16:creationId xmlns:a16="http://schemas.microsoft.com/office/drawing/2014/main" id="{8B603699-A411-C0B4-0998-112070F1B585}"/>
              </a:ext>
            </a:extLst>
          </p:cNvPr>
          <p:cNvGraphicFramePr/>
          <p:nvPr>
            <p:extLst>
              <p:ext uri="{D42A27DB-BD31-4B8C-83A1-F6EECF244321}">
                <p14:modId xmlns:p14="http://schemas.microsoft.com/office/powerpoint/2010/main" val="3144037935"/>
              </p:ext>
            </p:extLst>
          </p:nvPr>
        </p:nvGraphicFramePr>
        <p:xfrm>
          <a:off x="224945" y="-52678"/>
          <a:ext cx="5230673" cy="42664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32727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graphicEl>
                                              <a:dgm id="{9D041828-6AD9-46A5-9720-92B6CDC6F09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Graphic spid="13"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D2986582-0CFE-BB2A-8215-FFD748E376FF}"/>
              </a:ext>
            </a:extLst>
          </p:cNvPr>
          <p:cNvPicPr>
            <a:picLocks noChangeAspect="1"/>
          </p:cNvPicPr>
          <p:nvPr/>
        </p:nvPicPr>
        <p:blipFill rotWithShape="1">
          <a:blip r:embed="rId3"/>
          <a:srcRect l="5369" t="19707"/>
          <a:stretch/>
        </p:blipFill>
        <p:spPr>
          <a:xfrm>
            <a:off x="-6525" y="-7376"/>
            <a:ext cx="12207426" cy="5826317"/>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349500" y="5745343"/>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Preparación para la cosecha</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A153987-FF1E-182E-8994-71D7A5F8B14E}"/>
              </a:ext>
            </a:extLst>
          </p:cNvPr>
          <p:cNvSpPr txBox="1"/>
          <p:nvPr/>
        </p:nvSpPr>
        <p:spPr>
          <a:xfrm>
            <a:off x="8634844" y="17399"/>
            <a:ext cx="3501045" cy="2554545"/>
          </a:xfrm>
          <a:prstGeom prst="rect">
            <a:avLst/>
          </a:prstGeom>
          <a:noFill/>
        </p:spPr>
        <p:txBody>
          <a:bodyPr wrap="square">
            <a:spAutoFit/>
          </a:bodyPr>
          <a:lstStyle/>
          <a:p>
            <a:pPr lvl="0" algn="r">
              <a:tabLst>
                <a:tab pos="1435100" algn="l"/>
                <a:tab pos="3771900" algn="l"/>
              </a:tabLst>
            </a:pPr>
            <a:r>
              <a:rPr lang="es-ES" sz="3200" b="1" dirty="0">
                <a:ln w="0"/>
                <a:solidFill>
                  <a:schemeClr val="bg1"/>
                </a:solidFill>
                <a:effectLst>
                  <a:outerShdw blurRad="38100" dist="38100" dir="2700000" algn="tl">
                    <a:srgbClr val="000000">
                      <a:alpha val="43137"/>
                    </a:srgbClr>
                  </a:outerShdw>
                </a:effectLst>
                <a:latin typeface="Noto Sans ExtBd" panose="020B0902040504020204"/>
                <a:ea typeface="Noto Sans ExtBd" panose="020B0902040504020204" pitchFamily="34"/>
                <a:cs typeface="Noto Sans ExtBd" panose="020B0902040504020204" pitchFamily="34"/>
              </a:rPr>
              <a:t>¿Quiénes han de ser incluidos en la recepción de la gracia de Dios? </a:t>
            </a:r>
            <a:endParaRPr lang="es-MX" sz="3200" b="1" dirty="0">
              <a:ln w="0"/>
              <a:solidFill>
                <a:schemeClr val="bg1"/>
              </a:solidFill>
              <a:effectLst>
                <a:outerShdw blurRad="38100" dist="38100" dir="2700000" algn="tl">
                  <a:srgbClr val="000000">
                    <a:alpha val="43137"/>
                  </a:srgbClr>
                </a:outerShdw>
              </a:effectLst>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BCF3A261-504C-1C35-E3B3-D9F3825A63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8" name="Diagrama 7">
            <a:extLst>
              <a:ext uri="{FF2B5EF4-FFF2-40B4-BE49-F238E27FC236}">
                <a16:creationId xmlns:a16="http://schemas.microsoft.com/office/drawing/2014/main" id="{06115300-3F97-9CA1-216B-059F8134E6E7}"/>
              </a:ext>
            </a:extLst>
          </p:cNvPr>
          <p:cNvGraphicFramePr/>
          <p:nvPr>
            <p:extLst>
              <p:ext uri="{D42A27DB-BD31-4B8C-83A1-F6EECF244321}">
                <p14:modId xmlns:p14="http://schemas.microsoft.com/office/powerpoint/2010/main" val="35141616"/>
              </p:ext>
            </p:extLst>
          </p:nvPr>
        </p:nvGraphicFramePr>
        <p:xfrm>
          <a:off x="510590" y="239973"/>
          <a:ext cx="4290009" cy="528910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9767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EBB866DD-D083-4ED5-84F5-2F33000EBA5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graphicEl>
                                              <a:dgm id="{DE88F729-003C-480C-B2C6-A764B77E99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8"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E73AB9-7276-C211-2C93-EF49C50E4FC3}"/>
              </a:ext>
            </a:extLst>
          </p:cNvPr>
          <p:cNvPicPr>
            <a:picLocks noChangeAspect="1"/>
          </p:cNvPicPr>
          <p:nvPr/>
        </p:nvPicPr>
        <p:blipFill rotWithShape="1">
          <a:blip r:embed="rId3"/>
          <a:srcRect l="3046"/>
          <a:stretch/>
        </p:blipFill>
        <p:spPr>
          <a:xfrm>
            <a:off x="6096000" y="-236"/>
            <a:ext cx="6096000" cy="4193978"/>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2505" y="5764882"/>
              <a:ext cx="7143368"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Buscando al extraviado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45432" y="4195686"/>
            <a:ext cx="12126308"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Describa el plan de Dios para los no creyentes de corazón honesto – gentiles, paganos – que, en su interior, ya le buscan. </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474EBD61-9C67-D09D-95C5-28D68495B0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9" name="Diagrama 8">
            <a:extLst>
              <a:ext uri="{FF2B5EF4-FFF2-40B4-BE49-F238E27FC236}">
                <a16:creationId xmlns:a16="http://schemas.microsoft.com/office/drawing/2014/main" id="{A8FD253F-68DD-BA60-F173-968D1ADA08F9}"/>
              </a:ext>
            </a:extLst>
          </p:cNvPr>
          <p:cNvGraphicFramePr/>
          <p:nvPr>
            <p:extLst>
              <p:ext uri="{D42A27DB-BD31-4B8C-83A1-F6EECF244321}">
                <p14:modId xmlns:p14="http://schemas.microsoft.com/office/powerpoint/2010/main" val="3421727680"/>
              </p:ext>
            </p:extLst>
          </p:nvPr>
        </p:nvGraphicFramePr>
        <p:xfrm>
          <a:off x="166077" y="107750"/>
          <a:ext cx="5818257" cy="40859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0" name="CuadroTexto 9">
            <a:extLst>
              <a:ext uri="{FF2B5EF4-FFF2-40B4-BE49-F238E27FC236}">
                <a16:creationId xmlns:a16="http://schemas.microsoft.com/office/drawing/2014/main" id="{F987DA72-D3A0-4A9B-DAF2-EC5A538798A1}"/>
              </a:ext>
            </a:extLst>
          </p:cNvPr>
          <p:cNvSpPr txBox="1"/>
          <p:nvPr/>
        </p:nvSpPr>
        <p:spPr>
          <a:xfrm>
            <a:off x="6095998" y="3547411"/>
            <a:ext cx="6096001" cy="64633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s-ES" dirty="0">
                <a:latin typeface="Bw Modelica" panose="00000600000000000000" pitchFamily="50" charset="0"/>
              </a:rPr>
              <a:t>“Dios tiene en reserva un firmamento de escogidos que brillarán en medio de las tinieblas…”</a:t>
            </a:r>
            <a:endParaRPr lang="es-EC" dirty="0">
              <a:latin typeface="Bw Modelica" panose="00000600000000000000" pitchFamily="50" charset="0"/>
            </a:endParaRPr>
          </a:p>
        </p:txBody>
      </p:sp>
    </p:spTree>
    <p:extLst>
      <p:ext uri="{BB962C8B-B14F-4D97-AF65-F5344CB8AC3E}">
        <p14:creationId xmlns:p14="http://schemas.microsoft.com/office/powerpoint/2010/main" val="71282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dgm id="{57B7B6AC-5F5D-47F9-BC9A-F299917F9C9D}"/>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453817D1-3B94-47AE-A879-A8732AC96949}"/>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graphicEl>
                                              <a:dgm id="{70437E02-45D0-47C9-80E5-FE6E70D5D88D}"/>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9" grpId="0">
        <p:bldSub>
          <a:bldDgm bld="one"/>
        </p:bldSub>
      </p:bldGraphic>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upo 26">
            <a:extLst>
              <a:ext uri="{FF2B5EF4-FFF2-40B4-BE49-F238E27FC236}">
                <a16:creationId xmlns:a16="http://schemas.microsoft.com/office/drawing/2014/main" id="{11E997E7-FD82-40DA-83AF-AFA6E752047C}"/>
              </a:ext>
            </a:extLst>
          </p:cNvPr>
          <p:cNvGrpSpPr/>
          <p:nvPr/>
        </p:nvGrpSpPr>
        <p:grpSpPr>
          <a:xfrm>
            <a:off x="-32356" y="565010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128940" y="5817982"/>
              <a:ext cx="6830379"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Buscando al extraviado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67B2C686-658D-FA1F-D695-7FDA23AA8129}"/>
              </a:ext>
            </a:extLst>
          </p:cNvPr>
          <p:cNvSpPr txBox="1"/>
          <p:nvPr/>
        </p:nvSpPr>
        <p:spPr>
          <a:xfrm>
            <a:off x="54410" y="4136455"/>
            <a:ext cx="4328747" cy="1569660"/>
          </a:xfrm>
          <a:prstGeom prst="rect">
            <a:avLst/>
          </a:prstGeom>
          <a:noFill/>
        </p:spPr>
        <p:txBody>
          <a:bodyPr wrap="square">
            <a:spAutoFit/>
          </a:bodyPr>
          <a:lstStyle/>
          <a:p>
            <a:pPr lvl="0">
              <a:tabLst>
                <a:tab pos="1435100" algn="l"/>
                <a:tab pos="3771900" algn="l"/>
              </a:tabLst>
            </a:pPr>
            <a:r>
              <a:rPr lang="es-ES" sz="3200" dirty="0">
                <a:ln w="0"/>
                <a:latin typeface="Noto Sans ExtBd" panose="020B0902040504020204"/>
              </a:rPr>
              <a:t>¿Qué promesa hace Dios a todos los que creen? </a:t>
            </a:r>
            <a:endParaRPr lang="es-EC" sz="3200" dirty="0">
              <a:ln w="0"/>
              <a:latin typeface="Noto Sans ExtBd" panose="020B0902040504020204"/>
              <a:ea typeface="Noto Sans ExtBd" panose="020B0902040504020204" pitchFamily="34"/>
              <a:cs typeface="Noto Sans ExtBd" panose="020B0902040504020204" pitchFamily="34"/>
            </a:endParaRPr>
          </a:p>
        </p:txBody>
      </p:sp>
      <p:pic>
        <p:nvPicPr>
          <p:cNvPr id="3" name="Imagen 2">
            <a:extLst>
              <a:ext uri="{FF2B5EF4-FFF2-40B4-BE49-F238E27FC236}">
                <a16:creationId xmlns:a16="http://schemas.microsoft.com/office/drawing/2014/main" id="{75C72C0F-ABA5-9E38-F256-9A67823C10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4" name="CuadroTexto 3">
            <a:extLst>
              <a:ext uri="{FF2B5EF4-FFF2-40B4-BE49-F238E27FC236}">
                <a16:creationId xmlns:a16="http://schemas.microsoft.com/office/drawing/2014/main" id="{010D4973-F662-C145-9059-52D29E7B4552}"/>
              </a:ext>
            </a:extLst>
          </p:cNvPr>
          <p:cNvSpPr txBox="1"/>
          <p:nvPr/>
        </p:nvSpPr>
        <p:spPr>
          <a:xfrm>
            <a:off x="5219836" y="0"/>
            <a:ext cx="6972164" cy="1077218"/>
          </a:xfrm>
          <a:prstGeom prst="rect">
            <a:avLst/>
          </a:prstGeom>
          <a:noFill/>
        </p:spPr>
        <p:txBody>
          <a:bodyPr wrap="square">
            <a:spAutoFit/>
          </a:bodyPr>
          <a:lstStyle/>
          <a:p>
            <a:pPr lvl="0">
              <a:tabLst>
                <a:tab pos="1435100" algn="l"/>
                <a:tab pos="3771900" algn="l"/>
              </a:tabLst>
            </a:pPr>
            <a:r>
              <a:rPr lang="es-ES" sz="3200" dirty="0">
                <a:ln w="0"/>
                <a:latin typeface="Noto Sans ExtBd" panose="020B0902040504020204"/>
              </a:rPr>
              <a:t>¿Qué significa creer – en contraste con la presunción?</a:t>
            </a:r>
            <a:endParaRPr lang="es-EC" sz="3200" dirty="0">
              <a:ln w="0"/>
              <a:latin typeface="Noto Sans ExtBd" panose="020B0902040504020204"/>
              <a:ea typeface="Noto Sans ExtBd" panose="020B0902040504020204" pitchFamily="34"/>
              <a:cs typeface="Noto Sans ExtBd" panose="020B0902040504020204" pitchFamily="34"/>
            </a:endParaRPr>
          </a:p>
        </p:txBody>
      </p:sp>
      <p:graphicFrame>
        <p:nvGraphicFramePr>
          <p:cNvPr id="12" name="Diagrama 11">
            <a:extLst>
              <a:ext uri="{FF2B5EF4-FFF2-40B4-BE49-F238E27FC236}">
                <a16:creationId xmlns:a16="http://schemas.microsoft.com/office/drawing/2014/main" id="{301F3432-50BA-553F-9AF5-A0623F391E9A}"/>
              </a:ext>
            </a:extLst>
          </p:cNvPr>
          <p:cNvGraphicFramePr/>
          <p:nvPr>
            <p:extLst>
              <p:ext uri="{D42A27DB-BD31-4B8C-83A1-F6EECF244321}">
                <p14:modId xmlns:p14="http://schemas.microsoft.com/office/powerpoint/2010/main" val="2385280888"/>
              </p:ext>
            </p:extLst>
          </p:nvPr>
        </p:nvGraphicFramePr>
        <p:xfrm>
          <a:off x="4462670" y="4105664"/>
          <a:ext cx="7653513" cy="158108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13" name="Diagrama 12">
            <a:extLst>
              <a:ext uri="{FF2B5EF4-FFF2-40B4-BE49-F238E27FC236}">
                <a16:creationId xmlns:a16="http://schemas.microsoft.com/office/drawing/2014/main" id="{F48E4502-4B8B-5532-1C31-DAA4AE9380FD}"/>
              </a:ext>
            </a:extLst>
          </p:cNvPr>
          <p:cNvGraphicFramePr/>
          <p:nvPr>
            <p:extLst>
              <p:ext uri="{D42A27DB-BD31-4B8C-83A1-F6EECF244321}">
                <p14:modId xmlns:p14="http://schemas.microsoft.com/office/powerpoint/2010/main" val="864358128"/>
              </p:ext>
            </p:extLst>
          </p:nvPr>
        </p:nvGraphicFramePr>
        <p:xfrm>
          <a:off x="5367131" y="1077217"/>
          <a:ext cx="6694845" cy="2880871"/>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6" name="Imagen 5">
            <a:extLst>
              <a:ext uri="{FF2B5EF4-FFF2-40B4-BE49-F238E27FC236}">
                <a16:creationId xmlns:a16="http://schemas.microsoft.com/office/drawing/2014/main" id="{EB638765-B4A7-1824-9DDF-0791AEA8439C}"/>
              </a:ext>
            </a:extLst>
          </p:cNvPr>
          <p:cNvPicPr>
            <a:picLocks noChangeAspect="1"/>
          </p:cNvPicPr>
          <p:nvPr/>
        </p:nvPicPr>
        <p:blipFill>
          <a:blip r:embed="rId15"/>
          <a:srcRect r="15087"/>
          <a:stretch>
            <a:fillRect/>
          </a:stretch>
        </p:blipFill>
        <p:spPr>
          <a:xfrm>
            <a:off x="1" y="0"/>
            <a:ext cx="5176263" cy="4048124"/>
          </a:xfrm>
          <a:prstGeom prst="rect">
            <a:avLst/>
          </a:prstGeom>
        </p:spPr>
      </p:pic>
    </p:spTree>
    <p:extLst>
      <p:ext uri="{BB962C8B-B14F-4D97-AF65-F5344CB8AC3E}">
        <p14:creationId xmlns:p14="http://schemas.microsoft.com/office/powerpoint/2010/main" val="195943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graphicEl>
                                              <a:dgm id="{C4BD2E21-2165-45A3-839E-B1D444121E0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graphicEl>
                                              <a:dgm id="{089E08A0-AF82-4D0A-8507-4505B02AF3E5}"/>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graphicEl>
                                              <a:dgm id="{A9E22E17-36BE-49DF-A0EE-3DA88BEDBAE1}"/>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graphicEl>
                                              <a:dgm id="{B5B979D6-9A95-4334-8192-27D4B6821665}"/>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graphicEl>
                                              <a:dgm id="{EBB866DD-D083-4ED5-84F5-2F33000EBA5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Graphic spid="12" grpId="0">
        <p:bldSub>
          <a:bldDgm bld="one"/>
        </p:bldSub>
      </p:bldGraphic>
      <p:bldGraphic spid="13"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2957A727-ABF0-F699-635D-8FE6E1460AAC}"/>
              </a:ext>
            </a:extLst>
          </p:cNvPr>
          <p:cNvPicPr>
            <a:picLocks noChangeAspect="1"/>
          </p:cNvPicPr>
          <p:nvPr/>
        </p:nvPicPr>
        <p:blipFill>
          <a:blip r:embed="rId3"/>
          <a:stretch>
            <a:fillRect/>
          </a:stretch>
        </p:blipFill>
        <p:spPr>
          <a:xfrm>
            <a:off x="5695121" y="-7494"/>
            <a:ext cx="6496877" cy="5826435"/>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624982" y="5819490"/>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Fe genuina</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20262" y="43067"/>
            <a:ext cx="5362888"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¿Cómo se distingue la fe verdadera de la fe falsa? </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AE632D20-6D3D-9DFE-1F53-4AC4DF65D8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7" name="Diagrama 6">
            <a:extLst>
              <a:ext uri="{FF2B5EF4-FFF2-40B4-BE49-F238E27FC236}">
                <a16:creationId xmlns:a16="http://schemas.microsoft.com/office/drawing/2014/main" id="{95397C8A-25C7-8E56-F6FB-8EDE24295180}"/>
              </a:ext>
            </a:extLst>
          </p:cNvPr>
          <p:cNvGraphicFramePr/>
          <p:nvPr>
            <p:extLst>
              <p:ext uri="{D42A27DB-BD31-4B8C-83A1-F6EECF244321}">
                <p14:modId xmlns:p14="http://schemas.microsoft.com/office/powerpoint/2010/main" val="341118092"/>
              </p:ext>
            </p:extLst>
          </p:nvPr>
        </p:nvGraphicFramePr>
        <p:xfrm>
          <a:off x="0" y="1154941"/>
          <a:ext cx="6156000" cy="447964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72672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dgm id="{680B4DF0-7777-449B-8BC5-128CB95E23DF}"/>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A56FA087-F3E2-4A96-8037-C4ACABD8494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dgm id="{EEABFEA6-5D8E-4B4B-B2C9-30FF763E556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7"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C140EF48-DC3D-77FD-C153-C98D5995B6F9}"/>
              </a:ext>
            </a:extLst>
          </p:cNvPr>
          <p:cNvPicPr>
            <a:picLocks noChangeAspect="1"/>
          </p:cNvPicPr>
          <p:nvPr/>
        </p:nvPicPr>
        <p:blipFill>
          <a:blip r:embed="rId3"/>
          <a:srcRect l="25817" r="24552"/>
          <a:stretch>
            <a:fillRect/>
          </a:stretch>
        </p:blipFill>
        <p:spPr>
          <a:xfrm>
            <a:off x="0" y="0"/>
            <a:ext cx="5672806" cy="6000750"/>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Fe genuina</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10" name="CuadroTexto 9">
            <a:extLst>
              <a:ext uri="{FF2B5EF4-FFF2-40B4-BE49-F238E27FC236}">
                <a16:creationId xmlns:a16="http://schemas.microsoft.com/office/drawing/2014/main" id="{B4EF2989-0A9A-281E-0523-3F43A5039A60}"/>
              </a:ext>
            </a:extLst>
          </p:cNvPr>
          <p:cNvSpPr txBox="1"/>
          <p:nvPr/>
        </p:nvSpPr>
        <p:spPr>
          <a:xfrm>
            <a:off x="5672807" y="0"/>
            <a:ext cx="6519194" cy="2062103"/>
          </a:xfrm>
          <a:prstGeom prst="rect">
            <a:avLst/>
          </a:prstGeom>
          <a:noFill/>
        </p:spPr>
        <p:txBody>
          <a:bodyPr wrap="square">
            <a:spAutoFit/>
          </a:bodyPr>
          <a:lstStyle/>
          <a:p>
            <a:pP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Explique el verdadero significado de lo que en realidad representa el bautismo</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19" name="Diagrama 18">
            <a:extLst>
              <a:ext uri="{FF2B5EF4-FFF2-40B4-BE49-F238E27FC236}">
                <a16:creationId xmlns:a16="http://schemas.microsoft.com/office/drawing/2014/main" id="{18DED925-DA60-5FAA-2697-4F9D3CDF4E38}"/>
              </a:ext>
            </a:extLst>
          </p:cNvPr>
          <p:cNvGraphicFramePr/>
          <p:nvPr>
            <p:extLst>
              <p:ext uri="{D42A27DB-BD31-4B8C-83A1-F6EECF244321}">
                <p14:modId xmlns:p14="http://schemas.microsoft.com/office/powerpoint/2010/main" val="2584045724"/>
              </p:ext>
            </p:extLst>
          </p:nvPr>
        </p:nvGraphicFramePr>
        <p:xfrm>
          <a:off x="5782568" y="2071110"/>
          <a:ext cx="6333615" cy="366527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34470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graphicEl>
                                              <a:dgm id="{9D041828-6AD9-46A5-9720-92B6CDC6F09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graphicEl>
                                              <a:dgm id="{EBB866DD-D083-4ED5-84F5-2F33000EBA5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Graphic spid="19"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DC00E05-6DC2-64E4-2786-7FF8D2CFE31C}"/>
              </a:ext>
            </a:extLst>
          </p:cNvPr>
          <p:cNvPicPr>
            <a:picLocks noChangeAspect="1"/>
          </p:cNvPicPr>
          <p:nvPr/>
        </p:nvPicPr>
        <p:blipFill>
          <a:blip r:embed="rId3"/>
          <a:srcRect r="55929"/>
          <a:stretch>
            <a:fillRect/>
          </a:stretch>
        </p:blipFill>
        <p:spPr>
          <a:xfrm>
            <a:off x="8138159" y="-4932"/>
            <a:ext cx="4069983" cy="6159687"/>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Recogiendo la cosecha de almas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0" y="45868"/>
            <a:ext cx="8138159" cy="107721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debe ser evidente en la vida de un creyente antes del bautismo?</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3" name="Diagrama 2">
            <a:extLst>
              <a:ext uri="{FF2B5EF4-FFF2-40B4-BE49-F238E27FC236}">
                <a16:creationId xmlns:a16="http://schemas.microsoft.com/office/drawing/2014/main" id="{8455E001-9FFB-8CE4-D4FB-7CEF55D0609B}"/>
              </a:ext>
            </a:extLst>
          </p:cNvPr>
          <p:cNvGraphicFramePr/>
          <p:nvPr>
            <p:extLst>
              <p:ext uri="{D42A27DB-BD31-4B8C-83A1-F6EECF244321}">
                <p14:modId xmlns:p14="http://schemas.microsoft.com/office/powerpoint/2010/main" val="3931735524"/>
              </p:ext>
            </p:extLst>
          </p:nvPr>
        </p:nvGraphicFramePr>
        <p:xfrm>
          <a:off x="253409" y="1184303"/>
          <a:ext cx="7600866" cy="443105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62781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dgm id="{600725F7-C10E-4F55-ADE7-5FD1A7625C49}"/>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graphicEl>
                                              <a:dgm id="{6BC8B5A8-B0AD-44EF-966C-82EEF7D2AFDB}"/>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graphicEl>
                                              <a:dgm id="{C16FA311-1A6B-41BD-8920-954F5966D096}"/>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graphicEl>
                                              <a:dgm id="{CB7F3DD4-B914-485B-8D73-F737E38B94BB}"/>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graphicEl>
                                              <a:dgm id="{05920144-7703-48CD-9EF6-A3C34B61601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3"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85FBE178-7D65-CE73-9910-622B8B03E0C7}"/>
              </a:ext>
            </a:extLst>
          </p:cNvPr>
          <p:cNvPicPr>
            <a:picLocks noChangeAspect="1"/>
          </p:cNvPicPr>
          <p:nvPr/>
        </p:nvPicPr>
        <p:blipFill>
          <a:blip r:embed="rId3"/>
          <a:stretch>
            <a:fillRect/>
          </a:stretch>
        </p:blipFill>
        <p:spPr>
          <a:xfrm>
            <a:off x="-19706" y="1093443"/>
            <a:ext cx="6345471" cy="4759103"/>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Recogiendo la cosecha de almas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53949" y="16225"/>
            <a:ext cx="11952728" cy="107721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promesa es dada a los creyentes genuinos y bajo que condición? </a:t>
            </a:r>
            <a:endParaRPr lang="es-EC" sz="3200" dirty="0">
              <a:ln w="0"/>
              <a:effectLst/>
              <a:latin typeface="Noto Sans ExtBd" panose="020B0902040504020204" pitchFamily="34"/>
              <a:ea typeface="Noto Sans ExtBd" panose="020B0902040504020204" pitchFamily="34"/>
              <a:cs typeface="Noto Sans ExtBd" panose="020B0902040504020204" pitchFamily="34"/>
            </a:endParaRPr>
          </a:p>
        </p:txBody>
      </p:sp>
      <p:graphicFrame>
        <p:nvGraphicFramePr>
          <p:cNvPr id="3" name="Diagrama 2">
            <a:extLst>
              <a:ext uri="{FF2B5EF4-FFF2-40B4-BE49-F238E27FC236}">
                <a16:creationId xmlns:a16="http://schemas.microsoft.com/office/drawing/2014/main" id="{3231F016-A005-35B5-8068-BB47603A6DA5}"/>
              </a:ext>
            </a:extLst>
          </p:cNvPr>
          <p:cNvGraphicFramePr/>
          <p:nvPr>
            <p:extLst>
              <p:ext uri="{D42A27DB-BD31-4B8C-83A1-F6EECF244321}">
                <p14:modId xmlns:p14="http://schemas.microsoft.com/office/powerpoint/2010/main" val="1458003062"/>
              </p:ext>
            </p:extLst>
          </p:nvPr>
        </p:nvGraphicFramePr>
        <p:xfrm>
          <a:off x="6302393" y="1005454"/>
          <a:ext cx="5869900" cy="463035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814251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dgm id="{680B4DF0-7777-449B-8BC5-128CB95E23DF}"/>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graphicEl>
                                              <a:dgm id="{A56FA087-F3E2-4A96-8037-C4ACABD8494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graphicEl>
                                              <a:dgm id="{EEABFEA6-5D8E-4B4B-B2C9-30FF763E556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3"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esquinas superiores redondeadas 25"/>
          <p:cNvSpPr/>
          <p:nvPr/>
        </p:nvSpPr>
        <p:spPr>
          <a:xfrm>
            <a:off x="9798624" y="381783"/>
            <a:ext cx="2335706" cy="5345450"/>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El bautismo no es un rito meramente externo, sino la expresión pública de un arrepentimiento genuino, de la muerte al pecado y del inicio de una nueva vida de obediencia a Cristo, al reconocerlo como Señor y Salvador.</a:t>
            </a:r>
            <a:endParaRPr lang="es-EC" sz="2000" dirty="0">
              <a:solidFill>
                <a:schemeClr val="tx1"/>
              </a:solidFill>
              <a:latin typeface="Eras Demi ITC" panose="020B0805030504020804" pitchFamily="34" charset="0"/>
            </a:endParaRPr>
          </a:p>
        </p:txBody>
      </p:sp>
      <p:sp>
        <p:nvSpPr>
          <p:cNvPr id="22" name="Rectángulo: esquinas superiores redondeadas 21"/>
          <p:cNvSpPr/>
          <p:nvPr/>
        </p:nvSpPr>
        <p:spPr>
          <a:xfrm>
            <a:off x="37409" y="381783"/>
            <a:ext cx="2262745"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La preparación necesaria para cumplir la gran comisión y proclamar el Evangelio con gran poder implica una experiencia personal y grupal de transformación, sostenida por la oración y la justicia de Cristo.</a:t>
            </a:r>
          </a:p>
        </p:txBody>
      </p:sp>
      <p:grpSp>
        <p:nvGrpSpPr>
          <p:cNvPr id="2" name="Grupo 1">
            <a:extLst>
              <a:ext uri="{FF2B5EF4-FFF2-40B4-BE49-F238E27FC236}">
                <a16:creationId xmlns:a16="http://schemas.microsoft.com/office/drawing/2014/main" id="{2BD3CF51-8C1E-4873-A20E-00D0D9FAA8C6}"/>
              </a:ext>
            </a:extLst>
          </p:cNvPr>
          <p:cNvGrpSpPr/>
          <p:nvPr/>
        </p:nvGrpSpPr>
        <p:grpSpPr>
          <a:xfrm>
            <a:off x="-1816" y="5660240"/>
            <a:ext cx="12192001" cy="1347314"/>
            <a:chOff x="-1816" y="5642313"/>
            <a:chExt cx="12192001" cy="1347314"/>
          </a:xfrm>
        </p:grpSpPr>
        <p:sp>
          <p:nvSpPr>
            <p:cNvPr id="46" name="Rectángulo 45">
              <a:extLst>
                <a:ext uri="{FF2B5EF4-FFF2-40B4-BE49-F238E27FC236}">
                  <a16:creationId xmlns:a16="http://schemas.microsoft.com/office/drawing/2014/main" id="{E5CF74C4-621F-4EC9-9E15-F25023C55FB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47" name="Picture 16" descr="Imagen relacionada">
              <a:extLst>
                <a:ext uri="{FF2B5EF4-FFF2-40B4-BE49-F238E27FC236}">
                  <a16:creationId xmlns:a16="http://schemas.microsoft.com/office/drawing/2014/main" id="{CC51E78B-04A5-40E3-8417-19814891C038}"/>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48" name="Título 1">
              <a:extLst>
                <a:ext uri="{FF2B5EF4-FFF2-40B4-BE49-F238E27FC236}">
                  <a16:creationId xmlns:a16="http://schemas.microsoft.com/office/drawing/2014/main" id="{5AF542C3-3206-4B1E-BBEF-41A5DD3E21B4}"/>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9" name="Título 1">
              <a:extLst>
                <a:ext uri="{FF2B5EF4-FFF2-40B4-BE49-F238E27FC236}">
                  <a16:creationId xmlns:a16="http://schemas.microsoft.com/office/drawing/2014/main" id="{CC04741F-3776-4F12-978D-BFEB15AFEF67}"/>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51" name="Subtítulo 2">
              <a:extLst>
                <a:ext uri="{FF2B5EF4-FFF2-40B4-BE49-F238E27FC236}">
                  <a16:creationId xmlns:a16="http://schemas.microsoft.com/office/drawing/2014/main" id="{6EC99F9D-BE1B-4BD8-961F-9D71948BA5F8}"/>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Resumen</a:t>
              </a:r>
            </a:p>
          </p:txBody>
        </p:sp>
        <p:sp>
          <p:nvSpPr>
            <p:cNvPr id="52" name="Título 1">
              <a:extLst>
                <a:ext uri="{FF2B5EF4-FFF2-40B4-BE49-F238E27FC236}">
                  <a16:creationId xmlns:a16="http://schemas.microsoft.com/office/drawing/2014/main" id="{F3FE0463-C07D-42C9-9ACE-00AB8072F3E6}"/>
                </a:ext>
              </a:extLst>
            </p:cNvPr>
            <p:cNvSpPr txBox="1">
              <a:spLocks/>
            </p:cNvSpPr>
            <p:nvPr/>
          </p:nvSpPr>
          <p:spPr>
            <a:xfrm>
              <a:off x="2858869" y="5829513"/>
              <a:ext cx="4733918" cy="493554"/>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Afirmo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8" name="Imagen 7">
            <a:extLst>
              <a:ext uri="{FF2B5EF4-FFF2-40B4-BE49-F238E27FC236}">
                <a16:creationId xmlns:a16="http://schemas.microsoft.com/office/drawing/2014/main" id="{C163A991-6D6E-408B-A9AE-030EB9CC6C4D}"/>
              </a:ext>
            </a:extLst>
          </p:cNvPr>
          <p:cNvPicPr>
            <a:picLocks noChangeAspect="1"/>
          </p:cNvPicPr>
          <p:nvPr/>
        </p:nvPicPr>
        <p:blipFill rotWithShape="1">
          <a:blip r:embed="rId3"/>
          <a:srcRect l="-8239" t="24530" r="8151" b="15233"/>
          <a:stretch/>
        </p:blipFill>
        <p:spPr>
          <a:xfrm>
            <a:off x="57672" y="-485"/>
            <a:ext cx="396628" cy="609600"/>
          </a:xfrm>
          <a:prstGeom prst="rect">
            <a:avLst/>
          </a:prstGeom>
        </p:spPr>
      </p:pic>
      <p:pic>
        <p:nvPicPr>
          <p:cNvPr id="11" name="Imagen 10">
            <a:extLst>
              <a:ext uri="{FF2B5EF4-FFF2-40B4-BE49-F238E27FC236}">
                <a16:creationId xmlns:a16="http://schemas.microsoft.com/office/drawing/2014/main" id="{CEB28050-36EC-44F3-A4D1-0E627033228F}"/>
              </a:ext>
            </a:extLst>
          </p:cNvPr>
          <p:cNvPicPr>
            <a:picLocks noChangeAspect="1"/>
          </p:cNvPicPr>
          <p:nvPr/>
        </p:nvPicPr>
        <p:blipFill rotWithShape="1">
          <a:blip r:embed="rId4"/>
          <a:srcRect t="22283" r="3992" b="11085"/>
          <a:stretch/>
        </p:blipFill>
        <p:spPr>
          <a:xfrm>
            <a:off x="9632584" y="-37104"/>
            <a:ext cx="550196" cy="674323"/>
          </a:xfrm>
          <a:prstGeom prst="rect">
            <a:avLst/>
          </a:prstGeom>
        </p:spPr>
      </p:pic>
      <p:sp>
        <p:nvSpPr>
          <p:cNvPr id="20" name="Rectángulo: esquinas superiores redondeadas 19">
            <a:extLst>
              <a:ext uri="{FF2B5EF4-FFF2-40B4-BE49-F238E27FC236}">
                <a16:creationId xmlns:a16="http://schemas.microsoft.com/office/drawing/2014/main" id="{A6EE38D9-0B38-43AB-A969-BB8536421FBA}"/>
              </a:ext>
            </a:extLst>
          </p:cNvPr>
          <p:cNvSpPr/>
          <p:nvPr/>
        </p:nvSpPr>
        <p:spPr>
          <a:xfrm>
            <a:off x="2344035" y="381783"/>
            <a:ext cx="2478861"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Las enfermedades espirituales que la iglesia debe superar para la gran cosecha de almas incluyen la mundanalidad, la negligencia espiritual, la pérdida del sentido de urgencia por la salvación de las almas y la falta de amor práctico.</a:t>
            </a:r>
          </a:p>
        </p:txBody>
      </p:sp>
      <p:pic>
        <p:nvPicPr>
          <p:cNvPr id="7" name="Imagen 6">
            <a:extLst>
              <a:ext uri="{FF2B5EF4-FFF2-40B4-BE49-F238E27FC236}">
                <a16:creationId xmlns:a16="http://schemas.microsoft.com/office/drawing/2014/main" id="{7C4017FD-D3A6-44A1-95DF-EEBF18D05CDA}"/>
              </a:ext>
            </a:extLst>
          </p:cNvPr>
          <p:cNvPicPr>
            <a:picLocks noChangeAspect="1"/>
          </p:cNvPicPr>
          <p:nvPr/>
        </p:nvPicPr>
        <p:blipFill rotWithShape="1">
          <a:blip r:embed="rId5"/>
          <a:srcRect t="28617" r="29360" b="12577"/>
          <a:stretch/>
        </p:blipFill>
        <p:spPr>
          <a:xfrm>
            <a:off x="2393376" y="6224"/>
            <a:ext cx="521095" cy="598715"/>
          </a:xfrm>
          <a:prstGeom prst="rect">
            <a:avLst/>
          </a:prstGeom>
        </p:spPr>
      </p:pic>
      <p:sp>
        <p:nvSpPr>
          <p:cNvPr id="24" name="Rectángulo: esquinas superiores redondeadas 23"/>
          <p:cNvSpPr/>
          <p:nvPr/>
        </p:nvSpPr>
        <p:spPr>
          <a:xfrm>
            <a:off x="4853547" y="381783"/>
            <a:ext cx="2458964" cy="534463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La misión de la iglesia es salir al encuentro de las almas honestas que aún sin conocer la plenamente la verdad buscan a Dios, reconociendo que, el Espíritu Santo ya está obrando en sus corazones para conducirlas hacia una luz mayor.</a:t>
            </a:r>
            <a:endParaRPr lang="es-EC" sz="2000" dirty="0">
              <a:solidFill>
                <a:schemeClr val="tx1"/>
              </a:solidFill>
              <a:latin typeface="Eras Demi ITC" panose="020B0805030504020804" pitchFamily="34" charset="0"/>
            </a:endParaRPr>
          </a:p>
        </p:txBody>
      </p:sp>
      <p:pic>
        <p:nvPicPr>
          <p:cNvPr id="9" name="Imagen 8">
            <a:extLst>
              <a:ext uri="{FF2B5EF4-FFF2-40B4-BE49-F238E27FC236}">
                <a16:creationId xmlns:a16="http://schemas.microsoft.com/office/drawing/2014/main" id="{20CCDE86-9C52-431D-857B-13A37D22E98F}"/>
              </a:ext>
            </a:extLst>
          </p:cNvPr>
          <p:cNvPicPr>
            <a:picLocks noChangeAspect="1"/>
          </p:cNvPicPr>
          <p:nvPr/>
        </p:nvPicPr>
        <p:blipFill rotWithShape="1">
          <a:blip r:embed="rId6"/>
          <a:srcRect t="26439" r="396" b="13325"/>
          <a:stretch/>
        </p:blipFill>
        <p:spPr>
          <a:xfrm>
            <a:off x="4799276" y="-486"/>
            <a:ext cx="570800" cy="609601"/>
          </a:xfrm>
          <a:prstGeom prst="rect">
            <a:avLst/>
          </a:prstGeom>
        </p:spPr>
      </p:pic>
      <p:sp>
        <p:nvSpPr>
          <p:cNvPr id="25" name="Rectángulo: esquinas superiores redondeadas 24"/>
          <p:cNvSpPr/>
          <p:nvPr/>
        </p:nvSpPr>
        <p:spPr>
          <a:xfrm>
            <a:off x="7369105" y="381783"/>
            <a:ext cx="2393926" cy="534544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La fe genuina es una experiencia transformadora que va más allá del simple conocimiento doctrinal, pues nace de la contemplación de Cristo, se expresa mediante el amor y se evidencia en una vida de obediencia y servicio.</a:t>
            </a:r>
          </a:p>
        </p:txBody>
      </p:sp>
      <p:pic>
        <p:nvPicPr>
          <p:cNvPr id="10" name="Imagen 9">
            <a:extLst>
              <a:ext uri="{FF2B5EF4-FFF2-40B4-BE49-F238E27FC236}">
                <a16:creationId xmlns:a16="http://schemas.microsoft.com/office/drawing/2014/main" id="{2E452A1F-0CC6-4530-B84E-18AA030ECD8D}"/>
              </a:ext>
            </a:extLst>
          </p:cNvPr>
          <p:cNvPicPr>
            <a:picLocks noChangeAspect="1"/>
          </p:cNvPicPr>
          <p:nvPr/>
        </p:nvPicPr>
        <p:blipFill rotWithShape="1">
          <a:blip r:embed="rId7"/>
          <a:srcRect t="24349" r="396" b="15415"/>
          <a:stretch/>
        </p:blipFill>
        <p:spPr>
          <a:xfrm>
            <a:off x="7215930" y="-486"/>
            <a:ext cx="570800" cy="609601"/>
          </a:xfrm>
          <a:prstGeom prst="rect">
            <a:avLst/>
          </a:prstGeom>
        </p:spPr>
      </p:pic>
      <p:pic>
        <p:nvPicPr>
          <p:cNvPr id="4" name="Imagen 3">
            <a:extLst>
              <a:ext uri="{FF2B5EF4-FFF2-40B4-BE49-F238E27FC236}">
                <a16:creationId xmlns:a16="http://schemas.microsoft.com/office/drawing/2014/main" id="{020E69A3-309C-764C-0104-3B9CE23F7E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56293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2" grpId="0" animBg="1"/>
      <p:bldP spid="20" grpId="0" animBg="1"/>
      <p:bldP spid="24" grpId="0" animBg="1"/>
      <p:bldP spid="2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o 18">
            <a:extLst>
              <a:ext uri="{FF2B5EF4-FFF2-40B4-BE49-F238E27FC236}">
                <a16:creationId xmlns:a16="http://schemas.microsoft.com/office/drawing/2014/main" id="{3613F8BA-6AF7-438A-AB08-9E748FFDE8FA}"/>
              </a:ext>
            </a:extLst>
          </p:cNvPr>
          <p:cNvGrpSpPr/>
          <p:nvPr/>
        </p:nvGrpSpPr>
        <p:grpSpPr>
          <a:xfrm>
            <a:off x="906" y="5642313"/>
            <a:ext cx="12192001" cy="1347314"/>
            <a:chOff x="-1816" y="5642313"/>
            <a:chExt cx="12192001" cy="1347314"/>
          </a:xfrm>
        </p:grpSpPr>
        <p:sp>
          <p:nvSpPr>
            <p:cNvPr id="20" name="Rectángulo 19">
              <a:extLst>
                <a:ext uri="{FF2B5EF4-FFF2-40B4-BE49-F238E27FC236}">
                  <a16:creationId xmlns:a16="http://schemas.microsoft.com/office/drawing/2014/main" id="{64BC90CF-CA08-4E61-B9A7-F9AAFD56DB2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1" name="Picture 16" descr="Imagen relacionada">
              <a:extLst>
                <a:ext uri="{FF2B5EF4-FFF2-40B4-BE49-F238E27FC236}">
                  <a16:creationId xmlns:a16="http://schemas.microsoft.com/office/drawing/2014/main" id="{425E27F4-8B43-44D2-9A07-5F9B1BC345AF}"/>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2" name="Título 1">
              <a:extLst>
                <a:ext uri="{FF2B5EF4-FFF2-40B4-BE49-F238E27FC236}">
                  <a16:creationId xmlns:a16="http://schemas.microsoft.com/office/drawing/2014/main" id="{1C545321-8678-466E-9636-007442E3C33A}"/>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3" name="Título 1">
              <a:extLst>
                <a:ext uri="{FF2B5EF4-FFF2-40B4-BE49-F238E27FC236}">
                  <a16:creationId xmlns:a16="http://schemas.microsoft.com/office/drawing/2014/main" id="{703382EF-8C52-4199-B8C3-C8E289E51F6C}"/>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8" name="Subtítulo 2">
              <a:extLst>
                <a:ext uri="{FF2B5EF4-FFF2-40B4-BE49-F238E27FC236}">
                  <a16:creationId xmlns:a16="http://schemas.microsoft.com/office/drawing/2014/main" id="{3F4D9C94-C642-4998-A6FC-C529A55E504D}"/>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Decisión</a:t>
              </a:r>
            </a:p>
          </p:txBody>
        </p:sp>
        <p:sp>
          <p:nvSpPr>
            <p:cNvPr id="39" name="Título 1">
              <a:extLst>
                <a:ext uri="{FF2B5EF4-FFF2-40B4-BE49-F238E27FC236}">
                  <a16:creationId xmlns:a16="http://schemas.microsoft.com/office/drawing/2014/main" id="{A0CFA0CE-7291-4984-B5B5-274BD390E74B}"/>
                </a:ext>
              </a:extLst>
            </p:cNvPr>
            <p:cNvSpPr txBox="1">
              <a:spLocks/>
            </p:cNvSpPr>
            <p:nvPr/>
          </p:nvSpPr>
          <p:spPr>
            <a:xfrm>
              <a:off x="2858868" y="5791672"/>
              <a:ext cx="7639725" cy="63297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Aplico a mi vida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1026" name="Picture 2" descr="Pulgar arriba - Iconos gratis de manos y gestos">
            <a:extLst>
              <a:ext uri="{FF2B5EF4-FFF2-40B4-BE49-F238E27FC236}">
                <a16:creationId xmlns:a16="http://schemas.microsoft.com/office/drawing/2014/main" id="{39F72389-2AF6-25BC-CE19-11A7CF1AB9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73148" y="824209"/>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CE8F2FC9-9613-E81F-00FE-D44F1E4D9F28}"/>
              </a:ext>
            </a:extLst>
          </p:cNvPr>
          <p:cNvSpPr txBox="1"/>
          <p:nvPr/>
        </p:nvSpPr>
        <p:spPr>
          <a:xfrm>
            <a:off x="192148" y="1364160"/>
            <a:ext cx="2769594" cy="1569660"/>
          </a:xfrm>
          <a:prstGeom prst="rect">
            <a:avLst/>
          </a:prstGeom>
          <a:noFill/>
        </p:spPr>
        <p:txBody>
          <a:bodyPr wrap="square" rtlCol="0">
            <a:spAutoFit/>
          </a:bodyPr>
          <a:lstStyle/>
          <a:p>
            <a:r>
              <a:rPr lang="es-EC" sz="3200" dirty="0">
                <a:solidFill>
                  <a:schemeClr val="accent1"/>
                </a:solidFill>
                <a:latin typeface="Avenir Next LT Pro Light" panose="020B0304020202020204" pitchFamily="34" charset="0"/>
                <a:cs typeface="Segoe UI Semibold" panose="020B0702040204020203" pitchFamily="34" charset="0"/>
              </a:rPr>
              <a:t>al tomar buenas    decisiones</a:t>
            </a:r>
          </a:p>
        </p:txBody>
      </p:sp>
      <p:sp>
        <p:nvSpPr>
          <p:cNvPr id="10" name="CuadroTexto 9">
            <a:extLst>
              <a:ext uri="{FF2B5EF4-FFF2-40B4-BE49-F238E27FC236}">
                <a16:creationId xmlns:a16="http://schemas.microsoft.com/office/drawing/2014/main" id="{8366348D-97DF-E479-4D72-E975E48F2549}"/>
              </a:ext>
            </a:extLst>
          </p:cNvPr>
          <p:cNvSpPr txBox="1"/>
          <p:nvPr/>
        </p:nvSpPr>
        <p:spPr>
          <a:xfrm>
            <a:off x="203696" y="92458"/>
            <a:ext cx="4131631" cy="1323439"/>
          </a:xfrm>
          <a:prstGeom prst="rect">
            <a:avLst/>
          </a:prstGeom>
          <a:noFill/>
        </p:spPr>
        <p:txBody>
          <a:bodyPr wrap="square">
            <a:spAutoFit/>
          </a:bodyPr>
          <a:lstStyle/>
          <a:p>
            <a:r>
              <a:rPr lang="es-EC" sz="8000" dirty="0">
                <a:solidFill>
                  <a:schemeClr val="accent1"/>
                </a:solidFill>
                <a:latin typeface="ADLaM Display" panose="02010000000000000000" pitchFamily="2" charset="0"/>
                <a:ea typeface="ADLaM Display" panose="02010000000000000000" pitchFamily="2" charset="0"/>
                <a:cs typeface="ADLaM Display" panose="02010000000000000000" pitchFamily="2" charset="0"/>
              </a:rPr>
              <a:t>Avanzo</a:t>
            </a:r>
            <a:endParaRPr lang="es-MX" sz="8000"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Rectángulo 1">
            <a:extLst>
              <a:ext uri="{FF2B5EF4-FFF2-40B4-BE49-F238E27FC236}">
                <a16:creationId xmlns:a16="http://schemas.microsoft.com/office/drawing/2014/main" id="{3ABDA65D-9139-48E5-D4B2-9888A11FF3CB}"/>
              </a:ext>
            </a:extLst>
          </p:cNvPr>
          <p:cNvSpPr/>
          <p:nvPr/>
        </p:nvSpPr>
        <p:spPr>
          <a:xfrm>
            <a:off x="5509149" y="3104384"/>
            <a:ext cx="6358318" cy="1938992"/>
          </a:xfrm>
          <a:prstGeom prst="rect">
            <a:avLst/>
          </a:prstGeom>
        </p:spPr>
        <p:txBody>
          <a:bodyPr wrap="square">
            <a:spAutoFit/>
          </a:bodyPr>
          <a:lstStyle/>
          <a:p>
            <a:pPr algn="ctr"/>
            <a:r>
              <a:rPr lang="es-ES" sz="3000" dirty="0">
                <a:solidFill>
                  <a:schemeClr val="accent4">
                    <a:lumMod val="75000"/>
                  </a:schemeClr>
                </a:solidFill>
                <a:latin typeface="Eras Demi ITC" panose="020B0805030504020804" pitchFamily="34" charset="0"/>
              </a:rPr>
              <a:t>¡Decido estar listo y disponible para colaborar en la obra del Señor, usando mis dones para atraer a otros a su reino!</a:t>
            </a:r>
            <a:endParaRPr lang="es-MX" sz="3000" dirty="0">
              <a:solidFill>
                <a:schemeClr val="accent4">
                  <a:lumMod val="75000"/>
                </a:schemeClr>
              </a:solidFill>
              <a:latin typeface="Eras Demi ITC" panose="020B0805030504020804" pitchFamily="34" charset="0"/>
            </a:endParaRPr>
          </a:p>
        </p:txBody>
      </p:sp>
      <p:sp>
        <p:nvSpPr>
          <p:cNvPr id="4" name="Rectángulo 3">
            <a:extLst>
              <a:ext uri="{FF2B5EF4-FFF2-40B4-BE49-F238E27FC236}">
                <a16:creationId xmlns:a16="http://schemas.microsoft.com/office/drawing/2014/main" id="{91E601A8-B517-CAD5-E600-6DA954662F44}"/>
              </a:ext>
            </a:extLst>
          </p:cNvPr>
          <p:cNvSpPr/>
          <p:nvPr/>
        </p:nvSpPr>
        <p:spPr>
          <a:xfrm>
            <a:off x="5449948" y="561527"/>
            <a:ext cx="6358318" cy="1938992"/>
          </a:xfrm>
          <a:prstGeom prst="rect">
            <a:avLst/>
          </a:prstGeom>
        </p:spPr>
        <p:txBody>
          <a:bodyPr wrap="square">
            <a:spAutoFit/>
          </a:bodyPr>
          <a:lstStyle/>
          <a:p>
            <a:pPr algn="ctr"/>
            <a:r>
              <a:rPr lang="es-ES" sz="3000" dirty="0">
                <a:solidFill>
                  <a:schemeClr val="accent2">
                    <a:lumMod val="75000"/>
                  </a:schemeClr>
                </a:solidFill>
                <a:latin typeface="Eras Bold ITC" panose="020B0907030504020204" pitchFamily="34" charset="0"/>
              </a:rPr>
              <a:t>Creo que Dios está llamando a muchos corazones y espera que su iglesia participe activamente en la recogida final de almas.</a:t>
            </a:r>
            <a:endParaRPr lang="es-MX" sz="3000" dirty="0">
              <a:solidFill>
                <a:schemeClr val="accent2">
                  <a:lumMod val="75000"/>
                </a:schemeClr>
              </a:solidFill>
              <a:latin typeface="Eras Bold ITC" panose="020B0907030504020204" pitchFamily="34" charset="0"/>
            </a:endParaRPr>
          </a:p>
        </p:txBody>
      </p:sp>
      <p:pic>
        <p:nvPicPr>
          <p:cNvPr id="3" name="Imagen 2">
            <a:extLst>
              <a:ext uri="{FF2B5EF4-FFF2-40B4-BE49-F238E27FC236}">
                <a16:creationId xmlns:a16="http://schemas.microsoft.com/office/drawing/2014/main" id="{099CB64E-DEDE-A06C-3A41-84E45BF394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70734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B9052193-FD8A-4AE4-B798-BDD1BE36CDC1}"/>
              </a:ext>
            </a:extLst>
          </p:cNvPr>
          <p:cNvGrpSpPr/>
          <p:nvPr/>
        </p:nvGrpSpPr>
        <p:grpSpPr>
          <a:xfrm>
            <a:off x="-2" y="0"/>
            <a:ext cx="6129777" cy="6194042"/>
            <a:chOff x="-1" y="0"/>
            <a:chExt cx="5962650" cy="5962650"/>
          </a:xfrm>
        </p:grpSpPr>
        <p:pic>
          <p:nvPicPr>
            <p:cNvPr id="19458" name="Picture 2" descr="Imagen relacionada">
              <a:extLst>
                <a:ext uri="{FF2B5EF4-FFF2-40B4-BE49-F238E27FC236}">
                  <a16:creationId xmlns:a16="http://schemas.microsoft.com/office/drawing/2014/main" id="{3843FCA9-DDAD-46D9-AB15-80CEF97BA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A76C41F0-ECCB-446B-8232-776767D7F47E}"/>
                </a:ext>
              </a:extLst>
            </p:cNvPr>
            <p:cNvSpPr/>
            <p:nvPr/>
          </p:nvSpPr>
          <p:spPr>
            <a:xfrm>
              <a:off x="2198916" y="3494289"/>
              <a:ext cx="1382485" cy="589848"/>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latin typeface="Segoe UI Semibold" panose="020B0702040204020203" pitchFamily="34" charset="0"/>
                  <a:cs typeface="Segoe UI Semibold" panose="020B0702040204020203" pitchFamily="34" charset="0"/>
                </a:rPr>
                <a:t>DIEZMOS</a:t>
              </a:r>
            </a:p>
            <a:p>
              <a:pPr algn="ctr"/>
              <a:r>
                <a:rPr lang="es-EC" dirty="0">
                  <a:solidFill>
                    <a:schemeClr val="tx1"/>
                  </a:solidFill>
                  <a:latin typeface="Segoe UI Semibold" panose="020B0702040204020203" pitchFamily="34" charset="0"/>
                  <a:cs typeface="Segoe UI Semibold" panose="020B0702040204020203" pitchFamily="34" charset="0"/>
                </a:rPr>
                <a:t>OFRENDAS</a:t>
              </a:r>
            </a:p>
          </p:txBody>
        </p:sp>
      </p:grpSp>
      <p:sp>
        <p:nvSpPr>
          <p:cNvPr id="2" name="Rectángulo 1">
            <a:extLst>
              <a:ext uri="{FF2B5EF4-FFF2-40B4-BE49-F238E27FC236}">
                <a16:creationId xmlns:a16="http://schemas.microsoft.com/office/drawing/2014/main" id="{4E85F43C-432B-41B9-85E4-75DD65EEDCAC}"/>
              </a:ext>
            </a:extLst>
          </p:cNvPr>
          <p:cNvSpPr/>
          <p:nvPr/>
        </p:nvSpPr>
        <p:spPr>
          <a:xfrm>
            <a:off x="6444343" y="779824"/>
            <a:ext cx="5648084" cy="1754326"/>
          </a:xfrm>
          <a:prstGeom prst="rect">
            <a:avLst/>
          </a:prstGeom>
          <a:ln>
            <a:solidFill>
              <a:schemeClr val="bg1"/>
            </a:solidFill>
          </a:ln>
        </p:spPr>
        <p:txBody>
          <a:bodyPr wrap="square">
            <a:spAutoFit/>
            <a:scene3d>
              <a:camera prst="orthographicFront"/>
              <a:lightRig rig="threePt" dir="t"/>
            </a:scene3d>
            <a:sp3d extrusionH="57150">
              <a:bevelT h="25400" prst="softRound"/>
            </a:sp3d>
          </a:bodyPr>
          <a:lstStyle/>
          <a:p>
            <a:pPr algn="r"/>
            <a:r>
              <a:rPr lang="es-MX" sz="5400" dirty="0">
                <a:solidFill>
                  <a:schemeClr val="accent2">
                    <a:lumMod val="75000"/>
                  </a:schemeClr>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Planifico mi ofrenda</a:t>
            </a:r>
            <a:endParaRPr lang="es-EC" sz="5400" dirty="0">
              <a:solidFill>
                <a:schemeClr val="accent2">
                  <a:lumMod val="75000"/>
                </a:schemeClr>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358014"/>
              <a:ext cx="2411778" cy="430887"/>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Mayordomía</a:t>
              </a:r>
              <a:endParaRPr lang="es-EC" sz="2200" dirty="0">
                <a:solidFill>
                  <a:schemeClr val="accent4">
                    <a:lumMod val="50000"/>
                  </a:schemeClr>
                </a:solidFill>
              </a:endParaRPr>
            </a:p>
          </p:txBody>
        </p:sp>
      </p:grpSp>
      <p:sp>
        <p:nvSpPr>
          <p:cNvPr id="5" name="Rectángulo 4">
            <a:extLst>
              <a:ext uri="{FF2B5EF4-FFF2-40B4-BE49-F238E27FC236}">
                <a16:creationId xmlns:a16="http://schemas.microsoft.com/office/drawing/2014/main" id="{760F5EEA-0818-4E0E-8C11-4D5CE6A119DB}"/>
              </a:ext>
            </a:extLst>
          </p:cNvPr>
          <p:cNvSpPr/>
          <p:nvPr/>
        </p:nvSpPr>
        <p:spPr>
          <a:xfrm>
            <a:off x="6115053" y="8173"/>
            <a:ext cx="6051548" cy="923330"/>
          </a:xfrm>
          <a:prstGeom prst="rect">
            <a:avLst/>
          </a:prstGeom>
        </p:spPr>
        <p:txBody>
          <a:bodyPr wrap="square">
            <a:spAutoFit/>
          </a:bodyPr>
          <a:lstStyle/>
          <a:p>
            <a:r>
              <a:rPr lang="es-MX" sz="54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Soy Mayordomo:</a:t>
            </a:r>
          </a:p>
        </p:txBody>
      </p:sp>
      <p:sp>
        <p:nvSpPr>
          <p:cNvPr id="9" name="CuadroTexto 8">
            <a:extLst>
              <a:ext uri="{FF2B5EF4-FFF2-40B4-BE49-F238E27FC236}">
                <a16:creationId xmlns:a16="http://schemas.microsoft.com/office/drawing/2014/main" id="{FCF1959B-B268-4BA5-9C04-AB46D072A262}"/>
              </a:ext>
            </a:extLst>
          </p:cNvPr>
          <p:cNvSpPr txBox="1"/>
          <p:nvPr/>
        </p:nvSpPr>
        <p:spPr>
          <a:xfrm>
            <a:off x="6190899" y="2829028"/>
            <a:ext cx="5901528" cy="2985433"/>
          </a:xfrm>
          <a:prstGeom prst="rect">
            <a:avLst/>
          </a:prstGeom>
          <a:noFill/>
        </p:spPr>
        <p:txBody>
          <a:bodyPr wrap="square" rtlCol="0">
            <a:spAutoFit/>
          </a:bodyPr>
          <a:lstStyle/>
          <a:p>
            <a:r>
              <a:rPr lang="es-EC" sz="2800" b="1" dirty="0">
                <a:latin typeface="Eras Medium ITC" panose="020B0602030504020804" pitchFamily="34" charset="0"/>
              </a:rPr>
              <a:t>Para transferencias bancarias:</a:t>
            </a:r>
          </a:p>
          <a:p>
            <a:r>
              <a:rPr lang="es-EC" sz="2400" b="1" dirty="0">
                <a:latin typeface="Eras Medium ITC" panose="020B0602030504020804" pitchFamily="34" charset="0"/>
              </a:rPr>
              <a:t>Banco Pacífico</a:t>
            </a:r>
          </a:p>
          <a:p>
            <a:r>
              <a:rPr lang="es-EC" sz="2400" dirty="0">
                <a:latin typeface="Eras Medium ITC" panose="020B0602030504020804" pitchFamily="34" charset="0"/>
              </a:rPr>
              <a:t>Cuenta Corriente #637254</a:t>
            </a:r>
          </a:p>
          <a:p>
            <a:r>
              <a:rPr lang="es-EC" sz="2400" b="1" dirty="0">
                <a:latin typeface="Eras Medium ITC" panose="020B0602030504020804" pitchFamily="34" charset="0"/>
              </a:rPr>
              <a:t>Banco Pichincha</a:t>
            </a:r>
          </a:p>
          <a:p>
            <a:r>
              <a:rPr lang="es-EC" sz="2400" dirty="0">
                <a:latin typeface="Eras Medium ITC" panose="020B0602030504020804" pitchFamily="34" charset="0"/>
              </a:rPr>
              <a:t>Cuenta de Ahorros #3735728600</a:t>
            </a:r>
          </a:p>
          <a:p>
            <a:r>
              <a:rPr lang="es-EC" sz="2400" dirty="0">
                <a:latin typeface="Eras Medium ITC" panose="020B0602030504020804" pitchFamily="34" charset="0"/>
              </a:rPr>
              <a:t>RUC: 1790984362001</a:t>
            </a:r>
          </a:p>
          <a:p>
            <a:r>
              <a:rPr lang="es-EC" sz="2000" dirty="0">
                <a:latin typeface="Eras Medium ITC" panose="020B0602030504020804" pitchFamily="34" charset="0"/>
              </a:rPr>
              <a:t>ADVENTISTAS DEL SÉPTIMO DÍA MOVIMIENTO DE REFORMA UNION ECUATORIANA</a:t>
            </a:r>
          </a:p>
        </p:txBody>
      </p:sp>
      <p:pic>
        <p:nvPicPr>
          <p:cNvPr id="6" name="Imagen 5">
            <a:extLst>
              <a:ext uri="{FF2B5EF4-FFF2-40B4-BE49-F238E27FC236}">
                <a16:creationId xmlns:a16="http://schemas.microsoft.com/office/drawing/2014/main" id="{0665E47F-41EB-46E9-8567-5CAD473BB34E}"/>
              </a:ext>
            </a:extLst>
          </p:cNvPr>
          <p:cNvPicPr>
            <a:picLocks noChangeAspect="1"/>
          </p:cNvPicPr>
          <p:nvPr/>
        </p:nvPicPr>
        <p:blipFill>
          <a:blip r:embed="rId4"/>
          <a:stretch>
            <a:fillRect/>
          </a:stretch>
        </p:blipFill>
        <p:spPr>
          <a:xfrm>
            <a:off x="6191250" y="2363021"/>
            <a:ext cx="4005419" cy="652329"/>
          </a:xfrm>
          <a:prstGeom prst="rect">
            <a:avLst/>
          </a:prstGeom>
        </p:spPr>
      </p:pic>
      <p:pic>
        <p:nvPicPr>
          <p:cNvPr id="7" name="Imagen 6">
            <a:extLst>
              <a:ext uri="{FF2B5EF4-FFF2-40B4-BE49-F238E27FC236}">
                <a16:creationId xmlns:a16="http://schemas.microsoft.com/office/drawing/2014/main" id="{805CEB72-F41B-2F92-66C9-1CF7D3FBD1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02675204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1262860</TotalTime>
  <Words>1287</Words>
  <Application>Microsoft Office PowerPoint</Application>
  <PresentationFormat>Panorámica</PresentationFormat>
  <Paragraphs>114</Paragraphs>
  <Slides>18</Slides>
  <Notes>13</Notes>
  <HiddenSlides>0</HiddenSlides>
  <MMClips>0</MMClips>
  <ScaleCrop>false</ScaleCrop>
  <HeadingPairs>
    <vt:vector size="6" baseType="variant">
      <vt:variant>
        <vt:lpstr>Fuentes usadas</vt:lpstr>
      </vt:variant>
      <vt:variant>
        <vt:i4>19</vt:i4>
      </vt:variant>
      <vt:variant>
        <vt:lpstr>Tema</vt:lpstr>
      </vt:variant>
      <vt:variant>
        <vt:i4>1</vt:i4>
      </vt:variant>
      <vt:variant>
        <vt:lpstr>Títulos de diapositiva</vt:lpstr>
      </vt:variant>
      <vt:variant>
        <vt:i4>18</vt:i4>
      </vt:variant>
    </vt:vector>
  </HeadingPairs>
  <TitlesOfParts>
    <vt:vector size="38" baseType="lpstr">
      <vt:lpstr>Abadi</vt:lpstr>
      <vt:lpstr>ADLaM Display</vt:lpstr>
      <vt:lpstr>Arial</vt:lpstr>
      <vt:lpstr>Avenir Next LT Pro Light</vt:lpstr>
      <vt:lpstr>Bookman Old Style</vt:lpstr>
      <vt:lpstr>Bw Modelica</vt:lpstr>
      <vt:lpstr>Bw Modelica Black</vt:lpstr>
      <vt:lpstr>Bw Modelica ExtraBold</vt:lpstr>
      <vt:lpstr>BwModelica-Bold</vt:lpstr>
      <vt:lpstr>BwModelica-ExtraBold</vt:lpstr>
      <vt:lpstr>Calibri</vt:lpstr>
      <vt:lpstr>Calibri Light</vt:lpstr>
      <vt:lpstr>Candara</vt:lpstr>
      <vt:lpstr>Eras Bold ITC</vt:lpstr>
      <vt:lpstr>Eras Demi ITC</vt:lpstr>
      <vt:lpstr>Eras Medium ITC</vt:lpstr>
      <vt:lpstr>Noto Sans ExtBd</vt:lpstr>
      <vt:lpstr>Segoe UI Black</vt:lpstr>
      <vt:lpstr>Segoe UI Semibold</vt:lpstr>
      <vt:lpstr>Tema de Office</vt:lpstr>
      <vt:lpstr>Presentación de PowerPoint</vt:lpstr>
      <vt:lpstr>Presentación de PowerPoint</vt:lpstr>
      <vt:lpstr>Presentación de PowerPoint</vt:lpstr>
      <vt:lpstr>Presentación de PowerPoint</vt:lpstr>
      <vt:lpstr>Presentación de PowerPoint</vt:lpstr>
      <vt:lpstr>Verso bíblico de memoria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Cesia Tomalá;Carlos Bazán</dc:creator>
  <cp:lastModifiedBy>user01</cp:lastModifiedBy>
  <cp:revision>9653</cp:revision>
  <dcterms:created xsi:type="dcterms:W3CDTF">2017-06-02T15:34:13Z</dcterms:created>
  <dcterms:modified xsi:type="dcterms:W3CDTF">2025-12-24T15:36:02Z</dcterms:modified>
</cp:coreProperties>
</file>