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51" r:id="rId9"/>
    <p:sldId id="550" r:id="rId10"/>
    <p:sldId id="558" r:id="rId11"/>
    <p:sldId id="538" r:id="rId12"/>
    <p:sldId id="565" r:id="rId13"/>
    <p:sldId id="566" r:id="rId14"/>
    <p:sldId id="567" r:id="rId15"/>
    <p:sldId id="568" r:id="rId16"/>
    <p:sldId id="569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60"/>
    <a:srgbClr val="FF8D6D"/>
    <a:srgbClr val="FCF7F3"/>
    <a:srgbClr val="F6E1B9"/>
    <a:srgbClr val="D2C0B2"/>
    <a:srgbClr val="F8EFE6"/>
    <a:srgbClr val="F9EBCF"/>
    <a:srgbClr val="FFFFFF"/>
    <a:srgbClr val="F5EEE6"/>
    <a:srgbClr val="F1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725" autoAdjust="0"/>
  </p:normalViewPr>
  <p:slideViewPr>
    <p:cSldViewPr snapToGrid="0">
      <p:cViewPr varScale="1">
        <p:scale>
          <a:sx n="74" d="100"/>
          <a:sy n="74" d="100"/>
        </p:scale>
        <p:origin x="955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003B54-7FA6-4835-AB1F-EEF3CC4CB81F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E564C40-6397-40A5-B5FF-59D762F3E8D8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Si profesamos guardar los mandamientos de Dios, pero nuestras acciones no reflejan el carácter de Cristo, el resultado es una solemne separación de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D4DB84B-DF35-48D1-99CA-92EA0252F239}" type="parTrans" cxnId="{2E713C07-99DD-46D4-9023-022C9E4D3D2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FD238-8885-45C3-8ED3-956AF588A9B5}" type="sibTrans" cxnId="{2E713C07-99DD-46D4-9023-022C9E4D3D2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E877871-728A-42B8-A904-AB252D442B5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…su presencia se retira, la influencia del Espíritu Santo cesa, y en el juicio final seremos pesados en la balanza del cielo y hallados faltos, a pesar de nuestra profesión religiosa.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3C7F968-12EC-44C1-B21D-62617E57D968}" type="parTrans" cxnId="{1CDC18E9-8E93-4D8C-8903-2FAE8B0E428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D36AB17-F0E8-4065-A10E-2710691CEA11}" type="sibTrans" cxnId="{1CDC18E9-8E93-4D8C-8903-2FAE8B0E428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EA905EC-70A8-4FE9-9693-9ADEEFD42A0E}" type="pres">
      <dgm:prSet presAssocID="{62003B54-7FA6-4835-AB1F-EEF3CC4CB81F}" presName="linear" presStyleCnt="0">
        <dgm:presLayoutVars>
          <dgm:dir/>
          <dgm:animLvl val="lvl"/>
          <dgm:resizeHandles val="exact"/>
        </dgm:presLayoutVars>
      </dgm:prSet>
      <dgm:spPr/>
    </dgm:pt>
    <dgm:pt modelId="{EDE9F75E-E0A3-4B68-AEEF-853F1353661C}" type="pres">
      <dgm:prSet presAssocID="{3E564C40-6397-40A5-B5FF-59D762F3E8D8}" presName="parentLin" presStyleCnt="0"/>
      <dgm:spPr/>
    </dgm:pt>
    <dgm:pt modelId="{34C6F3D5-A87A-4866-BDF9-A91CA5AB7494}" type="pres">
      <dgm:prSet presAssocID="{3E564C40-6397-40A5-B5FF-59D762F3E8D8}" presName="parentLeftMargin" presStyleLbl="node1" presStyleIdx="0" presStyleCnt="2"/>
      <dgm:spPr/>
    </dgm:pt>
    <dgm:pt modelId="{97B5C763-412E-4B29-AA78-FAD1AF27B57F}" type="pres">
      <dgm:prSet presAssocID="{3E564C40-6397-40A5-B5FF-59D762F3E8D8}" presName="parentText" presStyleLbl="node1" presStyleIdx="0" presStyleCnt="2" custScaleX="134950" custLinFactNeighborX="-49147">
        <dgm:presLayoutVars>
          <dgm:chMax val="0"/>
          <dgm:bulletEnabled val="1"/>
        </dgm:presLayoutVars>
      </dgm:prSet>
      <dgm:spPr/>
    </dgm:pt>
    <dgm:pt modelId="{6A8933AA-10A7-4985-9B11-6174D2918F31}" type="pres">
      <dgm:prSet presAssocID="{3E564C40-6397-40A5-B5FF-59D762F3E8D8}" presName="negativeSpace" presStyleCnt="0"/>
      <dgm:spPr/>
    </dgm:pt>
    <dgm:pt modelId="{BD79BB84-1C4F-4D30-B84E-BDD99DE27A3A}" type="pres">
      <dgm:prSet presAssocID="{3E564C40-6397-40A5-B5FF-59D762F3E8D8}" presName="childText" presStyleLbl="conFgAcc1" presStyleIdx="0" presStyleCnt="2">
        <dgm:presLayoutVars>
          <dgm:bulletEnabled val="1"/>
        </dgm:presLayoutVars>
      </dgm:prSet>
      <dgm:spPr/>
    </dgm:pt>
    <dgm:pt modelId="{6B499742-607F-4CCC-8E30-74B4182B4E8C}" type="pres">
      <dgm:prSet presAssocID="{805FD238-8885-45C3-8ED3-956AF588A9B5}" presName="spaceBetweenRectangles" presStyleCnt="0"/>
      <dgm:spPr/>
    </dgm:pt>
    <dgm:pt modelId="{28C63236-44E0-4328-89D6-08761C64753B}" type="pres">
      <dgm:prSet presAssocID="{FE877871-728A-42B8-A904-AB252D442B54}" presName="parentLin" presStyleCnt="0"/>
      <dgm:spPr/>
    </dgm:pt>
    <dgm:pt modelId="{DE045F93-2613-4C6D-BF84-AEC64E29B94D}" type="pres">
      <dgm:prSet presAssocID="{FE877871-728A-42B8-A904-AB252D442B54}" presName="parentLeftMargin" presStyleLbl="node1" presStyleIdx="0" presStyleCnt="2"/>
      <dgm:spPr/>
    </dgm:pt>
    <dgm:pt modelId="{716B3247-E160-4316-A579-EE46699FEB52}" type="pres">
      <dgm:prSet presAssocID="{FE877871-728A-42B8-A904-AB252D442B54}" presName="parentText" presStyleLbl="node1" presStyleIdx="1" presStyleCnt="2" custScaleX="134950" custLinFactNeighborX="-49147">
        <dgm:presLayoutVars>
          <dgm:chMax val="0"/>
          <dgm:bulletEnabled val="1"/>
        </dgm:presLayoutVars>
      </dgm:prSet>
      <dgm:spPr/>
    </dgm:pt>
    <dgm:pt modelId="{5D54128A-0F9F-4E7C-9435-EF5156208CCC}" type="pres">
      <dgm:prSet presAssocID="{FE877871-728A-42B8-A904-AB252D442B54}" presName="negativeSpace" presStyleCnt="0"/>
      <dgm:spPr/>
    </dgm:pt>
    <dgm:pt modelId="{B652EF92-DF0E-471F-B084-40FD6BC42950}" type="pres">
      <dgm:prSet presAssocID="{FE877871-728A-42B8-A904-AB252D442B5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2E713C07-99DD-46D4-9023-022C9E4D3D2E}" srcId="{62003B54-7FA6-4835-AB1F-EEF3CC4CB81F}" destId="{3E564C40-6397-40A5-B5FF-59D762F3E8D8}" srcOrd="0" destOrd="0" parTransId="{BD4DB84B-DF35-48D1-99CA-92EA0252F239}" sibTransId="{805FD238-8885-45C3-8ED3-956AF588A9B5}"/>
    <dgm:cxn modelId="{A444B967-AB72-4322-86B9-4DBE8C6DCBCC}" type="presOf" srcId="{FE877871-728A-42B8-A904-AB252D442B54}" destId="{DE045F93-2613-4C6D-BF84-AEC64E29B94D}" srcOrd="0" destOrd="0" presId="urn:microsoft.com/office/officeart/2005/8/layout/list1"/>
    <dgm:cxn modelId="{3CD49C6C-D78F-4FCE-967D-0061526AEA58}" type="presOf" srcId="{62003B54-7FA6-4835-AB1F-EEF3CC4CB81F}" destId="{1EA905EC-70A8-4FE9-9693-9ADEEFD42A0E}" srcOrd="0" destOrd="0" presId="urn:microsoft.com/office/officeart/2005/8/layout/list1"/>
    <dgm:cxn modelId="{612AEE8E-21CD-41FB-ACBD-503CD506AD07}" type="presOf" srcId="{FE877871-728A-42B8-A904-AB252D442B54}" destId="{716B3247-E160-4316-A579-EE46699FEB52}" srcOrd="1" destOrd="0" presId="urn:microsoft.com/office/officeart/2005/8/layout/list1"/>
    <dgm:cxn modelId="{88764291-09CF-42CA-810B-C971130C45EC}" type="presOf" srcId="{3E564C40-6397-40A5-B5FF-59D762F3E8D8}" destId="{97B5C763-412E-4B29-AA78-FAD1AF27B57F}" srcOrd="1" destOrd="0" presId="urn:microsoft.com/office/officeart/2005/8/layout/list1"/>
    <dgm:cxn modelId="{ABB912C1-CDE0-40D5-B427-1F2E1C0C87EC}" type="presOf" srcId="{3E564C40-6397-40A5-B5FF-59D762F3E8D8}" destId="{34C6F3D5-A87A-4866-BDF9-A91CA5AB7494}" srcOrd="0" destOrd="0" presId="urn:microsoft.com/office/officeart/2005/8/layout/list1"/>
    <dgm:cxn modelId="{1CDC18E9-8E93-4D8C-8903-2FAE8B0E428F}" srcId="{62003B54-7FA6-4835-AB1F-EEF3CC4CB81F}" destId="{FE877871-728A-42B8-A904-AB252D442B54}" srcOrd="1" destOrd="0" parTransId="{73C7F968-12EC-44C1-B21D-62617E57D968}" sibTransId="{0D36AB17-F0E8-4065-A10E-2710691CEA11}"/>
    <dgm:cxn modelId="{04A5EE71-34B5-44F2-AF27-5D618A7653C4}" type="presParOf" srcId="{1EA905EC-70A8-4FE9-9693-9ADEEFD42A0E}" destId="{EDE9F75E-E0A3-4B68-AEEF-853F1353661C}" srcOrd="0" destOrd="0" presId="urn:microsoft.com/office/officeart/2005/8/layout/list1"/>
    <dgm:cxn modelId="{B64E65ED-5549-46BC-A3FD-622975324D00}" type="presParOf" srcId="{EDE9F75E-E0A3-4B68-AEEF-853F1353661C}" destId="{34C6F3D5-A87A-4866-BDF9-A91CA5AB7494}" srcOrd="0" destOrd="0" presId="urn:microsoft.com/office/officeart/2005/8/layout/list1"/>
    <dgm:cxn modelId="{A0E74462-1012-44E5-B5D4-925DEB7CE0D9}" type="presParOf" srcId="{EDE9F75E-E0A3-4B68-AEEF-853F1353661C}" destId="{97B5C763-412E-4B29-AA78-FAD1AF27B57F}" srcOrd="1" destOrd="0" presId="urn:microsoft.com/office/officeart/2005/8/layout/list1"/>
    <dgm:cxn modelId="{4F75F758-5B7C-4555-B406-8408C769FAB7}" type="presParOf" srcId="{1EA905EC-70A8-4FE9-9693-9ADEEFD42A0E}" destId="{6A8933AA-10A7-4985-9B11-6174D2918F31}" srcOrd="1" destOrd="0" presId="urn:microsoft.com/office/officeart/2005/8/layout/list1"/>
    <dgm:cxn modelId="{BD901141-EAE3-4182-879E-53B4F7A8DFF9}" type="presParOf" srcId="{1EA905EC-70A8-4FE9-9693-9ADEEFD42A0E}" destId="{BD79BB84-1C4F-4D30-B84E-BDD99DE27A3A}" srcOrd="2" destOrd="0" presId="urn:microsoft.com/office/officeart/2005/8/layout/list1"/>
    <dgm:cxn modelId="{B25A56BC-2676-494C-9CCC-F1EE82A3D907}" type="presParOf" srcId="{1EA905EC-70A8-4FE9-9693-9ADEEFD42A0E}" destId="{6B499742-607F-4CCC-8E30-74B4182B4E8C}" srcOrd="3" destOrd="0" presId="urn:microsoft.com/office/officeart/2005/8/layout/list1"/>
    <dgm:cxn modelId="{6EBFBA35-62E0-40BE-B2F3-A0AFAF06F992}" type="presParOf" srcId="{1EA905EC-70A8-4FE9-9693-9ADEEFD42A0E}" destId="{28C63236-44E0-4328-89D6-08761C64753B}" srcOrd="4" destOrd="0" presId="urn:microsoft.com/office/officeart/2005/8/layout/list1"/>
    <dgm:cxn modelId="{572B0009-CD3D-4E56-8BAA-C41DB5B8DA5A}" type="presParOf" srcId="{28C63236-44E0-4328-89D6-08761C64753B}" destId="{DE045F93-2613-4C6D-BF84-AEC64E29B94D}" srcOrd="0" destOrd="0" presId="urn:microsoft.com/office/officeart/2005/8/layout/list1"/>
    <dgm:cxn modelId="{62DD29BD-088C-402F-9D43-D8F883F304DB}" type="presParOf" srcId="{28C63236-44E0-4328-89D6-08761C64753B}" destId="{716B3247-E160-4316-A579-EE46699FEB52}" srcOrd="1" destOrd="0" presId="urn:microsoft.com/office/officeart/2005/8/layout/list1"/>
    <dgm:cxn modelId="{FF1F567D-1A04-49D2-B573-55608E01E653}" type="presParOf" srcId="{1EA905EC-70A8-4FE9-9693-9ADEEFD42A0E}" destId="{5D54128A-0F9F-4E7C-9435-EF5156208CCC}" srcOrd="5" destOrd="0" presId="urn:microsoft.com/office/officeart/2005/8/layout/list1"/>
    <dgm:cxn modelId="{0199A501-E274-4F3C-A7C3-AFD4DF686406}" type="presParOf" srcId="{1EA905EC-70A8-4FE9-9693-9ADEEFD42A0E}" destId="{B652EF92-DF0E-471F-B084-40FD6BC4295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advertencia fue que el juicio de Dios era inevitable por su traición continua, así Dios retiró su protección y los dejó enfrentar las consecuencias de su apostasía…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grave error de Efraín y Judá fue que, al reconocer su herida, no se volvieron sinceramente a Dios, no se arrepintieron ni buscaron depender de Él…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…sino que confiaron en estrategias humanas y compromisos con los paganos para recuperar prestigio y poder, y este proceder profundizó su ruina.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3736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3" custScaleX="277778" custScaleY="3610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0486F571-35C8-4C22-9866-DB588768D2BB}" type="pres">
      <dgm:prSet presAssocID="{859D0749-8C27-4EAB-8D26-43C66A495CE8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2" presStyleCnt="3" custScaleX="277778" custScaleY="3500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2" destOrd="0" parTransId="{F2EA614B-C2E0-455D-965C-E4F395BD4410}" sibTransId="{A44E4190-14D7-4FF6-9452-38F7D322DDE8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  <dgm:cxn modelId="{6F9CB4D6-A907-46A0-B6EC-88D4F62C2D91}" type="presParOf" srcId="{0FCAC325-AD87-4A69-B81C-C68275993DBD}" destId="{0486F571-35C8-4C22-9866-DB588768D2BB}" srcOrd="3" destOrd="0" presId="urn:microsoft.com/office/officeart/2005/8/layout/vList5"/>
    <dgm:cxn modelId="{366D5F45-26F7-4348-B0A4-5CC55D4EC0DD}" type="presParOf" srcId="{0FCAC325-AD87-4A69-B81C-C68275993DBD}" destId="{5F748A48-C20E-4D3D-B63A-7679AEB9BBD0}" srcOrd="4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le pidió que declarara que su retirada no era abandono definitivo, sino una disciplina misericordiosa…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…destinada a provocar en el pueblo el reconocimiento de su culpa y el deseo de volver a Él confiando en su poder restaurador.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10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4472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Este mensaje nos llama a despertar espiritualmente y buscar al Señor con humildad a fin de ser restaurados y usados poderosamente en la proclamación de su verdad.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1" custScaleX="277778" custScaleY="92187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75F4462-7E3B-4751-A758-C2326145EC26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794D6915-971A-4A8F-B17B-54E0AD1BF92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promesa especial de Dios para su iglesia en los últimos días es el derramamiento de la lluvia tardía, una concesión especial del Espíritu Santo…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010507F-F4EA-4FCF-A777-77BD278B8BB4}" type="parTrans" cxnId="{A8134A98-ACA4-4AD7-AE26-BFF736640A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2E0569C-B931-49E2-9BCD-9B0F1FA96217}" type="sibTrans" cxnId="{A8134A98-ACA4-4AD7-AE26-BFF736640A2A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4E24135-03D9-4250-81B0-24D5A01290C2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…necesario para madurar el carácter, dar poder a la proclamación final del evangelio y preparar a un pueblo fiel para la pronta venida de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2B109AE-292D-415A-8BA1-FEE8FDE5E712}" type="parTrans" cxnId="{7D27F22E-7949-4F50-ACAE-EB7C9D01CE0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C21D9F-A5DE-466C-BA64-AB58D58F2516}" type="sibTrans" cxnId="{7D27F22E-7949-4F50-ACAE-EB7C9D01CE0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1D3FB6-4CB1-47A0-958A-9DC97D311F08}" type="pres">
      <dgm:prSet presAssocID="{A75F4462-7E3B-4751-A758-C2326145EC26}" presName="CompostProcess" presStyleCnt="0">
        <dgm:presLayoutVars>
          <dgm:dir val="rev"/>
          <dgm:resizeHandles val="exact"/>
        </dgm:presLayoutVars>
      </dgm:prSet>
      <dgm:spPr/>
    </dgm:pt>
    <dgm:pt modelId="{0443B32B-3C8C-4B23-B237-7177C8199A50}" type="pres">
      <dgm:prSet presAssocID="{A75F4462-7E3B-4751-A758-C2326145EC26}" presName="arrow" presStyleLbl="bgShp" presStyleIdx="0" presStyleCnt="1" custScaleX="117647"/>
      <dgm:spPr/>
    </dgm:pt>
    <dgm:pt modelId="{8EB30615-8783-4938-B959-D8E8EFF64ECC}" type="pres">
      <dgm:prSet presAssocID="{A75F4462-7E3B-4751-A758-C2326145EC26}" presName="linearProcess" presStyleCnt="0"/>
      <dgm:spPr/>
    </dgm:pt>
    <dgm:pt modelId="{C0E8A935-9D57-4874-8DA1-661E891B3A33}" type="pres">
      <dgm:prSet presAssocID="{794D6915-971A-4A8F-B17B-54E0AD1BF921}" presName="textNode" presStyleLbl="node1" presStyleIdx="0" presStyleCnt="2" custScaleX="108228" custScaleY="132313" custLinFactNeighborX="33341">
        <dgm:presLayoutVars>
          <dgm:bulletEnabled val="1"/>
        </dgm:presLayoutVars>
      </dgm:prSet>
      <dgm:spPr/>
    </dgm:pt>
    <dgm:pt modelId="{06002B79-A4C6-4C81-90A0-BB222BAF8F93}" type="pres">
      <dgm:prSet presAssocID="{82E0569C-B931-49E2-9BCD-9B0F1FA96217}" presName="sibTrans" presStyleCnt="0"/>
      <dgm:spPr/>
    </dgm:pt>
    <dgm:pt modelId="{A0C46F4B-2000-48BA-A6C0-4919DDDEAE15}" type="pres">
      <dgm:prSet presAssocID="{14E24135-03D9-4250-81B0-24D5A01290C2}" presName="textNode" presStyleLbl="node1" presStyleIdx="1" presStyleCnt="2" custScaleX="108908" custScaleY="132313" custLinFactNeighborX="-47308">
        <dgm:presLayoutVars>
          <dgm:bulletEnabled val="1"/>
        </dgm:presLayoutVars>
      </dgm:prSet>
      <dgm:spPr/>
    </dgm:pt>
  </dgm:ptLst>
  <dgm:cxnLst>
    <dgm:cxn modelId="{30CAD606-EFC5-4962-9D69-97D1E3F9523F}" type="presOf" srcId="{14E24135-03D9-4250-81B0-24D5A01290C2}" destId="{A0C46F4B-2000-48BA-A6C0-4919DDDEAE15}" srcOrd="0" destOrd="0" presId="urn:microsoft.com/office/officeart/2005/8/layout/hProcess9"/>
    <dgm:cxn modelId="{7D27F22E-7949-4F50-ACAE-EB7C9D01CE02}" srcId="{A75F4462-7E3B-4751-A758-C2326145EC26}" destId="{14E24135-03D9-4250-81B0-24D5A01290C2}" srcOrd="1" destOrd="0" parTransId="{32B109AE-292D-415A-8BA1-FEE8FDE5E712}" sibTransId="{87C21D9F-A5DE-466C-BA64-AB58D58F2516}"/>
    <dgm:cxn modelId="{28757232-5F83-4D2A-A143-758B34B29DD9}" type="presOf" srcId="{A75F4462-7E3B-4751-A758-C2326145EC26}" destId="{401D3FB6-4CB1-47A0-958A-9DC97D311F08}" srcOrd="0" destOrd="0" presId="urn:microsoft.com/office/officeart/2005/8/layout/hProcess9"/>
    <dgm:cxn modelId="{601A8B5D-5F09-4096-BA35-1B995F67219E}" type="presOf" srcId="{794D6915-971A-4A8F-B17B-54E0AD1BF921}" destId="{C0E8A935-9D57-4874-8DA1-661E891B3A33}" srcOrd="0" destOrd="0" presId="urn:microsoft.com/office/officeart/2005/8/layout/hProcess9"/>
    <dgm:cxn modelId="{A8134A98-ACA4-4AD7-AE26-BFF736640A2A}" srcId="{A75F4462-7E3B-4751-A758-C2326145EC26}" destId="{794D6915-971A-4A8F-B17B-54E0AD1BF921}" srcOrd="0" destOrd="0" parTransId="{1010507F-F4EA-4FCF-A777-77BD278B8BB4}" sibTransId="{82E0569C-B931-49E2-9BCD-9B0F1FA96217}"/>
    <dgm:cxn modelId="{FA91996E-3919-46BC-B198-069FAC1B43DE}" type="presParOf" srcId="{401D3FB6-4CB1-47A0-958A-9DC97D311F08}" destId="{0443B32B-3C8C-4B23-B237-7177C8199A50}" srcOrd="0" destOrd="0" presId="urn:microsoft.com/office/officeart/2005/8/layout/hProcess9"/>
    <dgm:cxn modelId="{228EEE4C-EB16-4E75-96FF-128874890CD3}" type="presParOf" srcId="{401D3FB6-4CB1-47A0-958A-9DC97D311F08}" destId="{8EB30615-8783-4938-B959-D8E8EFF64ECC}" srcOrd="1" destOrd="0" presId="urn:microsoft.com/office/officeart/2005/8/layout/hProcess9"/>
    <dgm:cxn modelId="{D496F07C-8C44-492A-A9EB-6689F289BC32}" type="presParOf" srcId="{8EB30615-8783-4938-B959-D8E8EFF64ECC}" destId="{C0E8A935-9D57-4874-8DA1-661E891B3A33}" srcOrd="0" destOrd="0" presId="urn:microsoft.com/office/officeart/2005/8/layout/hProcess9"/>
    <dgm:cxn modelId="{42D63906-57F7-4C4C-9421-63AECC089D8C}" type="presParOf" srcId="{8EB30615-8783-4938-B959-D8E8EFF64ECC}" destId="{06002B79-A4C6-4C81-90A0-BB222BAF8F93}" srcOrd="1" destOrd="0" presId="urn:microsoft.com/office/officeart/2005/8/layout/hProcess9"/>
    <dgm:cxn modelId="{6F65B087-6770-4A06-A618-53C853D6B84D}" type="presParOf" srcId="{8EB30615-8783-4938-B959-D8E8EFF64ECC}" destId="{A0C46F4B-2000-48BA-A6C0-4919DDDEAE15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Lo que impide recibir plenamente la bendición del Espíritu Santo, es una religión superficial, inconstante y el descuido en la preparación del carácter…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…pues la falta de obediencia sincera, de amor práctico y de una relación íntima con Dios bloquea la obra plena del Espíritu…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…por ello, nadie podrá participar de esta bendición si hoy no está procurando, con humildad y perseverancia, la preparación espiritual necesaria.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228211" custScaleY="130673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228211" custScaleY="130673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228211" custScaleY="130673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AADCB15-8E72-46EA-A9D5-B2A137D8694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CCDB600E-6853-400B-9F3A-E1C9CB4AB78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falta de firmeza del profeso pueblo de Dios se describe como una vida inconsciente de la presencia divina, dominada por pasiones no santificadas…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869E0C7-8EDD-4A51-B474-F34335F31C2A}" type="par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2FBC1D-830F-4B97-9EF9-B51A29AD648E}" type="sib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530D3C-0750-46D8-AAE7-A2C0F840A60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…marcada por una obediencia a medias, dependencia de ayudas humanas y una resistencia persistente a la corrección de Dios, lo que evidencia un corazón dividido e inestable.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0A1742F-CFC5-4FF8-9E9F-757DB13F39A6}" type="par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DC7537-A8D6-4776-8C27-23E1D184FA71}" type="sib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5EAE2E4-C427-4F8E-9E86-29F143C8D891}" type="pres">
      <dgm:prSet presAssocID="{1AADCB15-8E72-46EA-A9D5-B2A137D86947}" presName="rootnode" presStyleCnt="0">
        <dgm:presLayoutVars>
          <dgm:chMax/>
          <dgm:chPref/>
          <dgm:dir/>
          <dgm:animLvl val="lvl"/>
        </dgm:presLayoutVars>
      </dgm:prSet>
      <dgm:spPr/>
    </dgm:pt>
    <dgm:pt modelId="{998C1954-32AC-4FE2-9D81-EA890B20790F}" type="pres">
      <dgm:prSet presAssocID="{CCDB600E-6853-400B-9F3A-E1C9CB4AB78F}" presName="composite" presStyleCnt="0"/>
      <dgm:spPr/>
    </dgm:pt>
    <dgm:pt modelId="{600725F7-C10E-4F55-ADE7-5FD1A7625C49}" type="pres">
      <dgm:prSet presAssocID="{CCDB600E-6853-400B-9F3A-E1C9CB4AB78F}" presName="LShape" presStyleLbl="alignNode1" presStyleIdx="0" presStyleCnt="3"/>
      <dgm:spPr/>
    </dgm:pt>
    <dgm:pt modelId="{C16FA311-1A6B-41BD-8920-954F5966D096}" type="pres">
      <dgm:prSet presAssocID="{CCDB600E-6853-400B-9F3A-E1C9CB4AB78F}" presName="ParentText" presStyleLbl="revTx" presStyleIdx="0" presStyleCnt="2" custScaleX="107312" custLinFactNeighborX="3377">
        <dgm:presLayoutVars>
          <dgm:chMax val="0"/>
          <dgm:chPref val="0"/>
          <dgm:bulletEnabled val="1"/>
        </dgm:presLayoutVars>
      </dgm:prSet>
      <dgm:spPr/>
    </dgm:pt>
    <dgm:pt modelId="{6BC8B5A8-B0AD-44EF-966C-82EEF7D2AFDB}" type="pres">
      <dgm:prSet presAssocID="{CCDB600E-6853-400B-9F3A-E1C9CB4AB78F}" presName="Triangle" presStyleLbl="alignNode1" presStyleIdx="1" presStyleCnt="3"/>
      <dgm:spPr/>
    </dgm:pt>
    <dgm:pt modelId="{C7B48830-FBEB-4B17-A9B2-6EAD4E85F2DC}" type="pres">
      <dgm:prSet presAssocID="{872FBC1D-830F-4B97-9EF9-B51A29AD648E}" presName="sibTrans" presStyleCnt="0"/>
      <dgm:spPr/>
    </dgm:pt>
    <dgm:pt modelId="{60C7E832-1C4C-4D83-8001-C9C7038DBAE8}" type="pres">
      <dgm:prSet presAssocID="{872FBC1D-830F-4B97-9EF9-B51A29AD648E}" presName="space" presStyleCnt="0"/>
      <dgm:spPr/>
    </dgm:pt>
    <dgm:pt modelId="{0F19D0D4-14B1-4D7A-930F-B441A278FDA5}" type="pres">
      <dgm:prSet presAssocID="{B1530D3C-0750-46D8-AAE7-A2C0F840A60D}" presName="composite" presStyleCnt="0"/>
      <dgm:spPr/>
    </dgm:pt>
    <dgm:pt modelId="{CB7F3DD4-B914-485B-8D73-F737E38B94BB}" type="pres">
      <dgm:prSet presAssocID="{B1530D3C-0750-46D8-AAE7-A2C0F840A60D}" presName="LShape" presStyleLbl="alignNode1" presStyleIdx="2" presStyleCnt="3"/>
      <dgm:spPr/>
    </dgm:pt>
    <dgm:pt modelId="{05920144-7703-48CD-9EF6-A3C34B616019}" type="pres">
      <dgm:prSet presAssocID="{B1530D3C-0750-46D8-AAE7-A2C0F840A60D}" presName="ParentText" presStyleLbl="revTx" presStyleIdx="1" presStyleCnt="2" custScaleX="100705" custLinFactNeighborX="4176">
        <dgm:presLayoutVars>
          <dgm:chMax val="0"/>
          <dgm:chPref val="0"/>
          <dgm:bulletEnabled val="1"/>
        </dgm:presLayoutVars>
      </dgm:prSet>
      <dgm:spPr/>
    </dgm:pt>
  </dgm:ptLst>
  <dgm:cxnLst>
    <dgm:cxn modelId="{380C3402-16C6-4C54-8D42-A49873A522FF}" srcId="{1AADCB15-8E72-46EA-A9D5-B2A137D86947}" destId="{B1530D3C-0750-46D8-AAE7-A2C0F840A60D}" srcOrd="1" destOrd="0" parTransId="{C0A1742F-CFC5-4FF8-9E9F-757DB13F39A6}" sibTransId="{F4DC7537-A8D6-4776-8C27-23E1D184FA71}"/>
    <dgm:cxn modelId="{33BBD142-A228-49A7-9B27-EA6C9552542F}" srcId="{1AADCB15-8E72-46EA-A9D5-B2A137D86947}" destId="{CCDB600E-6853-400B-9F3A-E1C9CB4AB78F}" srcOrd="0" destOrd="0" parTransId="{6869E0C7-8EDD-4A51-B474-F34335F31C2A}" sibTransId="{872FBC1D-830F-4B97-9EF9-B51A29AD648E}"/>
    <dgm:cxn modelId="{3CD38CD3-5F4D-4EE7-8F69-2A2B1D96E13F}" type="presOf" srcId="{B1530D3C-0750-46D8-AAE7-A2C0F840A60D}" destId="{05920144-7703-48CD-9EF6-A3C34B616019}" srcOrd="0" destOrd="0" presId="urn:microsoft.com/office/officeart/2009/3/layout/StepUpProcess"/>
    <dgm:cxn modelId="{09F804E0-D105-4762-9F2D-CAFCB7C33B3C}" type="presOf" srcId="{CCDB600E-6853-400B-9F3A-E1C9CB4AB78F}" destId="{C16FA311-1A6B-41BD-8920-954F5966D096}" srcOrd="0" destOrd="0" presId="urn:microsoft.com/office/officeart/2009/3/layout/StepUpProcess"/>
    <dgm:cxn modelId="{2CC165F3-44A6-4607-8EB4-2C5F59FB041B}" type="presOf" srcId="{1AADCB15-8E72-46EA-A9D5-B2A137D86947}" destId="{55EAE2E4-C427-4F8E-9E86-29F143C8D891}" srcOrd="0" destOrd="0" presId="urn:microsoft.com/office/officeart/2009/3/layout/StepUpProcess"/>
    <dgm:cxn modelId="{49C93135-FD12-4977-A31E-DB7EDF6F59AD}" type="presParOf" srcId="{55EAE2E4-C427-4F8E-9E86-29F143C8D891}" destId="{998C1954-32AC-4FE2-9D81-EA890B20790F}" srcOrd="0" destOrd="0" presId="urn:microsoft.com/office/officeart/2009/3/layout/StepUpProcess"/>
    <dgm:cxn modelId="{573F780D-97AF-40BD-847D-2CBB7AC7FA32}" type="presParOf" srcId="{998C1954-32AC-4FE2-9D81-EA890B20790F}" destId="{600725F7-C10E-4F55-ADE7-5FD1A7625C49}" srcOrd="0" destOrd="0" presId="urn:microsoft.com/office/officeart/2009/3/layout/StepUpProcess"/>
    <dgm:cxn modelId="{868E4CEA-8C70-483F-BFE1-DD793FC8A276}" type="presParOf" srcId="{998C1954-32AC-4FE2-9D81-EA890B20790F}" destId="{C16FA311-1A6B-41BD-8920-954F5966D096}" srcOrd="1" destOrd="0" presId="urn:microsoft.com/office/officeart/2009/3/layout/StepUpProcess"/>
    <dgm:cxn modelId="{5CA4A60C-4EE7-440F-AF17-C732C0FCFCA6}" type="presParOf" srcId="{998C1954-32AC-4FE2-9D81-EA890B20790F}" destId="{6BC8B5A8-B0AD-44EF-966C-82EEF7D2AFDB}" srcOrd="2" destOrd="0" presId="urn:microsoft.com/office/officeart/2009/3/layout/StepUpProcess"/>
    <dgm:cxn modelId="{DF5489D6-8DA8-4CBA-859B-A22FD5B49557}" type="presParOf" srcId="{55EAE2E4-C427-4F8E-9E86-29F143C8D891}" destId="{C7B48830-FBEB-4B17-A9B2-6EAD4E85F2DC}" srcOrd="1" destOrd="0" presId="urn:microsoft.com/office/officeart/2009/3/layout/StepUpProcess"/>
    <dgm:cxn modelId="{B96D52D5-99A7-48D4-87FC-C34A39E34E2A}" type="presParOf" srcId="{C7B48830-FBEB-4B17-A9B2-6EAD4E85F2DC}" destId="{60C7E832-1C4C-4D83-8001-C9C7038DBAE8}" srcOrd="0" destOrd="0" presId="urn:microsoft.com/office/officeart/2009/3/layout/StepUpProcess"/>
    <dgm:cxn modelId="{5B7303C2-779C-4E4C-AD95-6DBEC1095DEF}" type="presParOf" srcId="{55EAE2E4-C427-4F8E-9E86-29F143C8D891}" destId="{0F19D0D4-14B1-4D7A-930F-B441A278FDA5}" srcOrd="2" destOrd="0" presId="urn:microsoft.com/office/officeart/2009/3/layout/StepUpProcess"/>
    <dgm:cxn modelId="{4A736F91-6EAE-48D8-9902-42E8482B19B4}" type="presParOf" srcId="{0F19D0D4-14B1-4D7A-930F-B441A278FDA5}" destId="{CB7F3DD4-B914-485B-8D73-F737E38B94BB}" srcOrd="0" destOrd="0" presId="urn:microsoft.com/office/officeart/2009/3/layout/StepUpProcess"/>
    <dgm:cxn modelId="{1D656DED-CD5C-439F-ADEE-76EE9773D660}" type="presParOf" srcId="{0F19D0D4-14B1-4D7A-930F-B441A278FDA5}" destId="{05920144-7703-48CD-9EF6-A3C34B61601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El peligro paralelo hoy es una fe meramente confesional, que profesa conocer a Dios mientras minimiza la autoridad de la ley divina...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…también hoy, muchos líderes infieles sustituyen la verdad por tradiciones humanas y hay muchos que sin asumir una relación personal con Dios confían ciegamente en sus enseñanzas…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…la advertencia es solemne: quienes enseñan el error y quienes delegan la responsabilidad espiritual en los líderes enfrentarán lamentables consecuencias eternas.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158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242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Israel mezcló la verdad con prácticas humanas, instalaron altares que pretendían representar a Jehová, pero que en realidad distorsionaba su carácter y su ley…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…al sustituir la </a:t>
          </a:r>
          <a:r>
            <a:rPr lang="es-EC" sz="2200" dirty="0">
              <a:latin typeface="Bw Modelica" panose="00000600000000000000" pitchFamily="50" charset="0"/>
            </a:rPr>
            <a:t>adoración ordenada por Dios la fe del pueblo se debilitó y se </a:t>
          </a:r>
          <a:r>
            <a:rPr lang="es-ES" sz="2200" dirty="0">
              <a:latin typeface="Bw Modelica" panose="00000600000000000000" pitchFamily="50" charset="0"/>
            </a:rPr>
            <a:t>corrompió su comprensión de Dios, el resultado inevitable fue la separación de Dios, Israel cosechó los frutos de su apostasía y enfrentó la ruina.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2193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711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lección es que cada decisión, pensamiento y acción produce consecuencias inevitables…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…sembrar desobediencia y mundanalidad conduce a cosechar confusión, angustia y destrucción…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…mientras que sembrar obediencia y dependencia del Espíritu produce vida, firmeza y la bendición de Dios, especialmente en la hora de prueba final.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endParaRPr lang="es-EC"/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273624" custScaleY="121699"/>
      <dgm:spPr/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273624" custScaleY="124463"/>
      <dgm:spPr/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273624" custScaleY="124436"/>
      <dgm:spPr/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5FE23F4-C796-4DFA-BA2C-3C2D1CBDF95A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</dgm:pt>
    <dgm:pt modelId="{A9295A01-7D41-4E7E-9825-9150B891ED3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hoy continúa expresando su voluntad por medio de su Palabra, pero existe el peligro de ignorar su voluntad…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AE78F98-682D-44D6-A519-325A562E86D1}" type="parTrans" cxnId="{0D6568B3-B740-4721-BB59-A45B1D213DE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43914D3-E47F-45EF-BF4F-0C5DF582FEFC}" type="sibTrans" cxnId="{0D6568B3-B740-4721-BB59-A45B1D213DE1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59E62B6-13E0-4869-BB70-EEFE61533C7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…esto, debido al orgullo intelectual, la presión social, las tradiciones humanas y el deseo de evitar la burla del mundo…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A1C021B-5DBA-40A7-A1BC-A9329CE9C642}" type="parTrans" cxnId="{D929CC29-0E69-4FD0-B166-81337DE89D2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C0DD69B-E9FA-4600-9509-F9249845B120}" type="sibTrans" cxnId="{D929CC29-0E69-4FD0-B166-81337DE89D2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39E43F4-01B9-40C2-AB4E-6ABC5D8D370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…más debemos saber que esto conduce a la ruina espiritual, y solo la obediencia a su voluntad es nuestra única salvaguarda en este tiempo final.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654DCC0-1E40-4A8B-82C8-410EACB7C50D}" type="parTrans" cxnId="{AF7AFFA0-2F44-4782-8C63-6F58A805833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80AC632-2747-4CD4-8703-77E8E1EFE8C8}" type="sibTrans" cxnId="{AF7AFFA0-2F44-4782-8C63-6F58A8058339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9B479D-1419-460A-8520-80B59897B837}" type="pres">
      <dgm:prSet presAssocID="{25FE23F4-C796-4DFA-BA2C-3C2D1CBDF95A}" presName="linearFlow" presStyleCnt="0">
        <dgm:presLayoutVars>
          <dgm:resizeHandles val="exact"/>
        </dgm:presLayoutVars>
      </dgm:prSet>
      <dgm:spPr/>
    </dgm:pt>
    <dgm:pt modelId="{B8B01A48-5158-4B01-95A5-B542329FAA44}" type="pres">
      <dgm:prSet presAssocID="{A9295A01-7D41-4E7E-9825-9150B891ED3C}" presName="node" presStyleLbl="node1" presStyleIdx="0" presStyleCnt="3" custScaleX="168784">
        <dgm:presLayoutVars>
          <dgm:bulletEnabled val="1"/>
        </dgm:presLayoutVars>
      </dgm:prSet>
      <dgm:spPr/>
    </dgm:pt>
    <dgm:pt modelId="{382CD36A-3E34-4B81-8C4A-E26306AF1725}" type="pres">
      <dgm:prSet presAssocID="{343914D3-E47F-45EF-BF4F-0C5DF582FEFC}" presName="sibTrans" presStyleLbl="sibTrans2D1" presStyleIdx="0" presStyleCnt="2"/>
      <dgm:spPr/>
    </dgm:pt>
    <dgm:pt modelId="{32BDF438-5245-4F68-8BCB-807E45575FAE}" type="pres">
      <dgm:prSet presAssocID="{343914D3-E47F-45EF-BF4F-0C5DF582FEFC}" presName="connectorText" presStyleLbl="sibTrans2D1" presStyleIdx="0" presStyleCnt="2"/>
      <dgm:spPr/>
    </dgm:pt>
    <dgm:pt modelId="{A0E1A7E0-C695-4256-9F22-C68D3E88E48D}" type="pres">
      <dgm:prSet presAssocID="{159E62B6-13E0-4869-BB70-EEFE61533C75}" presName="node" presStyleLbl="node1" presStyleIdx="1" presStyleCnt="3" custScaleX="168784">
        <dgm:presLayoutVars>
          <dgm:bulletEnabled val="1"/>
        </dgm:presLayoutVars>
      </dgm:prSet>
      <dgm:spPr/>
    </dgm:pt>
    <dgm:pt modelId="{42DD1B98-70FF-464F-B2FA-71FB1210C9AA}" type="pres">
      <dgm:prSet presAssocID="{2C0DD69B-E9FA-4600-9509-F9249845B120}" presName="sibTrans" presStyleLbl="sibTrans2D1" presStyleIdx="1" presStyleCnt="2"/>
      <dgm:spPr/>
    </dgm:pt>
    <dgm:pt modelId="{8599492E-9BE1-4E0A-9388-9CFA4CA63181}" type="pres">
      <dgm:prSet presAssocID="{2C0DD69B-E9FA-4600-9509-F9249845B120}" presName="connectorText" presStyleLbl="sibTrans2D1" presStyleIdx="1" presStyleCnt="2"/>
      <dgm:spPr/>
    </dgm:pt>
    <dgm:pt modelId="{51C5BD04-1B18-4A24-B5DA-B345CE42CB9C}" type="pres">
      <dgm:prSet presAssocID="{239E43F4-01B9-40C2-AB4E-6ABC5D8D3704}" presName="node" presStyleLbl="node1" presStyleIdx="2" presStyleCnt="3" custScaleX="168784">
        <dgm:presLayoutVars>
          <dgm:bulletEnabled val="1"/>
        </dgm:presLayoutVars>
      </dgm:prSet>
      <dgm:spPr/>
    </dgm:pt>
  </dgm:ptLst>
  <dgm:cxnLst>
    <dgm:cxn modelId="{BFB7450A-8DF8-4053-A106-5EEC52EFE6BC}" type="presOf" srcId="{239E43F4-01B9-40C2-AB4E-6ABC5D8D3704}" destId="{51C5BD04-1B18-4A24-B5DA-B345CE42CB9C}" srcOrd="0" destOrd="0" presId="urn:microsoft.com/office/officeart/2005/8/layout/process2"/>
    <dgm:cxn modelId="{D929CC29-0E69-4FD0-B166-81337DE89D28}" srcId="{25FE23F4-C796-4DFA-BA2C-3C2D1CBDF95A}" destId="{159E62B6-13E0-4869-BB70-EEFE61533C75}" srcOrd="1" destOrd="0" parTransId="{CA1C021B-5DBA-40A7-A1BC-A9329CE9C642}" sibTransId="{2C0DD69B-E9FA-4600-9509-F9249845B120}"/>
    <dgm:cxn modelId="{08C9CA35-7CEC-41BF-9F73-B195E8EFEB9A}" type="presOf" srcId="{2C0DD69B-E9FA-4600-9509-F9249845B120}" destId="{42DD1B98-70FF-464F-B2FA-71FB1210C9AA}" srcOrd="0" destOrd="0" presId="urn:microsoft.com/office/officeart/2005/8/layout/process2"/>
    <dgm:cxn modelId="{2CE4FA63-6290-4713-A052-B75AB2945A81}" type="presOf" srcId="{159E62B6-13E0-4869-BB70-EEFE61533C75}" destId="{A0E1A7E0-C695-4256-9F22-C68D3E88E48D}" srcOrd="0" destOrd="0" presId="urn:microsoft.com/office/officeart/2005/8/layout/process2"/>
    <dgm:cxn modelId="{BABEA775-7D29-46F7-B559-D53B694F2814}" type="presOf" srcId="{343914D3-E47F-45EF-BF4F-0C5DF582FEFC}" destId="{32BDF438-5245-4F68-8BCB-807E45575FAE}" srcOrd="1" destOrd="0" presId="urn:microsoft.com/office/officeart/2005/8/layout/process2"/>
    <dgm:cxn modelId="{7A699876-06B3-42D5-BC15-35581B3709CE}" type="presOf" srcId="{25FE23F4-C796-4DFA-BA2C-3C2D1CBDF95A}" destId="{E49B479D-1419-460A-8520-80B59897B837}" srcOrd="0" destOrd="0" presId="urn:microsoft.com/office/officeart/2005/8/layout/process2"/>
    <dgm:cxn modelId="{F7064957-5529-42E1-9911-6968DA8F6A9B}" type="presOf" srcId="{2C0DD69B-E9FA-4600-9509-F9249845B120}" destId="{8599492E-9BE1-4E0A-9388-9CFA4CA63181}" srcOrd="1" destOrd="0" presId="urn:microsoft.com/office/officeart/2005/8/layout/process2"/>
    <dgm:cxn modelId="{F8B3C757-610B-47D9-B294-983B7A6E7EFA}" type="presOf" srcId="{343914D3-E47F-45EF-BF4F-0C5DF582FEFC}" destId="{382CD36A-3E34-4B81-8C4A-E26306AF1725}" srcOrd="0" destOrd="0" presId="urn:microsoft.com/office/officeart/2005/8/layout/process2"/>
    <dgm:cxn modelId="{AF7AFFA0-2F44-4782-8C63-6F58A8058339}" srcId="{25FE23F4-C796-4DFA-BA2C-3C2D1CBDF95A}" destId="{239E43F4-01B9-40C2-AB4E-6ABC5D8D3704}" srcOrd="2" destOrd="0" parTransId="{4654DCC0-1E40-4A8B-82C8-410EACB7C50D}" sibTransId="{980AC632-2747-4CD4-8703-77E8E1EFE8C8}"/>
    <dgm:cxn modelId="{0D6568B3-B740-4721-BB59-A45B1D213DE1}" srcId="{25FE23F4-C796-4DFA-BA2C-3C2D1CBDF95A}" destId="{A9295A01-7D41-4E7E-9825-9150B891ED3C}" srcOrd="0" destOrd="0" parTransId="{7AE78F98-682D-44D6-A519-325A562E86D1}" sibTransId="{343914D3-E47F-45EF-BF4F-0C5DF582FEFC}"/>
    <dgm:cxn modelId="{3748D0C0-2342-48B0-8BA9-5AA577E9BFF0}" type="presOf" srcId="{A9295A01-7D41-4E7E-9825-9150B891ED3C}" destId="{B8B01A48-5158-4B01-95A5-B542329FAA44}" srcOrd="0" destOrd="0" presId="urn:microsoft.com/office/officeart/2005/8/layout/process2"/>
    <dgm:cxn modelId="{5BA3B31B-E0E3-44CD-9D28-104BAAE3BAB7}" type="presParOf" srcId="{E49B479D-1419-460A-8520-80B59897B837}" destId="{B8B01A48-5158-4B01-95A5-B542329FAA44}" srcOrd="0" destOrd="0" presId="urn:microsoft.com/office/officeart/2005/8/layout/process2"/>
    <dgm:cxn modelId="{80C2A1DF-0079-490C-9467-BFD9DF91D6EA}" type="presParOf" srcId="{E49B479D-1419-460A-8520-80B59897B837}" destId="{382CD36A-3E34-4B81-8C4A-E26306AF1725}" srcOrd="1" destOrd="0" presId="urn:microsoft.com/office/officeart/2005/8/layout/process2"/>
    <dgm:cxn modelId="{D0BE5D8B-2F89-4A88-A8D8-3503738D6832}" type="presParOf" srcId="{382CD36A-3E34-4B81-8C4A-E26306AF1725}" destId="{32BDF438-5245-4F68-8BCB-807E45575FAE}" srcOrd="0" destOrd="0" presId="urn:microsoft.com/office/officeart/2005/8/layout/process2"/>
    <dgm:cxn modelId="{C71D8A43-79D7-4F07-9058-24732D7610D5}" type="presParOf" srcId="{E49B479D-1419-460A-8520-80B59897B837}" destId="{A0E1A7E0-C695-4256-9F22-C68D3E88E48D}" srcOrd="2" destOrd="0" presId="urn:microsoft.com/office/officeart/2005/8/layout/process2"/>
    <dgm:cxn modelId="{E0208295-1A6D-44D5-9198-61B158B2B57C}" type="presParOf" srcId="{E49B479D-1419-460A-8520-80B59897B837}" destId="{42DD1B98-70FF-464F-B2FA-71FB1210C9AA}" srcOrd="3" destOrd="0" presId="urn:microsoft.com/office/officeart/2005/8/layout/process2"/>
    <dgm:cxn modelId="{EA1A9B79-B60B-45CB-9F32-9E235E3CCBE2}" type="presParOf" srcId="{42DD1B98-70FF-464F-B2FA-71FB1210C9AA}" destId="{8599492E-9BE1-4E0A-9388-9CFA4CA63181}" srcOrd="0" destOrd="0" presId="urn:microsoft.com/office/officeart/2005/8/layout/process2"/>
    <dgm:cxn modelId="{BD4BD783-A202-475F-AB35-837594936E6E}" type="presParOf" srcId="{E49B479D-1419-460A-8520-80B59897B837}" destId="{51C5BD04-1B18-4A24-B5DA-B345CE42CB9C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79BB84-1C4F-4D30-B84E-BDD99DE27A3A}">
      <dsp:nvSpPr>
        <dsp:cNvPr id="0" name=""/>
        <dsp:cNvSpPr/>
      </dsp:nvSpPr>
      <dsp:spPr>
        <a:xfrm>
          <a:off x="0" y="783644"/>
          <a:ext cx="7187527" cy="1285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B5C763-412E-4B29-AA78-FAD1AF27B57F}">
      <dsp:nvSpPr>
        <dsp:cNvPr id="0" name=""/>
        <dsp:cNvSpPr/>
      </dsp:nvSpPr>
      <dsp:spPr>
        <a:xfrm>
          <a:off x="182753" y="30884"/>
          <a:ext cx="6789697" cy="15055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170" tIns="0" rIns="19017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Si profesamos guardar los mandamientos de Dios, pero nuestras acciones no reflejan el carácter de Cristo, el resultado es una solemne separación de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6246" y="104377"/>
        <a:ext cx="6642711" cy="1358534"/>
      </dsp:txXfrm>
    </dsp:sp>
    <dsp:sp modelId="{B652EF92-DF0E-471F-B084-40FD6BC42950}">
      <dsp:nvSpPr>
        <dsp:cNvPr id="0" name=""/>
        <dsp:cNvSpPr/>
      </dsp:nvSpPr>
      <dsp:spPr>
        <a:xfrm>
          <a:off x="0" y="3097005"/>
          <a:ext cx="7187527" cy="1285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B3247-E160-4316-A579-EE46699FEB52}">
      <dsp:nvSpPr>
        <dsp:cNvPr id="0" name=""/>
        <dsp:cNvSpPr/>
      </dsp:nvSpPr>
      <dsp:spPr>
        <a:xfrm>
          <a:off x="182753" y="2344244"/>
          <a:ext cx="6789697" cy="15055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170" tIns="0" rIns="19017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 presencia se retira, la influencia del Espíritu Santo cesa, y en el juicio final seremos pesados en la balanza del cielo y hallados faltos, a pesar de nuestra profesión religiosa.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6246" y="2417737"/>
        <a:ext cx="6642711" cy="13585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61" y="831"/>
          <a:ext cx="6269985" cy="142799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advertencia fue que el juicio de Dios era inevitable por su traición continua, así Dios retiró su protección y los dejó enfrentar las consecuencias de su apostasía…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2770" y="70540"/>
        <a:ext cx="6130567" cy="1288576"/>
      </dsp:txXfrm>
    </dsp:sp>
    <dsp:sp modelId="{EBB866DD-D083-4ED5-84F5-2F33000EBA59}">
      <dsp:nvSpPr>
        <dsp:cNvPr id="0" name=""/>
        <dsp:cNvSpPr/>
      </dsp:nvSpPr>
      <dsp:spPr>
        <a:xfrm>
          <a:off x="3061" y="1619897"/>
          <a:ext cx="6269985" cy="13797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grave error de Efraín y Judá fue que, al reconocer su herida, no se volvieron sinceramente a Dios, no se arrepintieron ni buscaron depender de Él…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0416" y="1687252"/>
        <a:ext cx="6135275" cy="1245057"/>
      </dsp:txXfrm>
    </dsp:sp>
    <dsp:sp modelId="{DE88F729-003C-480C-B2C6-A764B77E9997}">
      <dsp:nvSpPr>
        <dsp:cNvPr id="0" name=""/>
        <dsp:cNvSpPr/>
      </dsp:nvSpPr>
      <dsp:spPr>
        <a:xfrm>
          <a:off x="3061" y="3190736"/>
          <a:ext cx="6269985" cy="13375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…sino que confiaron en estrategias humanas y compromisos con los paganos para recuperar prestigio y poder, y este proceder profundizó su ruina.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8354" y="3256029"/>
        <a:ext cx="6139399" cy="12069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675" y="35456"/>
          <a:ext cx="7526058" cy="10196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le pidió que declarara que su retirada no era abandono definitivo, sino una disciplina misericordiosa…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75" y="35456"/>
        <a:ext cx="7526058" cy="1019612"/>
      </dsp:txXfrm>
    </dsp:sp>
    <dsp:sp modelId="{9D041828-6AD9-46A5-9720-92B6CDC6F09B}">
      <dsp:nvSpPr>
        <dsp:cNvPr id="0" name=""/>
        <dsp:cNvSpPr/>
      </dsp:nvSpPr>
      <dsp:spPr>
        <a:xfrm>
          <a:off x="3675" y="1163308"/>
          <a:ext cx="7526058" cy="9681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…destinada a provocar en el pueblo el reconocimiento de su culpa y el deseo de volver a Él confiando en su poder restaurador.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75" y="1163308"/>
        <a:ext cx="7526058" cy="9681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675" y="55998"/>
          <a:ext cx="7526058" cy="132147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Este mensaje nos llama a despertar espiritualmente y buscar al Señor con humildad a fin de ser restaurados y usados poderosamente en la proclamación de su verdad.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75" y="55998"/>
        <a:ext cx="7526058" cy="13214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3B32B-3C8C-4B23-B237-7177C8199A50}">
      <dsp:nvSpPr>
        <dsp:cNvPr id="0" name=""/>
        <dsp:cNvSpPr/>
      </dsp:nvSpPr>
      <dsp:spPr>
        <a:xfrm>
          <a:off x="2" y="0"/>
          <a:ext cx="8208815" cy="4250384"/>
        </a:xfrm>
        <a:prstGeom prst="lef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8A935-9D57-4874-8DA1-661E891B3A33}">
      <dsp:nvSpPr>
        <dsp:cNvPr id="0" name=""/>
        <dsp:cNvSpPr/>
      </dsp:nvSpPr>
      <dsp:spPr>
        <a:xfrm>
          <a:off x="4331404" y="1000429"/>
          <a:ext cx="3877415" cy="224952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promesa especial de Dios para su iglesia en los últimos días es el derramamiento de la lluvia tardía, una concesión especial del Espíritu Santo…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41217" y="1110242"/>
        <a:ext cx="3657789" cy="2029898"/>
      </dsp:txXfrm>
    </dsp:sp>
    <dsp:sp modelId="{A0C46F4B-2000-48BA-A6C0-4919DDDEAE15}">
      <dsp:nvSpPr>
        <dsp:cNvPr id="0" name=""/>
        <dsp:cNvSpPr/>
      </dsp:nvSpPr>
      <dsp:spPr>
        <a:xfrm>
          <a:off x="0" y="1000429"/>
          <a:ext cx="3901777" cy="224952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…necesario para madurar el carácter, dar poder a la proclamación final del evangelio y preparar a un pueblo fiel para la pronta venida de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9813" y="1110242"/>
        <a:ext cx="3682151" cy="20298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99469" y="395"/>
          <a:ext cx="6083987" cy="139346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 que impide recibir plenamente la bendición del Espíritu Santo, es una religión superficial, inconstante y el descuido en la preparación del carácter…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9469" y="395"/>
        <a:ext cx="5735620" cy="1393469"/>
      </dsp:txXfrm>
    </dsp:sp>
    <dsp:sp modelId="{A56FA087-F3E2-4A96-8037-C4ACABD84949}">
      <dsp:nvSpPr>
        <dsp:cNvPr id="0" name=""/>
        <dsp:cNvSpPr/>
      </dsp:nvSpPr>
      <dsp:spPr>
        <a:xfrm>
          <a:off x="99469" y="1543158"/>
          <a:ext cx="6083987" cy="139346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…pues la falta de obediencia sincera, de amor práctico y de una relación íntima con Dios bloquea la obra plena del Espíritu…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9469" y="1543158"/>
        <a:ext cx="5735620" cy="1393469"/>
      </dsp:txXfrm>
    </dsp:sp>
    <dsp:sp modelId="{EEABFEA6-5D8E-4B4B-B2C9-30FF763E556A}">
      <dsp:nvSpPr>
        <dsp:cNvPr id="0" name=""/>
        <dsp:cNvSpPr/>
      </dsp:nvSpPr>
      <dsp:spPr>
        <a:xfrm>
          <a:off x="99469" y="3085921"/>
          <a:ext cx="6083987" cy="1393469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ello, nadie podrá participar de esta bendición si hoy no está procurando, con humildad y perseverancia, la preparación espiritual necesaria.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9469" y="3085921"/>
        <a:ext cx="5735620" cy="13934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25F7-C10E-4F55-ADE7-5FD1A7625C49}">
      <dsp:nvSpPr>
        <dsp:cNvPr id="0" name=""/>
        <dsp:cNvSpPr/>
      </dsp:nvSpPr>
      <dsp:spPr>
        <a:xfrm rot="5400000">
          <a:off x="726515" y="335787"/>
          <a:ext cx="2180043" cy="3627544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A311-1A6B-41BD-8920-954F5966D096}">
      <dsp:nvSpPr>
        <dsp:cNvPr id="0" name=""/>
        <dsp:cNvSpPr/>
      </dsp:nvSpPr>
      <dsp:spPr>
        <a:xfrm>
          <a:off x="353475" y="1419641"/>
          <a:ext cx="3514432" cy="2870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falta de firmeza del profeso pueblo de Dios se describe como una vida inconsciente de la presencia divina, dominada por pasiones no santificadas…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53475" y="1419641"/>
        <a:ext cx="3514432" cy="2870700"/>
      </dsp:txXfrm>
    </dsp:sp>
    <dsp:sp modelId="{6BC8B5A8-B0AD-44EF-966C-82EEF7D2AFDB}">
      <dsp:nvSpPr>
        <dsp:cNvPr id="0" name=""/>
        <dsp:cNvSpPr/>
      </dsp:nvSpPr>
      <dsp:spPr>
        <a:xfrm>
          <a:off x="3019661" y="68723"/>
          <a:ext cx="617918" cy="617918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3DD4-B914-485B-8D73-F737E38B94BB}">
      <dsp:nvSpPr>
        <dsp:cNvPr id="0" name=""/>
        <dsp:cNvSpPr/>
      </dsp:nvSpPr>
      <dsp:spPr>
        <a:xfrm rot="5400000">
          <a:off x="4855448" y="-656292"/>
          <a:ext cx="2180043" cy="3627544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20144-7703-48CD-9EF6-A3C34B616019}">
      <dsp:nvSpPr>
        <dsp:cNvPr id="0" name=""/>
        <dsp:cNvSpPr/>
      </dsp:nvSpPr>
      <dsp:spPr>
        <a:xfrm>
          <a:off x="4482766" y="427561"/>
          <a:ext cx="3298055" cy="2870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…marcada por una obediencia a medias, dependencia de ayudas humanas y una resistencia persistente a la corrección de Dios, lo que evidencia un corazón dividido e inestable.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82766" y="427561"/>
        <a:ext cx="3298055" cy="28707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596" y="39"/>
          <a:ext cx="7364875" cy="115513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El peligro paralelo hoy es una fe meramente confesional, que profesa conocer a Dios mientras minimiza la autoridad de la ley divina...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596" y="39"/>
        <a:ext cx="7364875" cy="1155131"/>
      </dsp:txXfrm>
    </dsp:sp>
    <dsp:sp modelId="{9D041828-6AD9-46A5-9720-92B6CDC6F09B}">
      <dsp:nvSpPr>
        <dsp:cNvPr id="0" name=""/>
        <dsp:cNvSpPr/>
      </dsp:nvSpPr>
      <dsp:spPr>
        <a:xfrm>
          <a:off x="3596" y="1353164"/>
          <a:ext cx="7364875" cy="125072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…también hoy, muchos líderes infieles sustituyen la verdad por tradiciones humanas y hay muchos que sin asumir una relación personal con Dios confían ciegamente en sus enseñanzas…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596" y="1353164"/>
        <a:ext cx="7364875" cy="1250722"/>
      </dsp:txXfrm>
    </dsp:sp>
    <dsp:sp modelId="{EBB866DD-D083-4ED5-84F5-2F33000EBA59}">
      <dsp:nvSpPr>
        <dsp:cNvPr id="0" name=""/>
        <dsp:cNvSpPr/>
      </dsp:nvSpPr>
      <dsp:spPr>
        <a:xfrm>
          <a:off x="3596" y="2801880"/>
          <a:ext cx="7364875" cy="115794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…la advertencia es solemne: quienes enseñan el error y quienes delegan la responsabilidad espiritual en los líderes enfrentarán lamentables consecuencias eternas.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3596" y="2801880"/>
        <a:ext cx="7364875" cy="115794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2306416"/>
          <a:ext cx="6772402" cy="163318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sustituir la </a:t>
          </a:r>
          <a:r>
            <a:rPr lang="es-EC" sz="2200" kern="1200" dirty="0">
              <a:latin typeface="Bw Modelica" panose="00000600000000000000" pitchFamily="50" charset="0"/>
            </a:rPr>
            <a:t>adoración ordenada por Dios la fe del pueblo se debilitó y se </a:t>
          </a:r>
          <a:r>
            <a:rPr lang="es-ES" sz="2200" kern="1200" dirty="0">
              <a:latin typeface="Bw Modelica" panose="00000600000000000000" pitchFamily="50" charset="0"/>
            </a:rPr>
            <a:t>corrompió su comprensión de Dios, el resultado inevitable fue la separación de Dios, Israel cosechó los frutos de su apostasía y enfrentó la ruina.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306416"/>
        <a:ext cx="6772402" cy="1633182"/>
      </dsp:txXfrm>
    </dsp:sp>
    <dsp:sp modelId="{EB05ED16-170E-4ABA-A9FC-1E534D3C8009}">
      <dsp:nvSpPr>
        <dsp:cNvPr id="0" name=""/>
        <dsp:cNvSpPr/>
      </dsp:nvSpPr>
      <dsp:spPr>
        <a:xfrm rot="10800000">
          <a:off x="0" y="401"/>
          <a:ext cx="6772402" cy="2364075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Israel mezcló la verdad con prácticas humanas, instalaron altares que pretendían representar a Jehová, pero que en realidad distorsionaba su carácter y su ley…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401"/>
        <a:ext cx="6772402" cy="15361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2293" y="29342"/>
          <a:ext cx="7264444" cy="1292394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lección es que cada decisión, pensamiento y acción produce consecuencias inevitables…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648490" y="29342"/>
        <a:ext cx="5972050" cy="1292394"/>
      </dsp:txXfrm>
    </dsp:sp>
    <dsp:sp modelId="{A56FA087-F3E2-4A96-8037-C4ACABD84949}">
      <dsp:nvSpPr>
        <dsp:cNvPr id="0" name=""/>
        <dsp:cNvSpPr/>
      </dsp:nvSpPr>
      <dsp:spPr>
        <a:xfrm rot="10800000">
          <a:off x="2293" y="1470411"/>
          <a:ext cx="7264444" cy="132174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…sembrar desobediencia y mundanalidad conduce a cosechar confusión, angustia y destrucción…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663166" y="1470411"/>
        <a:ext cx="5942697" cy="1321747"/>
      </dsp:txXfrm>
    </dsp:sp>
    <dsp:sp modelId="{EEABFEA6-5D8E-4B4B-B2C9-30FF763E556A}">
      <dsp:nvSpPr>
        <dsp:cNvPr id="0" name=""/>
        <dsp:cNvSpPr/>
      </dsp:nvSpPr>
      <dsp:spPr>
        <a:xfrm rot="10800000">
          <a:off x="2293" y="2940833"/>
          <a:ext cx="7264444" cy="132146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…mientras que sembrar obediencia y dependencia del Espíritu produce vida, firmeza y la bendición de Dios, especialmente en la hora de prueba final.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663023" y="2940833"/>
        <a:ext cx="5942984" cy="132146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01A48-5158-4B01-95A5-B542329FAA44}">
      <dsp:nvSpPr>
        <dsp:cNvPr id="0" name=""/>
        <dsp:cNvSpPr/>
      </dsp:nvSpPr>
      <dsp:spPr>
        <a:xfrm>
          <a:off x="0" y="2636"/>
          <a:ext cx="5517573" cy="13487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hoy continúa expresando su voluntad por medio de su Palabra, pero existe el peligro de ignorar su voluntad…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9504" y="42140"/>
        <a:ext cx="5438565" cy="1269773"/>
      </dsp:txXfrm>
    </dsp:sp>
    <dsp:sp modelId="{382CD36A-3E34-4B81-8C4A-E26306AF1725}">
      <dsp:nvSpPr>
        <dsp:cNvPr id="0" name=""/>
        <dsp:cNvSpPr/>
      </dsp:nvSpPr>
      <dsp:spPr>
        <a:xfrm rot="5400000">
          <a:off x="2505890" y="1385137"/>
          <a:ext cx="505792" cy="60695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576701" y="1435716"/>
        <a:ext cx="364171" cy="354054"/>
      </dsp:txXfrm>
    </dsp:sp>
    <dsp:sp modelId="{A0E1A7E0-C695-4256-9F22-C68D3E88E48D}">
      <dsp:nvSpPr>
        <dsp:cNvPr id="0" name=""/>
        <dsp:cNvSpPr/>
      </dsp:nvSpPr>
      <dsp:spPr>
        <a:xfrm>
          <a:off x="0" y="2025808"/>
          <a:ext cx="5517573" cy="13487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…esto, debido al orgullo intelectual, la presión social, las tradiciones humanas y el deseo de evitar la burla del mundo…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9504" y="2065312"/>
        <a:ext cx="5438565" cy="1269773"/>
      </dsp:txXfrm>
    </dsp:sp>
    <dsp:sp modelId="{42DD1B98-70FF-464F-B2FA-71FB1210C9AA}">
      <dsp:nvSpPr>
        <dsp:cNvPr id="0" name=""/>
        <dsp:cNvSpPr/>
      </dsp:nvSpPr>
      <dsp:spPr>
        <a:xfrm rot="5400000">
          <a:off x="2505890" y="3408309"/>
          <a:ext cx="505792" cy="60695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576701" y="3458888"/>
        <a:ext cx="364171" cy="354054"/>
      </dsp:txXfrm>
    </dsp:sp>
    <dsp:sp modelId="{51C5BD04-1B18-4A24-B5DA-B345CE42CB9C}">
      <dsp:nvSpPr>
        <dsp:cNvPr id="0" name=""/>
        <dsp:cNvSpPr/>
      </dsp:nvSpPr>
      <dsp:spPr>
        <a:xfrm>
          <a:off x="0" y="4048980"/>
          <a:ext cx="5517573" cy="134878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…más debemos saber que esto conduce a la ruina espiritual, y solo la obediencia a su voluntad es nuestra única salvaguarda en este tiempo final.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9504" y="4088484"/>
        <a:ext cx="5438565" cy="12697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14/1/2026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80883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2554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14/1/2026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0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8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1.jpe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4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17 de enero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99997" y="3988055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Preparación en la esperanza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9770020-6622-A7AD-426E-29ADF3AF4A7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5365"/>
          <a:stretch/>
        </p:blipFill>
        <p:spPr>
          <a:xfrm>
            <a:off x="4957216" y="356361"/>
            <a:ext cx="5874110" cy="367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7E9F7DD-F358-510E-A79C-0DBB86D1D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12260" cy="640126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3768775" y="1600556"/>
            <a:ext cx="812929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ES" sz="8000" b="1" dirty="0">
                <a:ln w="38100">
                  <a:noFill/>
                </a:ln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Preparación en la esperanza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496494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17 de enero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3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...en la reunión, cuando Dios extienda su mano para juntar a su pueblo, los esfuerzos hechos por difundir la verdad tendrán el efecto asignado. Todos deben estar unidos y manifestar celo en la obra.”</a:t>
            </a:r>
            <a:endParaRPr lang="es-EC" sz="3600" b="1" dirty="0"/>
          </a:p>
          <a:p>
            <a:r>
              <a:rPr lang="es-ES" sz="2000" i="1" dirty="0"/>
              <a:t>Primeros escritos, p. 74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“Venid y volvámonos a Jehová; porque Él arrebató, y nos curará; hirió, y nos vendará.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(Oseas 6:1)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1" y="604598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17 de enero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074F784-B01C-DBA0-3A7D-39A62ABDB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857" y="-2886"/>
            <a:ext cx="4569143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93520" y="19352"/>
            <a:ext cx="7529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Si nuestras acciones traicionan a Dios, ¿cuál es el temible resultado?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Celo sin discernimiento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E1A460B-76B6-FC11-50A4-C10D4F678C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334678"/>
              </p:ext>
            </p:extLst>
          </p:nvPr>
        </p:nvGraphicFramePr>
        <p:xfrm>
          <a:off x="293928" y="1096571"/>
          <a:ext cx="7187527" cy="4413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B5C763-412E-4B29-AA78-FAD1AF27B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79BB84-1C4F-4D30-B84E-BDD99DE27A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6B3247-E160-4316-A579-EE46699FEB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652EF92-DF0E-471F-B084-40FD6BC42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98CF8E8-02FD-DD0A-6799-CD9A8B99DF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40"/>
          <a:stretch/>
        </p:blipFill>
        <p:spPr>
          <a:xfrm>
            <a:off x="0" y="0"/>
            <a:ext cx="5728855" cy="465030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93518" y="4650302"/>
            <a:ext cx="119684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solemne advertencia le dijo Dios a Efraín y a Judá? ¿Qué error cometieron en la hora de la crisis?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Esperanza en medio de la crisis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6030CD6A-D43B-1DA4-798A-9B24D5C05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666441"/>
              </p:ext>
            </p:extLst>
          </p:nvPr>
        </p:nvGraphicFramePr>
        <p:xfrm>
          <a:off x="5822373" y="121193"/>
          <a:ext cx="6276109" cy="4529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2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ADB29A2-E646-F373-2AAA-DE430F710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974" y="-24646"/>
            <a:ext cx="4462025" cy="591893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0" y="17399"/>
            <a:ext cx="77299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En esta hora de crisis, ¿qué palabras de esperanza y súplica le dijo Dios al profeta para que las declarara?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Esperanza en medio de la crisis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BAB9F19-936D-2EB0-1FC0-A7073B998AB8}"/>
              </a:ext>
            </a:extLst>
          </p:cNvPr>
          <p:cNvSpPr txBox="1"/>
          <p:nvPr/>
        </p:nvSpPr>
        <p:spPr>
          <a:xfrm>
            <a:off x="52817" y="3752111"/>
            <a:ext cx="78650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nos aplica esto ahora mismo?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8B603699-A411-C0B4-0998-112070F1B5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5474927"/>
              </p:ext>
            </p:extLst>
          </p:nvPr>
        </p:nvGraphicFramePr>
        <p:xfrm>
          <a:off x="93518" y="1553047"/>
          <a:ext cx="7533409" cy="2166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865E9A4B-2E2D-596C-B2FC-FBFDE16906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0414747"/>
              </p:ext>
            </p:extLst>
          </p:nvPr>
        </p:nvGraphicFramePr>
        <p:xfrm>
          <a:off x="124691" y="4271491"/>
          <a:ext cx="7533409" cy="1433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Graphic spid="7" grpId="0">
        <p:bldSub>
          <a:bldDgm bld="one"/>
        </p:bldSub>
      </p:bldGraphic>
      <p:bldGraphic spid="8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A1F2C00-6A51-8A85-588F-85C51D204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3556253" cy="470206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702063"/>
            <a:ext cx="121187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¿Cuál es la promesa especial de Dios para su iglesia en los últimos días, y por qué se necesita?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Apreciando la promesa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9C4B273-E96D-734E-A0AC-EA0EC0E75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8907438"/>
              </p:ext>
            </p:extLst>
          </p:nvPr>
        </p:nvGraphicFramePr>
        <p:xfrm>
          <a:off x="3738302" y="269498"/>
          <a:ext cx="8208820" cy="4250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43B32B-3C8C-4B23-B237-7177C8199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E8A935-9D57-4874-8DA1-661E891B3A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C46F4B-2000-48BA-A6C0-4919DDDEA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DBA6DAD-F027-85CC-3DAC-2B2BEF52E5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92" r="6491" b="9710"/>
          <a:stretch>
            <a:fillRect/>
          </a:stretch>
        </p:blipFill>
        <p:spPr>
          <a:xfrm>
            <a:off x="6334066" y="0"/>
            <a:ext cx="5857934" cy="619207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93519" y="4691605"/>
            <a:ext cx="61482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nos impide recibir esta bendición completamente?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Apreciando la promesa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3231F016-A005-35B5-8068-BB47603A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2447274"/>
              </p:ext>
            </p:extLst>
          </p:nvPr>
        </p:nvGraphicFramePr>
        <p:xfrm>
          <a:off x="103676" y="146645"/>
          <a:ext cx="6282926" cy="4479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D39E09D-437D-C980-A67C-AFE2079D84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679" r="4130"/>
          <a:stretch>
            <a:fillRect/>
          </a:stretch>
        </p:blipFill>
        <p:spPr>
          <a:xfrm>
            <a:off x="7974278" y="-8815"/>
            <a:ext cx="4217722" cy="59031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4182" y="7494"/>
            <a:ext cx="80212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se describe la falta de firmeza del profeso pueblo de Dios?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455E001-9FFB-8CE4-D4FB-7CEF55D06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6705760"/>
              </p:ext>
            </p:extLst>
          </p:nvPr>
        </p:nvGraphicFramePr>
        <p:xfrm>
          <a:off x="61890" y="1414024"/>
          <a:ext cx="7780822" cy="43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Culto corrompido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00725F7-C10E-4F55-ADE7-5FD1A7625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C8B5A8-B0AD-44EF-966C-82EEF7D2A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6FA311-1A6B-41BD-8920-954F5966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B7F3DD4-B914-485B-8D73-F737E38B9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5920144-7703-48CD-9EF6-A3C34B616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Preacher Silhouette, Download Free Preacher Silhouette png images,  Free ClipArts on Clipart Library">
            <a:extLst>
              <a:ext uri="{FF2B5EF4-FFF2-40B4-BE49-F238E27FC236}">
                <a16:creationId xmlns:a16="http://schemas.microsoft.com/office/drawing/2014/main" id="{8CDEB2B8-B27D-0B46-97BA-850625FD0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17373" cy="592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4052455" y="68451"/>
            <a:ext cx="80095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condiciones en los días de Oseas son similares a los peligros espirituales en la iglesia hoy?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Culto corrompido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4999706"/>
              </p:ext>
            </p:extLst>
          </p:nvPr>
        </p:nvGraphicFramePr>
        <p:xfrm>
          <a:off x="4371180" y="1629029"/>
          <a:ext cx="7372069" cy="3959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B0A0335-CD97-8C12-0966-313B665EE8E9}"/>
              </a:ext>
            </a:extLst>
          </p:cNvPr>
          <p:cNvSpPr txBox="1"/>
          <p:nvPr/>
        </p:nvSpPr>
        <p:spPr>
          <a:xfrm>
            <a:off x="-20261" y="5054628"/>
            <a:ext cx="3917373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Bw Modelica" panose="00000600000000000000" pitchFamily="50" charset="0"/>
              </a:rPr>
              <a:t>Ningún ministro puede pagar el rescate por el alma de otro.</a:t>
            </a:r>
            <a:endParaRPr lang="es-EC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8" grpId="0">
        <p:bldSub>
          <a:bldDgm bld="one"/>
        </p:bldSub>
      </p:bldGraphic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F13EF54-201D-3E87-5634-3C8DDA220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179" y="-1"/>
            <a:ext cx="4759821" cy="577978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38128" y="0"/>
            <a:ext cx="73940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la idolatría y la adoración falsa socavaron a Israel, y cuál fue el resultado?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Culto corrompido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5566008"/>
              </p:ext>
            </p:extLst>
          </p:nvPr>
        </p:nvGraphicFramePr>
        <p:xfrm>
          <a:off x="314199" y="1569660"/>
          <a:ext cx="6772402" cy="39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1692A4C-E345-0715-6085-0CA5861E5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195"/>
            <a:ext cx="4299847" cy="595674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4337974" y="114502"/>
            <a:ext cx="77598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lección se obtiene a partir del principio de la siembra y la cosecha?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5397C8A-25C7-8E56-F6FB-8EDE242951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9324298"/>
              </p:ext>
            </p:extLst>
          </p:nvPr>
        </p:nvGraphicFramePr>
        <p:xfrm>
          <a:off x="4629039" y="1283181"/>
          <a:ext cx="7269032" cy="4291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Tiempos peligrosos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66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1DDA091-736F-BF73-36F7-9D2F46CA47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03" r="10703"/>
          <a:stretch/>
        </p:blipFill>
        <p:spPr>
          <a:xfrm>
            <a:off x="6005945" y="1525805"/>
            <a:ext cx="6186055" cy="444330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5569527" y="0"/>
            <a:ext cx="66224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es el momento de que pongamos mayor atención a la voluntad de Dios? 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6C6CDDC-1707-014C-847D-2AE7F9369606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D3CA4D8-1119-B350-EC25-1654740E3F0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5F2C083C-B452-0DA9-0533-090C35872F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Tiempos peligrosos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D2B6AE4-1B56-FA4E-51A5-A0966807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67866D3F-AA96-DDFA-B644-2C800B6E24C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7EE107B-717C-0A25-3CEE-C45CBBE7D1BC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B32FC8DF-C44D-B162-C084-A9C4A8403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4243816"/>
              </p:ext>
            </p:extLst>
          </p:nvPr>
        </p:nvGraphicFramePr>
        <p:xfrm>
          <a:off x="114301" y="197760"/>
          <a:ext cx="5517573" cy="5400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3027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8B01A48-5158-4B01-95A5-B542329FA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82CD36A-3E34-4B81-8C4A-E26306AF1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0E1A7E0-C695-4256-9F22-C68D3E88E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2DD1B98-70FF-464F-B2FA-71FB1210C9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1C5BD04-1B18-4A24-B5DA-B345CE42CB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69581" y="381783"/>
            <a:ext cx="2464749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Al renunciar al orgullo, al amor al placer y a las influencias que nos apartan de la verdad, el cristiano experimenta una vida transformada, libre para obedecer plenamente y reflejar el carácter de Cristo.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355967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No somos juzgados por la luz que no hemos recibido, sino por la fidelidad con que respondemos a la que conocemos, y solo una obediencia sincera y constante a esa luz nos mantiene firmes.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25806" y="381783"/>
            <a:ext cx="240589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En medio de la crisis Dios ofrece una esperanza segura a quienes se vuelven a Él con sinceridad, pues las pruebas no son señal de abandono divino, sino llamados misericordiosos al arrepentimiento.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64135" y="381783"/>
            <a:ext cx="2390746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Debemos apreciar la promesa del Espíritu Santo pues es el Espíritu quien obra en nosotros una transformación profunda, nos guía a toda verdad y nos capacita para vivir y testificar con poder en este tiempo final.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91878" y="381783"/>
            <a:ext cx="2340706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Los peligros espirituales se intensifican cuando la profesión de fe no va acompañada de una experiencia viva con Dios, pues la religiosidad superficial solo  debilita la vida espiritual y expone al creyente a caer en el engaño.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09149" y="3166730"/>
            <a:ext cx="6358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buscar a Dios con humildad, cooperar con el Espíritu Santo, y prepararme día a día para la venida de Cristo!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332925"/>
            <a:ext cx="63583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solo un arrepentimiento genuino prepara el corazón para el derramamiento de la lluvia tardía. Creo que Dios quiere restaurarme completamente.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1264310</TotalTime>
  <Words>1415</Words>
  <Application>Microsoft Office PowerPoint</Application>
  <PresentationFormat>Panorámica</PresentationFormat>
  <Paragraphs>126</Paragraphs>
  <Slides>19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9696</cp:revision>
  <dcterms:created xsi:type="dcterms:W3CDTF">2017-06-02T15:34:13Z</dcterms:created>
  <dcterms:modified xsi:type="dcterms:W3CDTF">2026-01-15T06:19:04Z</dcterms:modified>
</cp:coreProperties>
</file>