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8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9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0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1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2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3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4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5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2"/>
  </p:notesMasterIdLst>
  <p:sldIdLst>
    <p:sldId id="395" r:id="rId2"/>
    <p:sldId id="256" r:id="rId3"/>
    <p:sldId id="340" r:id="rId4"/>
    <p:sldId id="544" r:id="rId5"/>
    <p:sldId id="392" r:id="rId6"/>
    <p:sldId id="274" r:id="rId7"/>
    <p:sldId id="557" r:id="rId8"/>
    <p:sldId id="551" r:id="rId9"/>
    <p:sldId id="550" r:id="rId10"/>
    <p:sldId id="558" r:id="rId11"/>
    <p:sldId id="538" r:id="rId12"/>
    <p:sldId id="565" r:id="rId13"/>
    <p:sldId id="566" r:id="rId14"/>
    <p:sldId id="567" r:id="rId15"/>
    <p:sldId id="568" r:id="rId16"/>
    <p:sldId id="569" r:id="rId17"/>
    <p:sldId id="570" r:id="rId18"/>
    <p:sldId id="276" r:id="rId19"/>
    <p:sldId id="265" r:id="rId20"/>
    <p:sldId id="393" r:id="rId21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ffre Castro Martinez" initials="JCM" lastIdx="4" clrIdx="0">
    <p:extLst>
      <p:ext uri="{19B8F6BF-5375-455C-9EA6-DF929625EA0E}">
        <p15:presenceInfo xmlns:p15="http://schemas.microsoft.com/office/powerpoint/2012/main" userId="096c435c7e837a1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2560"/>
    <a:srgbClr val="FF8D6D"/>
    <a:srgbClr val="FCF7F3"/>
    <a:srgbClr val="F6E1B9"/>
    <a:srgbClr val="D2C0B2"/>
    <a:srgbClr val="F8EFE6"/>
    <a:srgbClr val="F9EBCF"/>
    <a:srgbClr val="FFFFFF"/>
    <a:srgbClr val="F5EEE6"/>
    <a:srgbClr val="F1EA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4" autoAdjust="0"/>
    <p:restoredTop sz="93725" autoAdjust="0"/>
  </p:normalViewPr>
  <p:slideViewPr>
    <p:cSldViewPr snapToGrid="0">
      <p:cViewPr varScale="1">
        <p:scale>
          <a:sx n="74" d="100"/>
          <a:sy n="74" d="100"/>
        </p:scale>
        <p:origin x="955" y="6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326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El profeta describe una catástrofe caracterizada por la destrucción de los campos, pérdida de las cosechas, sequía extrema…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B76728A-097C-43F0-99EB-F0F00F7D8CD2}">
      <dgm:prSet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…sufrimiento de los animales y el lamento generalizado de la creación, esta descripción prefigura proféticamente la 4° plaga de Apocalipsis…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B9019807-05DC-4754-9845-6148AA4805E2}" type="parTrans" cxnId="{212A07F0-C5C3-448D-8FAF-D4884EAA4879}">
      <dgm:prSet/>
      <dgm:spPr/>
      <dgm:t>
        <a:bodyPr/>
        <a:lstStyle/>
        <a:p>
          <a:endParaRPr lang="es-EC"/>
        </a:p>
      </dgm:t>
    </dgm:pt>
    <dgm:pt modelId="{859D0749-8C27-4EAB-8D26-43C66A495CE8}" type="sibTrans" cxnId="{212A07F0-C5C3-448D-8FAF-D4884EAA4879}">
      <dgm:prSet/>
      <dgm:spPr/>
      <dgm:t>
        <a:bodyPr/>
        <a:lstStyle/>
        <a:p>
          <a:endParaRPr lang="es-EC"/>
        </a:p>
      </dgm:t>
    </dgm:pt>
    <dgm:pt modelId="{192C7ED2-B2D5-4443-809D-5F559B26B541}">
      <dgm:prSet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…un juicio futuro en el que el intenso calor del sol traerá sufrimiento y destrucción sobre un mundo que ha rechazado la gracia de Dios.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F2EA614B-C2E0-455D-965C-E4F395BD4410}" type="parTrans" cxnId="{01BB7CEB-D76C-4AE2-B2FF-5E93FF174845}">
      <dgm:prSet/>
      <dgm:spPr/>
      <dgm:t>
        <a:bodyPr/>
        <a:lstStyle/>
        <a:p>
          <a:endParaRPr lang="es-EC"/>
        </a:p>
      </dgm:t>
    </dgm:pt>
    <dgm:pt modelId="{A44E4190-14D7-4FF6-9452-38F7D322DDE8}" type="sibTrans" cxnId="{01BB7CEB-D76C-4AE2-B2FF-5E93FF174845}">
      <dgm:prSet/>
      <dgm:spPr/>
      <dgm:t>
        <a:bodyPr/>
        <a:lstStyle/>
        <a:p>
          <a:endParaRPr lang="es-EC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3" custScaleX="277778" custScaleY="37368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E8F38D7C-419A-4106-8414-18AA8A221E7B}" type="pres">
      <dgm:prSet presAssocID="{2B76728A-097C-43F0-99EB-F0F00F7D8CD2}" presName="linNode" presStyleCnt="0"/>
      <dgm:spPr/>
    </dgm:pt>
    <dgm:pt modelId="{EBB866DD-D083-4ED5-84F5-2F33000EBA59}" type="pres">
      <dgm:prSet presAssocID="{2B76728A-097C-43F0-99EB-F0F00F7D8CD2}" presName="parentText" presStyleLbl="node1" presStyleIdx="1" presStyleCnt="3" custScaleX="277778" custScaleY="36106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0486F571-35C8-4C22-9866-DB588768D2BB}" type="pres">
      <dgm:prSet presAssocID="{859D0749-8C27-4EAB-8D26-43C66A495CE8}" presName="sp" presStyleCnt="0"/>
      <dgm:spPr/>
    </dgm:pt>
    <dgm:pt modelId="{5F748A48-C20E-4D3D-B63A-7679AEB9BBD0}" type="pres">
      <dgm:prSet presAssocID="{192C7ED2-B2D5-4443-809D-5F559B26B541}" presName="linNode" presStyleCnt="0"/>
      <dgm:spPr/>
    </dgm:pt>
    <dgm:pt modelId="{DE88F729-003C-480C-B2C6-A764B77E9997}" type="pres">
      <dgm:prSet presAssocID="{192C7ED2-B2D5-4443-809D-5F559B26B541}" presName="parentText" presStyleLbl="node1" presStyleIdx="2" presStyleCnt="3" custScaleX="277778" custScaleY="35001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</dgm:ptLst>
  <dgm:cxnLst>
    <dgm:cxn modelId="{1D1F0D04-52AE-445F-89A0-CD75BECE77E8}" type="presOf" srcId="{2B76728A-097C-43F0-99EB-F0F00F7D8CD2}" destId="{EBB866DD-D083-4ED5-84F5-2F33000EBA59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2310444C-F53F-4E73-BB51-987C69B04206}" type="presOf" srcId="{192C7ED2-B2D5-4443-809D-5F559B26B541}" destId="{DE88F729-003C-480C-B2C6-A764B77E9997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01BB7CEB-D76C-4AE2-B2FF-5E93FF174845}" srcId="{DE777566-25ED-412B-861E-9EE5B3378A4C}" destId="{192C7ED2-B2D5-4443-809D-5F559B26B541}" srcOrd="2" destOrd="0" parTransId="{F2EA614B-C2E0-455D-965C-E4F395BD4410}" sibTransId="{A44E4190-14D7-4FF6-9452-38F7D322DDE8}"/>
    <dgm:cxn modelId="{212A07F0-C5C3-448D-8FAF-D4884EAA4879}" srcId="{DE777566-25ED-412B-861E-9EE5B3378A4C}" destId="{2B76728A-097C-43F0-99EB-F0F00F7D8CD2}" srcOrd="1" destOrd="0" parTransId="{B9019807-05DC-4754-9845-6148AA4805E2}" sibTransId="{859D0749-8C27-4EAB-8D26-43C66A495C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5795768C-FBAB-4F76-AA0F-A701E344C534}" type="presParOf" srcId="{0FCAC325-AD87-4A69-B81C-C68275993DBD}" destId="{E8F38D7C-419A-4106-8414-18AA8A221E7B}" srcOrd="2" destOrd="0" presId="urn:microsoft.com/office/officeart/2005/8/layout/vList5"/>
    <dgm:cxn modelId="{F1D331E5-99BD-4055-846C-0BF9825FCE78}" type="presParOf" srcId="{E8F38D7C-419A-4106-8414-18AA8A221E7B}" destId="{EBB866DD-D083-4ED5-84F5-2F33000EBA59}" srcOrd="0" destOrd="0" presId="urn:microsoft.com/office/officeart/2005/8/layout/vList5"/>
    <dgm:cxn modelId="{6F9CB4D6-A907-46A0-B6EC-88D4F62C2D91}" type="presParOf" srcId="{0FCAC325-AD87-4A69-B81C-C68275993DBD}" destId="{0486F571-35C8-4C22-9866-DB588768D2BB}" srcOrd="3" destOrd="0" presId="urn:microsoft.com/office/officeart/2005/8/layout/vList5"/>
    <dgm:cxn modelId="{366D5F45-26F7-4348-B0A4-5CC55D4EC0DD}" type="presParOf" srcId="{0FCAC325-AD87-4A69-B81C-C68275993DBD}" destId="{5F748A48-C20E-4D3D-B63A-7679AEB9BBD0}" srcOrd="4" destOrd="0" presId="urn:microsoft.com/office/officeart/2005/8/layout/vList5"/>
    <dgm:cxn modelId="{F4CF4895-E393-460D-9119-C0CFCE4394E7}" type="presParOf" srcId="{5F748A48-C20E-4D3D-B63A-7679AEB9BBD0}" destId="{DE88F729-003C-480C-B2C6-A764B77E9997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289BEEF-E05F-4763-872E-84E994A3FDE8}" type="doc">
      <dgm:prSet loTypeId="urn:microsoft.com/office/officeart/2005/8/layout/process4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B015E88C-6AA3-4701-9B31-130313CB4595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Necesitamos estar conscientes de que el día del Señor está cercano, y que el mundo se halla al borde de una crisis final, hoy contenida por la mano misericordiosa de Dios…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48A293BD-7846-43A7-869B-48E64C3EF732}" type="parTrans" cxnId="{984FC748-11AF-4D32-8831-33CC413CF54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D07D94D-08E0-49C9-8686-4F74BEB924C8}" type="sibTrans" cxnId="{984FC748-11AF-4D32-8831-33CC413CF54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BE85463C-2CC5-4D93-97AE-BD01D6BBFA82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…por tanto no debemos ser indiferentes, sino reconocer que este tiempo de gracia es una oportunidad decisiva para prepararnos espiritualmente antes de que los juicios de Dios se desaten.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FD3D4893-9BD4-46A4-B0D4-082A8F12C4E1}" type="parTrans" cxnId="{FFF9CE9C-0FEC-4104-A228-8E4AFD092C8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9E59B57-FE6E-45FF-8B3C-A2C2C251FEDF}" type="sibTrans" cxnId="{FFF9CE9C-0FEC-4104-A228-8E4AFD092C8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B7FF8AF-14BD-4327-8786-242039EF62B1}" type="pres">
      <dgm:prSet presAssocID="{C289BEEF-E05F-4763-872E-84E994A3FDE8}" presName="Name0" presStyleCnt="0">
        <dgm:presLayoutVars>
          <dgm:dir/>
          <dgm:animLvl val="lvl"/>
          <dgm:resizeHandles val="exact"/>
        </dgm:presLayoutVars>
      </dgm:prSet>
      <dgm:spPr/>
    </dgm:pt>
    <dgm:pt modelId="{48F5FF15-AA94-4C12-82D5-F6315A0B9500}" type="pres">
      <dgm:prSet presAssocID="{BE85463C-2CC5-4D93-97AE-BD01D6BBFA82}" presName="boxAndChildren" presStyleCnt="0"/>
      <dgm:spPr/>
    </dgm:pt>
    <dgm:pt modelId="{812116EE-53DE-498E-8E86-AA93E94C6B97}" type="pres">
      <dgm:prSet presAssocID="{BE85463C-2CC5-4D93-97AE-BD01D6BBFA82}" presName="parentTextBox" presStyleLbl="node1" presStyleIdx="0" presStyleCnt="2" custScaleY="42193"/>
      <dgm:spPr/>
    </dgm:pt>
    <dgm:pt modelId="{5A8D3F90-6FDC-41D8-92F3-A5AC4A8307DC}" type="pres">
      <dgm:prSet presAssocID="{DD07D94D-08E0-49C9-8686-4F74BEB924C8}" presName="sp" presStyleCnt="0"/>
      <dgm:spPr/>
    </dgm:pt>
    <dgm:pt modelId="{6824061E-DAED-424C-872E-7CECA35A9E4C}" type="pres">
      <dgm:prSet presAssocID="{B015E88C-6AA3-4701-9B31-130313CB4595}" presName="arrowAndChildren" presStyleCnt="0"/>
      <dgm:spPr/>
    </dgm:pt>
    <dgm:pt modelId="{EB05ED16-170E-4ABA-A9FC-1E534D3C8009}" type="pres">
      <dgm:prSet presAssocID="{B015E88C-6AA3-4701-9B31-130313CB4595}" presName="parentTextArrow" presStyleLbl="node1" presStyleIdx="1" presStyleCnt="2" custScaleY="39711"/>
      <dgm:spPr/>
    </dgm:pt>
  </dgm:ptLst>
  <dgm:cxnLst>
    <dgm:cxn modelId="{4D7C1229-25AB-476D-9A5D-ADFEFA6F2628}" type="presOf" srcId="{BE85463C-2CC5-4D93-97AE-BD01D6BBFA82}" destId="{812116EE-53DE-498E-8E86-AA93E94C6B97}" srcOrd="0" destOrd="0" presId="urn:microsoft.com/office/officeart/2005/8/layout/process4"/>
    <dgm:cxn modelId="{EE23702F-F1C2-4138-BD53-074EB5184575}" type="presOf" srcId="{C289BEEF-E05F-4763-872E-84E994A3FDE8}" destId="{2B7FF8AF-14BD-4327-8786-242039EF62B1}" srcOrd="0" destOrd="0" presId="urn:microsoft.com/office/officeart/2005/8/layout/process4"/>
    <dgm:cxn modelId="{984FC748-11AF-4D32-8831-33CC413CF547}" srcId="{C289BEEF-E05F-4763-872E-84E994A3FDE8}" destId="{B015E88C-6AA3-4701-9B31-130313CB4595}" srcOrd="0" destOrd="0" parTransId="{48A293BD-7846-43A7-869B-48E64C3EF732}" sibTransId="{DD07D94D-08E0-49C9-8686-4F74BEB924C8}"/>
    <dgm:cxn modelId="{FFF9CE9C-0FEC-4104-A228-8E4AFD092C8B}" srcId="{C289BEEF-E05F-4763-872E-84E994A3FDE8}" destId="{BE85463C-2CC5-4D93-97AE-BD01D6BBFA82}" srcOrd="1" destOrd="0" parTransId="{FD3D4893-9BD4-46A4-B0D4-082A8F12C4E1}" sibTransId="{89E59B57-FE6E-45FF-8B3C-A2C2C251FEDF}"/>
    <dgm:cxn modelId="{A5CB019F-7ABC-448B-A9DA-815D14702D58}" type="presOf" srcId="{B015E88C-6AA3-4701-9B31-130313CB4595}" destId="{EB05ED16-170E-4ABA-A9FC-1E534D3C8009}" srcOrd="0" destOrd="0" presId="urn:microsoft.com/office/officeart/2005/8/layout/process4"/>
    <dgm:cxn modelId="{0E2FBCA4-53BC-418A-A0EC-59FCF1B05BD4}" type="presParOf" srcId="{2B7FF8AF-14BD-4327-8786-242039EF62B1}" destId="{48F5FF15-AA94-4C12-82D5-F6315A0B9500}" srcOrd="0" destOrd="0" presId="urn:microsoft.com/office/officeart/2005/8/layout/process4"/>
    <dgm:cxn modelId="{C51D502D-97F7-44B6-90DE-CC5856577105}" type="presParOf" srcId="{48F5FF15-AA94-4C12-82D5-F6315A0B9500}" destId="{812116EE-53DE-498E-8E86-AA93E94C6B97}" srcOrd="0" destOrd="0" presId="urn:microsoft.com/office/officeart/2005/8/layout/process4"/>
    <dgm:cxn modelId="{2CDC2372-2F75-46D1-9B8D-B5597F7D3AD0}" type="presParOf" srcId="{2B7FF8AF-14BD-4327-8786-242039EF62B1}" destId="{5A8D3F90-6FDC-41D8-92F3-A5AC4A8307DC}" srcOrd="1" destOrd="0" presId="urn:microsoft.com/office/officeart/2005/8/layout/process4"/>
    <dgm:cxn modelId="{0E428FCA-6110-44A3-8439-5A9017BD5DA6}" type="presParOf" srcId="{2B7FF8AF-14BD-4327-8786-242039EF62B1}" destId="{6824061E-DAED-424C-872E-7CECA35A9E4C}" srcOrd="2" destOrd="0" presId="urn:microsoft.com/office/officeart/2005/8/layout/process4"/>
    <dgm:cxn modelId="{B6A26D37-C7A4-4E6E-9848-F1C8168844D7}" type="presParOf" srcId="{6824061E-DAED-424C-872E-7CECA35A9E4C}" destId="{EB05ED16-170E-4ABA-A9FC-1E534D3C8009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5FE23F4-C796-4DFA-BA2C-3C2D1CBDF95A}" type="doc">
      <dgm:prSet loTypeId="urn:microsoft.com/office/officeart/2005/8/layout/process2" loCatId="process" qsTypeId="urn:microsoft.com/office/officeart/2005/8/quickstyle/simple1" qsCatId="simple" csTypeId="urn:microsoft.com/office/officeart/2005/8/colors/accent0_3" csCatId="mainScheme" phldr="1"/>
      <dgm:spPr/>
    </dgm:pt>
    <dgm:pt modelId="{A9295A01-7D41-4E7E-9825-9150B891ED3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Se nos instruye a responder con urgencia mediante ayuno, oración, arrepentimiento y humillación, despertando del letargo espiritual y buscando a Dios con todo el corazón…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7AE78F98-682D-44D6-A519-325A562E86D1}" type="parTrans" cxnId="{0D6568B3-B740-4721-BB59-A45B1D213DE1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343914D3-E47F-45EF-BF4F-0C5DF582FEFC}" type="sibTrans" cxnId="{0D6568B3-B740-4721-BB59-A45B1D213DE1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159E62B6-13E0-4869-BB70-EEFE61533C75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…así somos llamados a reconocer nuestra total dependencia en la misericordia de Dios y a preparar nuestras vidas con reverencia y fidelidad ante los acontecimientos finales que se aproximan.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CA1C021B-5DBA-40A7-A1BC-A9329CE9C642}" type="parTrans" cxnId="{D929CC29-0E69-4FD0-B166-81337DE89D2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C0DD69B-E9FA-4600-9509-F9249845B120}" type="sibTrans" cxnId="{D929CC29-0E69-4FD0-B166-81337DE89D28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E49B479D-1419-460A-8520-80B59897B837}" type="pres">
      <dgm:prSet presAssocID="{25FE23F4-C796-4DFA-BA2C-3C2D1CBDF95A}" presName="linearFlow" presStyleCnt="0">
        <dgm:presLayoutVars>
          <dgm:resizeHandles val="exact"/>
        </dgm:presLayoutVars>
      </dgm:prSet>
      <dgm:spPr/>
    </dgm:pt>
    <dgm:pt modelId="{B8B01A48-5158-4B01-95A5-B542329FAA44}" type="pres">
      <dgm:prSet presAssocID="{A9295A01-7D41-4E7E-9825-9150B891ED3C}" presName="node" presStyleLbl="node1" presStyleIdx="0" presStyleCnt="2" custScaleX="168784">
        <dgm:presLayoutVars>
          <dgm:bulletEnabled val="1"/>
        </dgm:presLayoutVars>
      </dgm:prSet>
      <dgm:spPr/>
    </dgm:pt>
    <dgm:pt modelId="{382CD36A-3E34-4B81-8C4A-E26306AF1725}" type="pres">
      <dgm:prSet presAssocID="{343914D3-E47F-45EF-BF4F-0C5DF582FEFC}" presName="sibTrans" presStyleLbl="sibTrans2D1" presStyleIdx="0" presStyleCnt="1"/>
      <dgm:spPr/>
    </dgm:pt>
    <dgm:pt modelId="{32BDF438-5245-4F68-8BCB-807E45575FAE}" type="pres">
      <dgm:prSet presAssocID="{343914D3-E47F-45EF-BF4F-0C5DF582FEFC}" presName="connectorText" presStyleLbl="sibTrans2D1" presStyleIdx="0" presStyleCnt="1"/>
      <dgm:spPr/>
    </dgm:pt>
    <dgm:pt modelId="{A0E1A7E0-C695-4256-9F22-C68D3E88E48D}" type="pres">
      <dgm:prSet presAssocID="{159E62B6-13E0-4869-BB70-EEFE61533C75}" presName="node" presStyleLbl="node1" presStyleIdx="1" presStyleCnt="2" custScaleX="168784">
        <dgm:presLayoutVars>
          <dgm:bulletEnabled val="1"/>
        </dgm:presLayoutVars>
      </dgm:prSet>
      <dgm:spPr/>
    </dgm:pt>
  </dgm:ptLst>
  <dgm:cxnLst>
    <dgm:cxn modelId="{D929CC29-0E69-4FD0-B166-81337DE89D28}" srcId="{25FE23F4-C796-4DFA-BA2C-3C2D1CBDF95A}" destId="{159E62B6-13E0-4869-BB70-EEFE61533C75}" srcOrd="1" destOrd="0" parTransId="{CA1C021B-5DBA-40A7-A1BC-A9329CE9C642}" sibTransId="{2C0DD69B-E9FA-4600-9509-F9249845B120}"/>
    <dgm:cxn modelId="{2CE4FA63-6290-4713-A052-B75AB2945A81}" type="presOf" srcId="{159E62B6-13E0-4869-BB70-EEFE61533C75}" destId="{A0E1A7E0-C695-4256-9F22-C68D3E88E48D}" srcOrd="0" destOrd="0" presId="urn:microsoft.com/office/officeart/2005/8/layout/process2"/>
    <dgm:cxn modelId="{BABEA775-7D29-46F7-B559-D53B694F2814}" type="presOf" srcId="{343914D3-E47F-45EF-BF4F-0C5DF582FEFC}" destId="{32BDF438-5245-4F68-8BCB-807E45575FAE}" srcOrd="1" destOrd="0" presId="urn:microsoft.com/office/officeart/2005/8/layout/process2"/>
    <dgm:cxn modelId="{7A699876-06B3-42D5-BC15-35581B3709CE}" type="presOf" srcId="{25FE23F4-C796-4DFA-BA2C-3C2D1CBDF95A}" destId="{E49B479D-1419-460A-8520-80B59897B837}" srcOrd="0" destOrd="0" presId="urn:microsoft.com/office/officeart/2005/8/layout/process2"/>
    <dgm:cxn modelId="{F8B3C757-610B-47D9-B294-983B7A6E7EFA}" type="presOf" srcId="{343914D3-E47F-45EF-BF4F-0C5DF582FEFC}" destId="{382CD36A-3E34-4B81-8C4A-E26306AF1725}" srcOrd="0" destOrd="0" presId="urn:microsoft.com/office/officeart/2005/8/layout/process2"/>
    <dgm:cxn modelId="{0D6568B3-B740-4721-BB59-A45B1D213DE1}" srcId="{25FE23F4-C796-4DFA-BA2C-3C2D1CBDF95A}" destId="{A9295A01-7D41-4E7E-9825-9150B891ED3C}" srcOrd="0" destOrd="0" parTransId="{7AE78F98-682D-44D6-A519-325A562E86D1}" sibTransId="{343914D3-E47F-45EF-BF4F-0C5DF582FEFC}"/>
    <dgm:cxn modelId="{3748D0C0-2342-48B0-8BA9-5AA577E9BFF0}" type="presOf" srcId="{A9295A01-7D41-4E7E-9825-9150B891ED3C}" destId="{B8B01A48-5158-4B01-95A5-B542329FAA44}" srcOrd="0" destOrd="0" presId="urn:microsoft.com/office/officeart/2005/8/layout/process2"/>
    <dgm:cxn modelId="{5BA3B31B-E0E3-44CD-9D28-104BAAE3BAB7}" type="presParOf" srcId="{E49B479D-1419-460A-8520-80B59897B837}" destId="{B8B01A48-5158-4B01-95A5-B542329FAA44}" srcOrd="0" destOrd="0" presId="urn:microsoft.com/office/officeart/2005/8/layout/process2"/>
    <dgm:cxn modelId="{80C2A1DF-0079-490C-9467-BFD9DF91D6EA}" type="presParOf" srcId="{E49B479D-1419-460A-8520-80B59897B837}" destId="{382CD36A-3E34-4B81-8C4A-E26306AF1725}" srcOrd="1" destOrd="0" presId="urn:microsoft.com/office/officeart/2005/8/layout/process2"/>
    <dgm:cxn modelId="{D0BE5D8B-2F89-4A88-A8D8-3503738D6832}" type="presParOf" srcId="{382CD36A-3E34-4B81-8C4A-E26306AF1725}" destId="{32BDF438-5245-4F68-8BCB-807E45575FAE}" srcOrd="0" destOrd="0" presId="urn:microsoft.com/office/officeart/2005/8/layout/process2"/>
    <dgm:cxn modelId="{C71D8A43-79D7-4F07-9058-24732D7610D5}" type="presParOf" srcId="{E49B479D-1419-460A-8520-80B59897B837}" destId="{A0E1A7E0-C695-4256-9F22-C68D3E88E48D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La profecía lo revela como una manifestación divina gloriosa y aterradora en el que la naturaleza se estremece y las naciones tiemblan…</a:t>
          </a:r>
          <a:endParaRPr lang="es-EC" sz="21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…no será secreto ni silencioso, sino un evento visible, poderoso y decisivo, que marcará el fin del pecado y el inicio de la liberación final de los redimidos…</a:t>
          </a:r>
          <a:endParaRPr lang="es-EC" sz="2100" dirty="0">
            <a:latin typeface="Bw Modelica" panose="00000600000000000000" pitchFamily="50" charset="0"/>
          </a:endParaRP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2B76728A-097C-43F0-99EB-F0F00F7D8CD2}">
      <dgm:prSet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…para los fieles, esta escena es motivo de esperanza y redención; pero para quienes rechazaron la gracia divina, es un momento de terror y confusión.</a:t>
          </a:r>
          <a:endParaRPr lang="es-EC" sz="2100" dirty="0">
            <a:latin typeface="Bw Modelica" panose="00000600000000000000" pitchFamily="50" charset="0"/>
          </a:endParaRPr>
        </a:p>
      </dgm:t>
    </dgm:pt>
    <dgm:pt modelId="{B9019807-05DC-4754-9845-6148AA4805E2}" type="parTrans" cxnId="{212A07F0-C5C3-448D-8FAF-D4884EAA4879}">
      <dgm:prSet/>
      <dgm:spPr/>
      <dgm:t>
        <a:bodyPr/>
        <a:lstStyle/>
        <a:p>
          <a:endParaRPr lang="es-EC" sz="2100"/>
        </a:p>
      </dgm:t>
    </dgm:pt>
    <dgm:pt modelId="{859D0749-8C27-4EAB-8D26-43C66A495CE8}" type="sibTrans" cxnId="{212A07F0-C5C3-448D-8FAF-D4884EAA4879}">
      <dgm:prSet/>
      <dgm:spPr/>
      <dgm:t>
        <a:bodyPr/>
        <a:lstStyle/>
        <a:p>
          <a:endParaRPr lang="es-EC" sz="2100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3" custScaleX="277778" custScaleY="29171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3" custScaleX="277778" custScaleY="31585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D4694536-4D71-4364-BE48-68A4CCAF0D7F}" type="pres">
      <dgm:prSet presAssocID="{8054A7A7-2C65-4232-A11B-5224673DBAD0}" presName="sp" presStyleCnt="0"/>
      <dgm:spPr/>
    </dgm:pt>
    <dgm:pt modelId="{E8F38D7C-419A-4106-8414-18AA8A221E7B}" type="pres">
      <dgm:prSet presAssocID="{2B76728A-097C-43F0-99EB-F0F00F7D8CD2}" presName="linNode" presStyleCnt="0"/>
      <dgm:spPr/>
    </dgm:pt>
    <dgm:pt modelId="{EBB866DD-D083-4ED5-84F5-2F33000EBA59}" type="pres">
      <dgm:prSet presAssocID="{2B76728A-097C-43F0-99EB-F0F00F7D8CD2}" presName="parentText" presStyleLbl="node1" presStyleIdx="2" presStyleCnt="3" custScaleX="277778" custScaleY="29242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1D1F0D04-52AE-445F-89A0-CD75BECE77E8}" type="presOf" srcId="{2B76728A-097C-43F0-99EB-F0F00F7D8CD2}" destId="{EBB866DD-D083-4ED5-84F5-2F33000EBA59}" srcOrd="0" destOrd="0" presId="urn:microsoft.com/office/officeart/2005/8/layout/vList5"/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212A07F0-C5C3-448D-8FAF-D4884EAA4879}" srcId="{DE777566-25ED-412B-861E-9EE5B3378A4C}" destId="{2B76728A-097C-43F0-99EB-F0F00F7D8CD2}" srcOrd="2" destOrd="0" parTransId="{B9019807-05DC-4754-9845-6148AA4805E2}" sibTransId="{859D0749-8C27-4EAB-8D26-43C66A495C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  <dgm:cxn modelId="{59D233E2-59B3-40B3-A32A-94764857DA24}" type="presParOf" srcId="{0FCAC325-AD87-4A69-B81C-C68275993DBD}" destId="{D4694536-4D71-4364-BE48-68A4CCAF0D7F}" srcOrd="3" destOrd="0" presId="urn:microsoft.com/office/officeart/2005/8/layout/vList5"/>
    <dgm:cxn modelId="{5795768C-FBAB-4F76-AA0F-A701E344C534}" type="presParOf" srcId="{0FCAC325-AD87-4A69-B81C-C68275993DBD}" destId="{E8F38D7C-419A-4106-8414-18AA8A221E7B}" srcOrd="4" destOrd="0" presId="urn:microsoft.com/office/officeart/2005/8/layout/vList5"/>
    <dgm:cxn modelId="{F1D331E5-99BD-4055-846C-0BF9825FCE78}" type="presParOf" srcId="{E8F38D7C-419A-4106-8414-18AA8A221E7B}" destId="{EBB866DD-D083-4ED5-84F5-2F33000EBA5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AADCB15-8E72-46EA-A9D5-B2A137D86947}" type="doc">
      <dgm:prSet loTypeId="urn:microsoft.com/office/officeart/2009/3/layout/StepUpProcess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CCDB600E-6853-400B-9F3A-E1C9CB4AB78F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Dios garantiza que a quienes se arrepienten con sinceridad, es decir se alejan del yo, reciben a Cristo y expresan un corazón verdaderamente afligido por el pecado…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6869E0C7-8EDD-4A51-B474-F34335F31C2A}" type="parTrans" cxnId="{33BBD142-A228-49A7-9B27-EA6C9552542F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72FBC1D-830F-4B97-9EF9-B51A29AD648E}" type="sibTrans" cxnId="{33BBD142-A228-49A7-9B27-EA6C9552542F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B1530D3C-0750-46D8-AAE7-A2C0F840A60D}">
      <dgm:prSet phldrT="[Texto]" phldr="0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…Él se acerca, los perdona y los restaura, porque es misericordioso, y salva a los quebrantados y contritos que se vuelven a Él con todo el corazón.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C0A1742F-CFC5-4FF8-9E9F-757DB13F39A6}" type="parTrans" cxnId="{380C3402-16C6-4C54-8D42-A49873A522FF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F4DC7537-A8D6-4776-8C27-23E1D184FA71}" type="sibTrans" cxnId="{380C3402-16C6-4C54-8D42-A49873A522FF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55EAE2E4-C427-4F8E-9E86-29F143C8D891}" type="pres">
      <dgm:prSet presAssocID="{1AADCB15-8E72-46EA-A9D5-B2A137D86947}" presName="rootnode" presStyleCnt="0">
        <dgm:presLayoutVars>
          <dgm:chMax/>
          <dgm:chPref/>
          <dgm:dir/>
          <dgm:animLvl val="lvl"/>
        </dgm:presLayoutVars>
      </dgm:prSet>
      <dgm:spPr/>
    </dgm:pt>
    <dgm:pt modelId="{998C1954-32AC-4FE2-9D81-EA890B20790F}" type="pres">
      <dgm:prSet presAssocID="{CCDB600E-6853-400B-9F3A-E1C9CB4AB78F}" presName="composite" presStyleCnt="0"/>
      <dgm:spPr/>
    </dgm:pt>
    <dgm:pt modelId="{600725F7-C10E-4F55-ADE7-5FD1A7625C49}" type="pres">
      <dgm:prSet presAssocID="{CCDB600E-6853-400B-9F3A-E1C9CB4AB78F}" presName="LShape" presStyleLbl="alignNode1" presStyleIdx="0" presStyleCnt="3"/>
      <dgm:spPr/>
    </dgm:pt>
    <dgm:pt modelId="{C16FA311-1A6B-41BD-8920-954F5966D096}" type="pres">
      <dgm:prSet presAssocID="{CCDB600E-6853-400B-9F3A-E1C9CB4AB78F}" presName="ParentText" presStyleLbl="revTx" presStyleIdx="0" presStyleCnt="2" custScaleX="107312" custLinFactNeighborX="3377">
        <dgm:presLayoutVars>
          <dgm:chMax val="0"/>
          <dgm:chPref val="0"/>
          <dgm:bulletEnabled val="1"/>
        </dgm:presLayoutVars>
      </dgm:prSet>
      <dgm:spPr/>
    </dgm:pt>
    <dgm:pt modelId="{6BC8B5A8-B0AD-44EF-966C-82EEF7D2AFDB}" type="pres">
      <dgm:prSet presAssocID="{CCDB600E-6853-400B-9F3A-E1C9CB4AB78F}" presName="Triangle" presStyleLbl="alignNode1" presStyleIdx="1" presStyleCnt="3"/>
      <dgm:spPr/>
    </dgm:pt>
    <dgm:pt modelId="{C7B48830-FBEB-4B17-A9B2-6EAD4E85F2DC}" type="pres">
      <dgm:prSet presAssocID="{872FBC1D-830F-4B97-9EF9-B51A29AD648E}" presName="sibTrans" presStyleCnt="0"/>
      <dgm:spPr/>
    </dgm:pt>
    <dgm:pt modelId="{60C7E832-1C4C-4D83-8001-C9C7038DBAE8}" type="pres">
      <dgm:prSet presAssocID="{872FBC1D-830F-4B97-9EF9-B51A29AD648E}" presName="space" presStyleCnt="0"/>
      <dgm:spPr/>
    </dgm:pt>
    <dgm:pt modelId="{0F19D0D4-14B1-4D7A-930F-B441A278FDA5}" type="pres">
      <dgm:prSet presAssocID="{B1530D3C-0750-46D8-AAE7-A2C0F840A60D}" presName="composite" presStyleCnt="0"/>
      <dgm:spPr/>
    </dgm:pt>
    <dgm:pt modelId="{CB7F3DD4-B914-485B-8D73-F737E38B94BB}" type="pres">
      <dgm:prSet presAssocID="{B1530D3C-0750-46D8-AAE7-A2C0F840A60D}" presName="LShape" presStyleLbl="alignNode1" presStyleIdx="2" presStyleCnt="3"/>
      <dgm:spPr/>
    </dgm:pt>
    <dgm:pt modelId="{05920144-7703-48CD-9EF6-A3C34B616019}" type="pres">
      <dgm:prSet presAssocID="{B1530D3C-0750-46D8-AAE7-A2C0F840A60D}" presName="ParentText" presStyleLbl="revTx" presStyleIdx="1" presStyleCnt="2" custScaleX="100705" custLinFactNeighborX="-723">
        <dgm:presLayoutVars>
          <dgm:chMax val="0"/>
          <dgm:chPref val="0"/>
          <dgm:bulletEnabled val="1"/>
        </dgm:presLayoutVars>
      </dgm:prSet>
      <dgm:spPr/>
    </dgm:pt>
  </dgm:ptLst>
  <dgm:cxnLst>
    <dgm:cxn modelId="{380C3402-16C6-4C54-8D42-A49873A522FF}" srcId="{1AADCB15-8E72-46EA-A9D5-B2A137D86947}" destId="{B1530D3C-0750-46D8-AAE7-A2C0F840A60D}" srcOrd="1" destOrd="0" parTransId="{C0A1742F-CFC5-4FF8-9E9F-757DB13F39A6}" sibTransId="{F4DC7537-A8D6-4776-8C27-23E1D184FA71}"/>
    <dgm:cxn modelId="{33BBD142-A228-49A7-9B27-EA6C9552542F}" srcId="{1AADCB15-8E72-46EA-A9D5-B2A137D86947}" destId="{CCDB600E-6853-400B-9F3A-E1C9CB4AB78F}" srcOrd="0" destOrd="0" parTransId="{6869E0C7-8EDD-4A51-B474-F34335F31C2A}" sibTransId="{872FBC1D-830F-4B97-9EF9-B51A29AD648E}"/>
    <dgm:cxn modelId="{3CD38CD3-5F4D-4EE7-8F69-2A2B1D96E13F}" type="presOf" srcId="{B1530D3C-0750-46D8-AAE7-A2C0F840A60D}" destId="{05920144-7703-48CD-9EF6-A3C34B616019}" srcOrd="0" destOrd="0" presId="urn:microsoft.com/office/officeart/2009/3/layout/StepUpProcess"/>
    <dgm:cxn modelId="{09F804E0-D105-4762-9F2D-CAFCB7C33B3C}" type="presOf" srcId="{CCDB600E-6853-400B-9F3A-E1C9CB4AB78F}" destId="{C16FA311-1A6B-41BD-8920-954F5966D096}" srcOrd="0" destOrd="0" presId="urn:microsoft.com/office/officeart/2009/3/layout/StepUpProcess"/>
    <dgm:cxn modelId="{2CC165F3-44A6-4607-8EB4-2C5F59FB041B}" type="presOf" srcId="{1AADCB15-8E72-46EA-A9D5-B2A137D86947}" destId="{55EAE2E4-C427-4F8E-9E86-29F143C8D891}" srcOrd="0" destOrd="0" presId="urn:microsoft.com/office/officeart/2009/3/layout/StepUpProcess"/>
    <dgm:cxn modelId="{49C93135-FD12-4977-A31E-DB7EDF6F59AD}" type="presParOf" srcId="{55EAE2E4-C427-4F8E-9E86-29F143C8D891}" destId="{998C1954-32AC-4FE2-9D81-EA890B20790F}" srcOrd="0" destOrd="0" presId="urn:microsoft.com/office/officeart/2009/3/layout/StepUpProcess"/>
    <dgm:cxn modelId="{573F780D-97AF-40BD-847D-2CBB7AC7FA32}" type="presParOf" srcId="{998C1954-32AC-4FE2-9D81-EA890B20790F}" destId="{600725F7-C10E-4F55-ADE7-5FD1A7625C49}" srcOrd="0" destOrd="0" presId="urn:microsoft.com/office/officeart/2009/3/layout/StepUpProcess"/>
    <dgm:cxn modelId="{868E4CEA-8C70-483F-BFE1-DD793FC8A276}" type="presParOf" srcId="{998C1954-32AC-4FE2-9D81-EA890B20790F}" destId="{C16FA311-1A6B-41BD-8920-954F5966D096}" srcOrd="1" destOrd="0" presId="urn:microsoft.com/office/officeart/2009/3/layout/StepUpProcess"/>
    <dgm:cxn modelId="{5CA4A60C-4EE7-440F-AF17-C732C0FCFCA6}" type="presParOf" srcId="{998C1954-32AC-4FE2-9D81-EA890B20790F}" destId="{6BC8B5A8-B0AD-44EF-966C-82EEF7D2AFDB}" srcOrd="2" destOrd="0" presId="urn:microsoft.com/office/officeart/2009/3/layout/StepUpProcess"/>
    <dgm:cxn modelId="{DF5489D6-8DA8-4CBA-859B-A22FD5B49557}" type="presParOf" srcId="{55EAE2E4-C427-4F8E-9E86-29F143C8D891}" destId="{C7B48830-FBEB-4B17-A9B2-6EAD4E85F2DC}" srcOrd="1" destOrd="0" presId="urn:microsoft.com/office/officeart/2009/3/layout/StepUpProcess"/>
    <dgm:cxn modelId="{B96D52D5-99A7-48D4-87FC-C34A39E34E2A}" type="presParOf" srcId="{C7B48830-FBEB-4B17-A9B2-6EAD4E85F2DC}" destId="{60C7E832-1C4C-4D83-8001-C9C7038DBAE8}" srcOrd="0" destOrd="0" presId="urn:microsoft.com/office/officeart/2009/3/layout/StepUpProcess"/>
    <dgm:cxn modelId="{5B7303C2-779C-4E4C-AD95-6DBEC1095DEF}" type="presParOf" srcId="{55EAE2E4-C427-4F8E-9E86-29F143C8D891}" destId="{0F19D0D4-14B1-4D7A-930F-B441A278FDA5}" srcOrd="2" destOrd="0" presId="urn:microsoft.com/office/officeart/2009/3/layout/StepUpProcess"/>
    <dgm:cxn modelId="{4A736F91-6EAE-48D8-9902-42E8482B19B4}" type="presParOf" srcId="{0F19D0D4-14B1-4D7A-930F-B441A278FDA5}" destId="{CB7F3DD4-B914-485B-8D73-F737E38B94BB}" srcOrd="0" destOrd="0" presId="urn:microsoft.com/office/officeart/2009/3/layout/StepUpProcess"/>
    <dgm:cxn modelId="{1D656DED-CD5C-439F-ADEE-76EE9773D660}" type="presParOf" srcId="{0F19D0D4-14B1-4D7A-930F-B441A278FDA5}" destId="{05920144-7703-48CD-9EF6-A3C34B616019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Implica acudir a Dios en lo secreto con un corazón sincero y contrito, reconociendo nuestros pecados sin excusas, y confesándolos a Dios…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B76728A-097C-43F0-99EB-F0F00F7D8CD2}">
      <dgm:prSet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…al hacerlo, debemos confiar plenamente en la fidelidad y justicia de Dios para perdonar y limpiar de toda maldad.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B9019807-05DC-4754-9845-6148AA4805E2}" type="parTrans" cxnId="{212A07F0-C5C3-448D-8FAF-D4884EAA4879}">
      <dgm:prSet/>
      <dgm:spPr/>
      <dgm:t>
        <a:bodyPr/>
        <a:lstStyle/>
        <a:p>
          <a:endParaRPr lang="es-EC"/>
        </a:p>
      </dgm:t>
    </dgm:pt>
    <dgm:pt modelId="{859D0749-8C27-4EAB-8D26-43C66A495CE8}" type="sibTrans" cxnId="{212A07F0-C5C3-448D-8FAF-D4884EAA4879}">
      <dgm:prSet/>
      <dgm:spPr/>
      <dgm:t>
        <a:bodyPr/>
        <a:lstStyle/>
        <a:p>
          <a:endParaRPr lang="es-EC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7778" custScaleY="37368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E8F38D7C-419A-4106-8414-18AA8A221E7B}" type="pres">
      <dgm:prSet presAssocID="{2B76728A-097C-43F0-99EB-F0F00F7D8CD2}" presName="linNode" presStyleCnt="0"/>
      <dgm:spPr/>
    </dgm:pt>
    <dgm:pt modelId="{EBB866DD-D083-4ED5-84F5-2F33000EBA59}" type="pres">
      <dgm:prSet presAssocID="{2B76728A-097C-43F0-99EB-F0F00F7D8CD2}" presName="parentText" presStyleLbl="node1" presStyleIdx="1" presStyleCnt="2" custScaleX="277778" custScaleY="36106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</dgm:ptLst>
  <dgm:cxnLst>
    <dgm:cxn modelId="{1D1F0D04-52AE-445F-89A0-CD75BECE77E8}" type="presOf" srcId="{2B76728A-097C-43F0-99EB-F0F00F7D8CD2}" destId="{EBB866DD-D083-4ED5-84F5-2F33000EBA59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212A07F0-C5C3-448D-8FAF-D4884EAA4879}" srcId="{DE777566-25ED-412B-861E-9EE5B3378A4C}" destId="{2B76728A-097C-43F0-99EB-F0F00F7D8CD2}" srcOrd="1" destOrd="0" parTransId="{B9019807-05DC-4754-9845-6148AA4805E2}" sibTransId="{859D0749-8C27-4EAB-8D26-43C66A495C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5795768C-FBAB-4F76-AA0F-A701E344C534}" type="presParOf" srcId="{0FCAC325-AD87-4A69-B81C-C68275993DBD}" destId="{E8F38D7C-419A-4106-8414-18AA8A221E7B}" srcOrd="2" destOrd="0" presId="urn:microsoft.com/office/officeart/2005/8/layout/vList5"/>
    <dgm:cxn modelId="{F1D331E5-99BD-4055-846C-0BF9825FCE78}" type="presParOf" srcId="{E8F38D7C-419A-4106-8414-18AA8A221E7B}" destId="{EBB866DD-D083-4ED5-84F5-2F33000EBA5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A5585B9-5191-41D8-B789-C1E50EAFF424}" type="doc">
      <dgm:prSet loTypeId="urn:microsoft.com/office/officeart/2005/8/layout/lProcess3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D523F6B8-358B-44AC-A810-FD6247CC385D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La iglesia está llamada a unirse en ayuno, oración, confesión, intercesión y arrepentimiento sincero…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8D91D29A-85F1-4218-9ADE-11BE674AB9D3}" type="parTrans" cxnId="{1E70C8BA-34BA-4AAA-B514-A2F81077E86B}">
      <dgm:prSet/>
      <dgm:spPr/>
      <dgm:t>
        <a:bodyPr/>
        <a:lstStyle/>
        <a:p>
          <a:endParaRPr lang="es-EC"/>
        </a:p>
      </dgm:t>
    </dgm:pt>
    <dgm:pt modelId="{5A22EDB5-7A50-4513-A330-869B54527BF6}" type="sibTrans" cxnId="{1E70C8BA-34BA-4AAA-B514-A2F81077E86B}">
      <dgm:prSet/>
      <dgm:spPr/>
      <dgm:t>
        <a:bodyPr/>
        <a:lstStyle/>
        <a:p>
          <a:endParaRPr lang="es-EC"/>
        </a:p>
      </dgm:t>
    </dgm:pt>
    <dgm:pt modelId="{9BFF9D80-2D0C-41CF-964B-E286A72FCC51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…tanto ministros como pueblo son llamados a afligir el alma y humillarse delante de Dios, confesando su condición espiritual…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759648A7-BE2A-489B-83BC-6624FC028F99}" type="parTrans" cxnId="{92C16516-7478-4223-A803-09168DBB8A8F}">
      <dgm:prSet/>
      <dgm:spPr/>
      <dgm:t>
        <a:bodyPr/>
        <a:lstStyle/>
        <a:p>
          <a:endParaRPr lang="es-EC"/>
        </a:p>
      </dgm:t>
    </dgm:pt>
    <dgm:pt modelId="{3A8B0B8F-F69F-4E1B-B1DC-2CBAA71E93C6}" type="sibTrans" cxnId="{92C16516-7478-4223-A803-09168DBB8A8F}">
      <dgm:prSet/>
      <dgm:spPr/>
      <dgm:t>
        <a:bodyPr/>
        <a:lstStyle/>
        <a:p>
          <a:endParaRPr lang="es-EC"/>
        </a:p>
      </dgm:t>
    </dgm:pt>
    <dgm:pt modelId="{A5451605-FFCB-4F3A-B27F-BFE1F12EEB9E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…y clamando con fervor por la misericordia divina, no solo para sus propias almas, sino también por las almas de sus semejantes. </a:t>
          </a:r>
          <a:endParaRPr lang="es-EC" sz="2200" dirty="0">
            <a:latin typeface="Bw Modelica" panose="00000600000000000000" pitchFamily="50" charset="0"/>
          </a:endParaRPr>
        </a:p>
      </dgm:t>
    </dgm:pt>
    <dgm:pt modelId="{4B0A9E85-852F-49B5-B425-29B4EFBC39EE}" type="parTrans" cxnId="{2005D028-4621-4076-A4DB-134833029C5E}">
      <dgm:prSet/>
      <dgm:spPr/>
      <dgm:t>
        <a:bodyPr/>
        <a:lstStyle/>
        <a:p>
          <a:endParaRPr lang="es-EC"/>
        </a:p>
      </dgm:t>
    </dgm:pt>
    <dgm:pt modelId="{B07448D3-FBA3-4B31-9D6F-CEE99F2E0724}" type="sibTrans" cxnId="{2005D028-4621-4076-A4DB-134833029C5E}">
      <dgm:prSet/>
      <dgm:spPr/>
      <dgm:t>
        <a:bodyPr/>
        <a:lstStyle/>
        <a:p>
          <a:endParaRPr lang="es-EC"/>
        </a:p>
      </dgm:t>
    </dgm:pt>
    <dgm:pt modelId="{568FB11E-DB13-43D3-859F-59EA27B96938}" type="pres">
      <dgm:prSet presAssocID="{3A5585B9-5191-41D8-B789-C1E50EAFF424}" presName="Name0" presStyleCnt="0">
        <dgm:presLayoutVars>
          <dgm:chPref val="3"/>
          <dgm:dir val="rev"/>
          <dgm:animLvl val="lvl"/>
          <dgm:resizeHandles/>
        </dgm:presLayoutVars>
      </dgm:prSet>
      <dgm:spPr/>
    </dgm:pt>
    <dgm:pt modelId="{98ED776C-D925-4192-B7D5-B14D411B3883}" type="pres">
      <dgm:prSet presAssocID="{D523F6B8-358B-44AC-A810-FD6247CC385D}" presName="horFlow" presStyleCnt="0"/>
      <dgm:spPr/>
    </dgm:pt>
    <dgm:pt modelId="{680B4DF0-7777-449B-8BC5-128CB95E23DF}" type="pres">
      <dgm:prSet presAssocID="{D523F6B8-358B-44AC-A810-FD6247CC385D}" presName="bigChev" presStyleLbl="node1" presStyleIdx="0" presStyleCnt="3" custScaleX="273624" custScaleY="171701"/>
      <dgm:spPr/>
    </dgm:pt>
    <dgm:pt modelId="{2A7820D1-5237-408E-8D35-9FAC00810E5C}" type="pres">
      <dgm:prSet presAssocID="{D523F6B8-358B-44AC-A810-FD6247CC385D}" presName="vSp" presStyleCnt="0"/>
      <dgm:spPr/>
    </dgm:pt>
    <dgm:pt modelId="{ED02BAAD-ECC8-4421-80F5-75069BCD4B26}" type="pres">
      <dgm:prSet presAssocID="{9BFF9D80-2D0C-41CF-964B-E286A72FCC51}" presName="horFlow" presStyleCnt="0"/>
      <dgm:spPr/>
    </dgm:pt>
    <dgm:pt modelId="{A56FA087-F3E2-4A96-8037-C4ACABD84949}" type="pres">
      <dgm:prSet presAssocID="{9BFF9D80-2D0C-41CF-964B-E286A72FCC51}" presName="bigChev" presStyleLbl="node1" presStyleIdx="1" presStyleCnt="3" custScaleX="273624" custScaleY="175601"/>
      <dgm:spPr/>
    </dgm:pt>
    <dgm:pt modelId="{16554D72-313F-489F-B3B2-604EBDBC8146}" type="pres">
      <dgm:prSet presAssocID="{9BFF9D80-2D0C-41CF-964B-E286A72FCC51}" presName="vSp" presStyleCnt="0"/>
      <dgm:spPr/>
    </dgm:pt>
    <dgm:pt modelId="{E0B18C5A-F7A1-4D2B-9F3A-33C30EDDA746}" type="pres">
      <dgm:prSet presAssocID="{A5451605-FFCB-4F3A-B27F-BFE1F12EEB9E}" presName="horFlow" presStyleCnt="0"/>
      <dgm:spPr/>
    </dgm:pt>
    <dgm:pt modelId="{EEABFEA6-5D8E-4B4B-B2C9-30FF763E556A}" type="pres">
      <dgm:prSet presAssocID="{A5451605-FFCB-4F3A-B27F-BFE1F12EEB9E}" presName="bigChev" presStyleLbl="node1" presStyleIdx="2" presStyleCnt="3" custScaleX="273624" custScaleY="175563"/>
      <dgm:spPr/>
    </dgm:pt>
  </dgm:ptLst>
  <dgm:cxnLst>
    <dgm:cxn modelId="{B4758314-A681-476A-8A13-224C5E415A9D}" type="presOf" srcId="{D523F6B8-358B-44AC-A810-FD6247CC385D}" destId="{680B4DF0-7777-449B-8BC5-128CB95E23DF}" srcOrd="0" destOrd="0" presId="urn:microsoft.com/office/officeart/2005/8/layout/lProcess3"/>
    <dgm:cxn modelId="{92C16516-7478-4223-A803-09168DBB8A8F}" srcId="{3A5585B9-5191-41D8-B789-C1E50EAFF424}" destId="{9BFF9D80-2D0C-41CF-964B-E286A72FCC51}" srcOrd="1" destOrd="0" parTransId="{759648A7-BE2A-489B-83BC-6624FC028F99}" sibTransId="{3A8B0B8F-F69F-4E1B-B1DC-2CBAA71E93C6}"/>
    <dgm:cxn modelId="{2005D028-4621-4076-A4DB-134833029C5E}" srcId="{3A5585B9-5191-41D8-B789-C1E50EAFF424}" destId="{A5451605-FFCB-4F3A-B27F-BFE1F12EEB9E}" srcOrd="2" destOrd="0" parTransId="{4B0A9E85-852F-49B5-B425-29B4EFBC39EE}" sibTransId="{B07448D3-FBA3-4B31-9D6F-CEE99F2E0724}"/>
    <dgm:cxn modelId="{B1CBF44F-808A-4421-9095-00DB6C697A33}" type="presOf" srcId="{9BFF9D80-2D0C-41CF-964B-E286A72FCC51}" destId="{A56FA087-F3E2-4A96-8037-C4ACABD84949}" srcOrd="0" destOrd="0" presId="urn:microsoft.com/office/officeart/2005/8/layout/lProcess3"/>
    <dgm:cxn modelId="{1E70C8BA-34BA-4AAA-B514-A2F81077E86B}" srcId="{3A5585B9-5191-41D8-B789-C1E50EAFF424}" destId="{D523F6B8-358B-44AC-A810-FD6247CC385D}" srcOrd="0" destOrd="0" parTransId="{8D91D29A-85F1-4218-9ADE-11BE674AB9D3}" sibTransId="{5A22EDB5-7A50-4513-A330-869B54527BF6}"/>
    <dgm:cxn modelId="{498ED1C0-B304-4D25-9CBD-58FDCE3B5365}" type="presOf" srcId="{3A5585B9-5191-41D8-B789-C1E50EAFF424}" destId="{568FB11E-DB13-43D3-859F-59EA27B96938}" srcOrd="0" destOrd="0" presId="urn:microsoft.com/office/officeart/2005/8/layout/lProcess3"/>
    <dgm:cxn modelId="{C5DC2BC7-E261-4AB6-A88F-9E84E6716027}" type="presOf" srcId="{A5451605-FFCB-4F3A-B27F-BFE1F12EEB9E}" destId="{EEABFEA6-5D8E-4B4B-B2C9-30FF763E556A}" srcOrd="0" destOrd="0" presId="urn:microsoft.com/office/officeart/2005/8/layout/lProcess3"/>
    <dgm:cxn modelId="{038E65F8-3DB7-4800-B542-A1ED1964D8B5}" type="presParOf" srcId="{568FB11E-DB13-43D3-859F-59EA27B96938}" destId="{98ED776C-D925-4192-B7D5-B14D411B3883}" srcOrd="0" destOrd="0" presId="urn:microsoft.com/office/officeart/2005/8/layout/lProcess3"/>
    <dgm:cxn modelId="{C8A58D7C-D5FE-490D-B6E8-7CCAE514FE61}" type="presParOf" srcId="{98ED776C-D925-4192-B7D5-B14D411B3883}" destId="{680B4DF0-7777-449B-8BC5-128CB95E23DF}" srcOrd="0" destOrd="0" presId="urn:microsoft.com/office/officeart/2005/8/layout/lProcess3"/>
    <dgm:cxn modelId="{64D3C741-CA71-47F6-95CA-98E701C484FB}" type="presParOf" srcId="{568FB11E-DB13-43D3-859F-59EA27B96938}" destId="{2A7820D1-5237-408E-8D35-9FAC00810E5C}" srcOrd="1" destOrd="0" presId="urn:microsoft.com/office/officeart/2005/8/layout/lProcess3"/>
    <dgm:cxn modelId="{0A483977-3097-4A96-A513-06A6EF94887A}" type="presParOf" srcId="{568FB11E-DB13-43D3-859F-59EA27B96938}" destId="{ED02BAAD-ECC8-4421-80F5-75069BCD4B26}" srcOrd="2" destOrd="0" presId="urn:microsoft.com/office/officeart/2005/8/layout/lProcess3"/>
    <dgm:cxn modelId="{6526EBC1-3B30-45B9-BA64-2A57B0140FD9}" type="presParOf" srcId="{ED02BAAD-ECC8-4421-80F5-75069BCD4B26}" destId="{A56FA087-F3E2-4A96-8037-C4ACABD84949}" srcOrd="0" destOrd="0" presId="urn:microsoft.com/office/officeart/2005/8/layout/lProcess3"/>
    <dgm:cxn modelId="{B3F1008D-38DB-474F-ABD0-7DB8EB6DBFC9}" type="presParOf" srcId="{568FB11E-DB13-43D3-859F-59EA27B96938}" destId="{16554D72-313F-489F-B3B2-604EBDBC8146}" srcOrd="3" destOrd="0" presId="urn:microsoft.com/office/officeart/2005/8/layout/lProcess3"/>
    <dgm:cxn modelId="{EFE858DD-C961-4C72-B8B5-0F0ABC36DDB6}" type="presParOf" srcId="{568FB11E-DB13-43D3-859F-59EA27B96938}" destId="{E0B18C5A-F7A1-4D2B-9F3A-33C30EDDA746}" srcOrd="4" destOrd="0" presId="urn:microsoft.com/office/officeart/2005/8/layout/lProcess3"/>
    <dgm:cxn modelId="{FB0378AB-C566-4A06-BADC-ED9545B5517E}" type="presParOf" srcId="{E0B18C5A-F7A1-4D2B-9F3A-33C30EDDA746}" destId="{EEABFEA6-5D8E-4B4B-B2C9-30FF763E556A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3A5585B9-5191-41D8-B789-C1E50EAFF424}" type="doc">
      <dgm:prSet loTypeId="urn:microsoft.com/office/officeart/2005/8/layout/lProcess3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D523F6B8-358B-44AC-A810-FD6247CC385D}">
      <dgm:prSet phldrT="[Texto]" custT="1"/>
      <dgm:spPr/>
      <dgm:t>
        <a:bodyPr/>
        <a:lstStyle/>
        <a:p>
          <a:pPr algn="l"/>
          <a:r>
            <a:rPr lang="es-ES" sz="2200" dirty="0">
              <a:latin typeface="Bw Modelica" panose="00000600000000000000" pitchFamily="50" charset="0"/>
            </a:rPr>
            <a:t>Dios desea responder las oraciones de su pueblo derramando abundante poder espiritual…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8D91D29A-85F1-4218-9ADE-11BE674AB9D3}" type="parTrans" cxnId="{1E70C8BA-34BA-4AAA-B514-A2F81077E86B}">
      <dgm:prSet/>
      <dgm:spPr/>
      <dgm:t>
        <a:bodyPr/>
        <a:lstStyle/>
        <a:p>
          <a:pPr algn="l"/>
          <a:endParaRPr lang="es-EC"/>
        </a:p>
      </dgm:t>
    </dgm:pt>
    <dgm:pt modelId="{5A22EDB5-7A50-4513-A330-869B54527BF6}" type="sibTrans" cxnId="{1E70C8BA-34BA-4AAA-B514-A2F81077E86B}">
      <dgm:prSet/>
      <dgm:spPr/>
      <dgm:t>
        <a:bodyPr/>
        <a:lstStyle/>
        <a:p>
          <a:pPr algn="l"/>
          <a:endParaRPr lang="es-EC"/>
        </a:p>
      </dgm:t>
    </dgm:pt>
    <dgm:pt modelId="{9BFF9D80-2D0C-41CF-964B-E286A72FCC51}">
      <dgm:prSet phldrT="[Texto]" custT="1"/>
      <dgm:spPr/>
      <dgm:t>
        <a:bodyPr/>
        <a:lstStyle/>
        <a:p>
          <a:pPr algn="l"/>
          <a:r>
            <a:rPr lang="es-ES" sz="2200" dirty="0">
              <a:latin typeface="Bw Modelica" panose="00000600000000000000" pitchFamily="50" charset="0"/>
            </a:rPr>
            <a:t>…y aunque el enemigo intente obstaculizar la obra de Dios levantando oposición, nada podrá detener el avance de la verdad…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759648A7-BE2A-489B-83BC-6624FC028F99}" type="parTrans" cxnId="{92C16516-7478-4223-A803-09168DBB8A8F}">
      <dgm:prSet/>
      <dgm:spPr/>
      <dgm:t>
        <a:bodyPr/>
        <a:lstStyle/>
        <a:p>
          <a:pPr algn="l"/>
          <a:endParaRPr lang="es-EC"/>
        </a:p>
      </dgm:t>
    </dgm:pt>
    <dgm:pt modelId="{3A8B0B8F-F69F-4E1B-B1DC-2CBAA71E93C6}" type="sibTrans" cxnId="{92C16516-7478-4223-A803-09168DBB8A8F}">
      <dgm:prSet/>
      <dgm:spPr/>
      <dgm:t>
        <a:bodyPr/>
        <a:lstStyle/>
        <a:p>
          <a:pPr algn="l"/>
          <a:endParaRPr lang="es-EC"/>
        </a:p>
      </dgm:t>
    </dgm:pt>
    <dgm:pt modelId="{A5451605-FFCB-4F3A-B27F-BFE1F12EEB9E}">
      <dgm:prSet phldrT="[Texto]" custT="1"/>
      <dgm:spPr/>
      <dgm:t>
        <a:bodyPr/>
        <a:lstStyle/>
        <a:p>
          <a:pPr algn="l"/>
          <a:r>
            <a:rPr lang="es-ES" sz="2200" dirty="0">
              <a:latin typeface="Bw Modelica" panose="00000600000000000000" pitchFamily="50" charset="0"/>
            </a:rPr>
            <a:t>…el Espíritu Santo fortalecerá y preparará a la iglesia para proclamar con autoridad y poder el mensaje final a todo el mundo.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4B0A9E85-852F-49B5-B425-29B4EFBC39EE}" type="parTrans" cxnId="{2005D028-4621-4076-A4DB-134833029C5E}">
      <dgm:prSet/>
      <dgm:spPr/>
      <dgm:t>
        <a:bodyPr/>
        <a:lstStyle/>
        <a:p>
          <a:pPr algn="l"/>
          <a:endParaRPr lang="es-EC"/>
        </a:p>
      </dgm:t>
    </dgm:pt>
    <dgm:pt modelId="{B07448D3-FBA3-4B31-9D6F-CEE99F2E0724}" type="sibTrans" cxnId="{2005D028-4621-4076-A4DB-134833029C5E}">
      <dgm:prSet/>
      <dgm:spPr/>
      <dgm:t>
        <a:bodyPr/>
        <a:lstStyle/>
        <a:p>
          <a:pPr algn="l"/>
          <a:endParaRPr lang="es-EC"/>
        </a:p>
      </dgm:t>
    </dgm:pt>
    <dgm:pt modelId="{568FB11E-DB13-43D3-859F-59EA27B96938}" type="pres">
      <dgm:prSet presAssocID="{3A5585B9-5191-41D8-B789-C1E50EAFF424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98ED776C-D925-4192-B7D5-B14D411B3883}" type="pres">
      <dgm:prSet presAssocID="{D523F6B8-358B-44AC-A810-FD6247CC385D}" presName="horFlow" presStyleCnt="0"/>
      <dgm:spPr/>
    </dgm:pt>
    <dgm:pt modelId="{680B4DF0-7777-449B-8BC5-128CB95E23DF}" type="pres">
      <dgm:prSet presAssocID="{D523F6B8-358B-44AC-A810-FD6247CC385D}" presName="bigChev" presStyleLbl="node1" presStyleIdx="0" presStyleCnt="3" custScaleX="228211" custScaleY="165845"/>
      <dgm:spPr>
        <a:prstGeom prst="homePlate">
          <a:avLst/>
        </a:prstGeom>
      </dgm:spPr>
    </dgm:pt>
    <dgm:pt modelId="{2A7820D1-5237-408E-8D35-9FAC00810E5C}" type="pres">
      <dgm:prSet presAssocID="{D523F6B8-358B-44AC-A810-FD6247CC385D}" presName="vSp" presStyleCnt="0"/>
      <dgm:spPr/>
    </dgm:pt>
    <dgm:pt modelId="{ED02BAAD-ECC8-4421-80F5-75069BCD4B26}" type="pres">
      <dgm:prSet presAssocID="{9BFF9D80-2D0C-41CF-964B-E286A72FCC51}" presName="horFlow" presStyleCnt="0"/>
      <dgm:spPr/>
    </dgm:pt>
    <dgm:pt modelId="{A56FA087-F3E2-4A96-8037-C4ACABD84949}" type="pres">
      <dgm:prSet presAssocID="{9BFF9D80-2D0C-41CF-964B-E286A72FCC51}" presName="bigChev" presStyleLbl="node1" presStyleIdx="1" presStyleCnt="3" custScaleX="228211" custScaleY="165845"/>
      <dgm:spPr>
        <a:prstGeom prst="homePlate">
          <a:avLst/>
        </a:prstGeom>
      </dgm:spPr>
    </dgm:pt>
    <dgm:pt modelId="{16554D72-313F-489F-B3B2-604EBDBC8146}" type="pres">
      <dgm:prSet presAssocID="{9BFF9D80-2D0C-41CF-964B-E286A72FCC51}" presName="vSp" presStyleCnt="0"/>
      <dgm:spPr/>
    </dgm:pt>
    <dgm:pt modelId="{E0B18C5A-F7A1-4D2B-9F3A-33C30EDDA746}" type="pres">
      <dgm:prSet presAssocID="{A5451605-FFCB-4F3A-B27F-BFE1F12EEB9E}" presName="horFlow" presStyleCnt="0"/>
      <dgm:spPr/>
    </dgm:pt>
    <dgm:pt modelId="{EEABFEA6-5D8E-4B4B-B2C9-30FF763E556A}" type="pres">
      <dgm:prSet presAssocID="{A5451605-FFCB-4F3A-B27F-BFE1F12EEB9E}" presName="bigChev" presStyleLbl="node1" presStyleIdx="2" presStyleCnt="3" custScaleX="228211" custScaleY="165845"/>
      <dgm:spPr>
        <a:prstGeom prst="homePlate">
          <a:avLst/>
        </a:prstGeom>
      </dgm:spPr>
    </dgm:pt>
  </dgm:ptLst>
  <dgm:cxnLst>
    <dgm:cxn modelId="{B4758314-A681-476A-8A13-224C5E415A9D}" type="presOf" srcId="{D523F6B8-358B-44AC-A810-FD6247CC385D}" destId="{680B4DF0-7777-449B-8BC5-128CB95E23DF}" srcOrd="0" destOrd="0" presId="urn:microsoft.com/office/officeart/2005/8/layout/lProcess3"/>
    <dgm:cxn modelId="{92C16516-7478-4223-A803-09168DBB8A8F}" srcId="{3A5585B9-5191-41D8-B789-C1E50EAFF424}" destId="{9BFF9D80-2D0C-41CF-964B-E286A72FCC51}" srcOrd="1" destOrd="0" parTransId="{759648A7-BE2A-489B-83BC-6624FC028F99}" sibTransId="{3A8B0B8F-F69F-4E1B-B1DC-2CBAA71E93C6}"/>
    <dgm:cxn modelId="{2005D028-4621-4076-A4DB-134833029C5E}" srcId="{3A5585B9-5191-41D8-B789-C1E50EAFF424}" destId="{A5451605-FFCB-4F3A-B27F-BFE1F12EEB9E}" srcOrd="2" destOrd="0" parTransId="{4B0A9E85-852F-49B5-B425-29B4EFBC39EE}" sibTransId="{B07448D3-FBA3-4B31-9D6F-CEE99F2E0724}"/>
    <dgm:cxn modelId="{B1CBF44F-808A-4421-9095-00DB6C697A33}" type="presOf" srcId="{9BFF9D80-2D0C-41CF-964B-E286A72FCC51}" destId="{A56FA087-F3E2-4A96-8037-C4ACABD84949}" srcOrd="0" destOrd="0" presId="urn:microsoft.com/office/officeart/2005/8/layout/lProcess3"/>
    <dgm:cxn modelId="{1E70C8BA-34BA-4AAA-B514-A2F81077E86B}" srcId="{3A5585B9-5191-41D8-B789-C1E50EAFF424}" destId="{D523F6B8-358B-44AC-A810-FD6247CC385D}" srcOrd="0" destOrd="0" parTransId="{8D91D29A-85F1-4218-9ADE-11BE674AB9D3}" sibTransId="{5A22EDB5-7A50-4513-A330-869B54527BF6}"/>
    <dgm:cxn modelId="{498ED1C0-B304-4D25-9CBD-58FDCE3B5365}" type="presOf" srcId="{3A5585B9-5191-41D8-B789-C1E50EAFF424}" destId="{568FB11E-DB13-43D3-859F-59EA27B96938}" srcOrd="0" destOrd="0" presId="urn:microsoft.com/office/officeart/2005/8/layout/lProcess3"/>
    <dgm:cxn modelId="{C5DC2BC7-E261-4AB6-A88F-9E84E6716027}" type="presOf" srcId="{A5451605-FFCB-4F3A-B27F-BFE1F12EEB9E}" destId="{EEABFEA6-5D8E-4B4B-B2C9-30FF763E556A}" srcOrd="0" destOrd="0" presId="urn:microsoft.com/office/officeart/2005/8/layout/lProcess3"/>
    <dgm:cxn modelId="{038E65F8-3DB7-4800-B542-A1ED1964D8B5}" type="presParOf" srcId="{568FB11E-DB13-43D3-859F-59EA27B96938}" destId="{98ED776C-D925-4192-B7D5-B14D411B3883}" srcOrd="0" destOrd="0" presId="urn:microsoft.com/office/officeart/2005/8/layout/lProcess3"/>
    <dgm:cxn modelId="{C8A58D7C-D5FE-490D-B6E8-7CCAE514FE61}" type="presParOf" srcId="{98ED776C-D925-4192-B7D5-B14D411B3883}" destId="{680B4DF0-7777-449B-8BC5-128CB95E23DF}" srcOrd="0" destOrd="0" presId="urn:microsoft.com/office/officeart/2005/8/layout/lProcess3"/>
    <dgm:cxn modelId="{64D3C741-CA71-47F6-95CA-98E701C484FB}" type="presParOf" srcId="{568FB11E-DB13-43D3-859F-59EA27B96938}" destId="{2A7820D1-5237-408E-8D35-9FAC00810E5C}" srcOrd="1" destOrd="0" presId="urn:microsoft.com/office/officeart/2005/8/layout/lProcess3"/>
    <dgm:cxn modelId="{0A483977-3097-4A96-A513-06A6EF94887A}" type="presParOf" srcId="{568FB11E-DB13-43D3-859F-59EA27B96938}" destId="{ED02BAAD-ECC8-4421-80F5-75069BCD4B26}" srcOrd="2" destOrd="0" presId="urn:microsoft.com/office/officeart/2005/8/layout/lProcess3"/>
    <dgm:cxn modelId="{6526EBC1-3B30-45B9-BA64-2A57B0140FD9}" type="presParOf" srcId="{ED02BAAD-ECC8-4421-80F5-75069BCD4B26}" destId="{A56FA087-F3E2-4A96-8037-C4ACABD84949}" srcOrd="0" destOrd="0" presId="urn:microsoft.com/office/officeart/2005/8/layout/lProcess3"/>
    <dgm:cxn modelId="{B3F1008D-38DB-474F-ABD0-7DB8EB6DBFC9}" type="presParOf" srcId="{568FB11E-DB13-43D3-859F-59EA27B96938}" destId="{16554D72-313F-489F-B3B2-604EBDBC8146}" srcOrd="3" destOrd="0" presId="urn:microsoft.com/office/officeart/2005/8/layout/lProcess3"/>
    <dgm:cxn modelId="{EFE858DD-C961-4C72-B8B5-0F0ABC36DDB6}" type="presParOf" srcId="{568FB11E-DB13-43D3-859F-59EA27B96938}" destId="{E0B18C5A-F7A1-4D2B-9F3A-33C30EDDA746}" srcOrd="4" destOrd="0" presId="urn:microsoft.com/office/officeart/2005/8/layout/lProcess3"/>
    <dgm:cxn modelId="{FB0378AB-C566-4A06-BADC-ED9545B5517E}" type="presParOf" srcId="{E0B18C5A-F7A1-4D2B-9F3A-33C30EDDA746}" destId="{EEABFEA6-5D8E-4B4B-B2C9-30FF763E556A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2003B54-7FA6-4835-AB1F-EEF3CC4CB81F}" type="doc">
      <dgm:prSet loTypeId="urn:microsoft.com/office/officeart/2005/8/layout/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3E564C40-6397-40A5-B5FF-59D762F3E8D8}">
      <dgm:prSet phldrT="[Texto]"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Las profecías de Joel se han cumplido de manera progresiva: primero en el derramamiento del Espíritu Santo en Pentecostés, luego en las señales históricas como el día oscuro de 1780…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BD4DB84B-DF35-48D1-99CA-92EA0252F239}" type="parTrans" cxnId="{2E713C07-99DD-46D4-9023-022C9E4D3D2E}">
      <dgm:prSet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805FD238-8885-45C3-8ED3-956AF588A9B5}" type="sibTrans" cxnId="{2E713C07-99DD-46D4-9023-022C9E4D3D2E}">
      <dgm:prSet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FE877871-728A-42B8-A904-AB252D442B54}">
      <dgm:prSet phldrT="[Texto]"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…y alcanzarán su pleno cumplimiento en el tiempo del fin, cuando Dios derrame en plenitud su Espíritu y prepare a su pueblo para el día grande y terrible del Señor.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73C7F968-12EC-44C1-B21D-62617E57D968}" type="parTrans" cxnId="{1CDC18E9-8E93-4D8C-8903-2FAE8B0E428F}">
      <dgm:prSet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0D36AB17-F0E8-4065-A10E-2710691CEA11}" type="sibTrans" cxnId="{1CDC18E9-8E93-4D8C-8903-2FAE8B0E428F}">
      <dgm:prSet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1EA905EC-70A8-4FE9-9693-9ADEEFD42A0E}" type="pres">
      <dgm:prSet presAssocID="{62003B54-7FA6-4835-AB1F-EEF3CC4CB81F}" presName="linear" presStyleCnt="0">
        <dgm:presLayoutVars>
          <dgm:dir/>
          <dgm:animLvl val="lvl"/>
          <dgm:resizeHandles val="exact"/>
        </dgm:presLayoutVars>
      </dgm:prSet>
      <dgm:spPr/>
    </dgm:pt>
    <dgm:pt modelId="{EDE9F75E-E0A3-4B68-AEEF-853F1353661C}" type="pres">
      <dgm:prSet presAssocID="{3E564C40-6397-40A5-B5FF-59D762F3E8D8}" presName="parentLin" presStyleCnt="0"/>
      <dgm:spPr/>
    </dgm:pt>
    <dgm:pt modelId="{34C6F3D5-A87A-4866-BDF9-A91CA5AB7494}" type="pres">
      <dgm:prSet presAssocID="{3E564C40-6397-40A5-B5FF-59D762F3E8D8}" presName="parentLeftMargin" presStyleLbl="node1" presStyleIdx="0" presStyleCnt="2"/>
      <dgm:spPr/>
    </dgm:pt>
    <dgm:pt modelId="{97B5C763-412E-4B29-AA78-FAD1AF27B57F}" type="pres">
      <dgm:prSet presAssocID="{3E564C40-6397-40A5-B5FF-59D762F3E8D8}" presName="parentText" presStyleLbl="node1" presStyleIdx="0" presStyleCnt="2" custScaleX="134950" custScaleY="107524" custLinFactNeighborX="-49147">
        <dgm:presLayoutVars>
          <dgm:chMax val="0"/>
          <dgm:bulletEnabled val="1"/>
        </dgm:presLayoutVars>
      </dgm:prSet>
      <dgm:spPr/>
    </dgm:pt>
    <dgm:pt modelId="{6A8933AA-10A7-4985-9B11-6174D2918F31}" type="pres">
      <dgm:prSet presAssocID="{3E564C40-6397-40A5-B5FF-59D762F3E8D8}" presName="negativeSpace" presStyleCnt="0"/>
      <dgm:spPr/>
    </dgm:pt>
    <dgm:pt modelId="{BD79BB84-1C4F-4D30-B84E-BDD99DE27A3A}" type="pres">
      <dgm:prSet presAssocID="{3E564C40-6397-40A5-B5FF-59D762F3E8D8}" presName="childText" presStyleLbl="conFgAcc1" presStyleIdx="0" presStyleCnt="2">
        <dgm:presLayoutVars>
          <dgm:bulletEnabled val="1"/>
        </dgm:presLayoutVars>
      </dgm:prSet>
      <dgm:spPr/>
    </dgm:pt>
    <dgm:pt modelId="{6B499742-607F-4CCC-8E30-74B4182B4E8C}" type="pres">
      <dgm:prSet presAssocID="{805FD238-8885-45C3-8ED3-956AF588A9B5}" presName="spaceBetweenRectangles" presStyleCnt="0"/>
      <dgm:spPr/>
    </dgm:pt>
    <dgm:pt modelId="{28C63236-44E0-4328-89D6-08761C64753B}" type="pres">
      <dgm:prSet presAssocID="{FE877871-728A-42B8-A904-AB252D442B54}" presName="parentLin" presStyleCnt="0"/>
      <dgm:spPr/>
    </dgm:pt>
    <dgm:pt modelId="{DE045F93-2613-4C6D-BF84-AEC64E29B94D}" type="pres">
      <dgm:prSet presAssocID="{FE877871-728A-42B8-A904-AB252D442B54}" presName="parentLeftMargin" presStyleLbl="node1" presStyleIdx="0" presStyleCnt="2"/>
      <dgm:spPr/>
    </dgm:pt>
    <dgm:pt modelId="{716B3247-E160-4316-A579-EE46699FEB52}" type="pres">
      <dgm:prSet presAssocID="{FE877871-728A-42B8-A904-AB252D442B54}" presName="parentText" presStyleLbl="node1" presStyleIdx="1" presStyleCnt="2" custScaleX="134950" custScaleY="108145" custLinFactNeighborX="-49147">
        <dgm:presLayoutVars>
          <dgm:chMax val="0"/>
          <dgm:bulletEnabled val="1"/>
        </dgm:presLayoutVars>
      </dgm:prSet>
      <dgm:spPr/>
    </dgm:pt>
    <dgm:pt modelId="{5D54128A-0F9F-4E7C-9435-EF5156208CCC}" type="pres">
      <dgm:prSet presAssocID="{FE877871-728A-42B8-A904-AB252D442B54}" presName="negativeSpace" presStyleCnt="0"/>
      <dgm:spPr/>
    </dgm:pt>
    <dgm:pt modelId="{B652EF92-DF0E-471F-B084-40FD6BC42950}" type="pres">
      <dgm:prSet presAssocID="{FE877871-728A-42B8-A904-AB252D442B54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2E713C07-99DD-46D4-9023-022C9E4D3D2E}" srcId="{62003B54-7FA6-4835-AB1F-EEF3CC4CB81F}" destId="{3E564C40-6397-40A5-B5FF-59D762F3E8D8}" srcOrd="0" destOrd="0" parTransId="{BD4DB84B-DF35-48D1-99CA-92EA0252F239}" sibTransId="{805FD238-8885-45C3-8ED3-956AF588A9B5}"/>
    <dgm:cxn modelId="{A444B967-AB72-4322-86B9-4DBE8C6DCBCC}" type="presOf" srcId="{FE877871-728A-42B8-A904-AB252D442B54}" destId="{DE045F93-2613-4C6D-BF84-AEC64E29B94D}" srcOrd="0" destOrd="0" presId="urn:microsoft.com/office/officeart/2005/8/layout/list1"/>
    <dgm:cxn modelId="{3CD49C6C-D78F-4FCE-967D-0061526AEA58}" type="presOf" srcId="{62003B54-7FA6-4835-AB1F-EEF3CC4CB81F}" destId="{1EA905EC-70A8-4FE9-9693-9ADEEFD42A0E}" srcOrd="0" destOrd="0" presId="urn:microsoft.com/office/officeart/2005/8/layout/list1"/>
    <dgm:cxn modelId="{612AEE8E-21CD-41FB-ACBD-503CD506AD07}" type="presOf" srcId="{FE877871-728A-42B8-A904-AB252D442B54}" destId="{716B3247-E160-4316-A579-EE46699FEB52}" srcOrd="1" destOrd="0" presId="urn:microsoft.com/office/officeart/2005/8/layout/list1"/>
    <dgm:cxn modelId="{88764291-09CF-42CA-810B-C971130C45EC}" type="presOf" srcId="{3E564C40-6397-40A5-B5FF-59D762F3E8D8}" destId="{97B5C763-412E-4B29-AA78-FAD1AF27B57F}" srcOrd="1" destOrd="0" presId="urn:microsoft.com/office/officeart/2005/8/layout/list1"/>
    <dgm:cxn modelId="{ABB912C1-CDE0-40D5-B427-1F2E1C0C87EC}" type="presOf" srcId="{3E564C40-6397-40A5-B5FF-59D762F3E8D8}" destId="{34C6F3D5-A87A-4866-BDF9-A91CA5AB7494}" srcOrd="0" destOrd="0" presId="urn:microsoft.com/office/officeart/2005/8/layout/list1"/>
    <dgm:cxn modelId="{1CDC18E9-8E93-4D8C-8903-2FAE8B0E428F}" srcId="{62003B54-7FA6-4835-AB1F-EEF3CC4CB81F}" destId="{FE877871-728A-42B8-A904-AB252D442B54}" srcOrd="1" destOrd="0" parTransId="{73C7F968-12EC-44C1-B21D-62617E57D968}" sibTransId="{0D36AB17-F0E8-4065-A10E-2710691CEA11}"/>
    <dgm:cxn modelId="{04A5EE71-34B5-44F2-AF27-5D618A7653C4}" type="presParOf" srcId="{1EA905EC-70A8-4FE9-9693-9ADEEFD42A0E}" destId="{EDE9F75E-E0A3-4B68-AEEF-853F1353661C}" srcOrd="0" destOrd="0" presId="urn:microsoft.com/office/officeart/2005/8/layout/list1"/>
    <dgm:cxn modelId="{B64E65ED-5549-46BC-A3FD-622975324D00}" type="presParOf" srcId="{EDE9F75E-E0A3-4B68-AEEF-853F1353661C}" destId="{34C6F3D5-A87A-4866-BDF9-A91CA5AB7494}" srcOrd="0" destOrd="0" presId="urn:microsoft.com/office/officeart/2005/8/layout/list1"/>
    <dgm:cxn modelId="{A0E74462-1012-44E5-B5D4-925DEB7CE0D9}" type="presParOf" srcId="{EDE9F75E-E0A3-4B68-AEEF-853F1353661C}" destId="{97B5C763-412E-4B29-AA78-FAD1AF27B57F}" srcOrd="1" destOrd="0" presId="urn:microsoft.com/office/officeart/2005/8/layout/list1"/>
    <dgm:cxn modelId="{4F75F758-5B7C-4555-B406-8408C769FAB7}" type="presParOf" srcId="{1EA905EC-70A8-4FE9-9693-9ADEEFD42A0E}" destId="{6A8933AA-10A7-4985-9B11-6174D2918F31}" srcOrd="1" destOrd="0" presId="urn:microsoft.com/office/officeart/2005/8/layout/list1"/>
    <dgm:cxn modelId="{BD901141-EAE3-4182-879E-53B4F7A8DFF9}" type="presParOf" srcId="{1EA905EC-70A8-4FE9-9693-9ADEEFD42A0E}" destId="{BD79BB84-1C4F-4D30-B84E-BDD99DE27A3A}" srcOrd="2" destOrd="0" presId="urn:microsoft.com/office/officeart/2005/8/layout/list1"/>
    <dgm:cxn modelId="{B25A56BC-2676-494C-9CCC-F1EE82A3D907}" type="presParOf" srcId="{1EA905EC-70A8-4FE9-9693-9ADEEFD42A0E}" destId="{6B499742-607F-4CCC-8E30-74B4182B4E8C}" srcOrd="3" destOrd="0" presId="urn:microsoft.com/office/officeart/2005/8/layout/list1"/>
    <dgm:cxn modelId="{6EBFBA35-62E0-40BE-B2F3-A0AFAF06F992}" type="presParOf" srcId="{1EA905EC-70A8-4FE9-9693-9ADEEFD42A0E}" destId="{28C63236-44E0-4328-89D6-08761C64753B}" srcOrd="4" destOrd="0" presId="urn:microsoft.com/office/officeart/2005/8/layout/list1"/>
    <dgm:cxn modelId="{572B0009-CD3D-4E56-8BAA-C41DB5B8DA5A}" type="presParOf" srcId="{28C63236-44E0-4328-89D6-08761C64753B}" destId="{DE045F93-2613-4C6D-BF84-AEC64E29B94D}" srcOrd="0" destOrd="0" presId="urn:microsoft.com/office/officeart/2005/8/layout/list1"/>
    <dgm:cxn modelId="{62DD29BD-088C-402F-9D43-D8F883F304DB}" type="presParOf" srcId="{28C63236-44E0-4328-89D6-08761C64753B}" destId="{716B3247-E160-4316-A579-EE46699FEB52}" srcOrd="1" destOrd="0" presId="urn:microsoft.com/office/officeart/2005/8/layout/list1"/>
    <dgm:cxn modelId="{FF1F567D-1A04-49D2-B573-55608E01E653}" type="presParOf" srcId="{1EA905EC-70A8-4FE9-9693-9ADEEFD42A0E}" destId="{5D54128A-0F9F-4E7C-9435-EF5156208CCC}" srcOrd="5" destOrd="0" presId="urn:microsoft.com/office/officeart/2005/8/layout/list1"/>
    <dgm:cxn modelId="{0199A501-E274-4F3C-A7C3-AFD4DF686406}" type="presParOf" srcId="{1EA905EC-70A8-4FE9-9693-9ADEEFD42A0E}" destId="{B652EF92-DF0E-471F-B084-40FD6BC42950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Aunque el mundo proclama paz y seguridad, la humanidad se encamina hacia un final de conflicto global y destrucción repentina…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192C7ED2-B2D5-4443-809D-5F559B26B541}">
      <dgm:prSet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…producto de la rebelión contra Dios y del cumplimiento de las profecías que anuncian el clímax del gran conflicto antes del regreso de Cristo.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F2EA614B-C2E0-455D-965C-E4F395BD4410}" type="parTrans" cxnId="{01BB7CEB-D76C-4AE2-B2FF-5E93FF174845}">
      <dgm:prSet/>
      <dgm:spPr/>
      <dgm:t>
        <a:bodyPr/>
        <a:lstStyle/>
        <a:p>
          <a:endParaRPr lang="es-EC"/>
        </a:p>
      </dgm:t>
    </dgm:pt>
    <dgm:pt modelId="{A44E4190-14D7-4FF6-9452-38F7D322DDE8}" type="sibTrans" cxnId="{01BB7CEB-D76C-4AE2-B2FF-5E93FF174845}">
      <dgm:prSet/>
      <dgm:spPr/>
      <dgm:t>
        <a:bodyPr/>
        <a:lstStyle/>
        <a:p>
          <a:endParaRPr lang="es-EC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7778" custScaleY="37368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5F748A48-C20E-4D3D-B63A-7679AEB9BBD0}" type="pres">
      <dgm:prSet presAssocID="{192C7ED2-B2D5-4443-809D-5F559B26B541}" presName="linNode" presStyleCnt="0"/>
      <dgm:spPr/>
    </dgm:pt>
    <dgm:pt modelId="{DE88F729-003C-480C-B2C6-A764B77E9997}" type="pres">
      <dgm:prSet presAssocID="{192C7ED2-B2D5-4443-809D-5F559B26B541}" presName="parentText" presStyleLbl="node1" presStyleIdx="1" presStyleCnt="2" custScaleX="277778" custScaleY="36379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</dgm:ptLst>
  <dgm:cxnLst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2310444C-F53F-4E73-BB51-987C69B04206}" type="presOf" srcId="{192C7ED2-B2D5-4443-809D-5F559B26B541}" destId="{DE88F729-003C-480C-B2C6-A764B77E9997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01BB7CEB-D76C-4AE2-B2FF-5E93FF174845}" srcId="{DE777566-25ED-412B-861E-9EE5B3378A4C}" destId="{192C7ED2-B2D5-4443-809D-5F559B26B541}" srcOrd="1" destOrd="0" parTransId="{F2EA614B-C2E0-455D-965C-E4F395BD4410}" sibTransId="{A44E4190-14D7-4FF6-9452-38F7D322DD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366D5F45-26F7-4348-B0A4-5CC55D4EC0DD}" type="presParOf" srcId="{0FCAC325-AD87-4A69-B81C-C68275993DBD}" destId="{5F748A48-C20E-4D3D-B63A-7679AEB9BBD0}" srcOrd="2" destOrd="0" presId="urn:microsoft.com/office/officeart/2005/8/layout/vList5"/>
    <dgm:cxn modelId="{F4CF4895-E393-460D-9119-C0CFCE4394E7}" type="presParOf" srcId="{5F748A48-C20E-4D3D-B63A-7679AEB9BBD0}" destId="{DE88F729-003C-480C-B2C6-A764B77E9997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A75F4462-7E3B-4751-A758-C2326145EC26}" type="doc">
      <dgm:prSet loTypeId="urn:microsoft.com/office/officeart/2005/8/layout/hProcess9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794D6915-971A-4A8F-B17B-54E0AD1BF921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En medio del último tiempo de angustia, los fieles permanecerán bajo el refugio seguro y la protección del Señor, Satanás no podrá destruirlos…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1010507F-F4EA-4FCF-A777-77BD278B8BB4}" type="parTrans" cxnId="{A8134A98-ACA4-4AD7-AE26-BFF736640A2A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2E0569C-B931-49E2-9BCD-9B0F1FA96217}" type="sibTrans" cxnId="{A8134A98-ACA4-4AD7-AE26-BFF736640A2A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14E24135-03D9-4250-81B0-24D5A01290C2}">
      <dgm:prSet phldrT="[Texto]" phldr="0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…pues ángeles poderosos los rodearán y guardarán, asegurando la preservación del remanente fiel hasta el momento glorioso de su liberación final.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32B109AE-292D-415A-8BA1-FEE8FDE5E712}" type="parTrans" cxnId="{7D27F22E-7949-4F50-ACAE-EB7C9D01CE0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7C21D9F-A5DE-466C-BA64-AB58D58F2516}" type="sibTrans" cxnId="{7D27F22E-7949-4F50-ACAE-EB7C9D01CE0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1D3FB6-4CB1-47A0-958A-9DC97D311F08}" type="pres">
      <dgm:prSet presAssocID="{A75F4462-7E3B-4751-A758-C2326145EC26}" presName="CompostProcess" presStyleCnt="0">
        <dgm:presLayoutVars>
          <dgm:dir val="rev"/>
          <dgm:resizeHandles val="exact"/>
        </dgm:presLayoutVars>
      </dgm:prSet>
      <dgm:spPr/>
    </dgm:pt>
    <dgm:pt modelId="{0443B32B-3C8C-4B23-B237-7177C8199A50}" type="pres">
      <dgm:prSet presAssocID="{A75F4462-7E3B-4751-A758-C2326145EC26}" presName="arrow" presStyleLbl="bgShp" presStyleIdx="0" presStyleCnt="1" custScaleX="117647"/>
      <dgm:spPr/>
    </dgm:pt>
    <dgm:pt modelId="{8EB30615-8783-4938-B959-D8E8EFF64ECC}" type="pres">
      <dgm:prSet presAssocID="{A75F4462-7E3B-4751-A758-C2326145EC26}" presName="linearProcess" presStyleCnt="0"/>
      <dgm:spPr/>
    </dgm:pt>
    <dgm:pt modelId="{C0E8A935-9D57-4874-8DA1-661E891B3A33}" type="pres">
      <dgm:prSet presAssocID="{794D6915-971A-4A8F-B17B-54E0AD1BF921}" presName="textNode" presStyleLbl="node1" presStyleIdx="0" presStyleCnt="2" custScaleX="112137" custScaleY="132313" custLinFactNeighborX="33341">
        <dgm:presLayoutVars>
          <dgm:bulletEnabled val="1"/>
        </dgm:presLayoutVars>
      </dgm:prSet>
      <dgm:spPr/>
    </dgm:pt>
    <dgm:pt modelId="{06002B79-A4C6-4C81-90A0-BB222BAF8F93}" type="pres">
      <dgm:prSet presAssocID="{82E0569C-B931-49E2-9BCD-9B0F1FA96217}" presName="sibTrans" presStyleCnt="0"/>
      <dgm:spPr/>
    </dgm:pt>
    <dgm:pt modelId="{A0C46F4B-2000-48BA-A6C0-4919DDDEAE15}" type="pres">
      <dgm:prSet presAssocID="{14E24135-03D9-4250-81B0-24D5A01290C2}" presName="textNode" presStyleLbl="node1" presStyleIdx="1" presStyleCnt="2" custScaleX="119155" custScaleY="132313" custLinFactNeighborX="-47308">
        <dgm:presLayoutVars>
          <dgm:bulletEnabled val="1"/>
        </dgm:presLayoutVars>
      </dgm:prSet>
      <dgm:spPr/>
    </dgm:pt>
  </dgm:ptLst>
  <dgm:cxnLst>
    <dgm:cxn modelId="{30CAD606-EFC5-4962-9D69-97D1E3F9523F}" type="presOf" srcId="{14E24135-03D9-4250-81B0-24D5A01290C2}" destId="{A0C46F4B-2000-48BA-A6C0-4919DDDEAE15}" srcOrd="0" destOrd="0" presId="urn:microsoft.com/office/officeart/2005/8/layout/hProcess9"/>
    <dgm:cxn modelId="{7D27F22E-7949-4F50-ACAE-EB7C9D01CE02}" srcId="{A75F4462-7E3B-4751-A758-C2326145EC26}" destId="{14E24135-03D9-4250-81B0-24D5A01290C2}" srcOrd="1" destOrd="0" parTransId="{32B109AE-292D-415A-8BA1-FEE8FDE5E712}" sibTransId="{87C21D9F-A5DE-466C-BA64-AB58D58F2516}"/>
    <dgm:cxn modelId="{28757232-5F83-4D2A-A143-758B34B29DD9}" type="presOf" srcId="{A75F4462-7E3B-4751-A758-C2326145EC26}" destId="{401D3FB6-4CB1-47A0-958A-9DC97D311F08}" srcOrd="0" destOrd="0" presId="urn:microsoft.com/office/officeart/2005/8/layout/hProcess9"/>
    <dgm:cxn modelId="{601A8B5D-5F09-4096-BA35-1B995F67219E}" type="presOf" srcId="{794D6915-971A-4A8F-B17B-54E0AD1BF921}" destId="{C0E8A935-9D57-4874-8DA1-661E891B3A33}" srcOrd="0" destOrd="0" presId="urn:microsoft.com/office/officeart/2005/8/layout/hProcess9"/>
    <dgm:cxn modelId="{A8134A98-ACA4-4AD7-AE26-BFF736640A2A}" srcId="{A75F4462-7E3B-4751-A758-C2326145EC26}" destId="{794D6915-971A-4A8F-B17B-54E0AD1BF921}" srcOrd="0" destOrd="0" parTransId="{1010507F-F4EA-4FCF-A777-77BD278B8BB4}" sibTransId="{82E0569C-B931-49E2-9BCD-9B0F1FA96217}"/>
    <dgm:cxn modelId="{FA91996E-3919-46BC-B198-069FAC1B43DE}" type="presParOf" srcId="{401D3FB6-4CB1-47A0-958A-9DC97D311F08}" destId="{0443B32B-3C8C-4B23-B237-7177C8199A50}" srcOrd="0" destOrd="0" presId="urn:microsoft.com/office/officeart/2005/8/layout/hProcess9"/>
    <dgm:cxn modelId="{228EEE4C-EB16-4E75-96FF-128874890CD3}" type="presParOf" srcId="{401D3FB6-4CB1-47A0-958A-9DC97D311F08}" destId="{8EB30615-8783-4938-B959-D8E8EFF64ECC}" srcOrd="1" destOrd="0" presId="urn:microsoft.com/office/officeart/2005/8/layout/hProcess9"/>
    <dgm:cxn modelId="{D496F07C-8C44-492A-A9EB-6689F289BC32}" type="presParOf" srcId="{8EB30615-8783-4938-B959-D8E8EFF64ECC}" destId="{C0E8A935-9D57-4874-8DA1-661E891B3A33}" srcOrd="0" destOrd="0" presId="urn:microsoft.com/office/officeart/2005/8/layout/hProcess9"/>
    <dgm:cxn modelId="{42D63906-57F7-4C4C-9421-63AECC089D8C}" type="presParOf" srcId="{8EB30615-8783-4938-B959-D8E8EFF64ECC}" destId="{06002B79-A4C6-4C81-90A0-BB222BAF8F93}" srcOrd="1" destOrd="0" presId="urn:microsoft.com/office/officeart/2005/8/layout/hProcess9"/>
    <dgm:cxn modelId="{6F65B087-6770-4A06-A618-53C853D6B84D}" type="presParOf" srcId="{8EB30615-8783-4938-B959-D8E8EFF64ECC}" destId="{A0C46F4B-2000-48BA-A6C0-4919DDDEAE15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085" y="1003"/>
          <a:ext cx="4269653" cy="1723924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El profeta describe una catástrofe caracterizada por la destrucción de los campos, pérdida de las cosechas, sequía extrema…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86240" y="85158"/>
        <a:ext cx="4101343" cy="1555614"/>
      </dsp:txXfrm>
    </dsp:sp>
    <dsp:sp modelId="{EBB866DD-D083-4ED5-84F5-2F33000EBA59}">
      <dsp:nvSpPr>
        <dsp:cNvPr id="0" name=""/>
        <dsp:cNvSpPr/>
      </dsp:nvSpPr>
      <dsp:spPr>
        <a:xfrm>
          <a:off x="2085" y="1955596"/>
          <a:ext cx="4269653" cy="1665703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…sufrimiento de los animales y el lamento generalizado de la creación, esta descripción prefigura proféticamente la 4° plaga de Apocalipsis…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83398" y="2036909"/>
        <a:ext cx="4107027" cy="1503077"/>
      </dsp:txXfrm>
    </dsp:sp>
    <dsp:sp modelId="{DE88F729-003C-480C-B2C6-A764B77E9997}">
      <dsp:nvSpPr>
        <dsp:cNvPr id="0" name=""/>
        <dsp:cNvSpPr/>
      </dsp:nvSpPr>
      <dsp:spPr>
        <a:xfrm>
          <a:off x="2085" y="3851969"/>
          <a:ext cx="4269653" cy="161472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…un juicio futuro en el que el intenso calor del sol traerá sufrimiento y destrucción sobre un mundo que ha rechazado la gracia de Dios.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80909" y="3930793"/>
        <a:ext cx="4112005" cy="145707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2116EE-53DE-498E-8E86-AA93E94C6B97}">
      <dsp:nvSpPr>
        <dsp:cNvPr id="0" name=""/>
        <dsp:cNvSpPr/>
      </dsp:nvSpPr>
      <dsp:spPr>
        <a:xfrm>
          <a:off x="0" y="3126490"/>
          <a:ext cx="4654646" cy="221388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…por tanto no debemos ser indiferentes, sino reconocer que este tiempo de gracia es una oportunidad decisiva para prepararnos espiritualmente antes de que los juicios de Dios se desaten.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0" y="3126490"/>
        <a:ext cx="4654646" cy="2213880"/>
      </dsp:txXfrm>
    </dsp:sp>
    <dsp:sp modelId="{EB05ED16-170E-4ABA-A9FC-1E534D3C8009}">
      <dsp:nvSpPr>
        <dsp:cNvPr id="0" name=""/>
        <dsp:cNvSpPr/>
      </dsp:nvSpPr>
      <dsp:spPr>
        <a:xfrm rot="10800000">
          <a:off x="0" y="544"/>
          <a:ext cx="4654646" cy="3204651"/>
        </a:xfrm>
        <a:prstGeom prst="upArrowCallou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Necesitamos estar conscientes de que el día del Señor está cercano, y que el mundo se halla al borde de una crisis final, hoy contenida por la mano misericordiosa de Dios…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0" y="544"/>
        <a:ext cx="4654646" cy="208228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B01A48-5158-4B01-95A5-B542329FAA44}">
      <dsp:nvSpPr>
        <dsp:cNvPr id="0" name=""/>
        <dsp:cNvSpPr/>
      </dsp:nvSpPr>
      <dsp:spPr>
        <a:xfrm>
          <a:off x="0" y="646"/>
          <a:ext cx="4977246" cy="211651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Se nos instruye a responder con urgencia mediante ayuno, oración, arrepentimiento y humillación, despertando del letargo espiritual y buscando a Dios con todo el corazón…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61991" y="62637"/>
        <a:ext cx="4853264" cy="1992533"/>
      </dsp:txXfrm>
    </dsp:sp>
    <dsp:sp modelId="{382CD36A-3E34-4B81-8C4A-E26306AF1725}">
      <dsp:nvSpPr>
        <dsp:cNvPr id="0" name=""/>
        <dsp:cNvSpPr/>
      </dsp:nvSpPr>
      <dsp:spPr>
        <a:xfrm rot="5400000">
          <a:off x="2091776" y="2170074"/>
          <a:ext cx="793693" cy="952431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 rot="-5400000">
        <a:off x="2202893" y="2249443"/>
        <a:ext cx="571459" cy="555585"/>
      </dsp:txXfrm>
    </dsp:sp>
    <dsp:sp modelId="{A0E1A7E0-C695-4256-9F22-C68D3E88E48D}">
      <dsp:nvSpPr>
        <dsp:cNvPr id="0" name=""/>
        <dsp:cNvSpPr/>
      </dsp:nvSpPr>
      <dsp:spPr>
        <a:xfrm>
          <a:off x="0" y="3175419"/>
          <a:ext cx="4977246" cy="211651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…así somos llamados a reconocer nuestra total dependencia en la misericordia de Dios y a preparar nuestras vidas con reverencia y fidelidad ante los acontecimientos finales que se aproximan.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61991" y="3237410"/>
        <a:ext cx="4853264" cy="199253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650" y="53"/>
          <a:ext cx="5428147" cy="1568178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La profecía lo revela como una manifestación divina gloriosa y aterradora en el que la naturaleza se estremece y las naciones tiemblan…</a:t>
          </a:r>
          <a:endParaRPr lang="es-EC" sz="2100" kern="1200" dirty="0">
            <a:latin typeface="Bw Modelica" panose="00000600000000000000" pitchFamily="50" charset="0"/>
          </a:endParaRPr>
        </a:p>
      </dsp:txBody>
      <dsp:txXfrm>
        <a:off x="2650" y="53"/>
        <a:ext cx="5428147" cy="1568178"/>
      </dsp:txXfrm>
    </dsp:sp>
    <dsp:sp modelId="{9D041828-6AD9-46A5-9720-92B6CDC6F09B}">
      <dsp:nvSpPr>
        <dsp:cNvPr id="0" name=""/>
        <dsp:cNvSpPr/>
      </dsp:nvSpPr>
      <dsp:spPr>
        <a:xfrm>
          <a:off x="2650" y="1837022"/>
          <a:ext cx="5428147" cy="169795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…no será secreto ni silencioso, sino un evento visible, poderoso y decisivo, que marcará el fin del pecado y el inicio de la liberación final de los redimidos…</a:t>
          </a:r>
          <a:endParaRPr lang="es-EC" sz="2100" kern="1200" dirty="0">
            <a:latin typeface="Bw Modelica" panose="00000600000000000000" pitchFamily="50" charset="0"/>
          </a:endParaRPr>
        </a:p>
      </dsp:txBody>
      <dsp:txXfrm>
        <a:off x="2650" y="1837022"/>
        <a:ext cx="5428147" cy="1697950"/>
      </dsp:txXfrm>
    </dsp:sp>
    <dsp:sp modelId="{EBB866DD-D083-4ED5-84F5-2F33000EBA59}">
      <dsp:nvSpPr>
        <dsp:cNvPr id="0" name=""/>
        <dsp:cNvSpPr/>
      </dsp:nvSpPr>
      <dsp:spPr>
        <a:xfrm>
          <a:off x="2650" y="3803764"/>
          <a:ext cx="5428147" cy="1571995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…para los fieles, esta escena es motivo de esperanza y redención; pero para quienes rechazaron la gracia divina, es un momento de terror y confusión.</a:t>
          </a:r>
          <a:endParaRPr lang="es-EC" sz="2100" kern="1200" dirty="0">
            <a:latin typeface="Bw Modelica" panose="00000600000000000000" pitchFamily="50" charset="0"/>
          </a:endParaRPr>
        </a:p>
      </dsp:txBody>
      <dsp:txXfrm>
        <a:off x="2650" y="3803764"/>
        <a:ext cx="5428147" cy="157199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0725F7-C10E-4F55-ADE7-5FD1A7625C49}">
      <dsp:nvSpPr>
        <dsp:cNvPr id="0" name=""/>
        <dsp:cNvSpPr/>
      </dsp:nvSpPr>
      <dsp:spPr>
        <a:xfrm rot="5400000">
          <a:off x="1059167" y="284071"/>
          <a:ext cx="2295694" cy="3819983"/>
        </a:xfrm>
        <a:prstGeom prst="corner">
          <a:avLst>
            <a:gd name="adj1" fmla="val 16120"/>
            <a:gd name="adj2" fmla="val 161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6FA311-1A6B-41BD-8920-954F5966D096}">
      <dsp:nvSpPr>
        <dsp:cNvPr id="0" name=""/>
        <dsp:cNvSpPr/>
      </dsp:nvSpPr>
      <dsp:spPr>
        <a:xfrm>
          <a:off x="666337" y="1425423"/>
          <a:ext cx="3700871" cy="30229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Dios garantiza que a quienes se arrepienten con sinceridad, es decir se alejan del yo, reciben a Cristo y expresan un corazón verdaderamente afligido por el pecado…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666337" y="1425423"/>
        <a:ext cx="3700871" cy="3022989"/>
      </dsp:txXfrm>
    </dsp:sp>
    <dsp:sp modelId="{6BC8B5A8-B0AD-44EF-966C-82EEF7D2AFDB}">
      <dsp:nvSpPr>
        <dsp:cNvPr id="0" name=""/>
        <dsp:cNvSpPr/>
      </dsp:nvSpPr>
      <dsp:spPr>
        <a:xfrm>
          <a:off x="3473962" y="2839"/>
          <a:ext cx="650698" cy="650698"/>
        </a:xfrm>
        <a:prstGeom prst="triangle">
          <a:avLst>
            <a:gd name="adj" fmla="val 10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7F3DD4-B914-485B-8D73-F737E38B94BB}">
      <dsp:nvSpPr>
        <dsp:cNvPr id="0" name=""/>
        <dsp:cNvSpPr/>
      </dsp:nvSpPr>
      <dsp:spPr>
        <a:xfrm rot="5400000">
          <a:off x="5407137" y="-760638"/>
          <a:ext cx="2295694" cy="3819983"/>
        </a:xfrm>
        <a:prstGeom prst="corner">
          <a:avLst>
            <a:gd name="adj1" fmla="val 16120"/>
            <a:gd name="adj2" fmla="val 161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920144-7703-48CD-9EF6-A3C34B616019}">
      <dsp:nvSpPr>
        <dsp:cNvPr id="0" name=""/>
        <dsp:cNvSpPr/>
      </dsp:nvSpPr>
      <dsp:spPr>
        <a:xfrm>
          <a:off x="4986838" y="380713"/>
          <a:ext cx="3473015" cy="30229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…Él se acerca, los perdona y los restaura, porque es misericordioso, y salva a los quebrantados y contritos que se vuelven a Él con todo el corazón.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4986838" y="380713"/>
        <a:ext cx="3473015" cy="302298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599" y="423388"/>
          <a:ext cx="5323106" cy="1463314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Implica acudir a Dios en lo secreto con un corazón sincero y contrito, reconociendo nuestros pecados sin excusas, y confesándolos a Dios…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74032" y="494821"/>
        <a:ext cx="5180240" cy="1320448"/>
      </dsp:txXfrm>
    </dsp:sp>
    <dsp:sp modelId="{EBB866DD-D083-4ED5-84F5-2F33000EBA59}">
      <dsp:nvSpPr>
        <dsp:cNvPr id="0" name=""/>
        <dsp:cNvSpPr/>
      </dsp:nvSpPr>
      <dsp:spPr>
        <a:xfrm>
          <a:off x="2599" y="2082500"/>
          <a:ext cx="5323106" cy="1413894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…al hacerlo, debemos confiar plenamente en la fidelidad y justicia de Dios para perdonar y limpiar de toda maldad.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71620" y="2151521"/>
        <a:ext cx="5185064" cy="127585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0B4DF0-7777-449B-8BC5-128CB95E23DF}">
      <dsp:nvSpPr>
        <dsp:cNvPr id="0" name=""/>
        <dsp:cNvSpPr/>
      </dsp:nvSpPr>
      <dsp:spPr>
        <a:xfrm rot="10800000">
          <a:off x="1931" y="369595"/>
          <a:ext cx="6117181" cy="1535429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La iglesia está llamada a unirse en ayuno, oración, confesión, intercesión y arrepentimiento sincero…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769645" y="369595"/>
        <a:ext cx="4581752" cy="1535429"/>
      </dsp:txXfrm>
    </dsp:sp>
    <dsp:sp modelId="{A56FA087-F3E2-4A96-8037-C4ACABD84949}">
      <dsp:nvSpPr>
        <dsp:cNvPr id="0" name=""/>
        <dsp:cNvSpPr/>
      </dsp:nvSpPr>
      <dsp:spPr>
        <a:xfrm rot="10800000">
          <a:off x="1931" y="2030219"/>
          <a:ext cx="6117181" cy="1570305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…tanto ministros como pueblo son llamados a afligir el alma y humillarse delante de Dios, confesando su condición espiritual…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787083" y="2030219"/>
        <a:ext cx="4546876" cy="1570305"/>
      </dsp:txXfrm>
    </dsp:sp>
    <dsp:sp modelId="{EEABFEA6-5D8E-4B4B-B2C9-30FF763E556A}">
      <dsp:nvSpPr>
        <dsp:cNvPr id="0" name=""/>
        <dsp:cNvSpPr/>
      </dsp:nvSpPr>
      <dsp:spPr>
        <a:xfrm rot="10800000">
          <a:off x="1931" y="3725719"/>
          <a:ext cx="6117181" cy="1569965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…y clamando con fervor por la misericordia divina, no solo para sus propias almas, sino también por las almas de sus semejantes. 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786913" y="3725719"/>
        <a:ext cx="4547216" cy="156996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0B4DF0-7777-449B-8BC5-128CB95E23DF}">
      <dsp:nvSpPr>
        <dsp:cNvPr id="0" name=""/>
        <dsp:cNvSpPr/>
      </dsp:nvSpPr>
      <dsp:spPr>
        <a:xfrm>
          <a:off x="1244" y="186381"/>
          <a:ext cx="5379999" cy="1563896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Dios desea responder las oraciones de su pueblo derramando abundante poder espiritual…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244" y="186381"/>
        <a:ext cx="4989025" cy="1563896"/>
      </dsp:txXfrm>
    </dsp:sp>
    <dsp:sp modelId="{A56FA087-F3E2-4A96-8037-C4ACABD84949}">
      <dsp:nvSpPr>
        <dsp:cNvPr id="0" name=""/>
        <dsp:cNvSpPr/>
      </dsp:nvSpPr>
      <dsp:spPr>
        <a:xfrm>
          <a:off x="1244" y="1882296"/>
          <a:ext cx="5379999" cy="1563896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…y aunque el enemigo intente obstaculizar la obra de Dios levantando oposición, nada podrá detener el avance de la verdad…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244" y="1882296"/>
        <a:ext cx="4989025" cy="1563896"/>
      </dsp:txXfrm>
    </dsp:sp>
    <dsp:sp modelId="{EEABFEA6-5D8E-4B4B-B2C9-30FF763E556A}">
      <dsp:nvSpPr>
        <dsp:cNvPr id="0" name=""/>
        <dsp:cNvSpPr/>
      </dsp:nvSpPr>
      <dsp:spPr>
        <a:xfrm>
          <a:off x="1244" y="3578210"/>
          <a:ext cx="5379999" cy="1563896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…el Espíritu Santo fortalecerá y preparará a la iglesia para proclamar con autoridad y poder el mensaje final a todo el mundo.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244" y="3578210"/>
        <a:ext cx="4989025" cy="156389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79BB84-1C4F-4D30-B84E-BDD99DE27A3A}">
      <dsp:nvSpPr>
        <dsp:cNvPr id="0" name=""/>
        <dsp:cNvSpPr/>
      </dsp:nvSpPr>
      <dsp:spPr>
        <a:xfrm>
          <a:off x="0" y="1022774"/>
          <a:ext cx="5455227" cy="14616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7B5C763-412E-4B29-AA78-FAD1AF27B57F}">
      <dsp:nvSpPr>
        <dsp:cNvPr id="0" name=""/>
        <dsp:cNvSpPr/>
      </dsp:nvSpPr>
      <dsp:spPr>
        <a:xfrm>
          <a:off x="138707" y="37871"/>
          <a:ext cx="5153280" cy="1840982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336" tIns="0" rIns="144336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Las profecías de Joel se han cumplido de manera progresiva: primero en el derramamiento del Espíritu Santo en Pentecostés, luego en las señales históricas como el día oscuro de 1780…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28576" y="127740"/>
        <a:ext cx="4973542" cy="1661244"/>
      </dsp:txXfrm>
    </dsp:sp>
    <dsp:sp modelId="{B652EF92-DF0E-471F-B084-40FD6BC42950}">
      <dsp:nvSpPr>
        <dsp:cNvPr id="0" name=""/>
        <dsp:cNvSpPr/>
      </dsp:nvSpPr>
      <dsp:spPr>
        <a:xfrm>
          <a:off x="0" y="3793109"/>
          <a:ext cx="5455227" cy="14616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6B3247-E160-4316-A579-EE46699FEB52}">
      <dsp:nvSpPr>
        <dsp:cNvPr id="0" name=""/>
        <dsp:cNvSpPr/>
      </dsp:nvSpPr>
      <dsp:spPr>
        <a:xfrm>
          <a:off x="138707" y="2797574"/>
          <a:ext cx="5153280" cy="185161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336" tIns="0" rIns="144336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…y alcanzarán su pleno cumplimiento en el tiempo del fin, cuando Dios derrame en plenitud su Espíritu y prepare a su pueblo para el día grande y terrible del Señor.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29095" y="2887962"/>
        <a:ext cx="4972504" cy="1670839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085" y="583127"/>
          <a:ext cx="4269653" cy="2041174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Aunque el mundo proclama paz y seguridad, la humanidad se encamina hacia un final de conflicto global y destrucción repentina…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01727" y="682769"/>
        <a:ext cx="4070369" cy="1841890"/>
      </dsp:txXfrm>
    </dsp:sp>
    <dsp:sp modelId="{DE88F729-003C-480C-B2C6-A764B77E9997}">
      <dsp:nvSpPr>
        <dsp:cNvPr id="0" name=""/>
        <dsp:cNvSpPr/>
      </dsp:nvSpPr>
      <dsp:spPr>
        <a:xfrm>
          <a:off x="2085" y="2897419"/>
          <a:ext cx="4269653" cy="1987151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…producto de la rebelión contra Dios y del cumplimiento de las profecías que anuncian el clímax del gran conflicto antes del regreso de Cristo.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99090" y="2994424"/>
        <a:ext cx="4075643" cy="1793141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43B32B-3C8C-4B23-B237-7177C8199A50}">
      <dsp:nvSpPr>
        <dsp:cNvPr id="0" name=""/>
        <dsp:cNvSpPr/>
      </dsp:nvSpPr>
      <dsp:spPr>
        <a:xfrm>
          <a:off x="1" y="0"/>
          <a:ext cx="7687921" cy="4242619"/>
        </a:xfrm>
        <a:prstGeom prst="leftArrow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E8A935-9D57-4874-8DA1-661E891B3A33}">
      <dsp:nvSpPr>
        <dsp:cNvPr id="0" name=""/>
        <dsp:cNvSpPr/>
      </dsp:nvSpPr>
      <dsp:spPr>
        <a:xfrm>
          <a:off x="4124162" y="998602"/>
          <a:ext cx="3563762" cy="2245414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En medio del último tiempo de angustia, los fieles permanecerán bajo el refugio seguro y la protección del Señor, Satanás no podrá destruirlos…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4233774" y="1108214"/>
        <a:ext cx="3344538" cy="2026190"/>
      </dsp:txXfrm>
    </dsp:sp>
    <dsp:sp modelId="{A0C46F4B-2000-48BA-A6C0-4919DDDEAE15}">
      <dsp:nvSpPr>
        <dsp:cNvPr id="0" name=""/>
        <dsp:cNvSpPr/>
      </dsp:nvSpPr>
      <dsp:spPr>
        <a:xfrm>
          <a:off x="0" y="998602"/>
          <a:ext cx="3786797" cy="2245414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…pues ángeles poderosos los rodearán y guardarán, asegurando la preservación del remanente fiel hasta el momento glorioso de su liberación final.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09612" y="1108214"/>
        <a:ext cx="3567573" cy="20261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34A7BB-0907-41D9-99A7-D35765228B78}" type="datetimeFigureOut">
              <a:rPr lang="es-EC" smtClean="0"/>
              <a:t>29/1/2026</a:t>
            </a:fld>
            <a:endParaRPr lang="es-EC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5E3600-437F-4CDD-92CE-E102E17D15B7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40187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7237948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246735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7214032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730027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7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175917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8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17682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9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210227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10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865665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90584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12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055882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13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61808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166138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3180883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4725548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17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7598157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29/1/2026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914298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29/1/2026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893355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29/1/2026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758502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29/1/2026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852358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29/1/2026</a:t>
            </a:fld>
            <a:endParaRPr lang="es-EC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453127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29/1/2026</a:t>
            </a:fld>
            <a:endParaRPr lang="es-EC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309946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29/1/2026</a:t>
            </a:fld>
            <a:endParaRPr lang="es-EC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17117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29/1/2026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061089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29/1/2026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316666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29/1/2026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473144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29/1/2026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620139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5CB99C-21E8-4EC3-94AC-89B26B7F2FD4}" type="datetimeFigureOut">
              <a:rPr lang="es-EC" smtClean="0"/>
              <a:t>29/1/2026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928769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microsoft.com/office/2007/relationships/hdphoto" Target="../media/hdphoto2.wdp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25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6.png"/><Relationship Id="rId9" Type="http://schemas.microsoft.com/office/2007/relationships/diagramDrawing" Target="../diagrams/drawing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26.pn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16.png"/><Relationship Id="rId9" Type="http://schemas.microsoft.com/office/2007/relationships/diagramDrawing" Target="../diagrams/drawing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27.png"/><Relationship Id="rId7" Type="http://schemas.openxmlformats.org/officeDocument/2006/relationships/diagramQuickStyle" Target="../diagrams/quickStyle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4" Type="http://schemas.openxmlformats.org/officeDocument/2006/relationships/image" Target="../media/image16.png"/><Relationship Id="rId9" Type="http://schemas.microsoft.com/office/2007/relationships/diagramDrawing" Target="../diagrams/drawing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image" Target="../media/image28.png"/><Relationship Id="rId7" Type="http://schemas.openxmlformats.org/officeDocument/2006/relationships/diagramQuickStyle" Target="../diagrams/quickStyle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4" Type="http://schemas.openxmlformats.org/officeDocument/2006/relationships/image" Target="../media/image16.png"/><Relationship Id="rId9" Type="http://schemas.microsoft.com/office/2007/relationships/diagramDrawing" Target="../diagrams/drawing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5.xml"/><Relationship Id="rId3" Type="http://schemas.openxmlformats.org/officeDocument/2006/relationships/image" Target="../media/image29.png"/><Relationship Id="rId7" Type="http://schemas.openxmlformats.org/officeDocument/2006/relationships/diagramQuickStyle" Target="../diagrams/quickStyle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5.xml"/><Relationship Id="rId5" Type="http://schemas.openxmlformats.org/officeDocument/2006/relationships/diagramData" Target="../diagrams/data5.xml"/><Relationship Id="rId4" Type="http://schemas.openxmlformats.org/officeDocument/2006/relationships/image" Target="../media/image16.png"/><Relationship Id="rId9" Type="http://schemas.microsoft.com/office/2007/relationships/diagramDrawing" Target="../diagrams/drawing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6.xml"/><Relationship Id="rId3" Type="http://schemas.openxmlformats.org/officeDocument/2006/relationships/image" Target="../media/image30.png"/><Relationship Id="rId7" Type="http://schemas.openxmlformats.org/officeDocument/2006/relationships/diagramQuickStyle" Target="../diagrams/quickStyle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6.xml"/><Relationship Id="rId5" Type="http://schemas.openxmlformats.org/officeDocument/2006/relationships/diagramData" Target="../diagrams/data6.xml"/><Relationship Id="rId4" Type="http://schemas.openxmlformats.org/officeDocument/2006/relationships/image" Target="../media/image16.png"/><Relationship Id="rId9" Type="http://schemas.microsoft.com/office/2007/relationships/diagramDrawing" Target="../diagrams/drawing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7.xml"/><Relationship Id="rId3" Type="http://schemas.openxmlformats.org/officeDocument/2006/relationships/image" Target="../media/image31.png"/><Relationship Id="rId7" Type="http://schemas.openxmlformats.org/officeDocument/2006/relationships/diagramQuickStyle" Target="../diagrams/quickStyle7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7.xml"/><Relationship Id="rId5" Type="http://schemas.openxmlformats.org/officeDocument/2006/relationships/diagramData" Target="../diagrams/data7.xml"/><Relationship Id="rId4" Type="http://schemas.openxmlformats.org/officeDocument/2006/relationships/image" Target="../media/image16.png"/><Relationship Id="rId9" Type="http://schemas.microsoft.com/office/2007/relationships/diagramDrawing" Target="../diagrams/drawing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8.xml"/><Relationship Id="rId3" Type="http://schemas.openxmlformats.org/officeDocument/2006/relationships/image" Target="../media/image32.png"/><Relationship Id="rId7" Type="http://schemas.openxmlformats.org/officeDocument/2006/relationships/diagramQuickStyle" Target="../diagrams/quickStyle8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8.xml"/><Relationship Id="rId5" Type="http://schemas.openxmlformats.org/officeDocument/2006/relationships/diagramData" Target="../diagrams/data8.xml"/><Relationship Id="rId4" Type="http://schemas.openxmlformats.org/officeDocument/2006/relationships/image" Target="../media/image16.png"/><Relationship Id="rId9" Type="http://schemas.microsoft.com/office/2007/relationships/diagramDrawing" Target="../diagrams/drawing8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9.xml"/><Relationship Id="rId3" Type="http://schemas.openxmlformats.org/officeDocument/2006/relationships/image" Target="../media/image33.png"/><Relationship Id="rId7" Type="http://schemas.openxmlformats.org/officeDocument/2006/relationships/diagramQuickStyle" Target="../diagrams/quickStyle9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9.xml"/><Relationship Id="rId5" Type="http://schemas.openxmlformats.org/officeDocument/2006/relationships/diagramData" Target="../diagrams/data9.xml"/><Relationship Id="rId4" Type="http://schemas.openxmlformats.org/officeDocument/2006/relationships/image" Target="../media/image16.png"/><Relationship Id="rId9" Type="http://schemas.microsoft.com/office/2007/relationships/diagramDrawing" Target="../diagrams/drawing9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0.xml"/><Relationship Id="rId3" Type="http://schemas.openxmlformats.org/officeDocument/2006/relationships/image" Target="../media/image16.png"/><Relationship Id="rId7" Type="http://schemas.openxmlformats.org/officeDocument/2006/relationships/diagramQuickStyle" Target="../diagrams/quickStyle10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0.xml"/><Relationship Id="rId5" Type="http://schemas.openxmlformats.org/officeDocument/2006/relationships/diagramData" Target="../diagrams/data10.xml"/><Relationship Id="rId4" Type="http://schemas.openxmlformats.org/officeDocument/2006/relationships/image" Target="../media/image34.png"/><Relationship Id="rId9" Type="http://schemas.microsoft.com/office/2007/relationships/diagramDrawing" Target="../diagrams/drawing10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1.xml"/><Relationship Id="rId3" Type="http://schemas.openxmlformats.org/officeDocument/2006/relationships/image" Target="../media/image35.png"/><Relationship Id="rId7" Type="http://schemas.openxmlformats.org/officeDocument/2006/relationships/diagramQuickStyle" Target="../diagrams/quickStyle1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1.xml"/><Relationship Id="rId5" Type="http://schemas.openxmlformats.org/officeDocument/2006/relationships/diagramData" Target="../diagrams/data11.xml"/><Relationship Id="rId4" Type="http://schemas.openxmlformats.org/officeDocument/2006/relationships/image" Target="../media/image16.png"/><Relationship Id="rId9" Type="http://schemas.microsoft.com/office/2007/relationships/diagramDrawing" Target="../diagrams/drawing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1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Imagen 45">
            <a:extLst>
              <a:ext uri="{FF2B5EF4-FFF2-40B4-BE49-F238E27FC236}">
                <a16:creationId xmlns:a16="http://schemas.microsoft.com/office/drawing/2014/main" id="{1BA68FB9-4786-409A-87CC-5244AF69915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7661"/>
          <a:stretch/>
        </p:blipFill>
        <p:spPr>
          <a:xfrm>
            <a:off x="6329783" y="-2925"/>
            <a:ext cx="5922137" cy="6858000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C30C85E8-15B9-4BFE-BDA0-7FD428FF34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5956" y="9230287"/>
            <a:ext cx="1611585" cy="960505"/>
          </a:xfrm>
          <a:prstGeom prst="rect">
            <a:avLst/>
          </a:prstGeom>
        </p:spPr>
      </p:pic>
      <p:cxnSp>
        <p:nvCxnSpPr>
          <p:cNvPr id="39" name="Conector recto 38">
            <a:extLst>
              <a:ext uri="{FF2B5EF4-FFF2-40B4-BE49-F238E27FC236}">
                <a16:creationId xmlns:a16="http://schemas.microsoft.com/office/drawing/2014/main" id="{99DC0231-7928-4C36-9FE6-0ABB9CC0927F}"/>
              </a:ext>
            </a:extLst>
          </p:cNvPr>
          <p:cNvCxnSpPr/>
          <p:nvPr/>
        </p:nvCxnSpPr>
        <p:spPr>
          <a:xfrm>
            <a:off x="298156" y="5472793"/>
            <a:ext cx="11696553" cy="0"/>
          </a:xfrm>
          <a:prstGeom prst="line">
            <a:avLst/>
          </a:prstGeom>
          <a:ln w="76200">
            <a:solidFill>
              <a:srgbClr val="0A24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524" name="Imagen 21523">
            <a:extLst>
              <a:ext uri="{FF2B5EF4-FFF2-40B4-BE49-F238E27FC236}">
                <a16:creationId xmlns:a16="http://schemas.microsoft.com/office/drawing/2014/main" id="{FE21020A-F2E3-459A-8F45-F29FA664AC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3929" y="5723767"/>
            <a:ext cx="2304488" cy="1085182"/>
          </a:xfrm>
          <a:prstGeom prst="rect">
            <a:avLst/>
          </a:prstGeom>
        </p:spPr>
      </p:pic>
      <p:pic>
        <p:nvPicPr>
          <p:cNvPr id="21529" name="Imagen 21528">
            <a:extLst>
              <a:ext uri="{FF2B5EF4-FFF2-40B4-BE49-F238E27FC236}">
                <a16:creationId xmlns:a16="http://schemas.microsoft.com/office/drawing/2014/main" id="{B9D0FE8C-9E98-4F33-88F0-54086DAC68A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6374" y="3071949"/>
            <a:ext cx="3179824" cy="1757591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795181B1-9DC0-4632-9148-4034BB43747B}"/>
              </a:ext>
            </a:extLst>
          </p:cNvPr>
          <p:cNvGrpSpPr/>
          <p:nvPr/>
        </p:nvGrpSpPr>
        <p:grpSpPr>
          <a:xfrm>
            <a:off x="6769690" y="-1816386"/>
            <a:ext cx="4922481" cy="745030"/>
            <a:chOff x="7214326" y="4404362"/>
            <a:chExt cx="4922481" cy="745030"/>
          </a:xfrm>
        </p:grpSpPr>
        <p:pic>
          <p:nvPicPr>
            <p:cNvPr id="2" name="Imagen 1">
              <a:extLst>
                <a:ext uri="{FF2B5EF4-FFF2-40B4-BE49-F238E27FC236}">
                  <a16:creationId xmlns:a16="http://schemas.microsoft.com/office/drawing/2014/main" id="{BDAD5A69-2DDD-4092-BE9C-F18FB57FC2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7917" t="30969" r="15544" b="37846"/>
            <a:stretch/>
          </p:blipFill>
          <p:spPr>
            <a:xfrm>
              <a:off x="7214326" y="4404362"/>
              <a:ext cx="4922481" cy="745030"/>
            </a:xfrm>
            <a:prstGeom prst="rect">
              <a:avLst/>
            </a:prstGeom>
          </p:spPr>
        </p:pic>
        <p:cxnSp>
          <p:nvCxnSpPr>
            <p:cNvPr id="4" name="Conector recto 3">
              <a:extLst>
                <a:ext uri="{FF2B5EF4-FFF2-40B4-BE49-F238E27FC236}">
                  <a16:creationId xmlns:a16="http://schemas.microsoft.com/office/drawing/2014/main" id="{0F14A6DE-8CEA-41EF-8976-E8672F6CDC1F}"/>
                </a:ext>
              </a:extLst>
            </p:cNvPr>
            <p:cNvCxnSpPr>
              <a:cxnSpLocks/>
            </p:cNvCxnSpPr>
            <p:nvPr/>
          </p:nvCxnSpPr>
          <p:spPr>
            <a:xfrm>
              <a:off x="7330440" y="5013960"/>
              <a:ext cx="1676400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cto 15">
              <a:extLst>
                <a:ext uri="{FF2B5EF4-FFF2-40B4-BE49-F238E27FC236}">
                  <a16:creationId xmlns:a16="http://schemas.microsoft.com/office/drawing/2014/main" id="{F9F2F44E-6464-42C8-9E1A-AD9E5BE8BD54}"/>
                </a:ext>
              </a:extLst>
            </p:cNvPr>
            <p:cNvCxnSpPr>
              <a:cxnSpLocks/>
            </p:cNvCxnSpPr>
            <p:nvPr/>
          </p:nvCxnSpPr>
          <p:spPr>
            <a:xfrm>
              <a:off x="9333842" y="5013960"/>
              <a:ext cx="2660867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upo 4">
            <a:extLst>
              <a:ext uri="{FF2B5EF4-FFF2-40B4-BE49-F238E27FC236}">
                <a16:creationId xmlns:a16="http://schemas.microsoft.com/office/drawing/2014/main" id="{A8025D7C-4E25-9AB5-0B64-9F6A0E1CB24A}"/>
              </a:ext>
            </a:extLst>
          </p:cNvPr>
          <p:cNvGrpSpPr/>
          <p:nvPr/>
        </p:nvGrpSpPr>
        <p:grpSpPr>
          <a:xfrm>
            <a:off x="293354" y="5624395"/>
            <a:ext cx="1909731" cy="1025157"/>
            <a:chOff x="293354" y="5624395"/>
            <a:chExt cx="1909731" cy="1025157"/>
          </a:xfrm>
        </p:grpSpPr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E013D7A6-4DDD-720E-C7B4-0D8EF8BDE74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982" y="5624395"/>
              <a:ext cx="1551426" cy="626014"/>
            </a:xfrm>
            <a:prstGeom prst="rect">
              <a:avLst/>
            </a:prstGeom>
          </p:spPr>
        </p:pic>
        <p:sp>
          <p:nvSpPr>
            <p:cNvPr id="17" name="CuadroTexto 16">
              <a:extLst>
                <a:ext uri="{FF2B5EF4-FFF2-40B4-BE49-F238E27FC236}">
                  <a16:creationId xmlns:a16="http://schemas.microsoft.com/office/drawing/2014/main" id="{CDA87205-8907-E074-35C2-6B726B6B36FC}"/>
                </a:ext>
              </a:extLst>
            </p:cNvPr>
            <p:cNvSpPr txBox="1"/>
            <p:nvPr/>
          </p:nvSpPr>
          <p:spPr>
            <a:xfrm>
              <a:off x="293354" y="6280220"/>
              <a:ext cx="19097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b="1" dirty="0">
                  <a:solidFill>
                    <a:srgbClr val="0A2560"/>
                  </a:solidFill>
                </a:rPr>
                <a:t>ASDMR ECUADOR</a:t>
              </a:r>
              <a:endParaRPr lang="es-EC" b="1" dirty="0">
                <a:solidFill>
                  <a:srgbClr val="0A2560"/>
                </a:solidFill>
              </a:endParaRPr>
            </a:p>
          </p:txBody>
        </p:sp>
      </p:grpSp>
      <p:grpSp>
        <p:nvGrpSpPr>
          <p:cNvPr id="6" name="Grupo 5">
            <a:extLst>
              <a:ext uri="{FF2B5EF4-FFF2-40B4-BE49-F238E27FC236}">
                <a16:creationId xmlns:a16="http://schemas.microsoft.com/office/drawing/2014/main" id="{77039808-63D2-1C04-EA7B-CEBDE614EE80}"/>
              </a:ext>
            </a:extLst>
          </p:cNvPr>
          <p:cNvGrpSpPr/>
          <p:nvPr/>
        </p:nvGrpSpPr>
        <p:grpSpPr>
          <a:xfrm>
            <a:off x="2318198" y="5551323"/>
            <a:ext cx="1909731" cy="1098229"/>
            <a:chOff x="2318198" y="5551323"/>
            <a:chExt cx="1909731" cy="1098229"/>
          </a:xfrm>
        </p:grpSpPr>
        <p:pic>
          <p:nvPicPr>
            <p:cNvPr id="20" name="Imagen 19">
              <a:extLst>
                <a:ext uri="{FF2B5EF4-FFF2-40B4-BE49-F238E27FC236}">
                  <a16:creationId xmlns:a16="http://schemas.microsoft.com/office/drawing/2014/main" id="{18B0AA89-F6BF-4ADC-2F43-89F0EE28E19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68973" y="5551323"/>
              <a:ext cx="767390" cy="772157"/>
            </a:xfrm>
            <a:prstGeom prst="rect">
              <a:avLst/>
            </a:prstGeom>
          </p:spPr>
        </p:pic>
        <p:sp>
          <p:nvSpPr>
            <p:cNvPr id="21" name="CuadroTexto 20">
              <a:extLst>
                <a:ext uri="{FF2B5EF4-FFF2-40B4-BE49-F238E27FC236}">
                  <a16:creationId xmlns:a16="http://schemas.microsoft.com/office/drawing/2014/main" id="{6B043F1E-CBE7-3399-2D21-867FB81D1FF8}"/>
                </a:ext>
              </a:extLst>
            </p:cNvPr>
            <p:cNvSpPr txBox="1"/>
            <p:nvPr/>
          </p:nvSpPr>
          <p:spPr>
            <a:xfrm>
              <a:off x="2318198" y="6280220"/>
              <a:ext cx="19097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b="1" dirty="0">
                  <a:solidFill>
                    <a:srgbClr val="0A2560"/>
                  </a:solidFill>
                </a:rPr>
                <a:t>@asdmr.ecuador</a:t>
              </a:r>
              <a:endParaRPr lang="es-EC" b="1" dirty="0">
                <a:solidFill>
                  <a:srgbClr val="0A2560"/>
                </a:solidFill>
              </a:endParaRPr>
            </a:p>
          </p:txBody>
        </p:sp>
      </p:grpSp>
      <p:grpSp>
        <p:nvGrpSpPr>
          <p:cNvPr id="7" name="Grupo 6">
            <a:extLst>
              <a:ext uri="{FF2B5EF4-FFF2-40B4-BE49-F238E27FC236}">
                <a16:creationId xmlns:a16="http://schemas.microsoft.com/office/drawing/2014/main" id="{18B1688F-8462-EFCA-522C-E86D896247EC}"/>
              </a:ext>
            </a:extLst>
          </p:cNvPr>
          <p:cNvGrpSpPr/>
          <p:nvPr/>
        </p:nvGrpSpPr>
        <p:grpSpPr>
          <a:xfrm>
            <a:off x="7255363" y="5551322"/>
            <a:ext cx="2084003" cy="1092993"/>
            <a:chOff x="7255363" y="5551322"/>
            <a:chExt cx="2084003" cy="1092993"/>
          </a:xfrm>
        </p:grpSpPr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C32652FD-0D86-45F1-A390-75AEFDAFCE7C}"/>
                </a:ext>
              </a:extLst>
            </p:cNvPr>
            <p:cNvSpPr txBox="1"/>
            <p:nvPr/>
          </p:nvSpPr>
          <p:spPr>
            <a:xfrm>
              <a:off x="7255363" y="6274983"/>
              <a:ext cx="208400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C" b="1" dirty="0">
                  <a:solidFill>
                    <a:srgbClr val="0A2560"/>
                  </a:solidFill>
                </a:rPr>
                <a:t>(+593) 99 583 8626</a:t>
              </a:r>
            </a:p>
          </p:txBody>
        </p:sp>
        <p:pic>
          <p:nvPicPr>
            <p:cNvPr id="23" name="Imagen 22">
              <a:extLst>
                <a:ext uri="{FF2B5EF4-FFF2-40B4-BE49-F238E27FC236}">
                  <a16:creationId xmlns:a16="http://schemas.microsoft.com/office/drawing/2014/main" id="{7834A699-F61F-F958-007F-11D118CC696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15888" y="5551322"/>
              <a:ext cx="772158" cy="772158"/>
            </a:xfrm>
            <a:prstGeom prst="rect">
              <a:avLst/>
            </a:prstGeom>
          </p:spPr>
        </p:pic>
      </p:grpSp>
      <p:grpSp>
        <p:nvGrpSpPr>
          <p:cNvPr id="14" name="Grupo 13">
            <a:extLst>
              <a:ext uri="{FF2B5EF4-FFF2-40B4-BE49-F238E27FC236}">
                <a16:creationId xmlns:a16="http://schemas.microsoft.com/office/drawing/2014/main" id="{AC3F3927-016A-BAFF-9DFC-BFC1518154FC}"/>
              </a:ext>
            </a:extLst>
          </p:cNvPr>
          <p:cNvGrpSpPr/>
          <p:nvPr/>
        </p:nvGrpSpPr>
        <p:grpSpPr>
          <a:xfrm>
            <a:off x="9441192" y="5694284"/>
            <a:ext cx="2707670" cy="1111817"/>
            <a:chOff x="9441192" y="5694284"/>
            <a:chExt cx="2707670" cy="1111817"/>
          </a:xfrm>
        </p:grpSpPr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35D697CC-74FC-86BB-D74C-FEC954FD882E}"/>
                </a:ext>
              </a:extLst>
            </p:cNvPr>
            <p:cNvSpPr txBox="1"/>
            <p:nvPr/>
          </p:nvSpPr>
          <p:spPr>
            <a:xfrm>
              <a:off x="9441192" y="6188013"/>
              <a:ext cx="24798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b="1" dirty="0">
                  <a:solidFill>
                    <a:srgbClr val="0A2560"/>
                  </a:solidFill>
                </a:rPr>
                <a:t>Conectados con Dios Ec</a:t>
              </a:r>
              <a:endParaRPr lang="es-EC" b="1" dirty="0">
                <a:solidFill>
                  <a:srgbClr val="0A2560"/>
                </a:solidFill>
              </a:endParaRPr>
            </a:p>
          </p:txBody>
        </p:sp>
        <p:pic>
          <p:nvPicPr>
            <p:cNvPr id="25" name="Imagen 24">
              <a:extLst>
                <a:ext uri="{FF2B5EF4-FFF2-40B4-BE49-F238E27FC236}">
                  <a16:creationId xmlns:a16="http://schemas.microsoft.com/office/drawing/2014/main" id="{36D82ABF-33EC-C28A-7AE1-D975D346CB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4742"/>
            <a:stretch/>
          </p:blipFill>
          <p:spPr>
            <a:xfrm>
              <a:off x="10064173" y="5694284"/>
              <a:ext cx="1485900" cy="520995"/>
            </a:xfrm>
            <a:prstGeom prst="rect">
              <a:avLst/>
            </a:prstGeom>
          </p:spPr>
        </p:pic>
        <p:sp>
          <p:nvSpPr>
            <p:cNvPr id="26" name="CuadroTexto 25">
              <a:extLst>
                <a:ext uri="{FF2B5EF4-FFF2-40B4-BE49-F238E27FC236}">
                  <a16:creationId xmlns:a16="http://schemas.microsoft.com/office/drawing/2014/main" id="{CECAA332-AA0C-903F-A4DF-4727E8DFF61B}"/>
                </a:ext>
              </a:extLst>
            </p:cNvPr>
            <p:cNvSpPr txBox="1"/>
            <p:nvPr/>
          </p:nvSpPr>
          <p:spPr>
            <a:xfrm>
              <a:off x="9441192" y="6436769"/>
              <a:ext cx="27076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b="1" dirty="0">
                  <a:solidFill>
                    <a:srgbClr val="0A2560"/>
                  </a:solidFill>
                </a:rPr>
                <a:t>Unión Ecuatoriana ASDMR</a:t>
              </a:r>
              <a:endParaRPr lang="es-EC" b="1" dirty="0">
                <a:solidFill>
                  <a:srgbClr val="0A2560"/>
                </a:solidFill>
              </a:endParaRPr>
            </a:p>
          </p:txBody>
        </p:sp>
      </p:grpSp>
      <p:pic>
        <p:nvPicPr>
          <p:cNvPr id="8" name="Imagen 7">
            <a:extLst>
              <a:ext uri="{FF2B5EF4-FFF2-40B4-BE49-F238E27FC236}">
                <a16:creationId xmlns:a16="http://schemas.microsoft.com/office/drawing/2014/main" id="{884D626B-50C1-9E4A-A39A-DD94766BF0E9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5795" t="10687" r="5265"/>
          <a:stretch/>
        </p:blipFill>
        <p:spPr>
          <a:xfrm>
            <a:off x="21569" y="340788"/>
            <a:ext cx="12148862" cy="5142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2365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AutoShape 11">
            <a:extLst>
              <a:ext uri="{FF2B5EF4-FFF2-40B4-BE49-F238E27FC236}">
                <a16:creationId xmlns:a16="http://schemas.microsoft.com/office/drawing/2014/main" id="{FBA408B6-7810-4203-94E9-9E05FB251E3A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1244760" y="1485672"/>
            <a:ext cx="2581275" cy="208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29" name="Freeform 13">
            <a:extLst>
              <a:ext uri="{FF2B5EF4-FFF2-40B4-BE49-F238E27FC236}">
                <a16:creationId xmlns:a16="http://schemas.microsoft.com/office/drawing/2014/main" id="{831C6D3D-4C48-43FF-B595-B9F1B103D34D}"/>
              </a:ext>
            </a:extLst>
          </p:cNvPr>
          <p:cNvSpPr>
            <a:spLocks/>
          </p:cNvSpPr>
          <p:nvPr/>
        </p:nvSpPr>
        <p:spPr bwMode="auto">
          <a:xfrm>
            <a:off x="1295560" y="2241322"/>
            <a:ext cx="1847850" cy="893763"/>
          </a:xfrm>
          <a:custGeom>
            <a:avLst/>
            <a:gdLst>
              <a:gd name="T0" fmla="*/ 777 w 1130"/>
              <a:gd name="T1" fmla="*/ 373 h 546"/>
              <a:gd name="T2" fmla="*/ 19 w 1130"/>
              <a:gd name="T3" fmla="*/ 8 h 546"/>
              <a:gd name="T4" fmla="*/ 0 w 1130"/>
              <a:gd name="T5" fmla="*/ 14 h 546"/>
              <a:gd name="T6" fmla="*/ 0 w 1130"/>
              <a:gd name="T7" fmla="*/ 16 h 546"/>
              <a:gd name="T8" fmla="*/ 784 w 1130"/>
              <a:gd name="T9" fmla="*/ 510 h 546"/>
              <a:gd name="T10" fmla="*/ 786 w 1130"/>
              <a:gd name="T11" fmla="*/ 510 h 546"/>
              <a:gd name="T12" fmla="*/ 790 w 1130"/>
              <a:gd name="T13" fmla="*/ 511 h 546"/>
              <a:gd name="T14" fmla="*/ 795 w 1130"/>
              <a:gd name="T15" fmla="*/ 510 h 546"/>
              <a:gd name="T16" fmla="*/ 833 w 1130"/>
              <a:gd name="T17" fmla="*/ 499 h 546"/>
              <a:gd name="T18" fmla="*/ 891 w 1130"/>
              <a:gd name="T19" fmla="*/ 490 h 546"/>
              <a:gd name="T20" fmla="*/ 960 w 1130"/>
              <a:gd name="T21" fmla="*/ 492 h 546"/>
              <a:gd name="T22" fmla="*/ 1046 w 1130"/>
              <a:gd name="T23" fmla="*/ 520 h 546"/>
              <a:gd name="T24" fmla="*/ 1119 w 1130"/>
              <a:gd name="T25" fmla="*/ 545 h 546"/>
              <a:gd name="T26" fmla="*/ 1128 w 1130"/>
              <a:gd name="T27" fmla="*/ 536 h 546"/>
              <a:gd name="T28" fmla="*/ 777 w 1130"/>
              <a:gd name="T29" fmla="*/ 373 h 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30" h="546">
                <a:moveTo>
                  <a:pt x="777" y="373"/>
                </a:moveTo>
                <a:cubicBezTo>
                  <a:pt x="597" y="332"/>
                  <a:pt x="165" y="232"/>
                  <a:pt x="19" y="8"/>
                </a:cubicBezTo>
                <a:cubicBezTo>
                  <a:pt x="14" y="0"/>
                  <a:pt x="0" y="4"/>
                  <a:pt x="0" y="14"/>
                </a:cubicBezTo>
                <a:cubicBezTo>
                  <a:pt x="0" y="16"/>
                  <a:pt x="0" y="16"/>
                  <a:pt x="0" y="16"/>
                </a:cubicBezTo>
                <a:cubicBezTo>
                  <a:pt x="12" y="323"/>
                  <a:pt x="545" y="456"/>
                  <a:pt x="784" y="510"/>
                </a:cubicBezTo>
                <a:cubicBezTo>
                  <a:pt x="786" y="510"/>
                  <a:pt x="786" y="510"/>
                  <a:pt x="786" y="510"/>
                </a:cubicBezTo>
                <a:cubicBezTo>
                  <a:pt x="790" y="511"/>
                  <a:pt x="790" y="511"/>
                  <a:pt x="790" y="511"/>
                </a:cubicBezTo>
                <a:cubicBezTo>
                  <a:pt x="792" y="511"/>
                  <a:pt x="794" y="511"/>
                  <a:pt x="795" y="510"/>
                </a:cubicBezTo>
                <a:cubicBezTo>
                  <a:pt x="807" y="506"/>
                  <a:pt x="820" y="502"/>
                  <a:pt x="833" y="499"/>
                </a:cubicBezTo>
                <a:cubicBezTo>
                  <a:pt x="852" y="494"/>
                  <a:pt x="872" y="490"/>
                  <a:pt x="891" y="490"/>
                </a:cubicBezTo>
                <a:cubicBezTo>
                  <a:pt x="913" y="488"/>
                  <a:pt x="933" y="488"/>
                  <a:pt x="960" y="492"/>
                </a:cubicBezTo>
                <a:cubicBezTo>
                  <a:pt x="984" y="497"/>
                  <a:pt x="1011" y="506"/>
                  <a:pt x="1046" y="520"/>
                </a:cubicBezTo>
                <a:cubicBezTo>
                  <a:pt x="1065" y="528"/>
                  <a:pt x="1091" y="536"/>
                  <a:pt x="1119" y="545"/>
                </a:cubicBezTo>
                <a:cubicBezTo>
                  <a:pt x="1125" y="546"/>
                  <a:pt x="1130" y="541"/>
                  <a:pt x="1128" y="536"/>
                </a:cubicBezTo>
                <a:cubicBezTo>
                  <a:pt x="1077" y="435"/>
                  <a:pt x="958" y="414"/>
                  <a:pt x="777" y="373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0" name="Freeform 14">
            <a:extLst>
              <a:ext uri="{FF2B5EF4-FFF2-40B4-BE49-F238E27FC236}">
                <a16:creationId xmlns:a16="http://schemas.microsoft.com/office/drawing/2014/main" id="{9507B032-BA22-4FA5-9189-9E2226021E45}"/>
              </a:ext>
            </a:extLst>
          </p:cNvPr>
          <p:cNvSpPr>
            <a:spLocks/>
          </p:cNvSpPr>
          <p:nvPr/>
        </p:nvSpPr>
        <p:spPr bwMode="auto">
          <a:xfrm>
            <a:off x="1293973" y="2596922"/>
            <a:ext cx="771525" cy="565150"/>
          </a:xfrm>
          <a:custGeom>
            <a:avLst/>
            <a:gdLst>
              <a:gd name="T0" fmla="*/ 317 w 472"/>
              <a:gd name="T1" fmla="*/ 346 h 346"/>
              <a:gd name="T2" fmla="*/ 460 w 472"/>
              <a:gd name="T3" fmla="*/ 302 h 346"/>
              <a:gd name="T4" fmla="*/ 461 w 472"/>
              <a:gd name="T5" fmla="*/ 301 h 346"/>
              <a:gd name="T6" fmla="*/ 465 w 472"/>
              <a:gd name="T7" fmla="*/ 299 h 346"/>
              <a:gd name="T8" fmla="*/ 463 w 472"/>
              <a:gd name="T9" fmla="*/ 281 h 346"/>
              <a:gd name="T10" fmla="*/ 19 w 472"/>
              <a:gd name="T11" fmla="*/ 9 h 346"/>
              <a:gd name="T12" fmla="*/ 0 w 472"/>
              <a:gd name="T13" fmla="*/ 14 h 346"/>
              <a:gd name="T14" fmla="*/ 0 w 472"/>
              <a:gd name="T15" fmla="*/ 25 h 346"/>
              <a:gd name="T16" fmla="*/ 0 w 472"/>
              <a:gd name="T17" fmla="*/ 26 h 346"/>
              <a:gd name="T18" fmla="*/ 317 w 472"/>
              <a:gd name="T19" fmla="*/ 346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72" h="346">
                <a:moveTo>
                  <a:pt x="317" y="346"/>
                </a:moveTo>
                <a:cubicBezTo>
                  <a:pt x="364" y="333"/>
                  <a:pt x="415" y="320"/>
                  <a:pt x="460" y="302"/>
                </a:cubicBezTo>
                <a:cubicBezTo>
                  <a:pt x="461" y="301"/>
                  <a:pt x="461" y="301"/>
                  <a:pt x="461" y="301"/>
                </a:cubicBezTo>
                <a:cubicBezTo>
                  <a:pt x="462" y="300"/>
                  <a:pt x="464" y="300"/>
                  <a:pt x="465" y="299"/>
                </a:cubicBezTo>
                <a:cubicBezTo>
                  <a:pt x="472" y="295"/>
                  <a:pt x="472" y="284"/>
                  <a:pt x="463" y="281"/>
                </a:cubicBezTo>
                <a:cubicBezTo>
                  <a:pt x="282" y="229"/>
                  <a:pt x="117" y="152"/>
                  <a:pt x="19" y="9"/>
                </a:cubicBezTo>
                <a:cubicBezTo>
                  <a:pt x="13" y="0"/>
                  <a:pt x="0" y="4"/>
                  <a:pt x="0" y="14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6"/>
                  <a:pt x="0" y="26"/>
                  <a:pt x="0" y="26"/>
                </a:cubicBezTo>
                <a:cubicBezTo>
                  <a:pt x="10" y="178"/>
                  <a:pt x="115" y="262"/>
                  <a:pt x="317" y="346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1" name="Freeform 15">
            <a:extLst>
              <a:ext uri="{FF2B5EF4-FFF2-40B4-BE49-F238E27FC236}">
                <a16:creationId xmlns:a16="http://schemas.microsoft.com/office/drawing/2014/main" id="{AAD69B8C-541C-40E5-B0DB-AA733D958AE5}"/>
              </a:ext>
            </a:extLst>
          </p:cNvPr>
          <p:cNvSpPr>
            <a:spLocks/>
          </p:cNvSpPr>
          <p:nvPr/>
        </p:nvSpPr>
        <p:spPr bwMode="auto">
          <a:xfrm>
            <a:off x="1293973" y="1871435"/>
            <a:ext cx="2063750" cy="1209675"/>
          </a:xfrm>
          <a:custGeom>
            <a:avLst/>
            <a:gdLst>
              <a:gd name="T0" fmla="*/ 764 w 1262"/>
              <a:gd name="T1" fmla="*/ 515 h 739"/>
              <a:gd name="T2" fmla="*/ 1201 w 1262"/>
              <a:gd name="T3" fmla="*/ 733 h 739"/>
              <a:gd name="T4" fmla="*/ 1213 w 1262"/>
              <a:gd name="T5" fmla="*/ 734 h 739"/>
              <a:gd name="T6" fmla="*/ 1259 w 1262"/>
              <a:gd name="T7" fmla="*/ 602 h 739"/>
              <a:gd name="T8" fmla="*/ 1110 w 1262"/>
              <a:gd name="T9" fmla="*/ 476 h 739"/>
              <a:gd name="T10" fmla="*/ 802 w 1262"/>
              <a:gd name="T11" fmla="*/ 392 h 739"/>
              <a:gd name="T12" fmla="*/ 13 w 1262"/>
              <a:gd name="T13" fmla="*/ 5 h 739"/>
              <a:gd name="T14" fmla="*/ 1 w 1262"/>
              <a:gd name="T15" fmla="*/ 9 h 739"/>
              <a:gd name="T16" fmla="*/ 0 w 1262"/>
              <a:gd name="T17" fmla="*/ 27 h 739"/>
              <a:gd name="T18" fmla="*/ 0 w 1262"/>
              <a:gd name="T19" fmla="*/ 27 h 739"/>
              <a:gd name="T20" fmla="*/ 764 w 1262"/>
              <a:gd name="T21" fmla="*/ 515 h 7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62" h="739">
                <a:moveTo>
                  <a:pt x="764" y="515"/>
                </a:moveTo>
                <a:cubicBezTo>
                  <a:pt x="973" y="564"/>
                  <a:pt x="1151" y="597"/>
                  <a:pt x="1201" y="733"/>
                </a:cubicBezTo>
                <a:cubicBezTo>
                  <a:pt x="1202" y="738"/>
                  <a:pt x="1210" y="739"/>
                  <a:pt x="1213" y="734"/>
                </a:cubicBezTo>
                <a:cubicBezTo>
                  <a:pt x="1243" y="685"/>
                  <a:pt x="1262" y="642"/>
                  <a:pt x="1259" y="602"/>
                </a:cubicBezTo>
                <a:cubicBezTo>
                  <a:pt x="1256" y="559"/>
                  <a:pt x="1212" y="507"/>
                  <a:pt x="1110" y="476"/>
                </a:cubicBezTo>
                <a:cubicBezTo>
                  <a:pt x="1008" y="445"/>
                  <a:pt x="965" y="437"/>
                  <a:pt x="802" y="392"/>
                </a:cubicBezTo>
                <a:cubicBezTo>
                  <a:pt x="643" y="349"/>
                  <a:pt x="167" y="230"/>
                  <a:pt x="13" y="5"/>
                </a:cubicBezTo>
                <a:cubicBezTo>
                  <a:pt x="10" y="0"/>
                  <a:pt x="1" y="2"/>
                  <a:pt x="1" y="9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27"/>
                  <a:pt x="0" y="27"/>
                  <a:pt x="0" y="27"/>
                </a:cubicBezTo>
                <a:cubicBezTo>
                  <a:pt x="13" y="321"/>
                  <a:pt x="548" y="465"/>
                  <a:pt x="764" y="515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2" name="Freeform 16">
            <a:extLst>
              <a:ext uri="{FF2B5EF4-FFF2-40B4-BE49-F238E27FC236}">
                <a16:creationId xmlns:a16="http://schemas.microsoft.com/office/drawing/2014/main" id="{5D9D754D-BF06-4AE7-A1CE-BD8638D4A9B9}"/>
              </a:ext>
            </a:extLst>
          </p:cNvPr>
          <p:cNvSpPr>
            <a:spLocks/>
          </p:cNvSpPr>
          <p:nvPr/>
        </p:nvSpPr>
        <p:spPr bwMode="auto">
          <a:xfrm>
            <a:off x="1293973" y="1479322"/>
            <a:ext cx="2579688" cy="1733550"/>
          </a:xfrm>
          <a:custGeom>
            <a:avLst/>
            <a:gdLst>
              <a:gd name="T0" fmla="*/ 1123 w 1577"/>
              <a:gd name="T1" fmla="*/ 626 h 1060"/>
              <a:gd name="T2" fmla="*/ 1347 w 1577"/>
              <a:gd name="T3" fmla="*/ 877 h 1060"/>
              <a:gd name="T4" fmla="*/ 1263 w 1577"/>
              <a:gd name="T5" fmla="*/ 1026 h 1060"/>
              <a:gd name="T6" fmla="*/ 1268 w 1577"/>
              <a:gd name="T7" fmla="*/ 1043 h 1060"/>
              <a:gd name="T8" fmla="*/ 1290 w 1577"/>
              <a:gd name="T9" fmla="*/ 1045 h 1060"/>
              <a:gd name="T10" fmla="*/ 1358 w 1577"/>
              <a:gd name="T11" fmla="*/ 1058 h 1060"/>
              <a:gd name="T12" fmla="*/ 1378 w 1577"/>
              <a:gd name="T13" fmla="*/ 1053 h 1060"/>
              <a:gd name="T14" fmla="*/ 1348 w 1577"/>
              <a:gd name="T15" fmla="*/ 525 h 1060"/>
              <a:gd name="T16" fmla="*/ 19 w 1577"/>
              <a:gd name="T17" fmla="*/ 6 h 1060"/>
              <a:gd name="T18" fmla="*/ 0 w 1577"/>
              <a:gd name="T19" fmla="*/ 12 h 1060"/>
              <a:gd name="T20" fmla="*/ 0 w 1577"/>
              <a:gd name="T21" fmla="*/ 49 h 1060"/>
              <a:gd name="T22" fmla="*/ 1123 w 1577"/>
              <a:gd name="T23" fmla="*/ 626 h 10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577" h="1060">
                <a:moveTo>
                  <a:pt x="1123" y="626"/>
                </a:moveTo>
                <a:cubicBezTo>
                  <a:pt x="1245" y="655"/>
                  <a:pt x="1384" y="738"/>
                  <a:pt x="1347" y="877"/>
                </a:cubicBezTo>
                <a:cubicBezTo>
                  <a:pt x="1339" y="903"/>
                  <a:pt x="1315" y="971"/>
                  <a:pt x="1263" y="1026"/>
                </a:cubicBezTo>
                <a:cubicBezTo>
                  <a:pt x="1257" y="1032"/>
                  <a:pt x="1261" y="1042"/>
                  <a:pt x="1268" y="1043"/>
                </a:cubicBezTo>
                <a:cubicBezTo>
                  <a:pt x="1276" y="1044"/>
                  <a:pt x="1283" y="1045"/>
                  <a:pt x="1290" y="1045"/>
                </a:cubicBezTo>
                <a:cubicBezTo>
                  <a:pt x="1313" y="1049"/>
                  <a:pt x="1336" y="1053"/>
                  <a:pt x="1358" y="1058"/>
                </a:cubicBezTo>
                <a:cubicBezTo>
                  <a:pt x="1365" y="1060"/>
                  <a:pt x="1373" y="1058"/>
                  <a:pt x="1378" y="1053"/>
                </a:cubicBezTo>
                <a:cubicBezTo>
                  <a:pt x="1541" y="890"/>
                  <a:pt x="1577" y="661"/>
                  <a:pt x="1348" y="525"/>
                </a:cubicBezTo>
                <a:cubicBezTo>
                  <a:pt x="1155" y="409"/>
                  <a:pt x="341" y="368"/>
                  <a:pt x="19" y="6"/>
                </a:cubicBezTo>
                <a:cubicBezTo>
                  <a:pt x="12" y="0"/>
                  <a:pt x="0" y="3"/>
                  <a:pt x="0" y="12"/>
                </a:cubicBezTo>
                <a:cubicBezTo>
                  <a:pt x="0" y="49"/>
                  <a:pt x="0" y="49"/>
                  <a:pt x="0" y="49"/>
                </a:cubicBezTo>
                <a:cubicBezTo>
                  <a:pt x="2" y="342"/>
                  <a:pt x="710" y="532"/>
                  <a:pt x="1123" y="626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3" name="Freeform 17">
            <a:extLst>
              <a:ext uri="{FF2B5EF4-FFF2-40B4-BE49-F238E27FC236}">
                <a16:creationId xmlns:a16="http://schemas.microsoft.com/office/drawing/2014/main" id="{A37CFF67-D77B-4D71-907F-87262CA85917}"/>
              </a:ext>
            </a:extLst>
          </p:cNvPr>
          <p:cNvSpPr>
            <a:spLocks/>
          </p:cNvSpPr>
          <p:nvPr/>
        </p:nvSpPr>
        <p:spPr bwMode="auto">
          <a:xfrm>
            <a:off x="1244760" y="3174772"/>
            <a:ext cx="2584450" cy="392113"/>
          </a:xfrm>
          <a:custGeom>
            <a:avLst/>
            <a:gdLst>
              <a:gd name="T0" fmla="*/ 1578 w 1580"/>
              <a:gd name="T1" fmla="*/ 229 h 240"/>
              <a:gd name="T2" fmla="*/ 1548 w 1580"/>
              <a:gd name="T3" fmla="*/ 162 h 240"/>
              <a:gd name="T4" fmla="*/ 1527 w 1580"/>
              <a:gd name="T5" fmla="*/ 141 h 240"/>
              <a:gd name="T6" fmla="*/ 1312 w 1580"/>
              <a:gd name="T7" fmla="*/ 92 h 240"/>
              <a:gd name="T8" fmla="*/ 1052 w 1580"/>
              <a:gd name="T9" fmla="*/ 28 h 240"/>
              <a:gd name="T10" fmla="*/ 927 w 1580"/>
              <a:gd name="T11" fmla="*/ 2 h 240"/>
              <a:gd name="T12" fmla="*/ 838 w 1580"/>
              <a:gd name="T13" fmla="*/ 24 h 240"/>
              <a:gd name="T14" fmla="*/ 791 w 1580"/>
              <a:gd name="T15" fmla="*/ 65 h 240"/>
              <a:gd name="T16" fmla="*/ 780 w 1580"/>
              <a:gd name="T17" fmla="*/ 65 h 240"/>
              <a:gd name="T18" fmla="*/ 733 w 1580"/>
              <a:gd name="T19" fmla="*/ 24 h 240"/>
              <a:gd name="T20" fmla="*/ 645 w 1580"/>
              <a:gd name="T21" fmla="*/ 2 h 240"/>
              <a:gd name="T22" fmla="*/ 512 w 1580"/>
              <a:gd name="T23" fmla="*/ 30 h 240"/>
              <a:gd name="T24" fmla="*/ 259 w 1580"/>
              <a:gd name="T25" fmla="*/ 92 h 240"/>
              <a:gd name="T26" fmla="*/ 47 w 1580"/>
              <a:gd name="T27" fmla="*/ 141 h 240"/>
              <a:gd name="T28" fmla="*/ 26 w 1580"/>
              <a:gd name="T29" fmla="*/ 162 h 240"/>
              <a:gd name="T30" fmla="*/ 1 w 1580"/>
              <a:gd name="T31" fmla="*/ 230 h 240"/>
              <a:gd name="T32" fmla="*/ 8 w 1580"/>
              <a:gd name="T33" fmla="*/ 240 h 240"/>
              <a:gd name="T34" fmla="*/ 1571 w 1580"/>
              <a:gd name="T35" fmla="*/ 240 h 240"/>
              <a:gd name="T36" fmla="*/ 1578 w 1580"/>
              <a:gd name="T37" fmla="*/ 229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580" h="240">
                <a:moveTo>
                  <a:pt x="1578" y="229"/>
                </a:moveTo>
                <a:cubicBezTo>
                  <a:pt x="1548" y="162"/>
                  <a:pt x="1548" y="162"/>
                  <a:pt x="1548" y="162"/>
                </a:cubicBezTo>
                <a:cubicBezTo>
                  <a:pt x="1544" y="152"/>
                  <a:pt x="1537" y="145"/>
                  <a:pt x="1527" y="141"/>
                </a:cubicBezTo>
                <a:cubicBezTo>
                  <a:pt x="1470" y="119"/>
                  <a:pt x="1382" y="102"/>
                  <a:pt x="1312" y="92"/>
                </a:cubicBezTo>
                <a:cubicBezTo>
                  <a:pt x="1236" y="82"/>
                  <a:pt x="1114" y="54"/>
                  <a:pt x="1052" y="28"/>
                </a:cubicBezTo>
                <a:cubicBezTo>
                  <a:pt x="993" y="2"/>
                  <a:pt x="960" y="0"/>
                  <a:pt x="927" y="2"/>
                </a:cubicBezTo>
                <a:cubicBezTo>
                  <a:pt x="893" y="4"/>
                  <a:pt x="863" y="11"/>
                  <a:pt x="838" y="24"/>
                </a:cubicBezTo>
                <a:cubicBezTo>
                  <a:pt x="817" y="34"/>
                  <a:pt x="800" y="47"/>
                  <a:pt x="791" y="65"/>
                </a:cubicBezTo>
                <a:cubicBezTo>
                  <a:pt x="789" y="69"/>
                  <a:pt x="783" y="69"/>
                  <a:pt x="780" y="65"/>
                </a:cubicBezTo>
                <a:cubicBezTo>
                  <a:pt x="771" y="47"/>
                  <a:pt x="754" y="34"/>
                  <a:pt x="733" y="24"/>
                </a:cubicBezTo>
                <a:cubicBezTo>
                  <a:pt x="709" y="11"/>
                  <a:pt x="678" y="4"/>
                  <a:pt x="645" y="2"/>
                </a:cubicBezTo>
                <a:cubicBezTo>
                  <a:pt x="611" y="0"/>
                  <a:pt x="572" y="4"/>
                  <a:pt x="512" y="30"/>
                </a:cubicBezTo>
                <a:cubicBezTo>
                  <a:pt x="451" y="55"/>
                  <a:pt x="336" y="82"/>
                  <a:pt x="259" y="92"/>
                </a:cubicBezTo>
                <a:cubicBezTo>
                  <a:pt x="190" y="101"/>
                  <a:pt x="104" y="119"/>
                  <a:pt x="47" y="141"/>
                </a:cubicBezTo>
                <a:cubicBezTo>
                  <a:pt x="37" y="145"/>
                  <a:pt x="29" y="151"/>
                  <a:pt x="26" y="162"/>
                </a:cubicBezTo>
                <a:cubicBezTo>
                  <a:pt x="1" y="230"/>
                  <a:pt x="1" y="230"/>
                  <a:pt x="1" y="230"/>
                </a:cubicBezTo>
                <a:cubicBezTo>
                  <a:pt x="0" y="235"/>
                  <a:pt x="3" y="240"/>
                  <a:pt x="8" y="240"/>
                </a:cubicBezTo>
                <a:cubicBezTo>
                  <a:pt x="1571" y="240"/>
                  <a:pt x="1571" y="240"/>
                  <a:pt x="1571" y="240"/>
                </a:cubicBezTo>
                <a:cubicBezTo>
                  <a:pt x="1576" y="240"/>
                  <a:pt x="1580" y="235"/>
                  <a:pt x="1578" y="229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7209AE6-C79A-485E-B3FD-83D6D6C7F8B3}"/>
              </a:ext>
            </a:extLst>
          </p:cNvPr>
          <p:cNvSpPr txBox="1"/>
          <p:nvPr/>
        </p:nvSpPr>
        <p:spPr>
          <a:xfrm>
            <a:off x="3896753" y="2179814"/>
            <a:ext cx="756008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C" sz="3300" b="1" i="0" u="none" strike="noStrike" baseline="0" dirty="0">
                <a:solidFill>
                  <a:srgbClr val="001A5A"/>
                </a:solidFill>
                <a:latin typeface="BwModelica-Bold" panose="00000800000000000000" pitchFamily="50" charset="0"/>
              </a:rPr>
              <a:t>ADVENTISTA DEL SÉPTIMO DÍA</a:t>
            </a:r>
            <a:endParaRPr lang="es-EC" sz="3300" b="1" i="0" u="none" strike="noStrike" baseline="0" dirty="0">
              <a:solidFill>
                <a:srgbClr val="001A5A"/>
              </a:solidFill>
              <a:latin typeface="BwModelica-ExtraBold" panose="00000900000000000000" pitchFamily="50" charset="0"/>
            </a:endParaRPr>
          </a:p>
          <a:p>
            <a:pPr algn="ctr"/>
            <a:r>
              <a:rPr lang="es-EC" sz="3900" b="1" i="0" u="none" strike="noStrike" baseline="0" dirty="0">
                <a:solidFill>
                  <a:srgbClr val="001A5A"/>
                </a:solidFill>
                <a:latin typeface="BwModelica-ExtraBold" panose="00000900000000000000" pitchFamily="50" charset="0"/>
              </a:rPr>
              <a:t>MOVIMIENTO DE REFORMA</a:t>
            </a:r>
            <a:endParaRPr lang="es-EC" sz="3900" dirty="0">
              <a:solidFill>
                <a:srgbClr val="001A5A"/>
              </a:solidFill>
              <a:latin typeface="Bw Modelica Black" panose="00000A00000000000000" pitchFamily="50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752ABEC9-4E9D-418B-BE39-DC4662B7F4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9879" y="4360189"/>
            <a:ext cx="950203" cy="100156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13DAD6A6-2282-4BA2-88F8-DA30F2A2BF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1620" y="4487779"/>
            <a:ext cx="5696124" cy="85932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A734C75-D5B7-45F1-AE0D-CF695BA221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1084" y="4408082"/>
            <a:ext cx="2508400" cy="916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134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50"/>
                            </p:stCondLst>
                            <p:childTnLst>
                              <p:par>
                                <p:cTn id="29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250"/>
                            </p:stCondLst>
                            <p:childTnLst>
                              <p:par>
                                <p:cTn id="3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El punto de vista bíblico sobre la puntualidad">
            <a:extLst>
              <a:ext uri="{FF2B5EF4-FFF2-40B4-BE49-F238E27FC236}">
                <a16:creationId xmlns:a16="http://schemas.microsoft.com/office/drawing/2014/main" id="{711AA4C7-83D9-4A6E-883D-6DE74D8171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887687"/>
            <a:ext cx="7816646" cy="3908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4E85F43C-432B-41B9-85E4-75DD65EEDCAC}"/>
              </a:ext>
            </a:extLst>
          </p:cNvPr>
          <p:cNvSpPr/>
          <p:nvPr/>
        </p:nvSpPr>
        <p:spPr>
          <a:xfrm>
            <a:off x="87084" y="112216"/>
            <a:ext cx="8337745" cy="144655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s-MX" sz="88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Asiste Puntual</a:t>
            </a:r>
            <a:endParaRPr lang="es-EC" sz="8800" dirty="0">
              <a:solidFill>
                <a:srgbClr val="0070C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7BE137F-DBC2-4E0B-9FA9-0442EE72531C}"/>
              </a:ext>
            </a:extLst>
          </p:cNvPr>
          <p:cNvSpPr txBox="1"/>
          <p:nvPr/>
        </p:nvSpPr>
        <p:spPr>
          <a:xfrm>
            <a:off x="6459795" y="1362060"/>
            <a:ext cx="5548486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s-EC" sz="4000" b="1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Cada sábado 9:00am (Ecuador) por:</a:t>
            </a:r>
          </a:p>
        </p:txBody>
      </p:sp>
      <p:sp>
        <p:nvSpPr>
          <p:cNvPr id="3" name="Text Box 16">
            <a:extLst>
              <a:ext uri="{FF2B5EF4-FFF2-40B4-BE49-F238E27FC236}">
                <a16:creationId xmlns:a16="http://schemas.microsoft.com/office/drawing/2014/main" id="{CE6EE3F3-ADD8-4C8E-8E6B-E5A839191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4492" y="4911520"/>
            <a:ext cx="3615107" cy="388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solidFill>
                  <a:srgbClr val="0A2560"/>
                </a:solidFill>
                <a:effectLst/>
                <a:latin typeface="Candara" panose="020E0502030303020204" pitchFamily="34" charset="0"/>
              </a:rPr>
              <a:t>Unión Ecuatoriana ASDMR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solidFill>
                <a:srgbClr val="0A256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Box 16">
            <a:extLst>
              <a:ext uri="{FF2B5EF4-FFF2-40B4-BE49-F238E27FC236}">
                <a16:creationId xmlns:a16="http://schemas.microsoft.com/office/drawing/2014/main" id="{FEFA6618-312E-4F12-81CA-504B07EB2C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23611" y="3675559"/>
            <a:ext cx="2583919" cy="331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solidFill>
                  <a:srgbClr val="0A2560"/>
                </a:solidFill>
                <a:effectLst/>
                <a:latin typeface="Candara" panose="020E0502030303020204" pitchFamily="34" charset="0"/>
              </a:rPr>
              <a:t>ASDMR ECUADOR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solidFill>
                <a:srgbClr val="0A2560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15C888EB-6C0C-4219-C3E5-23D8723A9F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8718" y="2771364"/>
            <a:ext cx="2282636" cy="921064"/>
          </a:xfrm>
          <a:prstGeom prst="rect">
            <a:avLst/>
          </a:prstGeom>
        </p:spPr>
      </p:pic>
      <p:sp>
        <p:nvSpPr>
          <p:cNvPr id="14" name="Text Box 16">
            <a:extLst>
              <a:ext uri="{FF2B5EF4-FFF2-40B4-BE49-F238E27FC236}">
                <a16:creationId xmlns:a16="http://schemas.microsoft.com/office/drawing/2014/main" id="{4D010C68-7F8E-2789-DFD6-269078901B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73048" y="5276495"/>
            <a:ext cx="3615107" cy="388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solidFill>
                  <a:srgbClr val="0A2560"/>
                </a:solidFill>
                <a:effectLst/>
                <a:latin typeface="Candara" panose="020E0502030303020204" pitchFamily="34" charset="0"/>
              </a:rPr>
              <a:t>Conectados con Dios Ec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solidFill>
                <a:srgbClr val="0A2560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B9ADBF72-B28A-058E-826D-ECAD5749D0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8718" y="4125915"/>
            <a:ext cx="2282636" cy="788123"/>
          </a:xfrm>
          <a:prstGeom prst="rect">
            <a:avLst/>
          </a:prstGeom>
        </p:spPr>
      </p:pic>
      <p:grpSp>
        <p:nvGrpSpPr>
          <p:cNvPr id="4" name="Grupo 3">
            <a:extLst>
              <a:ext uri="{FF2B5EF4-FFF2-40B4-BE49-F238E27FC236}">
                <a16:creationId xmlns:a16="http://schemas.microsoft.com/office/drawing/2014/main" id="{41D46593-F02D-CF7B-0E6F-6E384DAB312C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45F98EB2-3DDD-6E21-2D19-44C17C56BEB9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2" name="Flecha: pentágono 11">
              <a:extLst>
                <a:ext uri="{FF2B5EF4-FFF2-40B4-BE49-F238E27FC236}">
                  <a16:creationId xmlns:a16="http://schemas.microsoft.com/office/drawing/2014/main" id="{E32E1F70-69E3-A14F-41A6-443547E763DA}"/>
                </a:ext>
              </a:extLst>
            </p:cNvPr>
            <p:cNvSpPr/>
            <p:nvPr/>
          </p:nvSpPr>
          <p:spPr>
            <a:xfrm>
              <a:off x="518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FFFEEDFF-AABD-5041-7E6D-91E53E69A6A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5" name="Subtítulo 2">
              <a:extLst>
                <a:ext uri="{FF2B5EF4-FFF2-40B4-BE49-F238E27FC236}">
                  <a16:creationId xmlns:a16="http://schemas.microsoft.com/office/drawing/2014/main" id="{63B03215-192F-AB06-912D-979CA0E46E9E}"/>
                </a:ext>
              </a:extLst>
            </p:cNvPr>
            <p:cNvSpPr txBox="1">
              <a:spLocks/>
            </p:cNvSpPr>
            <p:nvPr/>
          </p:nvSpPr>
          <p:spPr>
            <a:xfrm>
              <a:off x="241259" y="5849605"/>
              <a:ext cx="2469535" cy="954799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92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Registro de asistencia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3406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"/>
          <p:cNvSpPr txBox="1">
            <a:spLocks/>
          </p:cNvSpPr>
          <p:nvPr/>
        </p:nvSpPr>
        <p:spPr>
          <a:xfrm>
            <a:off x="6259039" y="6260504"/>
            <a:ext cx="4384221" cy="39472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s-MX" sz="1600" b="1" i="1" dirty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Sábado, 31 de enero de 2026</a:t>
            </a:r>
            <a:endParaRPr lang="es-EC" sz="1600" b="1" i="1" dirty="0">
              <a:solidFill>
                <a:schemeClr val="accent5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5C420512-14B4-9ABC-3D24-E06996B3B42C}"/>
              </a:ext>
            </a:extLst>
          </p:cNvPr>
          <p:cNvGrpSpPr/>
          <p:nvPr/>
        </p:nvGrpSpPr>
        <p:grpSpPr>
          <a:xfrm>
            <a:off x="0" y="-47296"/>
            <a:ext cx="4279900" cy="4361647"/>
            <a:chOff x="496190" y="4139081"/>
            <a:chExt cx="2913724" cy="2913724"/>
          </a:xfrm>
        </p:grpSpPr>
        <p:pic>
          <p:nvPicPr>
            <p:cNvPr id="1036" name="Picture 12" descr="Diseño PNG Y SVG De Crayones Split Icono Para Camisetas">
              <a:extLst>
                <a:ext uri="{FF2B5EF4-FFF2-40B4-BE49-F238E27FC236}">
                  <a16:creationId xmlns:a16="http://schemas.microsoft.com/office/drawing/2014/main" id="{C3E17FDA-FF8F-659A-C093-9F7DA574C0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6190" y="4139081"/>
              <a:ext cx="2913724" cy="29137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ángulo 8"/>
            <p:cNvSpPr/>
            <p:nvPr/>
          </p:nvSpPr>
          <p:spPr>
            <a:xfrm>
              <a:off x="574532" y="5455148"/>
              <a:ext cx="2709442" cy="59625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pPr algn="ctr"/>
              <a:r>
                <a:rPr lang="es-MX" sz="2600" dirty="0">
                  <a:effectLst/>
                  <a:latin typeface="Actay Wide Bd" pitchFamily="50" charset="0"/>
                </a:rPr>
                <a:t>La lección de los niños para hoy es:</a:t>
              </a:r>
              <a:endParaRPr lang="es-EC" sz="2600" dirty="0">
                <a:latin typeface="Actay Wide Bd" pitchFamily="50" charset="0"/>
              </a:endParaRPr>
            </a:p>
          </p:txBody>
        </p:sp>
      </p:grpSp>
      <p:pic>
        <p:nvPicPr>
          <p:cNvPr id="2074" name="Picture 26" descr="Imagen relacionada">
            <a:extLst>
              <a:ext uri="{FF2B5EF4-FFF2-40B4-BE49-F238E27FC236}">
                <a16:creationId xmlns:a16="http://schemas.microsoft.com/office/drawing/2014/main" id="{C4AF558D-73D6-4EFE-9C47-3C4BEE2C6B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058400" y="4028366"/>
            <a:ext cx="2106618" cy="2804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52E0396-ED3D-4B34-9EB5-B65AF9E3F4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075" y="5864742"/>
            <a:ext cx="3146610" cy="923330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A3600C81-94F6-4AFC-98C6-A062EB6F7F6D}"/>
              </a:ext>
            </a:extLst>
          </p:cNvPr>
          <p:cNvSpPr txBox="1"/>
          <p:nvPr/>
        </p:nvSpPr>
        <p:spPr>
          <a:xfrm>
            <a:off x="799997" y="3988055"/>
            <a:ext cx="965322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ctr"/>
            <a:r>
              <a:rPr lang="es-ES" sz="6000" b="1" dirty="0">
                <a:latin typeface="Bw Modelica ExtraBold" panose="00000900000000000000" pitchFamily="50" charset="0"/>
                <a:ea typeface="Noto Sans ExtBd" panose="020B0902040504020204" pitchFamily="34"/>
                <a:cs typeface="Noto Sans ExtBd" panose="020B0902040504020204" pitchFamily="34"/>
              </a:rPr>
              <a:t>Joel: un mensajero consagrado</a:t>
            </a:r>
            <a:endParaRPr lang="es-EC" sz="6000" b="1" dirty="0">
              <a:effectLst/>
              <a:latin typeface="Bw Modelica ExtraBold" panose="00000900000000000000" pitchFamily="50" charset="0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CD678AE-AE62-270A-16DF-F39E5F5BE6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2619" y="343693"/>
            <a:ext cx="5966113" cy="3579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725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402C6C38-DAD0-0B4D-7F4F-455FA99B622F}"/>
              </a:ext>
            </a:extLst>
          </p:cNvPr>
          <p:cNvSpPr/>
          <p:nvPr/>
        </p:nvSpPr>
        <p:spPr>
          <a:xfrm>
            <a:off x="0" y="-1"/>
            <a:ext cx="12191482" cy="58776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C3AB2B3-E9EF-A465-3399-40FFDA5950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-1"/>
            <a:ext cx="6431973" cy="6431973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BC5098AC-A7CB-8C05-48A1-F55CE64CB6D0}"/>
              </a:ext>
            </a:extLst>
          </p:cNvPr>
          <p:cNvSpPr txBox="1"/>
          <p:nvPr/>
        </p:nvSpPr>
        <p:spPr>
          <a:xfrm>
            <a:off x="5829300" y="1169668"/>
            <a:ext cx="628793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s-ES" sz="7200" b="1" dirty="0">
                <a:ln w="38100">
                  <a:noFill/>
                </a:ln>
                <a:latin typeface="Bw Modelica ExtraBold" panose="00000900000000000000" pitchFamily="50" charset="0"/>
                <a:ea typeface="Noto Sans ExtBd" panose="020B0902040504020204" pitchFamily="34"/>
                <a:cs typeface="Noto Sans ExtBd" panose="020B0902040504020204" pitchFamily="34"/>
              </a:rPr>
              <a:t>Joel: un mensajero consagrado</a:t>
            </a: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E9252B58-47D1-7AAB-70F4-0C1BB0EBAA9F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2" name="CuadroTexto 1">
              <a:extLst>
                <a:ext uri="{FF2B5EF4-FFF2-40B4-BE49-F238E27FC236}">
                  <a16:creationId xmlns:a16="http://schemas.microsoft.com/office/drawing/2014/main" id="{877DA28D-F45D-95BD-5AFD-ED242C7B0378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9" name="Título 1">
              <a:extLst>
                <a:ext uri="{FF2B5EF4-FFF2-40B4-BE49-F238E27FC236}">
                  <a16:creationId xmlns:a16="http://schemas.microsoft.com/office/drawing/2014/main" id="{2ED24F02-9917-9B31-A6A6-C78B7CF34899}"/>
                </a:ext>
              </a:extLst>
            </p:cNvPr>
            <p:cNvSpPr txBox="1">
              <a:spLocks/>
            </p:cNvSpPr>
            <p:nvPr/>
          </p:nvSpPr>
          <p:spPr>
            <a:xfrm>
              <a:off x="3108790" y="6069455"/>
              <a:ext cx="4964945" cy="470081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Sábado, 31 de enero de 2026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sp>
          <p:nvSpPr>
            <p:cNvPr id="17" name="Flecha: pentágono 16">
              <a:extLst>
                <a:ext uri="{FF2B5EF4-FFF2-40B4-BE49-F238E27FC236}">
                  <a16:creationId xmlns:a16="http://schemas.microsoft.com/office/drawing/2014/main" id="{87CE8FA6-E2C0-672B-1A31-BA5E17C552FC}"/>
                </a:ext>
              </a:extLst>
            </p:cNvPr>
            <p:cNvSpPr/>
            <p:nvPr/>
          </p:nvSpPr>
          <p:spPr>
            <a:xfrm>
              <a:off x="518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DE9160A1-164B-4DBC-1DFF-5DD88393A1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4" name="Subtítulo 2">
              <a:extLst>
                <a:ext uri="{FF2B5EF4-FFF2-40B4-BE49-F238E27FC236}">
                  <a16:creationId xmlns:a16="http://schemas.microsoft.com/office/drawing/2014/main" id="{B61E10D4-1060-B8FF-8909-4904BDB2CF49}"/>
                </a:ext>
              </a:extLst>
            </p:cNvPr>
            <p:cNvSpPr txBox="1">
              <a:spLocks/>
            </p:cNvSpPr>
            <p:nvPr/>
          </p:nvSpPr>
          <p:spPr>
            <a:xfrm>
              <a:off x="284056" y="6069456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Lección 5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77252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2" name="Picture 10" descr="flecha diana en diseño plano. símbolo de signo de objetivos comerciales  5338450 Vector en Vecteezy">
            <a:extLst>
              <a:ext uri="{FF2B5EF4-FFF2-40B4-BE49-F238E27FC236}">
                <a16:creationId xmlns:a16="http://schemas.microsoft.com/office/drawing/2014/main" id="{BCACB866-E98F-6690-A4BD-5EA74D0AA9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9" t="15104" r="7018" b="17054"/>
          <a:stretch/>
        </p:blipFill>
        <p:spPr bwMode="auto">
          <a:xfrm>
            <a:off x="9997442" y="6016"/>
            <a:ext cx="1889758" cy="171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34" descr="Resultado de imagen para cerebro png">
            <a:extLst>
              <a:ext uri="{FF2B5EF4-FFF2-40B4-BE49-F238E27FC236}">
                <a16:creationId xmlns:a16="http://schemas.microsoft.com/office/drawing/2014/main" id="{8CD7B983-3467-43ED-A9E1-E3B7F4E721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7348"/>
          <a:stretch/>
        </p:blipFill>
        <p:spPr bwMode="auto">
          <a:xfrm>
            <a:off x="0" y="4188777"/>
            <a:ext cx="5903614" cy="1517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8A7C651F-EFDB-45AE-B124-656BFB84F023}"/>
              </a:ext>
            </a:extLst>
          </p:cNvPr>
          <p:cNvSpPr/>
          <p:nvPr/>
        </p:nvSpPr>
        <p:spPr>
          <a:xfrm>
            <a:off x="55357" y="15700"/>
            <a:ext cx="5848257" cy="4125770"/>
          </a:xfrm>
          <a:prstGeom prst="rect">
            <a:avLst/>
          </a:prstGeom>
          <a:solidFill>
            <a:schemeClr val="accent3">
              <a:lumMod val="75000"/>
              <a:alpha val="82745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sz="2400" dirty="0"/>
          </a:p>
        </p:txBody>
      </p:sp>
      <p:sp>
        <p:nvSpPr>
          <p:cNvPr id="14" name="Título 1"/>
          <p:cNvSpPr txBox="1">
            <a:spLocks/>
          </p:cNvSpPr>
          <p:nvPr/>
        </p:nvSpPr>
        <p:spPr>
          <a:xfrm>
            <a:off x="6102011" y="55777"/>
            <a:ext cx="3822425" cy="1714023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lIns="91440" tIns="45720" rIns="91440" bIns="45720" rtlCol="0" anchor="b">
            <a:noAutofit/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70000"/>
              </a:lnSpc>
            </a:pPr>
            <a:r>
              <a:rPr lang="es-MX" sz="6600" dirty="0">
                <a:solidFill>
                  <a:srgbClr val="C00000"/>
                </a:solidFill>
                <a:latin typeface="Eras Bold ITC" panose="020B0907030504020204" pitchFamily="34" charset="0"/>
              </a:rPr>
              <a:t>Idea central</a:t>
            </a:r>
            <a:endParaRPr lang="es-EC" sz="6600" dirty="0">
              <a:solidFill>
                <a:srgbClr val="C00000"/>
              </a:solidFill>
              <a:latin typeface="Eras Bold ITC" panose="020B0907030504020204" pitchFamily="34" charset="0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64771" y="4302853"/>
            <a:ext cx="4614728" cy="1294253"/>
          </a:xfr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>
            <a:noAutofit/>
            <a:sp3d extrusionH="57150">
              <a:bevelT w="38100" h="38100" prst="angle"/>
            </a:sp3d>
          </a:bodyPr>
          <a:lstStyle/>
          <a:p>
            <a:pPr algn="r">
              <a:lnSpc>
                <a:spcPct val="70000"/>
              </a:lnSpc>
            </a:pPr>
            <a:r>
              <a:rPr lang="es-MX" sz="4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Eras Bold ITC" panose="020B0907030504020204" pitchFamily="34" charset="0"/>
              </a:rPr>
              <a:t>Verso bíblico</a:t>
            </a:r>
            <a:br>
              <a:rPr lang="es-MX" sz="4000" dirty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Eras Bold ITC" panose="020B0907030504020204" pitchFamily="34" charset="0"/>
              </a:rPr>
            </a:br>
            <a:r>
              <a:rPr lang="es-MX" sz="5300" u="sng" dirty="0">
                <a:solidFill>
                  <a:schemeClr val="bg1">
                    <a:lumMod val="95000"/>
                  </a:schemeClr>
                </a:solidFill>
                <a:effectLst/>
                <a:latin typeface="Eras Bold ITC" panose="020B0907030504020204" pitchFamily="34" charset="0"/>
              </a:rPr>
              <a:t>de memoria</a:t>
            </a:r>
            <a:endParaRPr lang="es-EC" sz="5300" u="sng" dirty="0">
              <a:solidFill>
                <a:schemeClr val="bg1">
                  <a:lumMod val="95000"/>
                </a:schemeClr>
              </a:solidFill>
              <a:effectLst/>
              <a:latin typeface="Eras Bold ITC" panose="020B0907030504020204" pitchFamily="34" charset="0"/>
            </a:endParaRPr>
          </a:p>
        </p:txBody>
      </p:sp>
      <p:sp>
        <p:nvSpPr>
          <p:cNvPr id="15" name="Subtítulo 10"/>
          <p:cNvSpPr txBox="1">
            <a:spLocks/>
          </p:cNvSpPr>
          <p:nvPr/>
        </p:nvSpPr>
        <p:spPr>
          <a:xfrm>
            <a:off x="5976254" y="1722949"/>
            <a:ext cx="6149503" cy="38362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C" sz="3600" b="1" dirty="0"/>
              <a:t>“</a:t>
            </a:r>
            <a:r>
              <a:rPr lang="es-ES" sz="3600" b="1" dirty="0"/>
              <a:t>La columna de nube que significa ira y terror para el transgresor de la ley de Dios, será luz, misericordia y liberación para los que hayan obedecido sus mandamientos.”</a:t>
            </a:r>
            <a:endParaRPr lang="es-EC" sz="3600" b="1" dirty="0"/>
          </a:p>
          <a:p>
            <a:r>
              <a:rPr lang="es-ES" sz="2000" i="1" dirty="0"/>
              <a:t>Testimonios para la iglesia, tomo 6, p. 404</a:t>
            </a:r>
            <a:r>
              <a:rPr lang="en-US" sz="2000" i="1" dirty="0"/>
              <a:t>.</a:t>
            </a:r>
            <a:endParaRPr lang="es-EC" sz="2000" i="1" dirty="0"/>
          </a:p>
        </p:txBody>
      </p:sp>
      <p:sp>
        <p:nvSpPr>
          <p:cNvPr id="11" name="Subtítulo 10"/>
          <p:cNvSpPr>
            <a:spLocks noGrp="1"/>
          </p:cNvSpPr>
          <p:nvPr>
            <p:ph type="subTitle" idx="1"/>
          </p:nvPr>
        </p:nvSpPr>
        <p:spPr>
          <a:xfrm>
            <a:off x="128362" y="76776"/>
            <a:ext cx="5702246" cy="4040909"/>
          </a:xfr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s-ES" sz="3600" b="1" dirty="0">
                <a:solidFill>
                  <a:schemeClr val="bg1"/>
                </a:solidFill>
              </a:rPr>
              <a:t>“Tocad trompeta en </a:t>
            </a:r>
            <a:r>
              <a:rPr lang="es-ES" sz="3600" b="1" dirty="0" err="1">
                <a:solidFill>
                  <a:schemeClr val="bg1"/>
                </a:solidFill>
              </a:rPr>
              <a:t>Sión</a:t>
            </a:r>
            <a:r>
              <a:rPr lang="es-ES" sz="3600" b="1" dirty="0">
                <a:solidFill>
                  <a:schemeClr val="bg1"/>
                </a:solidFill>
              </a:rPr>
              <a:t>, pregonad ayuno, llamad a congregación.</a:t>
            </a:r>
            <a:r>
              <a:rPr lang="es-MX" sz="3600" b="1" dirty="0">
                <a:solidFill>
                  <a:schemeClr val="bg1"/>
                </a:solidFill>
              </a:rPr>
              <a:t>”</a:t>
            </a:r>
            <a:endParaRPr lang="es-ES" sz="3600" b="1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r>
              <a:rPr lang="es-EC" sz="2000" b="1" dirty="0">
                <a:solidFill>
                  <a:schemeClr val="bg1"/>
                </a:solidFill>
              </a:rPr>
              <a:t>(Joel 2:15)</a:t>
            </a:r>
            <a:endParaRPr lang="es-EC" sz="2000" dirty="0">
              <a:solidFill>
                <a:schemeClr val="bg1"/>
              </a:solidFill>
            </a:endParaRPr>
          </a:p>
        </p:txBody>
      </p:sp>
      <p:pic>
        <p:nvPicPr>
          <p:cNvPr id="3086" name="Picture 14" descr="Memorización - Iconos gratis de educación">
            <a:extLst>
              <a:ext uri="{FF2B5EF4-FFF2-40B4-BE49-F238E27FC236}">
                <a16:creationId xmlns:a16="http://schemas.microsoft.com/office/drawing/2014/main" id="{98FEFD7D-B396-68C1-8A36-C4B4F689C3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80" y="4238707"/>
            <a:ext cx="1436900" cy="143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1" name="Grupo 30">
            <a:extLst>
              <a:ext uri="{FF2B5EF4-FFF2-40B4-BE49-F238E27FC236}">
                <a16:creationId xmlns:a16="http://schemas.microsoft.com/office/drawing/2014/main" id="{28DF5CDE-2756-C6AA-A861-40FFC105A93C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32" name="CuadroTexto 31">
              <a:extLst>
                <a:ext uri="{FF2B5EF4-FFF2-40B4-BE49-F238E27FC236}">
                  <a16:creationId xmlns:a16="http://schemas.microsoft.com/office/drawing/2014/main" id="{B4C3D00F-8897-1527-FA59-9509FF666D60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33" name="Título 1">
              <a:extLst>
                <a:ext uri="{FF2B5EF4-FFF2-40B4-BE49-F238E27FC236}">
                  <a16:creationId xmlns:a16="http://schemas.microsoft.com/office/drawing/2014/main" id="{BF8CE826-8291-44EE-BF22-C865C1891C24}"/>
                </a:ext>
              </a:extLst>
            </p:cNvPr>
            <p:cNvSpPr txBox="1">
              <a:spLocks/>
            </p:cNvSpPr>
            <p:nvPr/>
          </p:nvSpPr>
          <p:spPr>
            <a:xfrm>
              <a:off x="3108790" y="6045983"/>
              <a:ext cx="5141591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Sábado, 31 de enero de 2026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sp>
          <p:nvSpPr>
            <p:cNvPr id="34" name="Flecha: pentágono 33">
              <a:extLst>
                <a:ext uri="{FF2B5EF4-FFF2-40B4-BE49-F238E27FC236}">
                  <a16:creationId xmlns:a16="http://schemas.microsoft.com/office/drawing/2014/main" id="{322D46F5-7435-A54C-A434-D530AC9ECDC2}"/>
                </a:ext>
              </a:extLst>
            </p:cNvPr>
            <p:cNvSpPr/>
            <p:nvPr/>
          </p:nvSpPr>
          <p:spPr>
            <a:xfrm>
              <a:off x="518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pic>
          <p:nvPicPr>
            <p:cNvPr id="36" name="Imagen 35">
              <a:extLst>
                <a:ext uri="{FF2B5EF4-FFF2-40B4-BE49-F238E27FC236}">
                  <a16:creationId xmlns:a16="http://schemas.microsoft.com/office/drawing/2014/main" id="{9B180B15-964A-C793-BBF0-360446E0932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37" name="Subtítulo 2">
              <a:extLst>
                <a:ext uri="{FF2B5EF4-FFF2-40B4-BE49-F238E27FC236}">
                  <a16:creationId xmlns:a16="http://schemas.microsoft.com/office/drawing/2014/main" id="{A669F20C-EA03-57AE-3193-0B947122FB90}"/>
                </a:ext>
              </a:extLst>
            </p:cNvPr>
            <p:cNvSpPr txBox="1">
              <a:spLocks/>
            </p:cNvSpPr>
            <p:nvPr/>
          </p:nvSpPr>
          <p:spPr>
            <a:xfrm>
              <a:off x="55357" y="6111020"/>
              <a:ext cx="2646279" cy="470081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92500"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Introducción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89075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D4C39613-EC2F-C97A-D3CE-CA0C102243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699"/>
            <a:ext cx="7599340" cy="4260972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0" y="4217170"/>
            <a:ext cx="76196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¿Qué catástrofe describe el profeta Joel y cómo se relaciona a un evento que aún es futuro?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19" name="Grupo 18">
            <a:extLst>
              <a:ext uri="{FF2B5EF4-FFF2-40B4-BE49-F238E27FC236}">
                <a16:creationId xmlns:a16="http://schemas.microsoft.com/office/drawing/2014/main" id="{7349E2B5-AD24-1FCD-13BD-2404FA648B3F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D40F701A-87ED-2E8F-E482-C323E86EE98D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6" name="Título 1">
              <a:extLst>
                <a:ext uri="{FF2B5EF4-FFF2-40B4-BE49-F238E27FC236}">
                  <a16:creationId xmlns:a16="http://schemas.microsoft.com/office/drawing/2014/main" id="{3BCF6E82-319A-0E65-1E5D-454E3CCE8E51}"/>
                </a:ext>
              </a:extLst>
            </p:cNvPr>
            <p:cNvSpPr txBox="1">
              <a:spLocks/>
            </p:cNvSpPr>
            <p:nvPr/>
          </p:nvSpPr>
          <p:spPr>
            <a:xfrm>
              <a:off x="3108793" y="6038820"/>
              <a:ext cx="5931297" cy="522869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Aplicado al futuro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863B32B0-853A-155E-EC90-CCCF1C1EA2D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8" name="Flecha: pentágono 17">
              <a:extLst>
                <a:ext uri="{FF2B5EF4-FFF2-40B4-BE49-F238E27FC236}">
                  <a16:creationId xmlns:a16="http://schemas.microsoft.com/office/drawing/2014/main" id="{52BE2186-3CFD-C1D0-446B-F01009DC8C20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4" name="Subtítulo 2">
              <a:extLst>
                <a:ext uri="{FF2B5EF4-FFF2-40B4-BE49-F238E27FC236}">
                  <a16:creationId xmlns:a16="http://schemas.microsoft.com/office/drawing/2014/main" id="{0E3980FF-EA6E-F3E6-DD4F-17F74A886259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Domingo</a:t>
              </a:r>
            </a:p>
          </p:txBody>
        </p:sp>
      </p:grpSp>
      <p:graphicFrame>
        <p:nvGraphicFramePr>
          <p:cNvPr id="25" name="Diagrama 24">
            <a:extLst>
              <a:ext uri="{FF2B5EF4-FFF2-40B4-BE49-F238E27FC236}">
                <a16:creationId xmlns:a16="http://schemas.microsoft.com/office/drawing/2014/main" id="{6030CD6A-D43B-1DA4-798A-9B24D5C05F1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838292"/>
              </p:ext>
            </p:extLst>
          </p:nvPr>
        </p:nvGraphicFramePr>
        <p:xfrm>
          <a:off x="7772400" y="114502"/>
          <a:ext cx="4273824" cy="54676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038266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graphicEl>
                                              <a:dgm id="{EBB866DD-D083-4ED5-84F5-2F33000EBA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graphicEl>
                                              <a:dgm id="{DE88F729-003C-480C-B2C6-A764B77E99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25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45ED88C8-ABF1-23B2-2A23-973C967BBC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0372" y="1"/>
            <a:ext cx="7137711" cy="481052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C4B6808-C68F-868B-B540-9F62AE0ADE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816CB22F-2E30-5476-9004-19CAFE5B21A5}"/>
              </a:ext>
            </a:extLst>
          </p:cNvPr>
          <p:cNvSpPr txBox="1"/>
          <p:nvPr/>
        </p:nvSpPr>
        <p:spPr>
          <a:xfrm>
            <a:off x="5053445" y="4770154"/>
            <a:ext cx="713162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¿De qué necesitamos estar solemnemente conscientes?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C2D9A3EA-AE17-CD7B-70FF-1222EAE0CA71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D7ED63BD-78D8-E5E8-B36F-19E5DDA47F98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4" name="Título 1">
              <a:extLst>
                <a:ext uri="{FF2B5EF4-FFF2-40B4-BE49-F238E27FC236}">
                  <a16:creationId xmlns:a16="http://schemas.microsoft.com/office/drawing/2014/main" id="{397ED30F-4776-9851-7A7E-B2FD4F1DBBAD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5663192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Enfocándonos ahora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8B9D07FA-40A3-590A-15F4-E7186639DE3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6" name="Flecha: pentágono 15">
              <a:extLst>
                <a:ext uri="{FF2B5EF4-FFF2-40B4-BE49-F238E27FC236}">
                  <a16:creationId xmlns:a16="http://schemas.microsoft.com/office/drawing/2014/main" id="{DF5F90B9-0181-7478-5B6F-E45FA3808E92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7" name="Subtítulo 2">
              <a:extLst>
                <a:ext uri="{FF2B5EF4-FFF2-40B4-BE49-F238E27FC236}">
                  <a16:creationId xmlns:a16="http://schemas.microsoft.com/office/drawing/2014/main" id="{ACA5E237-3C22-8B79-02C1-281C1B684412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</p:grp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9B8247EB-21A8-C427-E81B-8AD128271F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0351408"/>
              </p:ext>
            </p:extLst>
          </p:nvPr>
        </p:nvGraphicFramePr>
        <p:xfrm>
          <a:off x="189270" y="168745"/>
          <a:ext cx="4654646" cy="53409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327277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B05ED16-170E-4ABA-A9FC-1E534D3C80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12116EE-53DE-498E-8E86-AA93E94C6B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Graphic spid="6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293047D6-4D93-92C7-64F8-082B5E6B70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026152"/>
            <a:ext cx="6923812" cy="3956464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BA153987-FF1E-182E-8994-71D7A5F8B14E}"/>
              </a:ext>
            </a:extLst>
          </p:cNvPr>
          <p:cNvSpPr txBox="1"/>
          <p:nvPr/>
        </p:nvSpPr>
        <p:spPr>
          <a:xfrm>
            <a:off x="1" y="-20858"/>
            <a:ext cx="6923811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En vista del inminente peligro, ¿qué acción inmediata se nos instruye hacer con fervor a los creyentes?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89636B61-AF73-576A-A18F-78E7CF7D6DBF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9" name="CuadroTexto 18">
              <a:extLst>
                <a:ext uri="{FF2B5EF4-FFF2-40B4-BE49-F238E27FC236}">
                  <a16:creationId xmlns:a16="http://schemas.microsoft.com/office/drawing/2014/main" id="{87CA5EAC-4025-E610-D206-0717B81D8C4C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20" name="Título 1">
              <a:extLst>
                <a:ext uri="{FF2B5EF4-FFF2-40B4-BE49-F238E27FC236}">
                  <a16:creationId xmlns:a16="http://schemas.microsoft.com/office/drawing/2014/main" id="{16E237C1-E5F0-EC1D-75DB-FC1698B00ECF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5663192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Enfocándonos ahora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21" name="Imagen 20">
              <a:extLst>
                <a:ext uri="{FF2B5EF4-FFF2-40B4-BE49-F238E27FC236}">
                  <a16:creationId xmlns:a16="http://schemas.microsoft.com/office/drawing/2014/main" id="{C4FEBDCB-76D8-4777-D67F-7B5D3EE2D30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22" name="Flecha: pentágono 21">
              <a:extLst>
                <a:ext uri="{FF2B5EF4-FFF2-40B4-BE49-F238E27FC236}">
                  <a16:creationId xmlns:a16="http://schemas.microsoft.com/office/drawing/2014/main" id="{6AE3EB27-4D6B-F76B-48FE-DFA16F17718E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23" name="Subtítulo 2">
              <a:extLst>
                <a:ext uri="{FF2B5EF4-FFF2-40B4-BE49-F238E27FC236}">
                  <a16:creationId xmlns:a16="http://schemas.microsoft.com/office/drawing/2014/main" id="{D3017B97-D482-1AA9-12F1-DFF49C9C06C7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</p:grpSp>
      <p:graphicFrame>
        <p:nvGraphicFramePr>
          <p:cNvPr id="12" name="Diagrama 11">
            <a:extLst>
              <a:ext uri="{FF2B5EF4-FFF2-40B4-BE49-F238E27FC236}">
                <a16:creationId xmlns:a16="http://schemas.microsoft.com/office/drawing/2014/main" id="{55761992-BBC5-9F6D-2FDE-EF9C36D7700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41098900"/>
              </p:ext>
            </p:extLst>
          </p:nvPr>
        </p:nvGraphicFramePr>
        <p:xfrm>
          <a:off x="7076209" y="306837"/>
          <a:ext cx="4977246" cy="52925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976739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B8B01A48-5158-4B01-95A5-B542329FAA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382CD36A-3E34-4B81-8C4A-E26306AF17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A0E1A7E0-C695-4256-9F22-C68D3E88E4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12" grpId="0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956D2AB7-F051-6453-2675-BBD63CF7EE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2441" y="0"/>
            <a:ext cx="6519559" cy="4320977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5195455" y="4287299"/>
            <a:ext cx="699654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¿Cómo la profecía de Joel anuncia el día de la segunda venida de Cristo?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634AF310-3462-69D6-75EC-1091390C0430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DFB52B49-D73B-448A-2CB2-2965A58CD47B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5" name="Título 1">
              <a:extLst>
                <a:ext uri="{FF2B5EF4-FFF2-40B4-BE49-F238E27FC236}">
                  <a16:creationId xmlns:a16="http://schemas.microsoft.com/office/drawing/2014/main" id="{DFBF7428-104C-B4B2-10CC-D4EC4F6EC61F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Enfocándonos ahora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2BC79857-87A2-5D00-9223-5F255801B56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7" name="Flecha: pentágono 16">
              <a:extLst>
                <a:ext uri="{FF2B5EF4-FFF2-40B4-BE49-F238E27FC236}">
                  <a16:creationId xmlns:a16="http://schemas.microsoft.com/office/drawing/2014/main" id="{0D4002F5-7524-2E76-DC66-724713A7E229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8" name="Subtítulo 2">
              <a:extLst>
                <a:ext uri="{FF2B5EF4-FFF2-40B4-BE49-F238E27FC236}">
                  <a16:creationId xmlns:a16="http://schemas.microsoft.com/office/drawing/2014/main" id="{F9242B28-4DB5-2A31-2A7F-FAB21C0A4F01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</p:grpSp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18DED925-DA60-5FAA-2697-4F9D3CDF4E3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07495278"/>
              </p:ext>
            </p:extLst>
          </p:nvPr>
        </p:nvGraphicFramePr>
        <p:xfrm>
          <a:off x="113305" y="123456"/>
          <a:ext cx="5433449" cy="53758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712826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EBB866DD-D083-4ED5-84F5-2F33000EBA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10" grpId="0">
        <p:bldSub>
          <a:bldDgm bld="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190F6083-59BD-0C15-359C-B0D50E80149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015" r="54488"/>
          <a:stretch>
            <a:fillRect/>
          </a:stretch>
        </p:blipFill>
        <p:spPr>
          <a:xfrm>
            <a:off x="-1" y="3006"/>
            <a:ext cx="2976693" cy="4721652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67B2C686-658D-FA1F-D695-7FDA23AA8129}"/>
              </a:ext>
            </a:extLst>
          </p:cNvPr>
          <p:cNvSpPr txBox="1"/>
          <p:nvPr/>
        </p:nvSpPr>
        <p:spPr>
          <a:xfrm>
            <a:off x="93519" y="4691605"/>
            <a:ext cx="1200496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n w="0"/>
                <a:latin typeface="Noto Sans ExtBd" panose="020B0902040504020204"/>
              </a:rPr>
              <a:t>¿Qué garantía Dios les da a quienes se arrepienten con corazón sincero?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5C72C0F-ABA5-9E38-F256-9A67823C10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B3F1027D-96B9-D239-F5AC-EEE2CE125445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CC266359-9DC2-C5D4-3DF3-671CCBF1E39E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3" name="Título 1">
              <a:extLst>
                <a:ext uri="{FF2B5EF4-FFF2-40B4-BE49-F238E27FC236}">
                  <a16:creationId xmlns:a16="http://schemas.microsoft.com/office/drawing/2014/main" id="{135AE249-2CD5-C726-ED29-64725FC3DEBF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Llamado al arrepentimiento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FCF970ED-D97E-DE90-84ED-C938D0DA16A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5" name="Flecha: pentágono 14">
              <a:extLst>
                <a:ext uri="{FF2B5EF4-FFF2-40B4-BE49-F238E27FC236}">
                  <a16:creationId xmlns:a16="http://schemas.microsoft.com/office/drawing/2014/main" id="{EA06B0AC-64E5-3836-F6F7-42342456EBB0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6" name="Subtítulo 2">
              <a:extLst>
                <a:ext uri="{FF2B5EF4-FFF2-40B4-BE49-F238E27FC236}">
                  <a16:creationId xmlns:a16="http://schemas.microsoft.com/office/drawing/2014/main" id="{26E17319-6E46-A8E0-AD17-C19CAC96CC23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</p:grp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8455E001-9FFB-8CE4-D4FB-7CEF55D060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73835667"/>
              </p:ext>
            </p:extLst>
          </p:nvPr>
        </p:nvGraphicFramePr>
        <p:xfrm>
          <a:off x="3085962" y="437323"/>
          <a:ext cx="8781811" cy="44499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959435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00725F7-C10E-4F55-ADE7-5FD1A7625C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BC8B5A8-B0AD-44EF-966C-82EEF7D2AF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16FA311-1A6B-41BD-8920-954F5966D0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B7F3DD4-B914-485B-8D73-F737E38B94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5920144-7703-48CD-9EF6-A3C34B6160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5" grpId="0">
        <p:bldSub>
          <a:bldDgm bld="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:a16="http://schemas.microsoft.com/office/drawing/2014/main" id="{5E78EC45-0FCD-AB9F-0D52-BD68E51629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6" y="0"/>
            <a:ext cx="12187464" cy="6846487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6569765" y="40495"/>
            <a:ext cx="549221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solidFill>
                  <a:schemeClr val="bg1"/>
                </a:solidFill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¿Qué implica la confesión que necesitamos hacer desesperadamente?</a:t>
            </a:r>
            <a:endParaRPr lang="es-MX" sz="3200" b="1" dirty="0">
              <a:ln w="0"/>
              <a:solidFill>
                <a:schemeClr val="bg1"/>
              </a:solidFill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E632D20-6D3D-9DFE-1F53-4AC4DF65D8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pSp>
        <p:nvGrpSpPr>
          <p:cNvPr id="6" name="Grupo 5">
            <a:extLst>
              <a:ext uri="{FF2B5EF4-FFF2-40B4-BE49-F238E27FC236}">
                <a16:creationId xmlns:a16="http://schemas.microsoft.com/office/drawing/2014/main" id="{27B1FB54-FBF4-F611-9F05-9E9F936B883D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07DDBDF8-C0B4-1DC2-5775-A0D1EC6927F2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8" name="Título 1">
              <a:extLst>
                <a:ext uri="{FF2B5EF4-FFF2-40B4-BE49-F238E27FC236}">
                  <a16:creationId xmlns:a16="http://schemas.microsoft.com/office/drawing/2014/main" id="{005C6BA0-19DE-05DF-86BC-5F2AB6C2BEB3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Llamado al arrepentimiento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D90E19B4-EF88-6E86-06C7-A2D42230514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1" name="Flecha: pentágono 10">
              <a:extLst>
                <a:ext uri="{FF2B5EF4-FFF2-40B4-BE49-F238E27FC236}">
                  <a16:creationId xmlns:a16="http://schemas.microsoft.com/office/drawing/2014/main" id="{C047FFA3-C51E-FB79-A2C1-79005119820E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2" name="Subtítulo 2">
              <a:extLst>
                <a:ext uri="{FF2B5EF4-FFF2-40B4-BE49-F238E27FC236}">
                  <a16:creationId xmlns:a16="http://schemas.microsoft.com/office/drawing/2014/main" id="{64182747-8FD4-DE15-DC49-9EC2C587F7D0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</p:grpSp>
      <p:graphicFrame>
        <p:nvGraphicFramePr>
          <p:cNvPr id="14" name="Diagrama 13">
            <a:extLst>
              <a:ext uri="{FF2B5EF4-FFF2-40B4-BE49-F238E27FC236}">
                <a16:creationId xmlns:a16="http://schemas.microsoft.com/office/drawing/2014/main" id="{DE6C604E-01A3-79F0-531B-1E2B68924FB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19344205"/>
              </p:ext>
            </p:extLst>
          </p:nvPr>
        </p:nvGraphicFramePr>
        <p:xfrm>
          <a:off x="6651717" y="1723014"/>
          <a:ext cx="5328306" cy="39197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726723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EBB866DD-D083-4ED5-84F5-2F33000EBA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14" grpId="0">
        <p:bldSub>
          <a:bldDgm bld="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A84263E-CC7E-9F44-A6CC-7675822BC30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774" r="13257"/>
          <a:stretch/>
        </p:blipFill>
        <p:spPr>
          <a:xfrm>
            <a:off x="0" y="1219782"/>
            <a:ext cx="6265717" cy="458570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B4EF2989-0A9A-281E-0523-3F43A5039A60}"/>
              </a:ext>
            </a:extLst>
          </p:cNvPr>
          <p:cNvSpPr txBox="1"/>
          <p:nvPr/>
        </p:nvSpPr>
        <p:spPr>
          <a:xfrm>
            <a:off x="65011" y="114502"/>
            <a:ext cx="620070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Describa el paso urgente que la iglesia de Dios debe dar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D843FE2C-E3BE-C134-DD4A-C410C7FF31C4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8446C362-5C7E-5753-8BAC-6AE6B39A7F6E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6" name="Título 1">
              <a:extLst>
                <a:ext uri="{FF2B5EF4-FFF2-40B4-BE49-F238E27FC236}">
                  <a16:creationId xmlns:a16="http://schemas.microsoft.com/office/drawing/2014/main" id="{C945902F-8E2A-E1ED-C879-F5DFA92771A0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Subiendo más alto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887822E2-D496-09A8-0ADF-B890386D5E6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4" name="Flecha: pentágono 13">
              <a:extLst>
                <a:ext uri="{FF2B5EF4-FFF2-40B4-BE49-F238E27FC236}">
                  <a16:creationId xmlns:a16="http://schemas.microsoft.com/office/drawing/2014/main" id="{36A1AD79-E437-99BF-1A7B-F15C5E972B8C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5" name="Subtítulo 2">
              <a:extLst>
                <a:ext uri="{FF2B5EF4-FFF2-40B4-BE49-F238E27FC236}">
                  <a16:creationId xmlns:a16="http://schemas.microsoft.com/office/drawing/2014/main" id="{DE6369E5-90F7-6312-024F-5E59EEE2F6DA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92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</p:grpSp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95397C8A-25C7-8E56-F6FB-8EDE2429518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52256901"/>
              </p:ext>
            </p:extLst>
          </p:nvPr>
        </p:nvGraphicFramePr>
        <p:xfrm>
          <a:off x="6005946" y="114501"/>
          <a:ext cx="6121044" cy="56652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344701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680B4DF0-7777-449B-8BC5-128CB95E23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A56FA087-F3E2-4A96-8037-C4ACABD849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EEABFEA6-5D8E-4B4B-B2C9-30FF763E55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Graphic spid="9" grpId="0">
        <p:bldSub>
          <a:bldDgm bld="one"/>
        </p:bldSub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D7068B93-408D-CC98-ED06-CADDF722275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536"/>
          <a:stretch/>
        </p:blipFill>
        <p:spPr>
          <a:xfrm>
            <a:off x="5101125" y="1569660"/>
            <a:ext cx="7090875" cy="422918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FC25D7D-3F00-548C-7914-8BFFD5B2BD48}"/>
              </a:ext>
            </a:extLst>
          </p:cNvPr>
          <p:cNvSpPr txBox="1"/>
          <p:nvPr/>
        </p:nvSpPr>
        <p:spPr>
          <a:xfrm>
            <a:off x="5268191" y="0"/>
            <a:ext cx="684733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¿Cómo desea Dios responder las fervientes oraciones que su pueblo hace?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D6C6CDDC-1707-014C-847D-2AE7F9369606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DD3CA4D8-1119-B350-EC25-1654740E3F00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5F2C083C-B452-0DA9-0533-090C35872FAD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Subiendo más alto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1D2B6AE4-1B56-FA4E-51A5-A096680702D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5" name="Flecha: pentágono 14">
              <a:extLst>
                <a:ext uri="{FF2B5EF4-FFF2-40B4-BE49-F238E27FC236}">
                  <a16:creationId xmlns:a16="http://schemas.microsoft.com/office/drawing/2014/main" id="{67866D3F-AA96-DDFA-B644-2C800B6E24CE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6" name="Subtítulo 2">
              <a:extLst>
                <a:ext uri="{FF2B5EF4-FFF2-40B4-BE49-F238E27FC236}">
                  <a16:creationId xmlns:a16="http://schemas.microsoft.com/office/drawing/2014/main" id="{C7EE107B-717C-0A25-3CEE-C45CBBE7D1BC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92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</p:grpSp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3231F016-A005-35B5-8068-BB47603A6D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04217470"/>
              </p:ext>
            </p:extLst>
          </p:nvPr>
        </p:nvGraphicFramePr>
        <p:xfrm>
          <a:off x="166257" y="348374"/>
          <a:ext cx="5382489" cy="53284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627819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680B4DF0-7777-449B-8BC5-128CB95E23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A56FA087-F3E2-4A96-8037-C4ACABD849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EEABFEA6-5D8E-4B4B-B2C9-30FF763E55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10" grpId="0">
        <p:bldSub>
          <a:bldDgm bld="one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1D68F47-7B4E-6776-7709-E7CAFD7FC0B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309" r="9598"/>
          <a:stretch/>
        </p:blipFill>
        <p:spPr>
          <a:xfrm>
            <a:off x="0" y="-7155"/>
            <a:ext cx="6380018" cy="4655127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FC25D7D-3F00-548C-7914-8BFFD5B2BD48}"/>
              </a:ext>
            </a:extLst>
          </p:cNvPr>
          <p:cNvSpPr txBox="1"/>
          <p:nvPr/>
        </p:nvSpPr>
        <p:spPr>
          <a:xfrm>
            <a:off x="1794" y="4647972"/>
            <a:ext cx="637822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Relata el cumplimiento de las profecías de Joel 2:28–32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D6C6CDDC-1707-014C-847D-2AE7F9369606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DD3CA4D8-1119-B350-EC25-1654740E3F00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5F2C083C-B452-0DA9-0533-090C35872FAD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Un pueblo de paz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1D2B6AE4-1B56-FA4E-51A5-A096680702D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5" name="Flecha: pentágono 14">
              <a:extLst>
                <a:ext uri="{FF2B5EF4-FFF2-40B4-BE49-F238E27FC236}">
                  <a16:creationId xmlns:a16="http://schemas.microsoft.com/office/drawing/2014/main" id="{67866D3F-AA96-DDFA-B644-2C800B6E24CE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6" name="Subtítulo 2">
              <a:extLst>
                <a:ext uri="{FF2B5EF4-FFF2-40B4-BE49-F238E27FC236}">
                  <a16:creationId xmlns:a16="http://schemas.microsoft.com/office/drawing/2014/main" id="{C7EE107B-717C-0A25-3CEE-C45CBBE7D1BC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Jueves</a:t>
              </a:r>
            </a:p>
          </p:txBody>
        </p:sp>
      </p:grp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BE1A460B-76B6-FC11-50A4-C10D4F678C1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41664294"/>
              </p:ext>
            </p:extLst>
          </p:nvPr>
        </p:nvGraphicFramePr>
        <p:xfrm>
          <a:off x="6606749" y="296311"/>
          <a:ext cx="5455227" cy="52925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236635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97B5C763-412E-4B29-AA78-FAD1AF27B5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D79BB84-1C4F-4D30-B84E-BDD99DE27A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716B3247-E160-4316-A579-EE46699FEB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652EF92-DF0E-471F-B084-40FD6BC429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8" grpId="0">
        <p:bldSub>
          <a:bldDgm bld="one"/>
        </p:bldSub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FC25D7D-3F00-548C-7914-8BFFD5B2BD48}"/>
              </a:ext>
            </a:extLst>
          </p:cNvPr>
          <p:cNvSpPr txBox="1"/>
          <p:nvPr/>
        </p:nvSpPr>
        <p:spPr>
          <a:xfrm>
            <a:off x="4551218" y="4602266"/>
            <a:ext cx="764078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Aunque esperan paz, ¿a qué terrible final se encamina la humanidad? 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D6C6CDDC-1707-014C-847D-2AE7F9369606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DD3CA4D8-1119-B350-EC25-1654740E3F00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5F2C083C-B452-0DA9-0533-090C35872FAD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Un pueblo de paz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1D2B6AE4-1B56-FA4E-51A5-A096680702D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5" name="Flecha: pentágono 14">
              <a:extLst>
                <a:ext uri="{FF2B5EF4-FFF2-40B4-BE49-F238E27FC236}">
                  <a16:creationId xmlns:a16="http://schemas.microsoft.com/office/drawing/2014/main" id="{67866D3F-AA96-DDFA-B644-2C800B6E24CE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6" name="Subtítulo 2">
              <a:extLst>
                <a:ext uri="{FF2B5EF4-FFF2-40B4-BE49-F238E27FC236}">
                  <a16:creationId xmlns:a16="http://schemas.microsoft.com/office/drawing/2014/main" id="{C7EE107B-717C-0A25-3CEE-C45CBBE7D1BC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Jueves</a:t>
              </a:r>
            </a:p>
          </p:txBody>
        </p:sp>
      </p:grpSp>
      <p:pic>
        <p:nvPicPr>
          <p:cNvPr id="5" name="Imagen 4">
            <a:extLst>
              <a:ext uri="{FF2B5EF4-FFF2-40B4-BE49-F238E27FC236}">
                <a16:creationId xmlns:a16="http://schemas.microsoft.com/office/drawing/2014/main" id="{5274D965-F2BD-B336-3B8D-B9C735D0AF0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8296"/>
          <a:stretch/>
        </p:blipFill>
        <p:spPr>
          <a:xfrm>
            <a:off x="4687453" y="0"/>
            <a:ext cx="7504547" cy="4603173"/>
          </a:xfrm>
          <a:prstGeom prst="rect">
            <a:avLst/>
          </a:prstGeom>
        </p:spPr>
      </p:pic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7C40DCD5-DD7B-5E63-3080-78F3AE3C487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30164416"/>
              </p:ext>
            </p:extLst>
          </p:nvPr>
        </p:nvGraphicFramePr>
        <p:xfrm>
          <a:off x="124692" y="147109"/>
          <a:ext cx="4273824" cy="54676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3" name="CuadroTexto 12">
            <a:extLst>
              <a:ext uri="{FF2B5EF4-FFF2-40B4-BE49-F238E27FC236}">
                <a16:creationId xmlns:a16="http://schemas.microsoft.com/office/drawing/2014/main" id="{BAC04A1D-C069-E7E6-DA62-2F44DF2787E4}"/>
              </a:ext>
            </a:extLst>
          </p:cNvPr>
          <p:cNvSpPr txBox="1"/>
          <p:nvPr/>
        </p:nvSpPr>
        <p:spPr>
          <a:xfrm>
            <a:off x="4687452" y="3959493"/>
            <a:ext cx="7504547" cy="646331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s-ES" dirty="0">
                <a:latin typeface="Bw Modelica" panose="00000600000000000000" pitchFamily="50" charset="0"/>
              </a:rPr>
              <a:t>Las profecías de Joel y del apóstol Pablo revelan una </a:t>
            </a:r>
            <a:r>
              <a:rPr lang="es-ES" b="1" dirty="0">
                <a:latin typeface="Bw Modelica" panose="00000600000000000000" pitchFamily="50" charset="0"/>
              </a:rPr>
              <a:t>dramática contradicción</a:t>
            </a:r>
            <a:r>
              <a:rPr lang="es-ES" dirty="0">
                <a:latin typeface="Bw Modelica" panose="00000600000000000000" pitchFamily="50" charset="0"/>
              </a:rPr>
              <a:t> entre la expectativa humana y la realidad profética.</a:t>
            </a:r>
            <a:endParaRPr lang="es-EC" dirty="0"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0273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DE88F729-003C-480C-B2C6-A764B77E99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10" grpId="0">
        <p:bldSub>
          <a:bldDgm bld="one"/>
        </p:bldSub>
      </p:bldGraphic>
      <p:bldP spid="1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6B6D42A2-D451-AB7F-CDB8-BD63C5EE971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688" b="6916"/>
          <a:stretch/>
        </p:blipFill>
        <p:spPr>
          <a:xfrm>
            <a:off x="0" y="-9517"/>
            <a:ext cx="4353791" cy="5834176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FC25D7D-3F00-548C-7914-8BFFD5B2BD48}"/>
              </a:ext>
            </a:extLst>
          </p:cNvPr>
          <p:cNvSpPr txBox="1"/>
          <p:nvPr/>
        </p:nvSpPr>
        <p:spPr>
          <a:xfrm>
            <a:off x="4374051" y="0"/>
            <a:ext cx="781794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¿Dónde estarán los fieles en ese tiempo?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D6C6CDDC-1707-014C-847D-2AE7F9369606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DD3CA4D8-1119-B350-EC25-1654740E3F00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5F2C083C-B452-0DA9-0533-090C35872FAD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Un pueblo de paz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1D2B6AE4-1B56-FA4E-51A5-A096680702D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5" name="Flecha: pentágono 14">
              <a:extLst>
                <a:ext uri="{FF2B5EF4-FFF2-40B4-BE49-F238E27FC236}">
                  <a16:creationId xmlns:a16="http://schemas.microsoft.com/office/drawing/2014/main" id="{67866D3F-AA96-DDFA-B644-2C800B6E24CE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6" name="Subtítulo 2">
              <a:extLst>
                <a:ext uri="{FF2B5EF4-FFF2-40B4-BE49-F238E27FC236}">
                  <a16:creationId xmlns:a16="http://schemas.microsoft.com/office/drawing/2014/main" id="{C7EE107B-717C-0A25-3CEE-C45CBBE7D1BC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Jueves</a:t>
              </a:r>
            </a:p>
          </p:txBody>
        </p:sp>
      </p:grp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A9C4B273-E96D-734E-A0AC-EA0EC0E754A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54571176"/>
              </p:ext>
            </p:extLst>
          </p:nvPr>
        </p:nvGraphicFramePr>
        <p:xfrm>
          <a:off x="4374051" y="1129481"/>
          <a:ext cx="7687925" cy="42426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082117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443B32B-3C8C-4B23-B237-7177C8199A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0E8A935-9D57-4874-8DA1-661E891B3A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0C46F4B-2000-48BA-A6C0-4919DDDEAE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5" grpId="0">
        <p:bldSub>
          <a:bldDgm bld="one"/>
        </p:bldSub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ángulo: esquinas superiores redondeadas 25"/>
          <p:cNvSpPr/>
          <p:nvPr/>
        </p:nvSpPr>
        <p:spPr>
          <a:xfrm>
            <a:off x="9669581" y="381783"/>
            <a:ext cx="2464749" cy="5345450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La protección de Dios es la seguridad inquebrantable del pueblo fiel en medio de las crisis finales; aunque el mundo sea sacudido por conflictos, juicios y angustia, quienes confían en el Señor permanecen bajo su cuidado.</a:t>
            </a:r>
          </a:p>
        </p:txBody>
      </p:sp>
      <p:sp>
        <p:nvSpPr>
          <p:cNvPr id="22" name="Rectángulo: esquinas superiores redondeadas 21"/>
          <p:cNvSpPr/>
          <p:nvPr/>
        </p:nvSpPr>
        <p:spPr>
          <a:xfrm>
            <a:off x="37408" y="381783"/>
            <a:ext cx="2427741" cy="5344639"/>
          </a:xfrm>
          <a:prstGeom prst="round2SameRect">
            <a:avLst/>
          </a:prstGeom>
          <a:solidFill>
            <a:srgbClr val="D8DEC4">
              <a:alpha val="49804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Los eventos catastróficos predichos por la profecía bíblica no son sucesos aislados ni fortuitos, sino señales solemnes del cumplimiento del plan divino en el tiempo del fin, y constituyen un llamado al arrepentimiento.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C163A991-6D6E-408B-A9AE-030EB9CC6C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8239" t="24530" r="8151" b="15233"/>
          <a:stretch/>
        </p:blipFill>
        <p:spPr>
          <a:xfrm>
            <a:off x="57672" y="-485"/>
            <a:ext cx="396628" cy="6096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EB28050-36EC-44F3-A4D1-0E627033228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2283" r="3992" b="11085"/>
          <a:stretch/>
        </p:blipFill>
        <p:spPr>
          <a:xfrm>
            <a:off x="9632584" y="-37104"/>
            <a:ext cx="550196" cy="674323"/>
          </a:xfrm>
          <a:prstGeom prst="rect">
            <a:avLst/>
          </a:prstGeom>
        </p:spPr>
      </p:pic>
      <p:sp>
        <p:nvSpPr>
          <p:cNvPr id="20" name="Rectángulo: esquinas superiores redondeadas 19">
            <a:extLst>
              <a:ext uri="{FF2B5EF4-FFF2-40B4-BE49-F238E27FC236}">
                <a16:creationId xmlns:a16="http://schemas.microsoft.com/office/drawing/2014/main" id="{A6EE38D9-0B38-43AB-A969-BB8536421FBA}"/>
              </a:ext>
            </a:extLst>
          </p:cNvPr>
          <p:cNvSpPr/>
          <p:nvPr/>
        </p:nvSpPr>
        <p:spPr>
          <a:xfrm>
            <a:off x="2502146" y="381783"/>
            <a:ext cx="2375031" cy="5344639"/>
          </a:xfrm>
          <a:prstGeom prst="round2SameRect">
            <a:avLst/>
          </a:prstGeom>
          <a:solidFill>
            <a:srgbClr val="D8DEC4">
              <a:alpha val="49804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La segunda venida de Cristo constituye el clímax glorioso de la historia humana y la esperanza suprema del pueblo de Dios; será un evento literal, visible y majestuoso, en el que el Señor regresará con poder y gloria para poner fin al pecado.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C4017FD-D3A6-44A1-95DF-EEBF18D05CD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8617" r="29360" b="12577"/>
          <a:stretch/>
        </p:blipFill>
        <p:spPr>
          <a:xfrm>
            <a:off x="2393376" y="6224"/>
            <a:ext cx="521095" cy="598715"/>
          </a:xfrm>
          <a:prstGeom prst="rect">
            <a:avLst/>
          </a:prstGeom>
        </p:spPr>
      </p:pic>
      <p:sp>
        <p:nvSpPr>
          <p:cNvPr id="24" name="Rectángulo: esquinas superiores redondeadas 23"/>
          <p:cNvSpPr/>
          <p:nvPr/>
        </p:nvSpPr>
        <p:spPr>
          <a:xfrm>
            <a:off x="4914175" y="381783"/>
            <a:ext cx="2340706" cy="5344639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El llamado a arrepentirnos es una invitación urgente y misericordiosa de Dios en el tiempo del fin, e implica un retorno sincero del corazón, una confesión humilde del pecado y una entrega total a Cristo.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20CCDE86-9C52-431D-857B-13A37D22E98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6439" r="396" b="13325"/>
          <a:stretch/>
        </p:blipFill>
        <p:spPr>
          <a:xfrm>
            <a:off x="4799276" y="-486"/>
            <a:ext cx="570800" cy="609601"/>
          </a:xfrm>
          <a:prstGeom prst="rect">
            <a:avLst/>
          </a:prstGeom>
        </p:spPr>
      </p:pic>
      <p:sp>
        <p:nvSpPr>
          <p:cNvPr id="25" name="Rectángulo: esquinas superiores redondeadas 24"/>
          <p:cNvSpPr/>
          <p:nvPr/>
        </p:nvSpPr>
        <p:spPr>
          <a:xfrm>
            <a:off x="7291878" y="381783"/>
            <a:ext cx="2340706" cy="5345449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El derramamiento del Espíritu Santo es la promesa divina destinada a capacitar plenamente al pueblo de Dios en el tiempo del fin, preparándolo para proclamar con poder, claridad y autoridad el mensaje final.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2E452A1F-0CC6-4530-B84E-18AA030ECD8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4349" r="396" b="15415"/>
          <a:stretch/>
        </p:blipFill>
        <p:spPr>
          <a:xfrm>
            <a:off x="7215930" y="-486"/>
            <a:ext cx="570800" cy="60960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20E69A3-309C-764C-0104-3B9CE23F7E7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pSp>
        <p:nvGrpSpPr>
          <p:cNvPr id="3" name="Grupo 2">
            <a:extLst>
              <a:ext uri="{FF2B5EF4-FFF2-40B4-BE49-F238E27FC236}">
                <a16:creationId xmlns:a16="http://schemas.microsoft.com/office/drawing/2014/main" id="{70AC2652-3E00-C4B9-DF1D-D3485B944227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860E05CE-B009-8902-92D1-F3C2974CC137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6" name="Título 1">
              <a:extLst>
                <a:ext uri="{FF2B5EF4-FFF2-40B4-BE49-F238E27FC236}">
                  <a16:creationId xmlns:a16="http://schemas.microsoft.com/office/drawing/2014/main" id="{017C7A12-1F96-D5FF-28B1-AD8FC94C7B25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Afirmo lo que aprendí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3A9311EC-F775-544D-F64C-005804155B6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3" name="Flecha: pentágono 12">
              <a:extLst>
                <a:ext uri="{FF2B5EF4-FFF2-40B4-BE49-F238E27FC236}">
                  <a16:creationId xmlns:a16="http://schemas.microsoft.com/office/drawing/2014/main" id="{84B18080-35AC-21EC-1FB0-9464184B7853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4" name="Subtítulo 2">
              <a:extLst>
                <a:ext uri="{FF2B5EF4-FFF2-40B4-BE49-F238E27FC236}">
                  <a16:creationId xmlns:a16="http://schemas.microsoft.com/office/drawing/2014/main" id="{DDB19AA7-577C-57F6-8FE2-5561610BB7BD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Resumen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62930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2" grpId="0" animBg="1"/>
      <p:bldP spid="20" grpId="0" animBg="1"/>
      <p:bldP spid="24" grpId="0" animBg="1"/>
      <p:bldP spid="2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ulgar arriba - Iconos gratis de manos y gestos">
            <a:extLst>
              <a:ext uri="{FF2B5EF4-FFF2-40B4-BE49-F238E27FC236}">
                <a16:creationId xmlns:a16="http://schemas.microsoft.com/office/drawing/2014/main" id="{39F72389-2AF6-25BC-CE19-11A7CF1AB9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73148" y="824209"/>
            <a:ext cx="48768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CE8F2FC9-9613-E81F-00FE-D44F1E4D9F28}"/>
              </a:ext>
            </a:extLst>
          </p:cNvPr>
          <p:cNvSpPr txBox="1"/>
          <p:nvPr/>
        </p:nvSpPr>
        <p:spPr>
          <a:xfrm>
            <a:off x="192148" y="1364160"/>
            <a:ext cx="27695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dirty="0">
                <a:solidFill>
                  <a:schemeClr val="accent1"/>
                </a:solidFill>
                <a:latin typeface="Avenir Next LT Pro Light" panose="020B0304020202020204" pitchFamily="34" charset="0"/>
                <a:cs typeface="Segoe UI Semibold" panose="020B0702040204020203" pitchFamily="34" charset="0"/>
              </a:rPr>
              <a:t>al tomar buenas    decisiones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366348D-97DF-E479-4D72-E975E48F2549}"/>
              </a:ext>
            </a:extLst>
          </p:cNvPr>
          <p:cNvSpPr txBox="1"/>
          <p:nvPr/>
        </p:nvSpPr>
        <p:spPr>
          <a:xfrm>
            <a:off x="203696" y="92458"/>
            <a:ext cx="413163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8000" dirty="0">
                <a:solidFill>
                  <a:schemeClr val="accent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Avanzo</a:t>
            </a:r>
            <a:endParaRPr lang="es-MX" sz="80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3ABDA65D-9139-48E5-D4B2-9888A11FF3CB}"/>
              </a:ext>
            </a:extLst>
          </p:cNvPr>
          <p:cNvSpPr/>
          <p:nvPr/>
        </p:nvSpPr>
        <p:spPr>
          <a:xfrm>
            <a:off x="5539753" y="3427394"/>
            <a:ext cx="635831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000" dirty="0">
                <a:solidFill>
                  <a:schemeClr val="accent4">
                    <a:lumMod val="75000"/>
                  </a:schemeClr>
                </a:solidFill>
                <a:latin typeface="Eras Demi ITC" panose="020B0805030504020804" pitchFamily="34" charset="0"/>
              </a:rPr>
              <a:t>¡Decido escuchar la voz profética, consagrarme más profundamente y colaborar con Dios en la obra de restauración final!</a:t>
            </a:r>
            <a:endParaRPr lang="es-MX" sz="3000" dirty="0">
              <a:solidFill>
                <a:schemeClr val="accent4">
                  <a:lumMod val="75000"/>
                </a:schemeClr>
              </a:solidFill>
              <a:latin typeface="Eras Demi ITC" panose="020B0805030504020804" pitchFamily="34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91E601A8-B517-CAD5-E600-6DA954662F44}"/>
              </a:ext>
            </a:extLst>
          </p:cNvPr>
          <p:cNvSpPr/>
          <p:nvPr/>
        </p:nvSpPr>
        <p:spPr>
          <a:xfrm>
            <a:off x="5449948" y="426444"/>
            <a:ext cx="635831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000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Creo que Dios levanta mensajeros para llamar a su pueblo al arrepentimiento y preparar el camino para un derramamiento especial del Espíritu en los últimos días.</a:t>
            </a:r>
            <a:endParaRPr lang="es-MX" sz="3000" dirty="0">
              <a:solidFill>
                <a:schemeClr val="accent2">
                  <a:lumMod val="75000"/>
                </a:schemeClr>
              </a:solidFill>
              <a:latin typeface="Eras Bold ITC" panose="020B0907030504020204" pitchFamily="34" charset="0"/>
            </a:endParaRP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11D5884E-BC2B-AD1B-D2E1-078CB159244F}"/>
              </a:ext>
            </a:extLst>
          </p:cNvPr>
          <p:cNvGrpSpPr/>
          <p:nvPr/>
        </p:nvGrpSpPr>
        <p:grpSpPr>
          <a:xfrm>
            <a:off x="-20260" y="5739006"/>
            <a:ext cx="12212260" cy="1118994"/>
            <a:chOff x="-20260" y="5755657"/>
            <a:chExt cx="12212260" cy="1118994"/>
          </a:xfrm>
        </p:grpSpPr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FC63DB93-AC8E-7E92-5EB4-34D3403E490C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E465ABC5-E65C-FE6E-300A-8B675529115A}"/>
                </a:ext>
              </a:extLst>
            </p:cNvPr>
            <p:cNvSpPr txBox="1">
              <a:spLocks/>
            </p:cNvSpPr>
            <p:nvPr/>
          </p:nvSpPr>
          <p:spPr>
            <a:xfrm>
              <a:off x="3108793" y="6068135"/>
              <a:ext cx="582709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Aplico a mi vida lo que aprendí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43C6B3C1-CFA6-26A8-9D0A-A2E9A3977A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1" name="Flecha: pentágono 10">
              <a:extLst>
                <a:ext uri="{FF2B5EF4-FFF2-40B4-BE49-F238E27FC236}">
                  <a16:creationId xmlns:a16="http://schemas.microsoft.com/office/drawing/2014/main" id="{BC265D23-AFF7-628B-A72A-E26CBB9EBA6A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2" name="Subtítulo 2">
              <a:extLst>
                <a:ext uri="{FF2B5EF4-FFF2-40B4-BE49-F238E27FC236}">
                  <a16:creationId xmlns:a16="http://schemas.microsoft.com/office/drawing/2014/main" id="{53AD3EBE-7E53-B5D5-8759-6933C8740CA9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Decisión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07340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B9052193-FD8A-4AE4-B798-BDD1BE36CDC1}"/>
              </a:ext>
            </a:extLst>
          </p:cNvPr>
          <p:cNvGrpSpPr/>
          <p:nvPr/>
        </p:nvGrpSpPr>
        <p:grpSpPr>
          <a:xfrm>
            <a:off x="-2" y="0"/>
            <a:ext cx="6129777" cy="6194042"/>
            <a:chOff x="-1" y="0"/>
            <a:chExt cx="5962650" cy="5962650"/>
          </a:xfrm>
        </p:grpSpPr>
        <p:pic>
          <p:nvPicPr>
            <p:cNvPr id="19458" name="Picture 2" descr="Imagen relacionada">
              <a:extLst>
                <a:ext uri="{FF2B5EF4-FFF2-40B4-BE49-F238E27FC236}">
                  <a16:creationId xmlns:a16="http://schemas.microsoft.com/office/drawing/2014/main" id="{3843FCA9-DDAD-46D9-AB15-80CEF97BA9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0"/>
              <a:ext cx="5962650" cy="59626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Rectángulo 2">
              <a:extLst>
                <a:ext uri="{FF2B5EF4-FFF2-40B4-BE49-F238E27FC236}">
                  <a16:creationId xmlns:a16="http://schemas.microsoft.com/office/drawing/2014/main" id="{A76C41F0-ECCB-446B-8232-776767D7F47E}"/>
                </a:ext>
              </a:extLst>
            </p:cNvPr>
            <p:cNvSpPr/>
            <p:nvPr/>
          </p:nvSpPr>
          <p:spPr>
            <a:xfrm>
              <a:off x="2198916" y="3494289"/>
              <a:ext cx="1382485" cy="5898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C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DIEZMOS</a:t>
              </a:r>
            </a:p>
            <a:p>
              <a:pPr algn="ctr"/>
              <a:r>
                <a:rPr lang="es-EC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OFRENDAS</a:t>
              </a:r>
            </a:p>
          </p:txBody>
        </p:sp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4E85F43C-432B-41B9-85E4-75DD65EEDCAC}"/>
              </a:ext>
            </a:extLst>
          </p:cNvPr>
          <p:cNvSpPr/>
          <p:nvPr/>
        </p:nvSpPr>
        <p:spPr>
          <a:xfrm>
            <a:off x="6444343" y="779824"/>
            <a:ext cx="5648084" cy="1754326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r"/>
            <a:r>
              <a:rPr lang="es-MX" sz="5400" dirty="0"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Planifico mi ofrenda</a:t>
            </a:r>
            <a:endParaRPr lang="es-EC" sz="5400" dirty="0">
              <a:solidFill>
                <a:schemeClr val="accent2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760F5EEA-0818-4E0E-8C11-4D5CE6A119DB}"/>
              </a:ext>
            </a:extLst>
          </p:cNvPr>
          <p:cNvSpPr/>
          <p:nvPr/>
        </p:nvSpPr>
        <p:spPr>
          <a:xfrm>
            <a:off x="6115053" y="8173"/>
            <a:ext cx="60515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54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Soy Mayordomo: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F1959B-B268-4BA5-9C04-AB46D072A262}"/>
              </a:ext>
            </a:extLst>
          </p:cNvPr>
          <p:cNvSpPr txBox="1"/>
          <p:nvPr/>
        </p:nvSpPr>
        <p:spPr>
          <a:xfrm>
            <a:off x="6190899" y="2829028"/>
            <a:ext cx="5901528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>
                <a:latin typeface="Eras Medium ITC" panose="020B0602030504020804" pitchFamily="34" charset="0"/>
              </a:rPr>
              <a:t>Para transferencias bancarias:</a:t>
            </a:r>
          </a:p>
          <a:p>
            <a:r>
              <a:rPr lang="es-EC" sz="2400" b="1" dirty="0">
                <a:latin typeface="Eras Medium ITC" panose="020B0602030504020804" pitchFamily="34" charset="0"/>
              </a:rPr>
              <a:t>Banco Pacífico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Cuenta Corriente #637254</a:t>
            </a:r>
          </a:p>
          <a:p>
            <a:r>
              <a:rPr lang="es-EC" sz="2400" b="1" dirty="0">
                <a:latin typeface="Eras Medium ITC" panose="020B0602030504020804" pitchFamily="34" charset="0"/>
              </a:rPr>
              <a:t>Banco Pichincha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Cuenta de Ahorros #3735728600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RUC: 1790984362001</a:t>
            </a:r>
          </a:p>
          <a:p>
            <a:r>
              <a:rPr lang="es-EC" sz="2000" dirty="0">
                <a:latin typeface="Eras Medium ITC" panose="020B0602030504020804" pitchFamily="34" charset="0"/>
              </a:rPr>
              <a:t>ADVENTISTAS DEL SÉPTIMO DÍA MOVIMIENTO DE REFORMA UNION ECUATORIANA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665E47F-41EB-46E9-8567-5CAD473BB3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1250" y="2363021"/>
            <a:ext cx="4005419" cy="652329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DC0CC2E2-B2AE-6F54-5234-A5028AF371F9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1D4ECD46-E849-AF72-85FC-8A03C8DFEF1D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3" name="Título 1">
              <a:extLst>
                <a:ext uri="{FF2B5EF4-FFF2-40B4-BE49-F238E27FC236}">
                  <a16:creationId xmlns:a16="http://schemas.microsoft.com/office/drawing/2014/main" id="{AD9376AF-6F4A-10F4-FDAB-351C99740896}"/>
                </a:ext>
              </a:extLst>
            </p:cNvPr>
            <p:cNvSpPr txBox="1">
              <a:spLocks/>
            </p:cNvSpPr>
            <p:nvPr/>
          </p:nvSpPr>
          <p:spPr>
            <a:xfrm>
              <a:off x="3178452" y="5898766"/>
              <a:ext cx="6357324" cy="483512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62500" lnSpcReduction="20000"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“Hoy más que nunca, la fidelidad se aferra a la promesa” 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4FBD01A4-F0B8-5CC4-817E-E8E5033906B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5" name="Flecha: pentágono 14">
              <a:extLst>
                <a:ext uri="{FF2B5EF4-FFF2-40B4-BE49-F238E27FC236}">
                  <a16:creationId xmlns:a16="http://schemas.microsoft.com/office/drawing/2014/main" id="{7722BEFD-2D2B-28F5-C78D-8CC4574A6E6C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6" name="Subtítulo 2">
              <a:extLst>
                <a:ext uri="{FF2B5EF4-FFF2-40B4-BE49-F238E27FC236}">
                  <a16:creationId xmlns:a16="http://schemas.microsoft.com/office/drawing/2014/main" id="{C17FB573-8C92-6E66-94A0-0694E5603B3E}"/>
                </a:ext>
              </a:extLst>
            </p:cNvPr>
            <p:cNvSpPr txBox="1">
              <a:spLocks/>
            </p:cNvSpPr>
            <p:nvPr/>
          </p:nvSpPr>
          <p:spPr>
            <a:xfrm>
              <a:off x="93518" y="6087307"/>
              <a:ext cx="2608117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92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Mayordomía</a:t>
              </a:r>
            </a:p>
          </p:txBody>
        </p:sp>
      </p:grpSp>
      <p:sp>
        <p:nvSpPr>
          <p:cNvPr id="17" name="Título 1">
            <a:extLst>
              <a:ext uri="{FF2B5EF4-FFF2-40B4-BE49-F238E27FC236}">
                <a16:creationId xmlns:a16="http://schemas.microsoft.com/office/drawing/2014/main" id="{92AFD155-8D2E-B639-7991-31B7D92B360E}"/>
              </a:ext>
            </a:extLst>
          </p:cNvPr>
          <p:cNvSpPr txBox="1">
            <a:spLocks/>
          </p:cNvSpPr>
          <p:nvPr/>
        </p:nvSpPr>
        <p:spPr>
          <a:xfrm>
            <a:off x="3265681" y="6174186"/>
            <a:ext cx="6357324" cy="4835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1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rPr>
              <a:t>Malaquías 3:10</a:t>
            </a:r>
            <a:endParaRPr lang="es-EC" sz="18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67520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1265831</TotalTime>
  <Words>1384</Words>
  <Application>Microsoft Office PowerPoint</Application>
  <PresentationFormat>Panorámica</PresentationFormat>
  <Paragraphs>129</Paragraphs>
  <Slides>20</Slides>
  <Notes>15</Notes>
  <HiddenSlides>0</HiddenSlides>
  <MMClips>0</MMClips>
  <ScaleCrop>false</ScaleCrop>
  <HeadingPairs>
    <vt:vector size="6" baseType="variant">
      <vt:variant>
        <vt:lpstr>Fuentes usadas</vt:lpstr>
      </vt:variant>
      <vt:variant>
        <vt:i4>19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40" baseType="lpstr">
      <vt:lpstr>Actay Wide Bd</vt:lpstr>
      <vt:lpstr>ADLaM Display</vt:lpstr>
      <vt:lpstr>Arial</vt:lpstr>
      <vt:lpstr>Avenir Next LT Pro Light</vt:lpstr>
      <vt:lpstr>Bookman Old Style</vt:lpstr>
      <vt:lpstr>Bw Modelica</vt:lpstr>
      <vt:lpstr>Bw Modelica Black</vt:lpstr>
      <vt:lpstr>Bw Modelica ExtraBold</vt:lpstr>
      <vt:lpstr>BwModelica-Bold</vt:lpstr>
      <vt:lpstr>BwModelica-ExtraBold</vt:lpstr>
      <vt:lpstr>Calibri</vt:lpstr>
      <vt:lpstr>Calibri Light</vt:lpstr>
      <vt:lpstr>Candara</vt:lpstr>
      <vt:lpstr>Eras Bold ITC</vt:lpstr>
      <vt:lpstr>Eras Demi ITC</vt:lpstr>
      <vt:lpstr>Eras Medium ITC</vt:lpstr>
      <vt:lpstr>Noto Sans ExtBd</vt:lpstr>
      <vt:lpstr>Segoe UI Black</vt:lpstr>
      <vt:lpstr>Segoe UI Semibold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Verso bíblico de memoria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Cesia Tomalá;Carlos Bazán</dc:creator>
  <cp:lastModifiedBy>Secretaría Unión Ecuatoriana</cp:lastModifiedBy>
  <cp:revision>9738</cp:revision>
  <dcterms:created xsi:type="dcterms:W3CDTF">2017-06-02T15:34:13Z</dcterms:created>
  <dcterms:modified xsi:type="dcterms:W3CDTF">2026-01-29T15:16:24Z</dcterms:modified>
</cp:coreProperties>
</file>