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1"/>
  </p:notesMasterIdLst>
  <p:sldIdLst>
    <p:sldId id="395" r:id="rId2"/>
    <p:sldId id="256" r:id="rId3"/>
    <p:sldId id="340" r:id="rId4"/>
    <p:sldId id="544" r:id="rId5"/>
    <p:sldId id="392" r:id="rId6"/>
    <p:sldId id="274" r:id="rId7"/>
    <p:sldId id="557" r:id="rId8"/>
    <p:sldId id="551" r:id="rId9"/>
    <p:sldId id="550" r:id="rId10"/>
    <p:sldId id="558" r:id="rId11"/>
    <p:sldId id="538" r:id="rId12"/>
    <p:sldId id="565" r:id="rId13"/>
    <p:sldId id="566" r:id="rId14"/>
    <p:sldId id="567" r:id="rId15"/>
    <p:sldId id="568" r:id="rId16"/>
    <p:sldId id="569" r:id="rId17"/>
    <p:sldId id="276" r:id="rId18"/>
    <p:sldId id="265" r:id="rId19"/>
    <p:sldId id="393" r:id="rId20"/>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2560"/>
    <a:srgbClr val="FF8D6D"/>
    <a:srgbClr val="FCF7F3"/>
    <a:srgbClr val="F6E1B9"/>
    <a:srgbClr val="D2C0B2"/>
    <a:srgbClr val="F8EFE6"/>
    <a:srgbClr val="F9EBCF"/>
    <a:srgbClr val="FFFFFF"/>
    <a:srgbClr val="F5EEE6"/>
    <a:srgbClr val="F1EA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3725" autoAdjust="0"/>
  </p:normalViewPr>
  <p:slideViewPr>
    <p:cSldViewPr snapToGrid="0">
      <p:cViewPr>
        <p:scale>
          <a:sx n="75" d="100"/>
          <a:sy n="75" d="100"/>
        </p:scale>
        <p:origin x="240" y="101"/>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Se acerca el día del juicio de Dios sobre la tierra, un tiempo solemne y cercano en el que el Señor intervendrá para castigar el pecado y revelar su justicia.</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La iglesia está llamada a purificarse, aborrecer el mal y proclamar el Evangelio en su pureza bajo la dirección del Espíritu Santo…</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192C7ED2-B2D5-4443-809D-5F559B26B541}">
      <dgm:prSet custT="1"/>
      <dgm:spPr/>
      <dgm:t>
        <a:bodyPr/>
        <a:lstStyle/>
        <a:p>
          <a:r>
            <a:rPr lang="es-ES" sz="2200" dirty="0">
              <a:latin typeface="Bw Modelica" panose="00000600000000000000" pitchFamily="50" charset="0"/>
            </a:rPr>
            <a:t>…finalmente, Dios removerá los obstáculos y hará que su verdad se extienda con poder hasta que toda la tierra sea amonestada, preparando así el camino para el fin.</a:t>
          </a:r>
          <a:endParaRPr lang="es-EC" sz="2200" dirty="0">
            <a:latin typeface="Bw Modelica" panose="00000600000000000000" pitchFamily="50" charset="0"/>
          </a:endParaRPr>
        </a:p>
      </dgm:t>
    </dgm:pt>
    <dgm:pt modelId="{F2EA614B-C2E0-455D-965C-E4F395BD4410}" type="parTrans" cxnId="{01BB7CEB-D76C-4AE2-B2FF-5E93FF174845}">
      <dgm:prSet/>
      <dgm:spPr/>
      <dgm:t>
        <a:bodyPr/>
        <a:lstStyle/>
        <a:p>
          <a:endParaRPr lang="es-EC"/>
        </a:p>
      </dgm:t>
    </dgm:pt>
    <dgm:pt modelId="{A44E4190-14D7-4FF6-9452-38F7D322DDE8}" type="sib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37368">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3" custScaleX="277778" custScaleY="36106">
        <dgm:presLayoutVars>
          <dgm:chMax val="1"/>
          <dgm:bulletEnabled val="1"/>
        </dgm:presLayoutVars>
      </dgm:prSet>
      <dgm:spPr>
        <a:prstGeom prst="roundRect">
          <a:avLst/>
        </a:prstGeom>
      </dgm:spPr>
    </dgm:pt>
    <dgm:pt modelId="{0486F571-35C8-4C22-9866-DB588768D2BB}" type="pres">
      <dgm:prSet presAssocID="{859D0749-8C27-4EAB-8D26-43C66A495CE8}"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2" presStyleCnt="3" custScaleX="277778" custScaleY="35001">
        <dgm:presLayoutVars>
          <dgm:chMax val="1"/>
          <dgm:bulletEnabled val="1"/>
        </dgm:presLayoutVars>
      </dgm:prSet>
      <dgm:spPr>
        <a:prstGeom prst="roundRect">
          <a:avLst/>
        </a:prstGeom>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2" destOrd="0" parTransId="{F2EA614B-C2E0-455D-965C-E4F395BD4410}" sibTransId="{A44E4190-14D7-4FF6-9452-38F7D322DDE8}"/>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 modelId="{6F9CB4D6-A907-46A0-B6EC-88D4F62C2D91}" type="presParOf" srcId="{0FCAC325-AD87-4A69-B81C-C68275993DBD}" destId="{0486F571-35C8-4C22-9866-DB588768D2BB}" srcOrd="3" destOrd="0" presId="urn:microsoft.com/office/officeart/2005/8/layout/vList5"/>
    <dgm:cxn modelId="{366D5F45-26F7-4348-B0A4-5CC55D4EC0DD}" type="presParOf" srcId="{0FCAC325-AD87-4A69-B81C-C68275993DBD}" destId="{5F748A48-C20E-4D3D-B63A-7679AEB9BBD0}" srcOrd="4"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Se asegura buscando humildemente la presencia de Dios, arrepintiéndose del pecado y sometiendo la vida a su voluntad, permitiendo así el desarrollo de un carácter transformado...</a:t>
          </a:r>
          <a:endParaRPr lang="es-EC"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S" sz="2100" dirty="0">
              <a:latin typeface="Bw Modelica" panose="00000600000000000000" pitchFamily="50" charset="0"/>
            </a:rPr>
            <a:t>…los mansos que obedecen y se consagran serán escondidos en el día de la ira, mientras los indiferentes quedarán expuestos…</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2B76728A-097C-43F0-99EB-F0F00F7D8CD2}">
      <dgm:prSet custT="1"/>
      <dgm:spPr/>
      <dgm:t>
        <a:bodyPr/>
        <a:lstStyle/>
        <a:p>
          <a:r>
            <a:rPr lang="es-ES" sz="2100" dirty="0">
              <a:latin typeface="Bw Modelica" panose="00000600000000000000" pitchFamily="50" charset="0"/>
            </a:rPr>
            <a:t>…y así como Noé fue preservado en el arca, los fieles serán resguardados por la providencia divina en medio de las plagas y convulsiones de la tierra.</a:t>
          </a:r>
          <a:endParaRPr lang="es-EC" sz="2100" dirty="0">
            <a:latin typeface="Bw Modelica" panose="00000600000000000000" pitchFamily="50" charset="0"/>
          </a:endParaRPr>
        </a:p>
      </dgm:t>
    </dgm:pt>
    <dgm:pt modelId="{B9019807-05DC-4754-9845-6148AA4805E2}" type="parTrans" cxnId="{212A07F0-C5C3-448D-8FAF-D4884EAA4879}">
      <dgm:prSet/>
      <dgm:spPr/>
      <dgm:t>
        <a:bodyPr/>
        <a:lstStyle/>
        <a:p>
          <a:endParaRPr lang="es-EC" sz="2100"/>
        </a:p>
      </dgm:t>
    </dgm:pt>
    <dgm:pt modelId="{859D0749-8C27-4EAB-8D26-43C66A495CE8}" type="sibTrans" cxnId="{212A07F0-C5C3-448D-8FAF-D4884EAA4879}">
      <dgm:prSet/>
      <dgm:spPr/>
      <dgm:t>
        <a:bodyPr/>
        <a:lstStyle/>
        <a:p>
          <a:endParaRPr lang="es-EC" sz="21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30805">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7778" custScaleY="28126">
        <dgm:presLayoutVars>
          <dgm:chMax val="1"/>
          <dgm:bulletEnabled val="1"/>
        </dgm:presLayoutVars>
      </dgm:prSet>
      <dgm:spPr>
        <a:prstGeom prst="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29242">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FE23F4-C796-4DFA-BA2C-3C2D1CBDF95A}" type="doc">
      <dgm:prSet loTypeId="urn:microsoft.com/office/officeart/2005/8/layout/process2" loCatId="process" qsTypeId="urn:microsoft.com/office/officeart/2005/8/quickstyle/simple1" qsCatId="simple" csTypeId="urn:microsoft.com/office/officeart/2005/8/colors/accent0_3" csCatId="mainScheme" phldr="1"/>
      <dgm:spPr/>
      <dgm:t>
        <a:bodyPr/>
        <a:lstStyle/>
        <a:p>
          <a:endParaRPr lang="es-EC"/>
        </a:p>
      </dgm:t>
    </dgm:pt>
    <dgm:pt modelId="{A9295A01-7D41-4E7E-9825-9150B891ED3C}">
      <dgm:prSet phldrT="[Texto]" custT="1"/>
      <dgm:spPr/>
      <dgm:t>
        <a:bodyPr/>
        <a:lstStyle/>
        <a:p>
          <a:r>
            <a:rPr lang="es-ES" sz="2200" dirty="0">
              <a:latin typeface="Bw Modelica" panose="00000600000000000000" pitchFamily="50" charset="0"/>
            </a:rPr>
            <a:t>Mientras que quienes tienen una profesión religiosa superficial se distinguen por el autoengaño espiritual, la desobediencia a la voz de Dios y la resistencia a la corrección…</a:t>
          </a:r>
          <a:endParaRPr lang="es-EC" sz="2200" dirty="0">
            <a:latin typeface="Bw Modelica" panose="00000600000000000000" pitchFamily="50" charset="0"/>
          </a:endParaRPr>
        </a:p>
      </dgm:t>
    </dgm:pt>
    <dgm:pt modelId="{7AE78F98-682D-44D6-A519-325A562E86D1}" type="parTrans" cxnId="{0D6568B3-B740-4721-BB59-A45B1D213DE1}">
      <dgm:prSet/>
      <dgm:spPr/>
      <dgm:t>
        <a:bodyPr/>
        <a:lstStyle/>
        <a:p>
          <a:endParaRPr lang="es-EC" sz="2200">
            <a:latin typeface="Bw Modelica" panose="00000600000000000000" pitchFamily="50" charset="0"/>
          </a:endParaRPr>
        </a:p>
      </dgm:t>
    </dgm:pt>
    <dgm:pt modelId="{343914D3-E47F-45EF-BF4F-0C5DF582FEFC}" type="sibTrans" cxnId="{0D6568B3-B740-4721-BB59-A45B1D213DE1}">
      <dgm:prSet custT="1"/>
      <dgm:spPr/>
      <dgm:t>
        <a:bodyPr/>
        <a:lstStyle/>
        <a:p>
          <a:endParaRPr lang="es-EC" sz="2200">
            <a:latin typeface="Bw Modelica" panose="00000600000000000000" pitchFamily="50" charset="0"/>
          </a:endParaRPr>
        </a:p>
      </dgm:t>
    </dgm:pt>
    <dgm:pt modelId="{159E62B6-13E0-4869-BB70-EEFE61533C75}">
      <dgm:prSet phldrT="[Texto]" custT="1"/>
      <dgm:spPr/>
      <dgm:t>
        <a:bodyPr/>
        <a:lstStyle/>
        <a:p>
          <a:r>
            <a:rPr lang="es-ES" sz="2200" dirty="0">
              <a:latin typeface="Bw Modelica" panose="00000600000000000000" pitchFamily="50" charset="0"/>
            </a:rPr>
            <a:t>…los verdaderos creyentes se distinguen por su humildad y por confiar plenamente en el Señor, reconociendo su dependencia total de Él, y como resultado viven en paz y seguridad bajo su cuidado.</a:t>
          </a:r>
          <a:endParaRPr lang="es-EC" sz="2200" dirty="0">
            <a:latin typeface="Bw Modelica" panose="00000600000000000000" pitchFamily="50" charset="0"/>
          </a:endParaRPr>
        </a:p>
      </dgm:t>
    </dgm:pt>
    <dgm:pt modelId="{CA1C021B-5DBA-40A7-A1BC-A9329CE9C642}" type="parTrans" cxnId="{D929CC29-0E69-4FD0-B166-81337DE89D28}">
      <dgm:prSet/>
      <dgm:spPr/>
      <dgm:t>
        <a:bodyPr/>
        <a:lstStyle/>
        <a:p>
          <a:endParaRPr lang="es-EC" sz="2200">
            <a:latin typeface="Bw Modelica" panose="00000600000000000000" pitchFamily="50" charset="0"/>
          </a:endParaRPr>
        </a:p>
      </dgm:t>
    </dgm:pt>
    <dgm:pt modelId="{2C0DD69B-E9FA-4600-9509-F9249845B120}" type="sibTrans" cxnId="{D929CC29-0E69-4FD0-B166-81337DE89D28}">
      <dgm:prSet custT="1"/>
      <dgm:spPr/>
      <dgm:t>
        <a:bodyPr/>
        <a:lstStyle/>
        <a:p>
          <a:endParaRPr lang="es-EC" sz="2200">
            <a:latin typeface="Bw Modelica" panose="00000600000000000000" pitchFamily="50" charset="0"/>
          </a:endParaRPr>
        </a:p>
      </dgm:t>
    </dgm:pt>
    <dgm:pt modelId="{E49B479D-1419-460A-8520-80B59897B837}" type="pres">
      <dgm:prSet presAssocID="{25FE23F4-C796-4DFA-BA2C-3C2D1CBDF95A}" presName="linearFlow" presStyleCnt="0">
        <dgm:presLayoutVars>
          <dgm:resizeHandles val="exact"/>
        </dgm:presLayoutVars>
      </dgm:prSet>
      <dgm:spPr/>
    </dgm:pt>
    <dgm:pt modelId="{B8B01A48-5158-4B01-95A5-B542329FAA44}" type="pres">
      <dgm:prSet presAssocID="{A9295A01-7D41-4E7E-9825-9150B891ED3C}" presName="node" presStyleLbl="node1" presStyleIdx="0" presStyleCnt="2" custScaleX="168784">
        <dgm:presLayoutVars>
          <dgm:bulletEnabled val="1"/>
        </dgm:presLayoutVars>
      </dgm:prSet>
      <dgm:spPr/>
    </dgm:pt>
    <dgm:pt modelId="{382CD36A-3E34-4B81-8C4A-E26306AF1725}" type="pres">
      <dgm:prSet presAssocID="{343914D3-E47F-45EF-BF4F-0C5DF582FEFC}" presName="sibTrans" presStyleLbl="sibTrans2D1" presStyleIdx="0" presStyleCnt="1"/>
      <dgm:spPr/>
    </dgm:pt>
    <dgm:pt modelId="{32BDF438-5245-4F68-8BCB-807E45575FAE}" type="pres">
      <dgm:prSet presAssocID="{343914D3-E47F-45EF-BF4F-0C5DF582FEFC}" presName="connectorText" presStyleLbl="sibTrans2D1" presStyleIdx="0" presStyleCnt="1"/>
      <dgm:spPr/>
    </dgm:pt>
    <dgm:pt modelId="{A0E1A7E0-C695-4256-9F22-C68D3E88E48D}" type="pres">
      <dgm:prSet presAssocID="{159E62B6-13E0-4869-BB70-EEFE61533C75}" presName="node" presStyleLbl="node1" presStyleIdx="1" presStyleCnt="2" custScaleX="168784">
        <dgm:presLayoutVars>
          <dgm:bulletEnabled val="1"/>
        </dgm:presLayoutVars>
      </dgm:prSet>
      <dgm:spPr/>
    </dgm:pt>
  </dgm:ptLst>
  <dgm:cxnLst>
    <dgm:cxn modelId="{D929CC29-0E69-4FD0-B166-81337DE89D28}" srcId="{25FE23F4-C796-4DFA-BA2C-3C2D1CBDF95A}" destId="{159E62B6-13E0-4869-BB70-EEFE61533C75}" srcOrd="1" destOrd="0" parTransId="{CA1C021B-5DBA-40A7-A1BC-A9329CE9C642}" sibTransId="{2C0DD69B-E9FA-4600-9509-F9249845B120}"/>
    <dgm:cxn modelId="{2CE4FA63-6290-4713-A052-B75AB2945A81}" type="presOf" srcId="{159E62B6-13E0-4869-BB70-EEFE61533C75}" destId="{A0E1A7E0-C695-4256-9F22-C68D3E88E48D}" srcOrd="0" destOrd="0" presId="urn:microsoft.com/office/officeart/2005/8/layout/process2"/>
    <dgm:cxn modelId="{BABEA775-7D29-46F7-B559-D53B694F2814}" type="presOf" srcId="{343914D3-E47F-45EF-BF4F-0C5DF582FEFC}" destId="{32BDF438-5245-4F68-8BCB-807E45575FAE}" srcOrd="1" destOrd="0" presId="urn:microsoft.com/office/officeart/2005/8/layout/process2"/>
    <dgm:cxn modelId="{7A699876-06B3-42D5-BC15-35581B3709CE}" type="presOf" srcId="{25FE23F4-C796-4DFA-BA2C-3C2D1CBDF95A}" destId="{E49B479D-1419-460A-8520-80B59897B837}" srcOrd="0" destOrd="0" presId="urn:microsoft.com/office/officeart/2005/8/layout/process2"/>
    <dgm:cxn modelId="{F8B3C757-610B-47D9-B294-983B7A6E7EFA}" type="presOf" srcId="{343914D3-E47F-45EF-BF4F-0C5DF582FEFC}" destId="{382CD36A-3E34-4B81-8C4A-E26306AF1725}" srcOrd="0" destOrd="0" presId="urn:microsoft.com/office/officeart/2005/8/layout/process2"/>
    <dgm:cxn modelId="{0D6568B3-B740-4721-BB59-A45B1D213DE1}" srcId="{25FE23F4-C796-4DFA-BA2C-3C2D1CBDF95A}" destId="{A9295A01-7D41-4E7E-9825-9150B891ED3C}" srcOrd="0" destOrd="0" parTransId="{7AE78F98-682D-44D6-A519-325A562E86D1}" sibTransId="{343914D3-E47F-45EF-BF4F-0C5DF582FEFC}"/>
    <dgm:cxn modelId="{3748D0C0-2342-48B0-8BA9-5AA577E9BFF0}" type="presOf" srcId="{A9295A01-7D41-4E7E-9825-9150B891ED3C}" destId="{B8B01A48-5158-4B01-95A5-B542329FAA44}" srcOrd="0" destOrd="0" presId="urn:microsoft.com/office/officeart/2005/8/layout/process2"/>
    <dgm:cxn modelId="{5BA3B31B-E0E3-44CD-9D28-104BAAE3BAB7}" type="presParOf" srcId="{E49B479D-1419-460A-8520-80B59897B837}" destId="{B8B01A48-5158-4B01-95A5-B542329FAA44}" srcOrd="0" destOrd="0" presId="urn:microsoft.com/office/officeart/2005/8/layout/process2"/>
    <dgm:cxn modelId="{80C2A1DF-0079-490C-9467-BFD9DF91D6EA}" type="presParOf" srcId="{E49B479D-1419-460A-8520-80B59897B837}" destId="{382CD36A-3E34-4B81-8C4A-E26306AF1725}" srcOrd="1" destOrd="0" presId="urn:microsoft.com/office/officeart/2005/8/layout/process2"/>
    <dgm:cxn modelId="{D0BE5D8B-2F89-4A88-A8D8-3503738D6832}" type="presParOf" srcId="{382CD36A-3E34-4B81-8C4A-E26306AF1725}" destId="{32BDF438-5245-4F68-8BCB-807E45575FAE}" srcOrd="0" destOrd="0" presId="urn:microsoft.com/office/officeart/2005/8/layout/process2"/>
    <dgm:cxn modelId="{C71D8A43-79D7-4F07-9058-24732D7610D5}" type="presParOf" srcId="{E49B479D-1419-460A-8520-80B59897B837}" destId="{A0E1A7E0-C695-4256-9F22-C68D3E88E48D}" srcOrd="2" destOrd="0" presId="urn:microsoft.com/office/officeart/2005/8/layout/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pPr algn="l"/>
          <a:r>
            <a:rPr lang="es-ES" sz="2200" dirty="0">
              <a:latin typeface="Bw Modelica" panose="00000600000000000000" pitchFamily="50" charset="0"/>
            </a:rPr>
            <a:t>Sofonías revela que la gran esperanza para el pueblo fiel está en la presencia salvadora de Dios, quien promete quitar el temor y fortalecer a su remanente…</a:t>
          </a:r>
          <a:endParaRPr lang="es-EC" sz="2200" dirty="0">
            <a:latin typeface="Bw Modelica" panose="00000600000000000000" pitchFamily="50" charset="0"/>
          </a:endParaRPr>
        </a:p>
      </dgm:t>
    </dgm:pt>
    <dgm:pt modelId="{8D91D29A-85F1-4218-9ADE-11BE674AB9D3}" type="parTrans" cxnId="{1E70C8BA-34BA-4AAA-B514-A2F81077E86B}">
      <dgm:prSet/>
      <dgm:spPr/>
      <dgm:t>
        <a:bodyPr/>
        <a:lstStyle/>
        <a:p>
          <a:pPr algn="l"/>
          <a:endParaRPr lang="es-EC"/>
        </a:p>
      </dgm:t>
    </dgm:pt>
    <dgm:pt modelId="{5A22EDB5-7A50-4513-A330-869B54527BF6}" type="sibTrans" cxnId="{1E70C8BA-34BA-4AAA-B514-A2F81077E86B}">
      <dgm:prSet/>
      <dgm:spPr/>
      <dgm:t>
        <a:bodyPr/>
        <a:lstStyle/>
        <a:p>
          <a:pPr algn="l"/>
          <a:endParaRPr lang="es-EC"/>
        </a:p>
      </dgm:t>
    </dgm:pt>
    <dgm:pt modelId="{9BFF9D80-2D0C-41CF-964B-E286A72FCC51}">
      <dgm:prSet phldrT="[Texto]" custT="1"/>
      <dgm:spPr/>
      <dgm:t>
        <a:bodyPr/>
        <a:lstStyle/>
        <a:p>
          <a:pPr algn="l"/>
          <a:r>
            <a:rPr lang="es-ES" sz="2200" dirty="0">
              <a:latin typeface="Bw Modelica" panose="00000600000000000000" pitchFamily="50" charset="0"/>
            </a:rPr>
            <a:t>…esta esperanza se une a la misión de proclamar con gozo la victoria del Señor, mostrando al mundo que Él está en medio de su pueblo…</a:t>
          </a:r>
          <a:endParaRPr lang="es-EC" sz="2200" dirty="0">
            <a:latin typeface="Bw Modelica" panose="00000600000000000000" pitchFamily="50" charset="0"/>
          </a:endParaRPr>
        </a:p>
      </dgm:t>
    </dgm:pt>
    <dgm:pt modelId="{759648A7-BE2A-489B-83BC-6624FC028F99}" type="parTrans" cxnId="{92C16516-7478-4223-A803-09168DBB8A8F}">
      <dgm:prSet/>
      <dgm:spPr/>
      <dgm:t>
        <a:bodyPr/>
        <a:lstStyle/>
        <a:p>
          <a:pPr algn="l"/>
          <a:endParaRPr lang="es-EC"/>
        </a:p>
      </dgm:t>
    </dgm:pt>
    <dgm:pt modelId="{3A8B0B8F-F69F-4E1B-B1DC-2CBAA71E93C6}" type="sibTrans" cxnId="{92C16516-7478-4223-A803-09168DBB8A8F}">
      <dgm:prSet/>
      <dgm:spPr/>
      <dgm:t>
        <a:bodyPr/>
        <a:lstStyle/>
        <a:p>
          <a:pPr algn="l"/>
          <a:endParaRPr lang="es-EC"/>
        </a:p>
      </dgm:t>
    </dgm:pt>
    <dgm:pt modelId="{A5451605-FFCB-4F3A-B27F-BFE1F12EEB9E}">
      <dgm:prSet phldrT="[Texto]" custT="1"/>
      <dgm:spPr/>
      <dgm:t>
        <a:bodyPr/>
        <a:lstStyle/>
        <a:p>
          <a:pPr algn="l"/>
          <a:r>
            <a:rPr lang="es-ES" sz="2200" dirty="0">
              <a:latin typeface="Bw Modelica" panose="00000600000000000000" pitchFamily="50" charset="0"/>
            </a:rPr>
            <a:t>…así, los creyentes son llamados a participar activamente en la obra misionera, llevando consuelo y verdad a todas las naciones bajo la dirección del cielo.</a:t>
          </a:r>
          <a:endParaRPr lang="es-EC" sz="2200" dirty="0">
            <a:latin typeface="Bw Modelica" panose="00000600000000000000" pitchFamily="50" charset="0"/>
          </a:endParaRPr>
        </a:p>
      </dgm:t>
    </dgm:pt>
    <dgm:pt modelId="{4B0A9E85-852F-49B5-B425-29B4EFBC39EE}" type="parTrans" cxnId="{2005D028-4621-4076-A4DB-134833029C5E}">
      <dgm:prSet/>
      <dgm:spPr/>
      <dgm:t>
        <a:bodyPr/>
        <a:lstStyle/>
        <a:p>
          <a:pPr algn="l"/>
          <a:endParaRPr lang="es-EC"/>
        </a:p>
      </dgm:t>
    </dgm:pt>
    <dgm:pt modelId="{B07448D3-FBA3-4B31-9D6F-CEE99F2E0724}" type="sibTrans" cxnId="{2005D028-4621-4076-A4DB-134833029C5E}">
      <dgm:prSet/>
      <dgm:spPr/>
      <dgm:t>
        <a:bodyPr/>
        <a:lstStyle/>
        <a:p>
          <a:pPr algn="l"/>
          <a:endParaRPr lang="es-EC"/>
        </a:p>
      </dgm:t>
    </dgm:pt>
    <dgm:pt modelId="{568FB11E-DB13-43D3-859F-59EA27B96938}" type="pres">
      <dgm:prSet presAssocID="{3A5585B9-5191-41D8-B789-C1E50EAFF424}" presName="Name0" presStyleCnt="0">
        <dgm:presLayoutVars>
          <dgm:chPref val="3"/>
          <dgm:dir/>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228211" custScaleY="165845"/>
      <dgm:spPr>
        <a:prstGeom prst="homePlate">
          <a:avLst/>
        </a:prstGeom>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228211" custScaleY="165845"/>
      <dgm:spPr>
        <a:prstGeom prst="homePlate">
          <a:avLst/>
        </a:prstGeom>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228211" custScaleY="165845"/>
      <dgm:spPr>
        <a:prstGeom prst="homePlate">
          <a:avLst/>
        </a:prstGeom>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AADCB15-8E72-46EA-A9D5-B2A137D86947}"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CCDB600E-6853-400B-9F3A-E1C9CB4AB78F}">
      <dgm:prSet phldrT="[Texto]" custT="1"/>
      <dgm:spPr/>
      <dgm:t>
        <a:bodyPr/>
        <a:lstStyle/>
        <a:p>
          <a:r>
            <a:rPr lang="es-ES" sz="2200" dirty="0">
              <a:latin typeface="Bw Modelica" panose="00000600000000000000" pitchFamily="50" charset="0"/>
            </a:rPr>
            <a:t>El amor de Dios hacia sus hijos se revela en su presencia protectora y gozosa, pues Él se regocija sobre ellos con cánticos y los consuela en medio de las pruebas…</a:t>
          </a:r>
          <a:endParaRPr lang="es-EC" sz="2200" dirty="0">
            <a:latin typeface="Bw Modelica" panose="00000600000000000000" pitchFamily="50" charset="0"/>
          </a:endParaRPr>
        </a:p>
      </dgm:t>
    </dgm:pt>
    <dgm:pt modelId="{6869E0C7-8EDD-4A51-B474-F34335F31C2A}" type="parTrans" cxnId="{33BBD142-A228-49A7-9B27-EA6C9552542F}">
      <dgm:prSet/>
      <dgm:spPr/>
      <dgm:t>
        <a:bodyPr/>
        <a:lstStyle/>
        <a:p>
          <a:endParaRPr lang="es-EC" sz="2200">
            <a:latin typeface="Bw Modelica" panose="00000600000000000000" pitchFamily="50" charset="0"/>
          </a:endParaRPr>
        </a:p>
      </dgm:t>
    </dgm:pt>
    <dgm:pt modelId="{872FBC1D-830F-4B97-9EF9-B51A29AD648E}" type="sibTrans" cxnId="{33BBD142-A228-49A7-9B27-EA6C9552542F}">
      <dgm:prSet/>
      <dgm:spPr/>
      <dgm:t>
        <a:bodyPr/>
        <a:lstStyle/>
        <a:p>
          <a:endParaRPr lang="es-EC" sz="2200">
            <a:latin typeface="Bw Modelica" panose="00000600000000000000" pitchFamily="50" charset="0"/>
          </a:endParaRPr>
        </a:p>
      </dgm:t>
    </dgm:pt>
    <dgm:pt modelId="{B1530D3C-0750-46D8-AAE7-A2C0F840A60D}">
      <dgm:prSet phldrT="[Texto]" phldr="0" custT="1"/>
      <dgm:spPr/>
      <dgm:t>
        <a:bodyPr/>
        <a:lstStyle/>
        <a:p>
          <a:r>
            <a:rPr lang="es-ES" sz="2200" dirty="0">
              <a:latin typeface="Bw Modelica" panose="00000600000000000000" pitchFamily="50" charset="0"/>
            </a:rPr>
            <a:t>…los creyentes reflejan ese amor al vivir agradecidos, con corazones y labios llenos de alabanza, mostrando al mundo que en Cristo hay una fuente superior de gozo y esperanza.</a:t>
          </a:r>
          <a:endParaRPr lang="es-EC" sz="2200" dirty="0">
            <a:latin typeface="Bw Modelica" panose="00000600000000000000" pitchFamily="50" charset="0"/>
          </a:endParaRPr>
        </a:p>
      </dgm:t>
    </dgm:pt>
    <dgm:pt modelId="{C0A1742F-CFC5-4FF8-9E9F-757DB13F39A6}" type="parTrans" cxnId="{380C3402-16C6-4C54-8D42-A49873A522FF}">
      <dgm:prSet/>
      <dgm:spPr/>
      <dgm:t>
        <a:bodyPr/>
        <a:lstStyle/>
        <a:p>
          <a:endParaRPr lang="es-EC" sz="2200">
            <a:latin typeface="Bw Modelica" panose="00000600000000000000" pitchFamily="50" charset="0"/>
          </a:endParaRPr>
        </a:p>
      </dgm:t>
    </dgm:pt>
    <dgm:pt modelId="{F4DC7537-A8D6-4776-8C27-23E1D184FA71}" type="sibTrans" cxnId="{380C3402-16C6-4C54-8D42-A49873A522FF}">
      <dgm:prSet/>
      <dgm:spPr/>
      <dgm:t>
        <a:bodyPr/>
        <a:lstStyle/>
        <a:p>
          <a:endParaRPr lang="es-EC" sz="2200">
            <a:latin typeface="Bw Modelica" panose="00000600000000000000" pitchFamily="50" charset="0"/>
          </a:endParaRPr>
        </a:p>
      </dgm:t>
    </dgm:pt>
    <dgm:pt modelId="{55EAE2E4-C427-4F8E-9E86-29F143C8D891}" type="pres">
      <dgm:prSet presAssocID="{1AADCB15-8E72-46EA-A9D5-B2A137D86947}" presName="rootnode" presStyleCnt="0">
        <dgm:presLayoutVars>
          <dgm:chMax/>
          <dgm:chPref/>
          <dgm:dir/>
          <dgm:animLvl val="lvl"/>
        </dgm:presLayoutVars>
      </dgm:prSet>
      <dgm:spPr/>
    </dgm:pt>
    <dgm:pt modelId="{998C1954-32AC-4FE2-9D81-EA890B20790F}" type="pres">
      <dgm:prSet presAssocID="{CCDB600E-6853-400B-9F3A-E1C9CB4AB78F}" presName="composite" presStyleCnt="0"/>
      <dgm:spPr/>
    </dgm:pt>
    <dgm:pt modelId="{600725F7-C10E-4F55-ADE7-5FD1A7625C49}" type="pres">
      <dgm:prSet presAssocID="{CCDB600E-6853-400B-9F3A-E1C9CB4AB78F}" presName="LShape" presStyleLbl="alignNode1" presStyleIdx="0" presStyleCnt="3"/>
      <dgm:spPr/>
    </dgm:pt>
    <dgm:pt modelId="{C16FA311-1A6B-41BD-8920-954F5966D096}" type="pres">
      <dgm:prSet presAssocID="{CCDB600E-6853-400B-9F3A-E1C9CB4AB78F}" presName="ParentText" presStyleLbl="revTx" presStyleIdx="0" presStyleCnt="2" custScaleX="107312" custLinFactNeighborX="3377">
        <dgm:presLayoutVars>
          <dgm:chMax val="0"/>
          <dgm:chPref val="0"/>
          <dgm:bulletEnabled val="1"/>
        </dgm:presLayoutVars>
      </dgm:prSet>
      <dgm:spPr/>
    </dgm:pt>
    <dgm:pt modelId="{6BC8B5A8-B0AD-44EF-966C-82EEF7D2AFDB}" type="pres">
      <dgm:prSet presAssocID="{CCDB600E-6853-400B-9F3A-E1C9CB4AB78F}" presName="Triangle" presStyleLbl="alignNode1" presStyleIdx="1" presStyleCnt="3"/>
      <dgm:spPr/>
    </dgm:pt>
    <dgm:pt modelId="{C7B48830-FBEB-4B17-A9B2-6EAD4E85F2DC}" type="pres">
      <dgm:prSet presAssocID="{872FBC1D-830F-4B97-9EF9-B51A29AD648E}" presName="sibTrans" presStyleCnt="0"/>
      <dgm:spPr/>
    </dgm:pt>
    <dgm:pt modelId="{60C7E832-1C4C-4D83-8001-C9C7038DBAE8}" type="pres">
      <dgm:prSet presAssocID="{872FBC1D-830F-4B97-9EF9-B51A29AD648E}" presName="space" presStyleCnt="0"/>
      <dgm:spPr/>
    </dgm:pt>
    <dgm:pt modelId="{0F19D0D4-14B1-4D7A-930F-B441A278FDA5}" type="pres">
      <dgm:prSet presAssocID="{B1530D3C-0750-46D8-AAE7-A2C0F840A60D}" presName="composite" presStyleCnt="0"/>
      <dgm:spPr/>
    </dgm:pt>
    <dgm:pt modelId="{CB7F3DD4-B914-485B-8D73-F737E38B94BB}" type="pres">
      <dgm:prSet presAssocID="{B1530D3C-0750-46D8-AAE7-A2C0F840A60D}" presName="LShape" presStyleLbl="alignNode1" presStyleIdx="2" presStyleCnt="3"/>
      <dgm:spPr/>
    </dgm:pt>
    <dgm:pt modelId="{05920144-7703-48CD-9EF6-A3C34B616019}" type="pres">
      <dgm:prSet presAssocID="{B1530D3C-0750-46D8-AAE7-A2C0F840A60D}" presName="ParentText" presStyleLbl="revTx" presStyleIdx="1" presStyleCnt="2" custScaleX="100705" custLinFactNeighborX="-723">
        <dgm:presLayoutVars>
          <dgm:chMax val="0"/>
          <dgm:chPref val="0"/>
          <dgm:bulletEnabled val="1"/>
        </dgm:presLayoutVars>
      </dgm:prSet>
      <dgm:spPr/>
    </dgm:pt>
  </dgm:ptLst>
  <dgm:cxnLst>
    <dgm:cxn modelId="{380C3402-16C6-4C54-8D42-A49873A522FF}" srcId="{1AADCB15-8E72-46EA-A9D5-B2A137D86947}" destId="{B1530D3C-0750-46D8-AAE7-A2C0F840A60D}" srcOrd="1" destOrd="0" parTransId="{C0A1742F-CFC5-4FF8-9E9F-757DB13F39A6}" sibTransId="{F4DC7537-A8D6-4776-8C27-23E1D184FA71}"/>
    <dgm:cxn modelId="{33BBD142-A228-49A7-9B27-EA6C9552542F}" srcId="{1AADCB15-8E72-46EA-A9D5-B2A137D86947}" destId="{CCDB600E-6853-400B-9F3A-E1C9CB4AB78F}" srcOrd="0" destOrd="0" parTransId="{6869E0C7-8EDD-4A51-B474-F34335F31C2A}" sibTransId="{872FBC1D-830F-4B97-9EF9-B51A29AD648E}"/>
    <dgm:cxn modelId="{3CD38CD3-5F4D-4EE7-8F69-2A2B1D96E13F}" type="presOf" srcId="{B1530D3C-0750-46D8-AAE7-A2C0F840A60D}" destId="{05920144-7703-48CD-9EF6-A3C34B616019}" srcOrd="0" destOrd="0" presId="urn:microsoft.com/office/officeart/2009/3/layout/StepUpProcess"/>
    <dgm:cxn modelId="{09F804E0-D105-4762-9F2D-CAFCB7C33B3C}" type="presOf" srcId="{CCDB600E-6853-400B-9F3A-E1C9CB4AB78F}" destId="{C16FA311-1A6B-41BD-8920-954F5966D096}" srcOrd="0" destOrd="0" presId="urn:microsoft.com/office/officeart/2009/3/layout/StepUpProcess"/>
    <dgm:cxn modelId="{2CC165F3-44A6-4607-8EB4-2C5F59FB041B}" type="presOf" srcId="{1AADCB15-8E72-46EA-A9D5-B2A137D86947}" destId="{55EAE2E4-C427-4F8E-9E86-29F143C8D891}" srcOrd="0" destOrd="0" presId="urn:microsoft.com/office/officeart/2009/3/layout/StepUpProcess"/>
    <dgm:cxn modelId="{49C93135-FD12-4977-A31E-DB7EDF6F59AD}" type="presParOf" srcId="{55EAE2E4-C427-4F8E-9E86-29F143C8D891}" destId="{998C1954-32AC-4FE2-9D81-EA890B20790F}" srcOrd="0" destOrd="0" presId="urn:microsoft.com/office/officeart/2009/3/layout/StepUpProcess"/>
    <dgm:cxn modelId="{573F780D-97AF-40BD-847D-2CBB7AC7FA32}" type="presParOf" srcId="{998C1954-32AC-4FE2-9D81-EA890B20790F}" destId="{600725F7-C10E-4F55-ADE7-5FD1A7625C49}" srcOrd="0" destOrd="0" presId="urn:microsoft.com/office/officeart/2009/3/layout/StepUpProcess"/>
    <dgm:cxn modelId="{868E4CEA-8C70-483F-BFE1-DD793FC8A276}" type="presParOf" srcId="{998C1954-32AC-4FE2-9D81-EA890B20790F}" destId="{C16FA311-1A6B-41BD-8920-954F5966D096}" srcOrd="1" destOrd="0" presId="urn:microsoft.com/office/officeart/2009/3/layout/StepUpProcess"/>
    <dgm:cxn modelId="{5CA4A60C-4EE7-440F-AF17-C732C0FCFCA6}" type="presParOf" srcId="{998C1954-32AC-4FE2-9D81-EA890B20790F}" destId="{6BC8B5A8-B0AD-44EF-966C-82EEF7D2AFDB}" srcOrd="2" destOrd="0" presId="urn:microsoft.com/office/officeart/2009/3/layout/StepUpProcess"/>
    <dgm:cxn modelId="{DF5489D6-8DA8-4CBA-859B-A22FD5B49557}" type="presParOf" srcId="{55EAE2E4-C427-4F8E-9E86-29F143C8D891}" destId="{C7B48830-FBEB-4B17-A9B2-6EAD4E85F2DC}" srcOrd="1" destOrd="0" presId="urn:microsoft.com/office/officeart/2009/3/layout/StepUpProcess"/>
    <dgm:cxn modelId="{B96D52D5-99A7-48D4-87FC-C34A39E34E2A}" type="presParOf" srcId="{C7B48830-FBEB-4B17-A9B2-6EAD4E85F2DC}" destId="{60C7E832-1C4C-4D83-8001-C9C7038DBAE8}" srcOrd="0" destOrd="0" presId="urn:microsoft.com/office/officeart/2009/3/layout/StepUpProcess"/>
    <dgm:cxn modelId="{5B7303C2-779C-4E4C-AD95-6DBEC1095DEF}" type="presParOf" srcId="{55EAE2E4-C427-4F8E-9E86-29F143C8D891}" destId="{0F19D0D4-14B1-4D7A-930F-B441A278FDA5}" srcOrd="2" destOrd="0" presId="urn:microsoft.com/office/officeart/2009/3/layout/StepUpProcess"/>
    <dgm:cxn modelId="{4A736F91-6EAE-48D8-9902-42E8482B19B4}" type="presParOf" srcId="{0F19D0D4-14B1-4D7A-930F-B441A278FDA5}" destId="{CB7F3DD4-B914-485B-8D73-F737E38B94BB}" srcOrd="0" destOrd="0" presId="urn:microsoft.com/office/officeart/2009/3/layout/StepUpProcess"/>
    <dgm:cxn modelId="{1D656DED-CD5C-439F-ADEE-76EE9773D660}" type="presParOf" srcId="{0F19D0D4-14B1-4D7A-930F-B441A278FDA5}" destId="{05920144-7703-48CD-9EF6-A3C34B616019}" srcOrd="1" destOrd="0" presId="urn:microsoft.com/office/officeart/2009/3/layout/StepUp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2003B54-7FA6-4835-AB1F-EEF3CC4CB81F}"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EC"/>
        </a:p>
      </dgm:t>
    </dgm:pt>
    <dgm:pt modelId="{3E564C40-6397-40A5-B5FF-59D762F3E8D8}">
      <dgm:prSet phldrT="[Texto]" custT="1"/>
      <dgm:spPr/>
      <dgm:t>
        <a:bodyPr/>
        <a:lstStyle/>
        <a:p>
          <a:pPr algn="ctr"/>
          <a:r>
            <a:rPr lang="es-ES" sz="2200" dirty="0">
              <a:latin typeface="Bw Modelica" panose="00000600000000000000" pitchFamily="50" charset="0"/>
            </a:rPr>
            <a:t>Dios demuestra su cuidado al colocar su señal de aprobación y protección sobre los fieles que permanecen leales y se afligen por el pecado que los rodea…</a:t>
          </a:r>
          <a:endParaRPr lang="es-EC" sz="2200" dirty="0">
            <a:latin typeface="Bw Modelica" panose="00000600000000000000" pitchFamily="50" charset="0"/>
          </a:endParaRPr>
        </a:p>
      </dgm:t>
    </dgm:pt>
    <dgm:pt modelId="{BD4DB84B-DF35-48D1-99CA-92EA0252F239}" type="parTrans" cxnId="{2E713C07-99DD-46D4-9023-022C9E4D3D2E}">
      <dgm:prSet/>
      <dgm:spPr/>
      <dgm:t>
        <a:bodyPr/>
        <a:lstStyle/>
        <a:p>
          <a:pPr algn="ctr"/>
          <a:endParaRPr lang="es-EC" sz="2200">
            <a:latin typeface="Bw Modelica" panose="00000600000000000000" pitchFamily="50" charset="0"/>
          </a:endParaRPr>
        </a:p>
      </dgm:t>
    </dgm:pt>
    <dgm:pt modelId="{805FD238-8885-45C3-8ED3-956AF588A9B5}" type="sibTrans" cxnId="{2E713C07-99DD-46D4-9023-022C9E4D3D2E}">
      <dgm:prSet/>
      <dgm:spPr/>
      <dgm:t>
        <a:bodyPr/>
        <a:lstStyle/>
        <a:p>
          <a:pPr algn="ctr"/>
          <a:endParaRPr lang="es-EC" sz="2200">
            <a:latin typeface="Bw Modelica" panose="00000600000000000000" pitchFamily="50" charset="0"/>
          </a:endParaRPr>
        </a:p>
      </dgm:t>
    </dgm:pt>
    <dgm:pt modelId="{FE877871-728A-42B8-A904-AB252D442B54}">
      <dgm:prSet phldrT="[Texto]" custT="1"/>
      <dgm:spPr/>
      <dgm:t>
        <a:bodyPr/>
        <a:lstStyle/>
        <a:p>
          <a:pPr algn="ctr"/>
          <a:r>
            <a:rPr lang="es-ES" sz="2200" dirty="0">
              <a:latin typeface="Bw Modelica" panose="00000600000000000000" pitchFamily="50" charset="0"/>
            </a:rPr>
            <a:t>…estos fieles, que aman la pureza y defienden la gloria divina, son preservados como su remanente especial, y guardados para no ser destruidos en medio de la crisis final.</a:t>
          </a:r>
          <a:endParaRPr lang="es-EC" sz="2200" dirty="0">
            <a:latin typeface="Bw Modelica" panose="00000600000000000000" pitchFamily="50" charset="0"/>
          </a:endParaRPr>
        </a:p>
      </dgm:t>
    </dgm:pt>
    <dgm:pt modelId="{73C7F968-12EC-44C1-B21D-62617E57D968}" type="parTrans" cxnId="{1CDC18E9-8E93-4D8C-8903-2FAE8B0E428F}">
      <dgm:prSet/>
      <dgm:spPr/>
      <dgm:t>
        <a:bodyPr/>
        <a:lstStyle/>
        <a:p>
          <a:pPr algn="ctr"/>
          <a:endParaRPr lang="es-EC" sz="2200">
            <a:latin typeface="Bw Modelica" panose="00000600000000000000" pitchFamily="50" charset="0"/>
          </a:endParaRPr>
        </a:p>
      </dgm:t>
    </dgm:pt>
    <dgm:pt modelId="{0D36AB17-F0E8-4065-A10E-2710691CEA11}" type="sibTrans" cxnId="{1CDC18E9-8E93-4D8C-8903-2FAE8B0E428F}">
      <dgm:prSet/>
      <dgm:spPr/>
      <dgm:t>
        <a:bodyPr/>
        <a:lstStyle/>
        <a:p>
          <a:pPr algn="ctr"/>
          <a:endParaRPr lang="es-EC" sz="2200">
            <a:latin typeface="Bw Modelica" panose="00000600000000000000" pitchFamily="50" charset="0"/>
          </a:endParaRPr>
        </a:p>
      </dgm:t>
    </dgm:pt>
    <dgm:pt modelId="{1EA905EC-70A8-4FE9-9693-9ADEEFD42A0E}" type="pres">
      <dgm:prSet presAssocID="{62003B54-7FA6-4835-AB1F-EEF3CC4CB81F}" presName="linear" presStyleCnt="0">
        <dgm:presLayoutVars>
          <dgm:dir/>
          <dgm:animLvl val="lvl"/>
          <dgm:resizeHandles val="exact"/>
        </dgm:presLayoutVars>
      </dgm:prSet>
      <dgm:spPr/>
    </dgm:pt>
    <dgm:pt modelId="{EDE9F75E-E0A3-4B68-AEEF-853F1353661C}" type="pres">
      <dgm:prSet presAssocID="{3E564C40-6397-40A5-B5FF-59D762F3E8D8}" presName="parentLin" presStyleCnt="0"/>
      <dgm:spPr/>
    </dgm:pt>
    <dgm:pt modelId="{34C6F3D5-A87A-4866-BDF9-A91CA5AB7494}" type="pres">
      <dgm:prSet presAssocID="{3E564C40-6397-40A5-B5FF-59D762F3E8D8}" presName="parentLeftMargin" presStyleLbl="node1" presStyleIdx="0" presStyleCnt="2"/>
      <dgm:spPr/>
    </dgm:pt>
    <dgm:pt modelId="{97B5C763-412E-4B29-AA78-FAD1AF27B57F}" type="pres">
      <dgm:prSet presAssocID="{3E564C40-6397-40A5-B5FF-59D762F3E8D8}" presName="parentText" presStyleLbl="node1" presStyleIdx="0" presStyleCnt="2" custScaleX="134950" custLinFactNeighborX="-49147">
        <dgm:presLayoutVars>
          <dgm:chMax val="0"/>
          <dgm:bulletEnabled val="1"/>
        </dgm:presLayoutVars>
      </dgm:prSet>
      <dgm:spPr/>
    </dgm:pt>
    <dgm:pt modelId="{6A8933AA-10A7-4985-9B11-6174D2918F31}" type="pres">
      <dgm:prSet presAssocID="{3E564C40-6397-40A5-B5FF-59D762F3E8D8}" presName="negativeSpace" presStyleCnt="0"/>
      <dgm:spPr/>
    </dgm:pt>
    <dgm:pt modelId="{BD79BB84-1C4F-4D30-B84E-BDD99DE27A3A}" type="pres">
      <dgm:prSet presAssocID="{3E564C40-6397-40A5-B5FF-59D762F3E8D8}" presName="childText" presStyleLbl="conFgAcc1" presStyleIdx="0" presStyleCnt="2">
        <dgm:presLayoutVars>
          <dgm:bulletEnabled val="1"/>
        </dgm:presLayoutVars>
      </dgm:prSet>
      <dgm:spPr/>
    </dgm:pt>
    <dgm:pt modelId="{6B499742-607F-4CCC-8E30-74B4182B4E8C}" type="pres">
      <dgm:prSet presAssocID="{805FD238-8885-45C3-8ED3-956AF588A9B5}" presName="spaceBetweenRectangles" presStyleCnt="0"/>
      <dgm:spPr/>
    </dgm:pt>
    <dgm:pt modelId="{28C63236-44E0-4328-89D6-08761C64753B}" type="pres">
      <dgm:prSet presAssocID="{FE877871-728A-42B8-A904-AB252D442B54}" presName="parentLin" presStyleCnt="0"/>
      <dgm:spPr/>
    </dgm:pt>
    <dgm:pt modelId="{DE045F93-2613-4C6D-BF84-AEC64E29B94D}" type="pres">
      <dgm:prSet presAssocID="{FE877871-728A-42B8-A904-AB252D442B54}" presName="parentLeftMargin" presStyleLbl="node1" presStyleIdx="0" presStyleCnt="2"/>
      <dgm:spPr/>
    </dgm:pt>
    <dgm:pt modelId="{716B3247-E160-4316-A579-EE46699FEB52}" type="pres">
      <dgm:prSet presAssocID="{FE877871-728A-42B8-A904-AB252D442B54}" presName="parentText" presStyleLbl="node1" presStyleIdx="1" presStyleCnt="2" custScaleX="134950" custLinFactNeighborX="-49147">
        <dgm:presLayoutVars>
          <dgm:chMax val="0"/>
          <dgm:bulletEnabled val="1"/>
        </dgm:presLayoutVars>
      </dgm:prSet>
      <dgm:spPr/>
    </dgm:pt>
    <dgm:pt modelId="{5D54128A-0F9F-4E7C-9435-EF5156208CCC}" type="pres">
      <dgm:prSet presAssocID="{FE877871-728A-42B8-A904-AB252D442B54}" presName="negativeSpace" presStyleCnt="0"/>
      <dgm:spPr/>
    </dgm:pt>
    <dgm:pt modelId="{B652EF92-DF0E-471F-B084-40FD6BC42950}" type="pres">
      <dgm:prSet presAssocID="{FE877871-728A-42B8-A904-AB252D442B54}" presName="childText" presStyleLbl="conFgAcc1" presStyleIdx="1" presStyleCnt="2">
        <dgm:presLayoutVars>
          <dgm:bulletEnabled val="1"/>
        </dgm:presLayoutVars>
      </dgm:prSet>
      <dgm:spPr/>
    </dgm:pt>
  </dgm:ptLst>
  <dgm:cxnLst>
    <dgm:cxn modelId="{2E713C07-99DD-46D4-9023-022C9E4D3D2E}" srcId="{62003B54-7FA6-4835-AB1F-EEF3CC4CB81F}" destId="{3E564C40-6397-40A5-B5FF-59D762F3E8D8}" srcOrd="0" destOrd="0" parTransId="{BD4DB84B-DF35-48D1-99CA-92EA0252F239}" sibTransId="{805FD238-8885-45C3-8ED3-956AF588A9B5}"/>
    <dgm:cxn modelId="{A444B967-AB72-4322-86B9-4DBE8C6DCBCC}" type="presOf" srcId="{FE877871-728A-42B8-A904-AB252D442B54}" destId="{DE045F93-2613-4C6D-BF84-AEC64E29B94D}" srcOrd="0" destOrd="0" presId="urn:microsoft.com/office/officeart/2005/8/layout/list1"/>
    <dgm:cxn modelId="{3CD49C6C-D78F-4FCE-967D-0061526AEA58}" type="presOf" srcId="{62003B54-7FA6-4835-AB1F-EEF3CC4CB81F}" destId="{1EA905EC-70A8-4FE9-9693-9ADEEFD42A0E}" srcOrd="0" destOrd="0" presId="urn:microsoft.com/office/officeart/2005/8/layout/list1"/>
    <dgm:cxn modelId="{612AEE8E-21CD-41FB-ACBD-503CD506AD07}" type="presOf" srcId="{FE877871-728A-42B8-A904-AB252D442B54}" destId="{716B3247-E160-4316-A579-EE46699FEB52}" srcOrd="1" destOrd="0" presId="urn:microsoft.com/office/officeart/2005/8/layout/list1"/>
    <dgm:cxn modelId="{88764291-09CF-42CA-810B-C971130C45EC}" type="presOf" srcId="{3E564C40-6397-40A5-B5FF-59D762F3E8D8}" destId="{97B5C763-412E-4B29-AA78-FAD1AF27B57F}" srcOrd="1" destOrd="0" presId="urn:microsoft.com/office/officeart/2005/8/layout/list1"/>
    <dgm:cxn modelId="{ABB912C1-CDE0-40D5-B427-1F2E1C0C87EC}" type="presOf" srcId="{3E564C40-6397-40A5-B5FF-59D762F3E8D8}" destId="{34C6F3D5-A87A-4866-BDF9-A91CA5AB7494}" srcOrd="0" destOrd="0" presId="urn:microsoft.com/office/officeart/2005/8/layout/list1"/>
    <dgm:cxn modelId="{1CDC18E9-8E93-4D8C-8903-2FAE8B0E428F}" srcId="{62003B54-7FA6-4835-AB1F-EEF3CC4CB81F}" destId="{FE877871-728A-42B8-A904-AB252D442B54}" srcOrd="1" destOrd="0" parTransId="{73C7F968-12EC-44C1-B21D-62617E57D968}" sibTransId="{0D36AB17-F0E8-4065-A10E-2710691CEA11}"/>
    <dgm:cxn modelId="{04A5EE71-34B5-44F2-AF27-5D618A7653C4}" type="presParOf" srcId="{1EA905EC-70A8-4FE9-9693-9ADEEFD42A0E}" destId="{EDE9F75E-E0A3-4B68-AEEF-853F1353661C}" srcOrd="0" destOrd="0" presId="urn:microsoft.com/office/officeart/2005/8/layout/list1"/>
    <dgm:cxn modelId="{B64E65ED-5549-46BC-A3FD-622975324D00}" type="presParOf" srcId="{EDE9F75E-E0A3-4B68-AEEF-853F1353661C}" destId="{34C6F3D5-A87A-4866-BDF9-A91CA5AB7494}" srcOrd="0" destOrd="0" presId="urn:microsoft.com/office/officeart/2005/8/layout/list1"/>
    <dgm:cxn modelId="{A0E74462-1012-44E5-B5D4-925DEB7CE0D9}" type="presParOf" srcId="{EDE9F75E-E0A3-4B68-AEEF-853F1353661C}" destId="{97B5C763-412E-4B29-AA78-FAD1AF27B57F}" srcOrd="1" destOrd="0" presId="urn:microsoft.com/office/officeart/2005/8/layout/list1"/>
    <dgm:cxn modelId="{4F75F758-5B7C-4555-B406-8408C769FAB7}" type="presParOf" srcId="{1EA905EC-70A8-4FE9-9693-9ADEEFD42A0E}" destId="{6A8933AA-10A7-4985-9B11-6174D2918F31}" srcOrd="1" destOrd="0" presId="urn:microsoft.com/office/officeart/2005/8/layout/list1"/>
    <dgm:cxn modelId="{BD901141-EAE3-4182-879E-53B4F7A8DFF9}" type="presParOf" srcId="{1EA905EC-70A8-4FE9-9693-9ADEEFD42A0E}" destId="{BD79BB84-1C4F-4D30-B84E-BDD99DE27A3A}" srcOrd="2" destOrd="0" presId="urn:microsoft.com/office/officeart/2005/8/layout/list1"/>
    <dgm:cxn modelId="{B25A56BC-2676-494C-9CCC-F1EE82A3D907}" type="presParOf" srcId="{1EA905EC-70A8-4FE9-9693-9ADEEFD42A0E}" destId="{6B499742-607F-4CCC-8E30-74B4182B4E8C}" srcOrd="3" destOrd="0" presId="urn:microsoft.com/office/officeart/2005/8/layout/list1"/>
    <dgm:cxn modelId="{6EBFBA35-62E0-40BE-B2F3-A0AFAF06F992}" type="presParOf" srcId="{1EA905EC-70A8-4FE9-9693-9ADEEFD42A0E}" destId="{28C63236-44E0-4328-89D6-08761C64753B}" srcOrd="4" destOrd="0" presId="urn:microsoft.com/office/officeart/2005/8/layout/list1"/>
    <dgm:cxn modelId="{572B0009-CD3D-4E56-8BAA-C41DB5B8DA5A}" type="presParOf" srcId="{28C63236-44E0-4328-89D6-08761C64753B}" destId="{DE045F93-2613-4C6D-BF84-AEC64E29B94D}" srcOrd="0" destOrd="0" presId="urn:microsoft.com/office/officeart/2005/8/layout/list1"/>
    <dgm:cxn modelId="{62DD29BD-088C-402F-9D43-D8F883F304DB}" type="presParOf" srcId="{28C63236-44E0-4328-89D6-08761C64753B}" destId="{716B3247-E160-4316-A579-EE46699FEB52}" srcOrd="1" destOrd="0" presId="urn:microsoft.com/office/officeart/2005/8/layout/list1"/>
    <dgm:cxn modelId="{FF1F567D-1A04-49D2-B573-55608E01E653}" type="presParOf" srcId="{1EA905EC-70A8-4FE9-9693-9ADEEFD42A0E}" destId="{5D54128A-0F9F-4E7C-9435-EF5156208CCC}" srcOrd="5" destOrd="0" presId="urn:microsoft.com/office/officeart/2005/8/layout/list1"/>
    <dgm:cxn modelId="{0199A501-E274-4F3C-A7C3-AFD4DF686406}" type="presParOf" srcId="{1EA905EC-70A8-4FE9-9693-9ADEEFD42A0E}" destId="{B652EF92-DF0E-471F-B084-40FD6BC42950}" srcOrd="6"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Cuando Hageo fue llamado, el pueblo había descuidado la reconstrucción del templo, justificando su inacción con excusas y temores frente a la oposición.</a:t>
          </a:r>
          <a:endParaRPr lang="es-EC"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La lección para nosotros es que las dificultades no deben ser motivo de abandono, sino ocasión para ejercer fe y obediencia, perseverando en la obra que Dios nos encomienda.</a:t>
          </a:r>
          <a:endParaRPr lang="es-EC" sz="2200" dirty="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48F5FF15-AA94-4C12-82D5-F6315A0B9500}" type="pres">
      <dgm:prSet presAssocID="{BE85463C-2CC5-4D93-97AE-BD01D6BBFA82}" presName="boxAndChildren" presStyleCnt="0"/>
      <dgm:spPr/>
    </dgm:pt>
    <dgm:pt modelId="{812116EE-53DE-498E-8E86-AA93E94C6B97}" type="pres">
      <dgm:prSet presAssocID="{BE85463C-2CC5-4D93-97AE-BD01D6BBFA82}" presName="parentTextBox" presStyleLbl="node1" presStyleIdx="0" presStyleCnt="2" custScaleY="42193"/>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9711"/>
      <dgm:spPr/>
    </dgm:pt>
  </dgm:ptLst>
  <dgm:cxnLst>
    <dgm:cxn modelId="{4D7C1229-25AB-476D-9A5D-ADFEFA6F2628}" type="presOf" srcId="{BE85463C-2CC5-4D93-97AE-BD01D6BBFA82}" destId="{812116EE-53DE-498E-8E86-AA93E94C6B97}"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0E2FBCA4-53BC-418A-A0EC-59FCF1B05BD4}" type="presParOf" srcId="{2B7FF8AF-14BD-4327-8786-242039EF62B1}" destId="{48F5FF15-AA94-4C12-82D5-F6315A0B9500}" srcOrd="0" destOrd="0" presId="urn:microsoft.com/office/officeart/2005/8/layout/process4"/>
    <dgm:cxn modelId="{C51D502D-97F7-44B6-90DE-CC5856577105}" type="presParOf" srcId="{48F5FF15-AA94-4C12-82D5-F6315A0B9500}" destId="{812116EE-53DE-498E-8E86-AA93E94C6B97}"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El llamado de Hageo es a reflexionar sobre nuestros caminos y reconocer que la distracción por intereses mundanales trae esterilidad espiritual y material...</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…Dios invita a su pueblo a priorizar su obra, pues solo al ponerlo en primer lugar se experimenta verdadera bendición y prosperidad.</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1080">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2" custScaleX="277778" custScaleY="41080">
        <dgm:presLayoutVars>
          <dgm:chMax val="1"/>
          <dgm:bulletEnabled val="1"/>
        </dgm:presLayoutVars>
      </dgm:prSet>
      <dgm:spPr>
        <a:prstGeom prst="roundRect">
          <a:avLst/>
        </a:prstGeom>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CCDBE10-6730-4D8F-A0E3-05325371E7C5}" type="doc">
      <dgm:prSet loTypeId="urn:microsoft.com/office/officeart/2005/8/layout/process1" loCatId="process" qsTypeId="urn:microsoft.com/office/officeart/2005/8/quickstyle/simple1" qsCatId="simple" csTypeId="urn:microsoft.com/office/officeart/2005/8/colors/accent0_3" csCatId="mainScheme" phldr="1"/>
      <dgm:spPr/>
      <dgm:t>
        <a:bodyPr/>
        <a:lstStyle/>
        <a:p>
          <a:endParaRPr lang="es-EC"/>
        </a:p>
      </dgm:t>
    </dgm:pt>
    <dgm:pt modelId="{C758363E-5493-48E8-9F99-860F8EE689C7}">
      <dgm:prSet phldrT="[Texto]" custT="1"/>
      <dgm:spPr/>
      <dgm:t>
        <a:bodyPr/>
        <a:lstStyle/>
        <a:p>
          <a:r>
            <a:rPr lang="es-ES" sz="2200" dirty="0">
              <a:latin typeface="Bw Modelica" panose="00000600000000000000" pitchFamily="50" charset="0"/>
            </a:rPr>
            <a:t>El remanente obtuvo la victoria cuando decidió obedecer plenamente las instrucciones divinas, reconociendo que su prosperidad dependía de la fidelidad al llamado de Dios…</a:t>
          </a:r>
          <a:endParaRPr lang="es-EC" sz="2200" dirty="0">
            <a:latin typeface="Bw Modelica" panose="00000600000000000000" pitchFamily="50" charset="0"/>
          </a:endParaRPr>
        </a:p>
      </dgm:t>
    </dgm:pt>
    <dgm:pt modelId="{638B2F2A-870C-48DC-8564-23D586F56E89}" type="parTrans" cxnId="{40A74EAB-5A25-4A9A-B5B2-7891C8293BCD}">
      <dgm:prSet/>
      <dgm:spPr/>
      <dgm:t>
        <a:bodyPr/>
        <a:lstStyle/>
        <a:p>
          <a:endParaRPr lang="es-EC" sz="2200">
            <a:latin typeface="Bw Modelica" panose="00000600000000000000" pitchFamily="50" charset="0"/>
          </a:endParaRPr>
        </a:p>
      </dgm:t>
    </dgm:pt>
    <dgm:pt modelId="{985693CF-6635-4FF5-A46A-DF7D2776F173}" type="sibTrans" cxnId="{40A74EAB-5A25-4A9A-B5B2-7891C8293BCD}">
      <dgm:prSet custT="1"/>
      <dgm:spPr/>
      <dgm:t>
        <a:bodyPr/>
        <a:lstStyle/>
        <a:p>
          <a:endParaRPr lang="es-EC" sz="2200">
            <a:latin typeface="Bw Modelica" panose="00000600000000000000" pitchFamily="50" charset="0"/>
          </a:endParaRPr>
        </a:p>
      </dgm:t>
    </dgm:pt>
    <dgm:pt modelId="{B7E9A509-44AC-4B40-9328-5EA4AAFC1A28}">
      <dgm:prSet phldrT="[Texto]" custT="1"/>
      <dgm:spPr/>
      <dgm:t>
        <a:bodyPr/>
        <a:lstStyle/>
        <a:p>
          <a:r>
            <a:rPr lang="es-ES" sz="2200" dirty="0">
              <a:latin typeface="Bw Modelica" panose="00000600000000000000" pitchFamily="50" charset="0"/>
            </a:rPr>
            <a:t>…en respuesta a esa disposición sincera, el Señor transformó sus reprensiones en palabras de ánimo, mostrando su misericordia y confirmando su presencia entre ellos.</a:t>
          </a:r>
          <a:endParaRPr lang="es-EC" sz="2200" dirty="0">
            <a:latin typeface="Bw Modelica" panose="00000600000000000000" pitchFamily="50" charset="0"/>
          </a:endParaRPr>
        </a:p>
      </dgm:t>
    </dgm:pt>
    <dgm:pt modelId="{49BD6044-5098-46A4-9C36-06A496419966}" type="parTrans" cxnId="{350E52B6-C186-4B4E-8F1F-31804C741D18}">
      <dgm:prSet/>
      <dgm:spPr/>
      <dgm:t>
        <a:bodyPr/>
        <a:lstStyle/>
        <a:p>
          <a:endParaRPr lang="es-EC" sz="2200">
            <a:latin typeface="Bw Modelica" panose="00000600000000000000" pitchFamily="50" charset="0"/>
          </a:endParaRPr>
        </a:p>
      </dgm:t>
    </dgm:pt>
    <dgm:pt modelId="{169053DB-3AD9-49EB-A0E1-F6782F354BC9}" type="sibTrans" cxnId="{350E52B6-C186-4B4E-8F1F-31804C741D18}">
      <dgm:prSet/>
      <dgm:spPr/>
      <dgm:t>
        <a:bodyPr/>
        <a:lstStyle/>
        <a:p>
          <a:endParaRPr lang="es-EC" sz="2200">
            <a:latin typeface="Bw Modelica" panose="00000600000000000000" pitchFamily="50" charset="0"/>
          </a:endParaRPr>
        </a:p>
      </dgm:t>
    </dgm:pt>
    <dgm:pt modelId="{8429B0BA-BF37-41D5-A6D4-E421C056683F}" type="pres">
      <dgm:prSet presAssocID="{8CCDBE10-6730-4D8F-A0E3-05325371E7C5}" presName="Name0" presStyleCnt="0">
        <dgm:presLayoutVars>
          <dgm:dir/>
          <dgm:resizeHandles val="exact"/>
        </dgm:presLayoutVars>
      </dgm:prSet>
      <dgm:spPr/>
    </dgm:pt>
    <dgm:pt modelId="{A431DB60-5DE3-4C10-B9A3-17D03996497C}" type="pres">
      <dgm:prSet presAssocID="{C758363E-5493-48E8-9F99-860F8EE689C7}" presName="node" presStyleLbl="node1" presStyleIdx="0" presStyleCnt="2" custScaleY="112845">
        <dgm:presLayoutVars>
          <dgm:bulletEnabled val="1"/>
        </dgm:presLayoutVars>
      </dgm:prSet>
      <dgm:spPr/>
    </dgm:pt>
    <dgm:pt modelId="{8A1F730C-8365-409B-95C1-8AD243BD758E}" type="pres">
      <dgm:prSet presAssocID="{985693CF-6635-4FF5-A46A-DF7D2776F173}" presName="sibTrans" presStyleLbl="sibTrans2D1" presStyleIdx="0" presStyleCnt="1"/>
      <dgm:spPr/>
    </dgm:pt>
    <dgm:pt modelId="{2B44341D-1179-4483-95DC-7462D82E80C0}" type="pres">
      <dgm:prSet presAssocID="{985693CF-6635-4FF5-A46A-DF7D2776F173}" presName="connectorText" presStyleLbl="sibTrans2D1" presStyleIdx="0" presStyleCnt="1"/>
      <dgm:spPr/>
    </dgm:pt>
    <dgm:pt modelId="{0816F1E6-65DE-4EDC-9DA2-A6F68199947A}" type="pres">
      <dgm:prSet presAssocID="{B7E9A509-44AC-4B40-9328-5EA4AAFC1A28}" presName="node" presStyleLbl="node1" presStyleIdx="1" presStyleCnt="2" custScaleY="112845">
        <dgm:presLayoutVars>
          <dgm:bulletEnabled val="1"/>
        </dgm:presLayoutVars>
      </dgm:prSet>
      <dgm:spPr/>
    </dgm:pt>
  </dgm:ptLst>
  <dgm:cxnLst>
    <dgm:cxn modelId="{4D777313-7B1F-4B00-89C2-626125A947E8}" type="presOf" srcId="{985693CF-6635-4FF5-A46A-DF7D2776F173}" destId="{2B44341D-1179-4483-95DC-7462D82E80C0}" srcOrd="1" destOrd="0" presId="urn:microsoft.com/office/officeart/2005/8/layout/process1"/>
    <dgm:cxn modelId="{BAD1B293-8191-433B-ACFE-C9AD84B39BF7}" type="presOf" srcId="{C758363E-5493-48E8-9F99-860F8EE689C7}" destId="{A431DB60-5DE3-4C10-B9A3-17D03996497C}" srcOrd="0" destOrd="0" presId="urn:microsoft.com/office/officeart/2005/8/layout/process1"/>
    <dgm:cxn modelId="{40A74EAB-5A25-4A9A-B5B2-7891C8293BCD}" srcId="{8CCDBE10-6730-4D8F-A0E3-05325371E7C5}" destId="{C758363E-5493-48E8-9F99-860F8EE689C7}" srcOrd="0" destOrd="0" parTransId="{638B2F2A-870C-48DC-8564-23D586F56E89}" sibTransId="{985693CF-6635-4FF5-A46A-DF7D2776F173}"/>
    <dgm:cxn modelId="{350E52B6-C186-4B4E-8F1F-31804C741D18}" srcId="{8CCDBE10-6730-4D8F-A0E3-05325371E7C5}" destId="{B7E9A509-44AC-4B40-9328-5EA4AAFC1A28}" srcOrd="1" destOrd="0" parTransId="{49BD6044-5098-46A4-9C36-06A496419966}" sibTransId="{169053DB-3AD9-49EB-A0E1-F6782F354BC9}"/>
    <dgm:cxn modelId="{AC80EABD-48AE-4768-AE1A-5ABC9716865B}" type="presOf" srcId="{8CCDBE10-6730-4D8F-A0E3-05325371E7C5}" destId="{8429B0BA-BF37-41D5-A6D4-E421C056683F}" srcOrd="0" destOrd="0" presId="urn:microsoft.com/office/officeart/2005/8/layout/process1"/>
    <dgm:cxn modelId="{24E8FCCD-6B3F-4F4A-9994-48231CA28D48}" type="presOf" srcId="{985693CF-6635-4FF5-A46A-DF7D2776F173}" destId="{8A1F730C-8365-409B-95C1-8AD243BD758E}" srcOrd="0" destOrd="0" presId="urn:microsoft.com/office/officeart/2005/8/layout/process1"/>
    <dgm:cxn modelId="{ECD39AD0-CE16-4C06-913A-E6AC1774CC25}" type="presOf" srcId="{B7E9A509-44AC-4B40-9328-5EA4AAFC1A28}" destId="{0816F1E6-65DE-4EDC-9DA2-A6F68199947A}" srcOrd="0" destOrd="0" presId="urn:microsoft.com/office/officeart/2005/8/layout/process1"/>
    <dgm:cxn modelId="{2536681C-0BAF-4BFE-839B-CF6334F2FD43}" type="presParOf" srcId="{8429B0BA-BF37-41D5-A6D4-E421C056683F}" destId="{A431DB60-5DE3-4C10-B9A3-17D03996497C}" srcOrd="0" destOrd="0" presId="urn:microsoft.com/office/officeart/2005/8/layout/process1"/>
    <dgm:cxn modelId="{FFAC3898-0F31-46D4-983B-87375365CC72}" type="presParOf" srcId="{8429B0BA-BF37-41D5-A6D4-E421C056683F}" destId="{8A1F730C-8365-409B-95C1-8AD243BD758E}" srcOrd="1" destOrd="0" presId="urn:microsoft.com/office/officeart/2005/8/layout/process1"/>
    <dgm:cxn modelId="{A2B862B8-2B77-4F8B-8AA0-1890A5E7CAB9}" type="presParOf" srcId="{8A1F730C-8365-409B-95C1-8AD243BD758E}" destId="{2B44341D-1179-4483-95DC-7462D82E80C0}" srcOrd="0" destOrd="0" presId="urn:microsoft.com/office/officeart/2005/8/layout/process1"/>
    <dgm:cxn modelId="{CC64B76F-8845-4920-9DDD-99907B64DFC0}" type="presParOf" srcId="{8429B0BA-BF37-41D5-A6D4-E421C056683F}" destId="{0816F1E6-65DE-4EDC-9DA2-A6F68199947A}" srcOrd="2"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El plan de Dios para el segundo templo no consistía en superar al primero en esplendor material, sino en llenarlo de una gloria mayor: la presencia misma de Cristo, el “Deseado de todas las naciones”…</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…así, aunque carecía de los símbolos visibles del templo de Salomón, fue exaltado porque en sus atrios enseñó y obró milagros el Hijo de Dios, manifestando la plenitud de la divinidad en carne.</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1080">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2" custScaleX="277778" custScaleY="41080">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665" y="1003"/>
          <a:ext cx="5457213" cy="172392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Se acerca el día del juicio de Dios sobre la tierra, un tiempo solemne y cercano en el que el Señor intervendrá para castigar el pecado y revelar su justicia.</a:t>
          </a:r>
          <a:endParaRPr lang="es-EC" sz="2200" kern="1200" dirty="0">
            <a:latin typeface="Bw Modelica" panose="00000600000000000000" pitchFamily="50" charset="0"/>
          </a:endParaRPr>
        </a:p>
      </dsp:txBody>
      <dsp:txXfrm>
        <a:off x="86820" y="85158"/>
        <a:ext cx="5288903" cy="1555614"/>
      </dsp:txXfrm>
    </dsp:sp>
    <dsp:sp modelId="{EBB866DD-D083-4ED5-84F5-2F33000EBA59}">
      <dsp:nvSpPr>
        <dsp:cNvPr id="0" name=""/>
        <dsp:cNvSpPr/>
      </dsp:nvSpPr>
      <dsp:spPr>
        <a:xfrm>
          <a:off x="2665" y="1955596"/>
          <a:ext cx="5457213" cy="166570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iglesia está llamada a purificarse, aborrecer el mal y proclamar el Evangelio en su pureza bajo la dirección del Espíritu Santo…</a:t>
          </a:r>
          <a:endParaRPr lang="es-EC" sz="2200" kern="1200" dirty="0">
            <a:latin typeface="Bw Modelica" panose="00000600000000000000" pitchFamily="50" charset="0"/>
          </a:endParaRPr>
        </a:p>
      </dsp:txBody>
      <dsp:txXfrm>
        <a:off x="83978" y="2036909"/>
        <a:ext cx="5294587" cy="1503077"/>
      </dsp:txXfrm>
    </dsp:sp>
    <dsp:sp modelId="{DE88F729-003C-480C-B2C6-A764B77E9997}">
      <dsp:nvSpPr>
        <dsp:cNvPr id="0" name=""/>
        <dsp:cNvSpPr/>
      </dsp:nvSpPr>
      <dsp:spPr>
        <a:xfrm>
          <a:off x="2665" y="3851969"/>
          <a:ext cx="5457213" cy="161472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…finalmente, Dios removerá los obstáculos y hará que su verdad se extienda con poder hasta que toda la tierra sea amonestada, preparando así el camino para el fin.</a:t>
          </a:r>
          <a:endParaRPr lang="es-EC" sz="2200" kern="1200" dirty="0">
            <a:latin typeface="Bw Modelica" panose="00000600000000000000" pitchFamily="50" charset="0"/>
          </a:endParaRPr>
        </a:p>
      </dsp:txBody>
      <dsp:txXfrm>
        <a:off x="81489" y="3930793"/>
        <a:ext cx="5299565" cy="14570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745" y="49108"/>
          <a:ext cx="5621604" cy="165601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Se asegura buscando humildemente la presencia de Dios, arrepintiéndose del pecado y sometiendo la vida a su voluntad, permitiendo así el desarrollo de un carácter transformado...</a:t>
          </a:r>
          <a:endParaRPr lang="es-EC" sz="2100" kern="1200" dirty="0">
            <a:latin typeface="Bw Modelica" panose="00000600000000000000" pitchFamily="50" charset="0"/>
          </a:endParaRPr>
        </a:p>
      </dsp:txBody>
      <dsp:txXfrm>
        <a:off x="2745" y="49108"/>
        <a:ext cx="5621604" cy="1656019"/>
      </dsp:txXfrm>
    </dsp:sp>
    <dsp:sp modelId="{9D041828-6AD9-46A5-9720-92B6CDC6F09B}">
      <dsp:nvSpPr>
        <dsp:cNvPr id="0" name=""/>
        <dsp:cNvSpPr/>
      </dsp:nvSpPr>
      <dsp:spPr>
        <a:xfrm>
          <a:off x="2745" y="1973917"/>
          <a:ext cx="5621604" cy="151200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…los mansos que obedecen y se consagran serán escondidos en el día de la ira, mientras los indiferentes quedarán expuestos…</a:t>
          </a:r>
          <a:endParaRPr lang="es-EC" sz="2100" kern="1200" dirty="0">
            <a:latin typeface="Bw Modelica" panose="00000600000000000000" pitchFamily="50" charset="0"/>
          </a:endParaRPr>
        </a:p>
      </dsp:txBody>
      <dsp:txXfrm>
        <a:off x="2745" y="1973917"/>
        <a:ext cx="5621604" cy="1512001"/>
      </dsp:txXfrm>
    </dsp:sp>
    <dsp:sp modelId="{EBB866DD-D083-4ED5-84F5-2F33000EBA59}">
      <dsp:nvSpPr>
        <dsp:cNvPr id="0" name=""/>
        <dsp:cNvSpPr/>
      </dsp:nvSpPr>
      <dsp:spPr>
        <a:xfrm>
          <a:off x="2745" y="3754709"/>
          <a:ext cx="5621604" cy="157199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…y así como Noé fue preservado en el arca, los fieles serán resguardados por la providencia divina en medio de las plagas y convulsiones de la tierra.</a:t>
          </a:r>
          <a:endParaRPr lang="es-EC" sz="2100" kern="1200" dirty="0">
            <a:latin typeface="Bw Modelica" panose="00000600000000000000" pitchFamily="50" charset="0"/>
          </a:endParaRPr>
        </a:p>
      </dsp:txBody>
      <dsp:txXfrm>
        <a:off x="2745" y="3754709"/>
        <a:ext cx="5621604" cy="15719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B01A48-5158-4B01-95A5-B542329FAA44}">
      <dsp:nvSpPr>
        <dsp:cNvPr id="0" name=""/>
        <dsp:cNvSpPr/>
      </dsp:nvSpPr>
      <dsp:spPr>
        <a:xfrm>
          <a:off x="0" y="663"/>
          <a:ext cx="5297054" cy="217253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Mientras que quienes tienen una profesión religiosa superficial se distinguen por el autoengaño espiritual, la desobediencia a la voz de Dios y la resistencia a la corrección…</a:t>
          </a:r>
          <a:endParaRPr lang="es-EC" sz="2200" kern="1200" dirty="0">
            <a:latin typeface="Bw Modelica" panose="00000600000000000000" pitchFamily="50" charset="0"/>
          </a:endParaRPr>
        </a:p>
      </dsp:txBody>
      <dsp:txXfrm>
        <a:off x="63631" y="64294"/>
        <a:ext cx="5169792" cy="2045268"/>
      </dsp:txXfrm>
    </dsp:sp>
    <dsp:sp modelId="{382CD36A-3E34-4B81-8C4A-E26306AF1725}">
      <dsp:nvSpPr>
        <dsp:cNvPr id="0" name=""/>
        <dsp:cNvSpPr/>
      </dsp:nvSpPr>
      <dsp:spPr>
        <a:xfrm rot="5400000">
          <a:off x="2241177" y="2227507"/>
          <a:ext cx="814699" cy="977638"/>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2355236" y="2308976"/>
        <a:ext cx="586582" cy="570289"/>
      </dsp:txXfrm>
    </dsp:sp>
    <dsp:sp modelId="{A0E1A7E0-C695-4256-9F22-C68D3E88E48D}">
      <dsp:nvSpPr>
        <dsp:cNvPr id="0" name=""/>
        <dsp:cNvSpPr/>
      </dsp:nvSpPr>
      <dsp:spPr>
        <a:xfrm>
          <a:off x="0" y="3259459"/>
          <a:ext cx="5297054" cy="217253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verdaderos creyentes se distinguen por su humildad y por confiar plenamente en el Señor, reconociendo su dependencia total de Él, y como resultado viven en paz y seguridad bajo su cuidado.</a:t>
          </a:r>
          <a:endParaRPr lang="es-EC" sz="2200" kern="1200" dirty="0">
            <a:latin typeface="Bw Modelica" panose="00000600000000000000" pitchFamily="50" charset="0"/>
          </a:endParaRPr>
        </a:p>
      </dsp:txBody>
      <dsp:txXfrm>
        <a:off x="63631" y="3323090"/>
        <a:ext cx="5169792" cy="20452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a:off x="63908" y="2075"/>
          <a:ext cx="5780168" cy="1680220"/>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Sofonías revela que la gran esperanza para el pueblo fiel está en la presencia salvadora de Dios, quien promete quitar el temor y fortalecer a su remanente…</a:t>
          </a:r>
          <a:endParaRPr lang="es-EC" sz="2200" kern="1200" dirty="0">
            <a:latin typeface="Bw Modelica" panose="00000600000000000000" pitchFamily="50" charset="0"/>
          </a:endParaRPr>
        </a:p>
      </dsp:txBody>
      <dsp:txXfrm>
        <a:off x="63908" y="2075"/>
        <a:ext cx="5360113" cy="1680220"/>
      </dsp:txXfrm>
    </dsp:sp>
    <dsp:sp modelId="{A56FA087-F3E2-4A96-8037-C4ACABD84949}">
      <dsp:nvSpPr>
        <dsp:cNvPr id="0" name=""/>
        <dsp:cNvSpPr/>
      </dsp:nvSpPr>
      <dsp:spPr>
        <a:xfrm>
          <a:off x="63908" y="1824134"/>
          <a:ext cx="5780168" cy="1680220"/>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…esta esperanza se une a la misión de proclamar con gozo la victoria del Señor, mostrando al mundo que Él está en medio de su pueblo…</a:t>
          </a:r>
          <a:endParaRPr lang="es-EC" sz="2200" kern="1200" dirty="0">
            <a:latin typeface="Bw Modelica" panose="00000600000000000000" pitchFamily="50" charset="0"/>
          </a:endParaRPr>
        </a:p>
      </dsp:txBody>
      <dsp:txXfrm>
        <a:off x="63908" y="1824134"/>
        <a:ext cx="5360113" cy="1680220"/>
      </dsp:txXfrm>
    </dsp:sp>
    <dsp:sp modelId="{EEABFEA6-5D8E-4B4B-B2C9-30FF763E556A}">
      <dsp:nvSpPr>
        <dsp:cNvPr id="0" name=""/>
        <dsp:cNvSpPr/>
      </dsp:nvSpPr>
      <dsp:spPr>
        <a:xfrm>
          <a:off x="63908" y="3646192"/>
          <a:ext cx="5780168" cy="1680220"/>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…así, los creyentes son llamados a participar activamente en la obra misionera, llevando consuelo y verdad a todas las naciones bajo la dirección del cielo.</a:t>
          </a:r>
          <a:endParaRPr lang="es-EC" sz="2200" kern="1200" dirty="0">
            <a:latin typeface="Bw Modelica" panose="00000600000000000000" pitchFamily="50" charset="0"/>
          </a:endParaRPr>
        </a:p>
      </dsp:txBody>
      <dsp:txXfrm>
        <a:off x="63908" y="3646192"/>
        <a:ext cx="5360113" cy="16802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725F7-C10E-4F55-ADE7-5FD1A7625C49}">
      <dsp:nvSpPr>
        <dsp:cNvPr id="0" name=""/>
        <dsp:cNvSpPr/>
      </dsp:nvSpPr>
      <dsp:spPr>
        <a:xfrm rot="5400000">
          <a:off x="1059167" y="284071"/>
          <a:ext cx="2295694" cy="3819983"/>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6FA311-1A6B-41BD-8920-954F5966D096}">
      <dsp:nvSpPr>
        <dsp:cNvPr id="0" name=""/>
        <dsp:cNvSpPr/>
      </dsp:nvSpPr>
      <dsp:spPr>
        <a:xfrm>
          <a:off x="666337" y="1425423"/>
          <a:ext cx="3700871" cy="3022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El amor de Dios hacia sus hijos se revela en su presencia protectora y gozosa, pues Él se regocija sobre ellos con cánticos y los consuela en medio de las pruebas…</a:t>
          </a:r>
          <a:endParaRPr lang="es-EC" sz="2200" kern="1200" dirty="0">
            <a:latin typeface="Bw Modelica" panose="00000600000000000000" pitchFamily="50" charset="0"/>
          </a:endParaRPr>
        </a:p>
      </dsp:txBody>
      <dsp:txXfrm>
        <a:off x="666337" y="1425423"/>
        <a:ext cx="3700871" cy="3022989"/>
      </dsp:txXfrm>
    </dsp:sp>
    <dsp:sp modelId="{6BC8B5A8-B0AD-44EF-966C-82EEF7D2AFDB}">
      <dsp:nvSpPr>
        <dsp:cNvPr id="0" name=""/>
        <dsp:cNvSpPr/>
      </dsp:nvSpPr>
      <dsp:spPr>
        <a:xfrm>
          <a:off x="3473962" y="2839"/>
          <a:ext cx="650698" cy="650698"/>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7F3DD4-B914-485B-8D73-F737E38B94BB}">
      <dsp:nvSpPr>
        <dsp:cNvPr id="0" name=""/>
        <dsp:cNvSpPr/>
      </dsp:nvSpPr>
      <dsp:spPr>
        <a:xfrm rot="5400000">
          <a:off x="5407137" y="-760638"/>
          <a:ext cx="2295694" cy="3819983"/>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920144-7703-48CD-9EF6-A3C34B616019}">
      <dsp:nvSpPr>
        <dsp:cNvPr id="0" name=""/>
        <dsp:cNvSpPr/>
      </dsp:nvSpPr>
      <dsp:spPr>
        <a:xfrm>
          <a:off x="4986838" y="380713"/>
          <a:ext cx="3473015" cy="3022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…los creyentes reflejan ese amor al vivir agradecidos, con corazones y labios llenos de alabanza, mostrando al mundo que en Cristo hay una fuente superior de gozo y esperanza.</a:t>
          </a:r>
          <a:endParaRPr lang="es-EC" sz="2200" kern="1200" dirty="0">
            <a:latin typeface="Bw Modelica" panose="00000600000000000000" pitchFamily="50" charset="0"/>
          </a:endParaRPr>
        </a:p>
      </dsp:txBody>
      <dsp:txXfrm>
        <a:off x="4986838" y="380713"/>
        <a:ext cx="3473015" cy="302298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79BB84-1C4F-4D30-B84E-BDD99DE27A3A}">
      <dsp:nvSpPr>
        <dsp:cNvPr id="0" name=""/>
        <dsp:cNvSpPr/>
      </dsp:nvSpPr>
      <dsp:spPr>
        <a:xfrm>
          <a:off x="0" y="699776"/>
          <a:ext cx="7176874" cy="11844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7B5C763-412E-4B29-AA78-FAD1AF27B57F}">
      <dsp:nvSpPr>
        <dsp:cNvPr id="0" name=""/>
        <dsp:cNvSpPr/>
      </dsp:nvSpPr>
      <dsp:spPr>
        <a:xfrm>
          <a:off x="182482" y="6056"/>
          <a:ext cx="6779634" cy="138744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9888" tIns="0" rIns="189888"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Dios demuestra su cuidado al colocar su señal de aprobación y protección sobre los fieles que permanecen leales y se afligen por el pecado que los rodea…</a:t>
          </a:r>
          <a:endParaRPr lang="es-EC" sz="2200" kern="1200" dirty="0">
            <a:latin typeface="Bw Modelica" panose="00000600000000000000" pitchFamily="50" charset="0"/>
          </a:endParaRPr>
        </a:p>
      </dsp:txBody>
      <dsp:txXfrm>
        <a:off x="250211" y="73785"/>
        <a:ext cx="6644176" cy="1251982"/>
      </dsp:txXfrm>
    </dsp:sp>
    <dsp:sp modelId="{B652EF92-DF0E-471F-B084-40FD6BC42950}">
      <dsp:nvSpPr>
        <dsp:cNvPr id="0" name=""/>
        <dsp:cNvSpPr/>
      </dsp:nvSpPr>
      <dsp:spPr>
        <a:xfrm>
          <a:off x="0" y="2831697"/>
          <a:ext cx="7176874" cy="11844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16B3247-E160-4316-A579-EE46699FEB52}">
      <dsp:nvSpPr>
        <dsp:cNvPr id="0" name=""/>
        <dsp:cNvSpPr/>
      </dsp:nvSpPr>
      <dsp:spPr>
        <a:xfrm>
          <a:off x="182482" y="2137977"/>
          <a:ext cx="6779634" cy="138744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9888" tIns="0" rIns="189888"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…estos fieles, que aman la pureza y defienden la gloria divina, son preservados como su remanente especial, y guardados para no ser destruidos en medio de la crisis final.</a:t>
          </a:r>
          <a:endParaRPr lang="es-EC" sz="2200" kern="1200" dirty="0">
            <a:latin typeface="Bw Modelica" panose="00000600000000000000" pitchFamily="50" charset="0"/>
          </a:endParaRPr>
        </a:p>
      </dsp:txBody>
      <dsp:txXfrm>
        <a:off x="250211" y="2205706"/>
        <a:ext cx="6644176" cy="125198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116EE-53DE-498E-8E86-AA93E94C6B97}">
      <dsp:nvSpPr>
        <dsp:cNvPr id="0" name=""/>
        <dsp:cNvSpPr/>
      </dsp:nvSpPr>
      <dsp:spPr>
        <a:xfrm>
          <a:off x="0" y="3126490"/>
          <a:ext cx="5114016" cy="221388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lección para nosotros es que las dificultades no deben ser motivo de abandono, sino ocasión para ejercer fe y obediencia, perseverando en la obra que Dios nos encomienda.</a:t>
          </a:r>
          <a:endParaRPr lang="es-EC" sz="2200" kern="1200" dirty="0">
            <a:latin typeface="Bw Modelica" panose="00000600000000000000" pitchFamily="50" charset="0"/>
          </a:endParaRPr>
        </a:p>
      </dsp:txBody>
      <dsp:txXfrm>
        <a:off x="0" y="3126490"/>
        <a:ext cx="5114016" cy="2213880"/>
      </dsp:txXfrm>
    </dsp:sp>
    <dsp:sp modelId="{EB05ED16-170E-4ABA-A9FC-1E534D3C8009}">
      <dsp:nvSpPr>
        <dsp:cNvPr id="0" name=""/>
        <dsp:cNvSpPr/>
      </dsp:nvSpPr>
      <dsp:spPr>
        <a:xfrm rot="10800000">
          <a:off x="0" y="544"/>
          <a:ext cx="5114016" cy="3204651"/>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Cuando Hageo fue llamado, el pueblo había descuidado la reconstrucción del templo, justificando su inacción con excusas y temores frente a la oposición.</a:t>
          </a:r>
          <a:endParaRPr lang="es-EC" sz="2200" kern="1200" dirty="0">
            <a:latin typeface="Bw Modelica" panose="00000600000000000000" pitchFamily="50" charset="0"/>
          </a:endParaRPr>
        </a:p>
      </dsp:txBody>
      <dsp:txXfrm rot="10800000">
        <a:off x="0" y="544"/>
        <a:ext cx="5114016" cy="208228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239" y="343192"/>
          <a:ext cx="4585762" cy="2196002"/>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llamado de Hageo es a reflexionar sobre nuestros caminos y reconocer que la distracción por intereses mundanales trae esterilidad espiritual y material...</a:t>
          </a:r>
          <a:endParaRPr lang="es-EC" sz="2200" kern="1200" dirty="0">
            <a:latin typeface="Bw Modelica" panose="00000600000000000000" pitchFamily="50" charset="0"/>
          </a:endParaRPr>
        </a:p>
      </dsp:txBody>
      <dsp:txXfrm>
        <a:off x="109439" y="450392"/>
        <a:ext cx="4371362" cy="1981602"/>
      </dsp:txXfrm>
    </dsp:sp>
    <dsp:sp modelId="{EBB866DD-D083-4ED5-84F5-2F33000EBA59}">
      <dsp:nvSpPr>
        <dsp:cNvPr id="0" name=""/>
        <dsp:cNvSpPr/>
      </dsp:nvSpPr>
      <dsp:spPr>
        <a:xfrm>
          <a:off x="2239" y="2806477"/>
          <a:ext cx="4585762" cy="2196002"/>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…Dios invita a su pueblo a priorizar su obra, pues solo al ponerlo en primer lugar se experimenta verdadera bendición y prosperidad.</a:t>
          </a:r>
          <a:endParaRPr lang="es-EC" sz="2200" kern="1200" dirty="0">
            <a:latin typeface="Bw Modelica" panose="00000600000000000000" pitchFamily="50" charset="0"/>
          </a:endParaRPr>
        </a:p>
      </dsp:txBody>
      <dsp:txXfrm>
        <a:off x="109439" y="2913677"/>
        <a:ext cx="4371362" cy="198160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31DB60-5DE3-4C10-B9A3-17D03996497C}">
      <dsp:nvSpPr>
        <dsp:cNvPr id="0" name=""/>
        <dsp:cNvSpPr/>
      </dsp:nvSpPr>
      <dsp:spPr>
        <a:xfrm>
          <a:off x="2231" y="0"/>
          <a:ext cx="4757657" cy="2295123"/>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remanente obtuvo la victoria cuando decidió obedecer plenamente las instrucciones divinas, reconociendo que su prosperidad dependía de la fidelidad al llamado de Dios…</a:t>
          </a:r>
          <a:endParaRPr lang="es-EC" sz="2200" kern="1200" dirty="0">
            <a:latin typeface="Bw Modelica" panose="00000600000000000000" pitchFamily="50" charset="0"/>
          </a:endParaRPr>
        </a:p>
      </dsp:txBody>
      <dsp:txXfrm>
        <a:off x="69453" y="67222"/>
        <a:ext cx="4623213" cy="2160679"/>
      </dsp:txXfrm>
    </dsp:sp>
    <dsp:sp modelId="{8A1F730C-8365-409B-95C1-8AD243BD758E}">
      <dsp:nvSpPr>
        <dsp:cNvPr id="0" name=""/>
        <dsp:cNvSpPr/>
      </dsp:nvSpPr>
      <dsp:spPr>
        <a:xfrm>
          <a:off x="5235654" y="557611"/>
          <a:ext cx="1008623" cy="1179899"/>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5235654" y="793591"/>
        <a:ext cx="706036" cy="707939"/>
      </dsp:txXfrm>
    </dsp:sp>
    <dsp:sp modelId="{0816F1E6-65DE-4EDC-9DA2-A6F68199947A}">
      <dsp:nvSpPr>
        <dsp:cNvPr id="0" name=""/>
        <dsp:cNvSpPr/>
      </dsp:nvSpPr>
      <dsp:spPr>
        <a:xfrm>
          <a:off x="6662952" y="0"/>
          <a:ext cx="4757657" cy="2295123"/>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 respuesta a esa disposición sincera, el Señor transformó sus reprensiones en palabras de ánimo, mostrando su misericordia y confirmando su presencia entre ellos.</a:t>
          </a:r>
          <a:endParaRPr lang="es-EC" sz="2200" kern="1200" dirty="0">
            <a:latin typeface="Bw Modelica" panose="00000600000000000000" pitchFamily="50" charset="0"/>
          </a:endParaRPr>
        </a:p>
      </dsp:txBody>
      <dsp:txXfrm>
        <a:off x="6730174" y="67222"/>
        <a:ext cx="4623213" cy="216067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378" y="345467"/>
          <a:ext cx="4869964" cy="219385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plan de Dios para el segundo templo no consistía en superar al primero en esplendor material, sino en llenarlo de una gloria mayor: la presencia misma de Cristo, el “Deseado de todas las naciones”…</a:t>
          </a:r>
          <a:endParaRPr lang="es-EC" sz="2200" kern="1200" dirty="0">
            <a:latin typeface="Bw Modelica" panose="00000600000000000000" pitchFamily="50" charset="0"/>
          </a:endParaRPr>
        </a:p>
      </dsp:txBody>
      <dsp:txXfrm>
        <a:off x="2378" y="345467"/>
        <a:ext cx="4869964" cy="2193857"/>
      </dsp:txXfrm>
    </dsp:sp>
    <dsp:sp modelId="{EBB866DD-D083-4ED5-84F5-2F33000EBA59}">
      <dsp:nvSpPr>
        <dsp:cNvPr id="0" name=""/>
        <dsp:cNvSpPr/>
      </dsp:nvSpPr>
      <dsp:spPr>
        <a:xfrm>
          <a:off x="2378" y="2806347"/>
          <a:ext cx="4869964" cy="219385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…así, aunque carecía de los símbolos visibles del templo de Salomón, fue exaltado porque en sus atrios enseñó y obró milagros el Hijo de Dios, manifestando la plenitud de la divinidad en carne.</a:t>
          </a:r>
          <a:endParaRPr lang="es-EC" sz="2200" kern="1200" dirty="0">
            <a:latin typeface="Bw Modelica" panose="00000600000000000000" pitchFamily="50" charset="0"/>
          </a:endParaRPr>
        </a:p>
      </dsp:txBody>
      <dsp:txXfrm>
        <a:off x="2378" y="2806347"/>
        <a:ext cx="4869964" cy="2193857"/>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13/3/2026</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4</a:t>
            </a:fld>
            <a:endParaRPr lang="es-EC"/>
          </a:p>
        </p:txBody>
      </p:sp>
    </p:spTree>
    <p:extLst>
      <p:ext uri="{BB962C8B-B14F-4D97-AF65-F5344CB8AC3E}">
        <p14:creationId xmlns:p14="http://schemas.microsoft.com/office/powerpoint/2010/main" val="224673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1318088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2472554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13/3/2026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13/3/2026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13/3/2026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13/3/2026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13/3/2026</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13/3/2026</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13/3/2026</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13/3/2026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13/3/2026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13/3/2026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13/3/2026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13/3/2026</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4.png"/><Relationship Id="rId5" Type="http://schemas.microsoft.com/office/2007/relationships/hdphoto" Target="../media/hdphoto2.wdp"/><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6.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6.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27.png"/><Relationship Id="rId7" Type="http://schemas.openxmlformats.org/officeDocument/2006/relationships/diagramQuickStyle" Target="../diagrams/quickStyle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16.png"/><Relationship Id="rId9" Type="http://schemas.microsoft.com/office/2007/relationships/diagramDrawing" Target="../diagrams/drawing3.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28.png"/><Relationship Id="rId7" Type="http://schemas.openxmlformats.org/officeDocument/2006/relationships/diagramQuickStyle" Target="../diagrams/quickStyle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16.png"/><Relationship Id="rId9" Type="http://schemas.microsoft.com/office/2007/relationships/diagramDrawing" Target="../diagrams/drawing4.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29.png"/><Relationship Id="rId7" Type="http://schemas.openxmlformats.org/officeDocument/2006/relationships/diagramQuickStyle" Target="../diagrams/quickStyle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16.png"/><Relationship Id="rId9" Type="http://schemas.microsoft.com/office/2007/relationships/diagramDrawing" Target="../diagrams/drawing5.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30.jpeg"/><Relationship Id="rId7" Type="http://schemas.openxmlformats.org/officeDocument/2006/relationships/diagramQuickStyle" Target="../diagrams/quickStyle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16.png"/><Relationship Id="rId9" Type="http://schemas.microsoft.com/office/2007/relationships/diagramDrawing" Target="../diagrams/drawing6.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31.png"/><Relationship Id="rId7" Type="http://schemas.openxmlformats.org/officeDocument/2006/relationships/diagramQuickStyle" Target="../diagrams/quickStyle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16.png"/><Relationship Id="rId9" Type="http://schemas.microsoft.com/office/2007/relationships/diagramDrawing" Target="../diagrams/drawing7.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32.png"/><Relationship Id="rId7" Type="http://schemas.openxmlformats.org/officeDocument/2006/relationships/diagramQuickStyle" Target="../diagrams/quickStyle8.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16.png"/><Relationship Id="rId9" Type="http://schemas.microsoft.com/office/2007/relationships/diagramDrawing" Target="../diagrams/drawing8.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33.png"/><Relationship Id="rId7" Type="http://schemas.openxmlformats.org/officeDocument/2006/relationships/diagramQuickStyle" Target="../diagrams/quickStyle9.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16.png"/><Relationship Id="rId9" Type="http://schemas.microsoft.com/office/2007/relationships/diagramDrawing" Target="../diagrams/drawing9.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image" Target="../media/image34.png"/><Relationship Id="rId7" Type="http://schemas.openxmlformats.org/officeDocument/2006/relationships/diagramQuickStyle" Target="../diagrams/quickStyle10.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Layout" Target="../diagrams/layout10.xml"/><Relationship Id="rId5" Type="http://schemas.openxmlformats.org/officeDocument/2006/relationships/diagramData" Target="../diagrams/data10.xml"/><Relationship Id="rId4" Type="http://schemas.openxmlformats.org/officeDocument/2006/relationships/image" Target="../media/image16.png"/><Relationship Id="rId9" Type="http://schemas.microsoft.com/office/2007/relationships/diagramDrawing" Target="../diagrams/drawing10.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16.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1.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329783" y="-2925"/>
            <a:ext cx="5922137" cy="6858000"/>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5"/>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6"/>
          <a:stretch>
            <a:fillRect/>
          </a:stretch>
        </p:blipFill>
        <p:spPr>
          <a:xfrm>
            <a:off x="4533929" y="5723767"/>
            <a:ext cx="2304488" cy="1085182"/>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7"/>
          <a:stretch>
            <a:fillRect/>
          </a:stretch>
        </p:blipFill>
        <p:spPr>
          <a:xfrm>
            <a:off x="586374" y="3071949"/>
            <a:ext cx="3179824" cy="1757591"/>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8"/>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5" name="Grupo 4">
            <a:extLst>
              <a:ext uri="{FF2B5EF4-FFF2-40B4-BE49-F238E27FC236}">
                <a16:creationId xmlns:a16="http://schemas.microsoft.com/office/drawing/2014/main" id="{A8025D7C-4E25-9AB5-0B64-9F6A0E1CB24A}"/>
              </a:ext>
            </a:extLst>
          </p:cNvPr>
          <p:cNvGrpSpPr/>
          <p:nvPr/>
        </p:nvGrpSpPr>
        <p:grpSpPr>
          <a:xfrm>
            <a:off x="293354" y="5624395"/>
            <a:ext cx="1909731" cy="1025157"/>
            <a:chOff x="293354" y="5624395"/>
            <a:chExt cx="1909731" cy="1025157"/>
          </a:xfrm>
        </p:grpSpPr>
        <p:pic>
          <p:nvPicPr>
            <p:cNvPr id="15" name="Imagen 14">
              <a:extLst>
                <a:ext uri="{FF2B5EF4-FFF2-40B4-BE49-F238E27FC236}">
                  <a16:creationId xmlns:a16="http://schemas.microsoft.com/office/drawing/2014/main" id="{E013D7A6-4DDD-720E-C7B4-0D8EF8BDE74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9982" y="5624395"/>
              <a:ext cx="1551426" cy="626014"/>
            </a:xfrm>
            <a:prstGeom prst="rect">
              <a:avLst/>
            </a:prstGeom>
          </p:spPr>
        </p:pic>
        <p:sp>
          <p:nvSpPr>
            <p:cNvPr id="17" name="CuadroTexto 16">
              <a:extLst>
                <a:ext uri="{FF2B5EF4-FFF2-40B4-BE49-F238E27FC236}">
                  <a16:creationId xmlns:a16="http://schemas.microsoft.com/office/drawing/2014/main" id="{CDA87205-8907-E074-35C2-6B726B6B36FC}"/>
                </a:ext>
              </a:extLst>
            </p:cNvPr>
            <p:cNvSpPr txBox="1"/>
            <p:nvPr/>
          </p:nvSpPr>
          <p:spPr>
            <a:xfrm>
              <a:off x="293354" y="6280220"/>
              <a:ext cx="1909731" cy="369332"/>
            </a:xfrm>
            <a:prstGeom prst="rect">
              <a:avLst/>
            </a:prstGeom>
            <a:noFill/>
          </p:spPr>
          <p:txBody>
            <a:bodyPr wrap="square" rtlCol="0">
              <a:spAutoFit/>
            </a:bodyPr>
            <a:lstStyle/>
            <a:p>
              <a:pPr algn="ctr"/>
              <a:r>
                <a:rPr lang="es-ES" b="1" dirty="0">
                  <a:solidFill>
                    <a:srgbClr val="0A2560"/>
                  </a:solidFill>
                </a:rPr>
                <a:t>ASDMR ECUADOR</a:t>
              </a:r>
              <a:endParaRPr lang="es-EC" b="1" dirty="0">
                <a:solidFill>
                  <a:srgbClr val="0A2560"/>
                </a:solidFill>
              </a:endParaRPr>
            </a:p>
          </p:txBody>
        </p:sp>
      </p:grpSp>
      <p:grpSp>
        <p:nvGrpSpPr>
          <p:cNvPr id="6" name="Grupo 5">
            <a:extLst>
              <a:ext uri="{FF2B5EF4-FFF2-40B4-BE49-F238E27FC236}">
                <a16:creationId xmlns:a16="http://schemas.microsoft.com/office/drawing/2014/main" id="{77039808-63D2-1C04-EA7B-CEBDE614EE80}"/>
              </a:ext>
            </a:extLst>
          </p:cNvPr>
          <p:cNvGrpSpPr/>
          <p:nvPr/>
        </p:nvGrpSpPr>
        <p:grpSpPr>
          <a:xfrm>
            <a:off x="2318198" y="5551323"/>
            <a:ext cx="1909731" cy="1098229"/>
            <a:chOff x="2318198" y="5551323"/>
            <a:chExt cx="1909731" cy="1098229"/>
          </a:xfrm>
        </p:grpSpPr>
        <p:pic>
          <p:nvPicPr>
            <p:cNvPr id="20" name="Imagen 19">
              <a:extLst>
                <a:ext uri="{FF2B5EF4-FFF2-40B4-BE49-F238E27FC236}">
                  <a16:creationId xmlns:a16="http://schemas.microsoft.com/office/drawing/2014/main" id="{18B0AA89-F6BF-4ADC-2F43-89F0EE28E19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68973" y="5551323"/>
              <a:ext cx="767390" cy="772157"/>
            </a:xfrm>
            <a:prstGeom prst="rect">
              <a:avLst/>
            </a:prstGeom>
          </p:spPr>
        </p:pic>
        <p:sp>
          <p:nvSpPr>
            <p:cNvPr id="21" name="CuadroTexto 20">
              <a:extLst>
                <a:ext uri="{FF2B5EF4-FFF2-40B4-BE49-F238E27FC236}">
                  <a16:creationId xmlns:a16="http://schemas.microsoft.com/office/drawing/2014/main" id="{6B043F1E-CBE7-3399-2D21-867FB81D1FF8}"/>
                </a:ext>
              </a:extLst>
            </p:cNvPr>
            <p:cNvSpPr txBox="1"/>
            <p:nvPr/>
          </p:nvSpPr>
          <p:spPr>
            <a:xfrm>
              <a:off x="2318198" y="6280220"/>
              <a:ext cx="1909731" cy="369332"/>
            </a:xfrm>
            <a:prstGeom prst="rect">
              <a:avLst/>
            </a:prstGeom>
            <a:noFill/>
          </p:spPr>
          <p:txBody>
            <a:bodyPr wrap="square" rtlCol="0">
              <a:spAutoFit/>
            </a:bodyPr>
            <a:lstStyle/>
            <a:p>
              <a:pPr algn="ctr"/>
              <a:r>
                <a:rPr lang="es-ES" b="1" dirty="0">
                  <a:solidFill>
                    <a:srgbClr val="0A2560"/>
                  </a:solidFill>
                </a:rPr>
                <a:t>@asdmr.ecuador</a:t>
              </a:r>
              <a:endParaRPr lang="es-EC" b="1" dirty="0">
                <a:solidFill>
                  <a:srgbClr val="0A2560"/>
                </a:solidFill>
              </a:endParaRPr>
            </a:p>
          </p:txBody>
        </p:sp>
      </p:grpSp>
      <p:grpSp>
        <p:nvGrpSpPr>
          <p:cNvPr id="7" name="Grupo 6">
            <a:extLst>
              <a:ext uri="{FF2B5EF4-FFF2-40B4-BE49-F238E27FC236}">
                <a16:creationId xmlns:a16="http://schemas.microsoft.com/office/drawing/2014/main" id="{18B1688F-8462-EFCA-522C-E86D896247EC}"/>
              </a:ext>
            </a:extLst>
          </p:cNvPr>
          <p:cNvGrpSpPr/>
          <p:nvPr/>
        </p:nvGrpSpPr>
        <p:grpSpPr>
          <a:xfrm>
            <a:off x="7255363" y="5551322"/>
            <a:ext cx="2084003" cy="1092993"/>
            <a:chOff x="7255363" y="5551322"/>
            <a:chExt cx="2084003" cy="1092993"/>
          </a:xfrm>
        </p:grpSpPr>
        <p:sp>
          <p:nvSpPr>
            <p:cNvPr id="3" name="CuadroTexto 2">
              <a:extLst>
                <a:ext uri="{FF2B5EF4-FFF2-40B4-BE49-F238E27FC236}">
                  <a16:creationId xmlns:a16="http://schemas.microsoft.com/office/drawing/2014/main" id="{C32652FD-0D86-45F1-A390-75AEFDAFCE7C}"/>
                </a:ext>
              </a:extLst>
            </p:cNvPr>
            <p:cNvSpPr txBox="1"/>
            <p:nvPr/>
          </p:nvSpPr>
          <p:spPr>
            <a:xfrm>
              <a:off x="7255363" y="6274983"/>
              <a:ext cx="2084003" cy="369332"/>
            </a:xfrm>
            <a:prstGeom prst="rect">
              <a:avLst/>
            </a:prstGeom>
            <a:noFill/>
          </p:spPr>
          <p:txBody>
            <a:bodyPr wrap="square" rtlCol="0">
              <a:spAutoFit/>
            </a:bodyPr>
            <a:lstStyle/>
            <a:p>
              <a:r>
                <a:rPr lang="es-EC" b="1" dirty="0">
                  <a:solidFill>
                    <a:srgbClr val="0A2560"/>
                  </a:solidFill>
                </a:rPr>
                <a:t>(+593) 99 583 8626</a:t>
              </a:r>
            </a:p>
          </p:txBody>
        </p:sp>
        <p:pic>
          <p:nvPicPr>
            <p:cNvPr id="23" name="Imagen 22">
              <a:extLst>
                <a:ext uri="{FF2B5EF4-FFF2-40B4-BE49-F238E27FC236}">
                  <a16:creationId xmlns:a16="http://schemas.microsoft.com/office/drawing/2014/main" id="{7834A699-F61F-F958-007F-11D118CC696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915888" y="5551322"/>
              <a:ext cx="772158" cy="772158"/>
            </a:xfrm>
            <a:prstGeom prst="rect">
              <a:avLst/>
            </a:prstGeom>
          </p:spPr>
        </p:pic>
      </p:grpSp>
      <p:grpSp>
        <p:nvGrpSpPr>
          <p:cNvPr id="14" name="Grupo 13">
            <a:extLst>
              <a:ext uri="{FF2B5EF4-FFF2-40B4-BE49-F238E27FC236}">
                <a16:creationId xmlns:a16="http://schemas.microsoft.com/office/drawing/2014/main" id="{AC3F3927-016A-BAFF-9DFC-BFC1518154FC}"/>
              </a:ext>
            </a:extLst>
          </p:cNvPr>
          <p:cNvGrpSpPr/>
          <p:nvPr/>
        </p:nvGrpSpPr>
        <p:grpSpPr>
          <a:xfrm>
            <a:off x="9441192" y="5694284"/>
            <a:ext cx="2707670" cy="1111817"/>
            <a:chOff x="9441192" y="5694284"/>
            <a:chExt cx="2707670" cy="1111817"/>
          </a:xfrm>
        </p:grpSpPr>
        <p:sp>
          <p:nvSpPr>
            <p:cNvPr id="10" name="CuadroTexto 9">
              <a:extLst>
                <a:ext uri="{FF2B5EF4-FFF2-40B4-BE49-F238E27FC236}">
                  <a16:creationId xmlns:a16="http://schemas.microsoft.com/office/drawing/2014/main" id="{35D697CC-74FC-86BB-D74C-FEC954FD882E}"/>
                </a:ext>
              </a:extLst>
            </p:cNvPr>
            <p:cNvSpPr txBox="1"/>
            <p:nvPr/>
          </p:nvSpPr>
          <p:spPr>
            <a:xfrm>
              <a:off x="9441192" y="6188013"/>
              <a:ext cx="2479826" cy="369332"/>
            </a:xfrm>
            <a:prstGeom prst="rect">
              <a:avLst/>
            </a:prstGeom>
            <a:noFill/>
          </p:spPr>
          <p:txBody>
            <a:bodyPr wrap="square" rtlCol="0">
              <a:spAutoFit/>
            </a:bodyPr>
            <a:lstStyle/>
            <a:p>
              <a:r>
                <a:rPr lang="es-ES" b="1" dirty="0">
                  <a:solidFill>
                    <a:srgbClr val="0A2560"/>
                  </a:solidFill>
                </a:rPr>
                <a:t>Conectados con Dios Ec</a:t>
              </a:r>
              <a:endParaRPr lang="es-EC" b="1" dirty="0">
                <a:solidFill>
                  <a:srgbClr val="0A2560"/>
                </a:solidFill>
              </a:endParaRPr>
            </a:p>
          </p:txBody>
        </p:sp>
        <p:pic>
          <p:nvPicPr>
            <p:cNvPr id="25" name="Imagen 24">
              <a:extLst>
                <a:ext uri="{FF2B5EF4-FFF2-40B4-BE49-F238E27FC236}">
                  <a16:creationId xmlns:a16="http://schemas.microsoft.com/office/drawing/2014/main" id="{36D82ABF-33EC-C28A-7AE1-D975D346CB53}"/>
                </a:ext>
              </a:extLst>
            </p:cNvPr>
            <p:cNvPicPr>
              <a:picLocks noChangeAspect="1"/>
            </p:cNvPicPr>
            <p:nvPr/>
          </p:nvPicPr>
          <p:blipFill rotWithShape="1">
            <a:blip r:embed="rId12">
              <a:extLst>
                <a:ext uri="{28A0092B-C50C-407E-A947-70E740481C1C}">
                  <a14:useLocalDpi xmlns:a14="http://schemas.microsoft.com/office/drawing/2010/main" val="0"/>
                </a:ext>
              </a:extLst>
            </a:blip>
            <a:srcRect t="64742"/>
            <a:stretch/>
          </p:blipFill>
          <p:spPr>
            <a:xfrm>
              <a:off x="10064173" y="5694284"/>
              <a:ext cx="1485900" cy="520995"/>
            </a:xfrm>
            <a:prstGeom prst="rect">
              <a:avLst/>
            </a:prstGeom>
          </p:spPr>
        </p:pic>
        <p:sp>
          <p:nvSpPr>
            <p:cNvPr id="26" name="CuadroTexto 25">
              <a:extLst>
                <a:ext uri="{FF2B5EF4-FFF2-40B4-BE49-F238E27FC236}">
                  <a16:creationId xmlns:a16="http://schemas.microsoft.com/office/drawing/2014/main" id="{CECAA332-AA0C-903F-A4DF-4727E8DFF61B}"/>
                </a:ext>
              </a:extLst>
            </p:cNvPr>
            <p:cNvSpPr txBox="1"/>
            <p:nvPr/>
          </p:nvSpPr>
          <p:spPr>
            <a:xfrm>
              <a:off x="9441192" y="6436769"/>
              <a:ext cx="2707670" cy="369332"/>
            </a:xfrm>
            <a:prstGeom prst="rect">
              <a:avLst/>
            </a:prstGeom>
            <a:noFill/>
          </p:spPr>
          <p:txBody>
            <a:bodyPr wrap="square" rtlCol="0">
              <a:spAutoFit/>
            </a:bodyPr>
            <a:lstStyle/>
            <a:p>
              <a:r>
                <a:rPr lang="es-ES" b="1" dirty="0">
                  <a:solidFill>
                    <a:srgbClr val="0A2560"/>
                  </a:solidFill>
                </a:rPr>
                <a:t>Unión Ecuatoriana ASDMR</a:t>
              </a:r>
              <a:endParaRPr lang="es-EC" b="1" dirty="0">
                <a:solidFill>
                  <a:srgbClr val="0A2560"/>
                </a:solidFill>
              </a:endParaRPr>
            </a:p>
          </p:txBody>
        </p:sp>
      </p:grpSp>
      <p:pic>
        <p:nvPicPr>
          <p:cNvPr id="8" name="Imagen 7">
            <a:extLst>
              <a:ext uri="{FF2B5EF4-FFF2-40B4-BE49-F238E27FC236}">
                <a16:creationId xmlns:a16="http://schemas.microsoft.com/office/drawing/2014/main" id="{884D626B-50C1-9E4A-A39A-DD94766BF0E9}"/>
              </a:ext>
            </a:extLst>
          </p:cNvPr>
          <p:cNvPicPr>
            <a:picLocks noChangeAspect="1"/>
          </p:cNvPicPr>
          <p:nvPr/>
        </p:nvPicPr>
        <p:blipFill rotWithShape="1">
          <a:blip r:embed="rId13"/>
          <a:srcRect l="5795" t="10687" r="5265"/>
          <a:stretch/>
        </p:blipFill>
        <p:spPr>
          <a:xfrm>
            <a:off x="21569" y="340788"/>
            <a:ext cx="12148862" cy="5142736"/>
          </a:xfrm>
          <a:prstGeom prst="rect">
            <a:avLst/>
          </a:prstGeom>
        </p:spPr>
      </p:pic>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4492" y="4911520"/>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Unión Ecuatoriana ASDMR</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423611" y="3675559"/>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ASDMR ECUADOR</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pic>
        <p:nvPicPr>
          <p:cNvPr id="11" name="Imagen 10">
            <a:extLst>
              <a:ext uri="{FF2B5EF4-FFF2-40B4-BE49-F238E27FC236}">
                <a16:creationId xmlns:a16="http://schemas.microsoft.com/office/drawing/2014/main" id="{15C888EB-6C0C-4219-C3E5-23D8723A9F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8718" y="2771364"/>
            <a:ext cx="2282636" cy="921064"/>
          </a:xfrm>
          <a:prstGeom prst="rect">
            <a:avLst/>
          </a:prstGeom>
        </p:spPr>
      </p:pic>
      <p:sp>
        <p:nvSpPr>
          <p:cNvPr id="14" name="Text Box 16">
            <a:extLst>
              <a:ext uri="{FF2B5EF4-FFF2-40B4-BE49-F238E27FC236}">
                <a16:creationId xmlns:a16="http://schemas.microsoft.com/office/drawing/2014/main" id="{4D010C68-7F8E-2789-DFD6-269078901BF8}"/>
              </a:ext>
            </a:extLst>
          </p:cNvPr>
          <p:cNvSpPr txBox="1">
            <a:spLocks noChangeArrowheads="1"/>
          </p:cNvSpPr>
          <p:nvPr/>
        </p:nvSpPr>
        <p:spPr bwMode="auto">
          <a:xfrm>
            <a:off x="8073048" y="5276495"/>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Conectados con Dios Ec</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pic>
        <p:nvPicPr>
          <p:cNvPr id="23" name="Imagen 22">
            <a:extLst>
              <a:ext uri="{FF2B5EF4-FFF2-40B4-BE49-F238E27FC236}">
                <a16:creationId xmlns:a16="http://schemas.microsoft.com/office/drawing/2014/main" id="{B9ADBF72-B28A-058E-826D-ECAD5749D0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8718" y="4125915"/>
            <a:ext cx="2282636" cy="788123"/>
          </a:xfrm>
          <a:prstGeom prst="rect">
            <a:avLst/>
          </a:prstGeom>
        </p:spPr>
      </p:pic>
      <p:grpSp>
        <p:nvGrpSpPr>
          <p:cNvPr id="4" name="Grupo 3">
            <a:extLst>
              <a:ext uri="{FF2B5EF4-FFF2-40B4-BE49-F238E27FC236}">
                <a16:creationId xmlns:a16="http://schemas.microsoft.com/office/drawing/2014/main" id="{41D46593-F02D-CF7B-0E6F-6E384DAB312C}"/>
              </a:ext>
            </a:extLst>
          </p:cNvPr>
          <p:cNvGrpSpPr/>
          <p:nvPr/>
        </p:nvGrpSpPr>
        <p:grpSpPr>
          <a:xfrm>
            <a:off x="-20260" y="5755657"/>
            <a:ext cx="12212260" cy="1118994"/>
            <a:chOff x="-20260" y="5755657"/>
            <a:chExt cx="12212260" cy="1118994"/>
          </a:xfrm>
        </p:grpSpPr>
        <p:sp>
          <p:nvSpPr>
            <p:cNvPr id="6" name="CuadroTexto 5">
              <a:extLst>
                <a:ext uri="{FF2B5EF4-FFF2-40B4-BE49-F238E27FC236}">
                  <a16:creationId xmlns:a16="http://schemas.microsoft.com/office/drawing/2014/main" id="{45F98EB2-3DDD-6E21-2D19-44C17C56BEB9}"/>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2" name="Flecha: pentágono 11">
              <a:extLst>
                <a:ext uri="{FF2B5EF4-FFF2-40B4-BE49-F238E27FC236}">
                  <a16:creationId xmlns:a16="http://schemas.microsoft.com/office/drawing/2014/main" id="{E32E1F70-69E3-A14F-41A6-443547E763DA}"/>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 name="Imagen 12">
              <a:extLst>
                <a:ext uri="{FF2B5EF4-FFF2-40B4-BE49-F238E27FC236}">
                  <a16:creationId xmlns:a16="http://schemas.microsoft.com/office/drawing/2014/main" id="{FFFEEDFF-AABD-5041-7E6D-91E53E69A6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Subtítulo 2">
              <a:extLst>
                <a:ext uri="{FF2B5EF4-FFF2-40B4-BE49-F238E27FC236}">
                  <a16:creationId xmlns:a16="http://schemas.microsoft.com/office/drawing/2014/main" id="{63B03215-192F-AB06-912D-979CA0E46E9E}"/>
                </a:ext>
              </a:extLst>
            </p:cNvPr>
            <p:cNvSpPr txBox="1">
              <a:spLocks/>
            </p:cNvSpPr>
            <p:nvPr/>
          </p:nvSpPr>
          <p:spPr>
            <a:xfrm>
              <a:off x="241259" y="5849605"/>
              <a:ext cx="2469535" cy="954799"/>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Registro de asistencia</a:t>
              </a:r>
            </a:p>
          </p:txBody>
        </p:sp>
      </p:grpSp>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14 de marzo de 2026</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596254"/>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ctay Wide Bd" pitchFamily="50" charset="0"/>
                </a:rPr>
                <a:t>La lección de los niños para hoy es:</a:t>
              </a:r>
              <a:endParaRPr lang="es-EC" sz="2600" dirty="0">
                <a:latin typeface="Actay Wide Bd" pitchFamily="50"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5"/>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799997" y="3988055"/>
            <a:ext cx="9653228" cy="1938992"/>
          </a:xfrm>
          <a:prstGeom prst="rect">
            <a:avLst/>
          </a:prstGeom>
          <a:noFill/>
        </p:spPr>
        <p:txBody>
          <a:bodyPr wrap="square">
            <a:spAutoFit/>
          </a:bodyPr>
          <a:lstStyle/>
          <a:p>
            <a:pPr lvl="1" algn="ctr"/>
            <a:r>
              <a:rPr lang="es-ES" sz="6000" b="1" dirty="0">
                <a:latin typeface="Bw Modelica ExtraBold" panose="00000900000000000000" pitchFamily="50" charset="0"/>
                <a:ea typeface="Noto Sans ExtBd" panose="020B0902040504020204" pitchFamily="34"/>
                <a:cs typeface="Noto Sans ExtBd" panose="020B0902040504020204" pitchFamily="34"/>
              </a:rPr>
              <a:t>Vigilantes para glorificar a Dios</a:t>
            </a:r>
            <a:endParaRPr lang="es-EC" sz="60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3895E7A2-4B1B-E132-A98E-D8379B6B1BC5}"/>
              </a:ext>
            </a:extLst>
          </p:cNvPr>
          <p:cNvPicPr>
            <a:picLocks noChangeAspect="1"/>
          </p:cNvPicPr>
          <p:nvPr/>
        </p:nvPicPr>
        <p:blipFill>
          <a:blip r:embed="rId6"/>
          <a:stretch>
            <a:fillRect/>
          </a:stretch>
        </p:blipFill>
        <p:spPr>
          <a:xfrm>
            <a:off x="4298953" y="326952"/>
            <a:ext cx="7226298" cy="3613149"/>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D54136D5-7983-F017-EC61-93C73CAD0662}"/>
              </a:ext>
            </a:extLst>
          </p:cNvPr>
          <p:cNvPicPr>
            <a:picLocks noChangeAspect="1"/>
          </p:cNvPicPr>
          <p:nvPr/>
        </p:nvPicPr>
        <p:blipFill>
          <a:blip r:embed="rId3"/>
          <a:stretch>
            <a:fillRect/>
          </a:stretch>
        </p:blipFill>
        <p:spPr>
          <a:xfrm>
            <a:off x="0" y="0"/>
            <a:ext cx="12212260" cy="6106130"/>
          </a:xfrm>
          <a:prstGeom prst="rect">
            <a:avLst/>
          </a:prstGeom>
        </p:spPr>
      </p:pic>
      <p:sp>
        <p:nvSpPr>
          <p:cNvPr id="3" name="CuadroTexto 2">
            <a:extLst>
              <a:ext uri="{FF2B5EF4-FFF2-40B4-BE49-F238E27FC236}">
                <a16:creationId xmlns:a16="http://schemas.microsoft.com/office/drawing/2014/main" id="{BC5098AC-A7CB-8C05-48A1-F55CE64CB6D0}"/>
              </a:ext>
            </a:extLst>
          </p:cNvPr>
          <p:cNvSpPr txBox="1"/>
          <p:nvPr/>
        </p:nvSpPr>
        <p:spPr>
          <a:xfrm>
            <a:off x="88183" y="90651"/>
            <a:ext cx="12015634" cy="923330"/>
          </a:xfrm>
          <a:prstGeom prst="rect">
            <a:avLst/>
          </a:prstGeom>
          <a:noFill/>
        </p:spPr>
        <p:txBody>
          <a:bodyPr wrap="square">
            <a:spAutoFit/>
          </a:bodyPr>
          <a:lstStyle/>
          <a:p>
            <a:pPr lvl="0" algn="ctr"/>
            <a:r>
              <a:rPr lang="es-ES" sz="5400" b="1" dirty="0">
                <a:ln w="38100">
                  <a:noFill/>
                </a:ln>
                <a:solidFill>
                  <a:schemeClr val="bg1"/>
                </a:solidFill>
                <a:effectLst>
                  <a:glow rad="101600">
                    <a:schemeClr val="tx1">
                      <a:alpha val="40000"/>
                    </a:schemeClr>
                  </a:glow>
                </a:effectLst>
                <a:latin typeface="Bw Modelica" panose="00000600000000000000" pitchFamily="50" charset="0"/>
                <a:ea typeface="Noto Sans ExtBd" panose="020B0902040504020204" pitchFamily="34"/>
                <a:cs typeface="Noto Sans ExtBd" panose="020B0902040504020204" pitchFamily="34"/>
              </a:rPr>
              <a:t>Vigilantes para glorificar a Dios</a:t>
            </a:r>
          </a:p>
        </p:txBody>
      </p:sp>
      <p:grpSp>
        <p:nvGrpSpPr>
          <p:cNvPr id="18" name="Grupo 17">
            <a:extLst>
              <a:ext uri="{FF2B5EF4-FFF2-40B4-BE49-F238E27FC236}">
                <a16:creationId xmlns:a16="http://schemas.microsoft.com/office/drawing/2014/main" id="{E9252B58-47D1-7AAB-70F4-0C1BB0EBAA9F}"/>
              </a:ext>
            </a:extLst>
          </p:cNvPr>
          <p:cNvGrpSpPr/>
          <p:nvPr/>
        </p:nvGrpSpPr>
        <p:grpSpPr>
          <a:xfrm>
            <a:off x="-20260" y="5755657"/>
            <a:ext cx="12212260" cy="1118994"/>
            <a:chOff x="-20260" y="5755657"/>
            <a:chExt cx="12212260" cy="1118994"/>
          </a:xfrm>
        </p:grpSpPr>
        <p:sp>
          <p:nvSpPr>
            <p:cNvPr id="2" name="CuadroTexto 1">
              <a:extLst>
                <a:ext uri="{FF2B5EF4-FFF2-40B4-BE49-F238E27FC236}">
                  <a16:creationId xmlns:a16="http://schemas.microsoft.com/office/drawing/2014/main" id="{877DA28D-F45D-95BD-5AFD-ED242C7B037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9" name="Título 1">
              <a:extLst>
                <a:ext uri="{FF2B5EF4-FFF2-40B4-BE49-F238E27FC236}">
                  <a16:creationId xmlns:a16="http://schemas.microsoft.com/office/drawing/2014/main" id="{2ED24F02-9917-9B31-A6A6-C78B7CF34899}"/>
                </a:ext>
              </a:extLst>
            </p:cNvPr>
            <p:cNvSpPr txBox="1">
              <a:spLocks/>
            </p:cNvSpPr>
            <p:nvPr/>
          </p:nvSpPr>
          <p:spPr>
            <a:xfrm>
              <a:off x="3108790" y="6069455"/>
              <a:ext cx="4964945" cy="47008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14 de marzo de 2026</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
          <p:nvSpPr>
            <p:cNvPr id="17" name="Flecha: pentágono 16">
              <a:extLst>
                <a:ext uri="{FF2B5EF4-FFF2-40B4-BE49-F238E27FC236}">
                  <a16:creationId xmlns:a16="http://schemas.microsoft.com/office/drawing/2014/main" id="{87CE8FA6-E2C0-672B-1A31-BA5E17C552FC}"/>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 name="Imagen 9">
              <a:extLst>
                <a:ext uri="{FF2B5EF4-FFF2-40B4-BE49-F238E27FC236}">
                  <a16:creationId xmlns:a16="http://schemas.microsoft.com/office/drawing/2014/main" id="{DE9160A1-164B-4DBC-1DFF-5DD88393A1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4" name="Subtítulo 2">
              <a:extLst>
                <a:ext uri="{FF2B5EF4-FFF2-40B4-BE49-F238E27FC236}">
                  <a16:creationId xmlns:a16="http://schemas.microsoft.com/office/drawing/2014/main" id="{B61E10D4-1060-B8FF-8909-4904BDB2CF49}"/>
                </a:ext>
              </a:extLst>
            </p:cNvPr>
            <p:cNvSpPr txBox="1">
              <a:spLocks/>
            </p:cNvSpPr>
            <p:nvPr/>
          </p:nvSpPr>
          <p:spPr>
            <a:xfrm>
              <a:off x="284055" y="6069456"/>
              <a:ext cx="235975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Lección 11 </a:t>
              </a:r>
            </a:p>
          </p:txBody>
        </p:sp>
      </p:grpSp>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32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22949"/>
            <a:ext cx="6149503" cy="3836217"/>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 sz="4000" b="1" dirty="0"/>
              <a:t>“Y no debiera demorarse sino escudriñar cuidadosamente su propio corazón y morir al yo diariamente.”</a:t>
            </a:r>
            <a:endParaRPr lang="es-EC" sz="4000" b="1" dirty="0"/>
          </a:p>
          <a:p>
            <a:r>
              <a:rPr lang="es-ES" i="1" dirty="0"/>
              <a:t>Testimonios para la iglesia, tomo 3, p. 368</a:t>
            </a:r>
            <a:r>
              <a:rPr lang="en-US" i="1" dirty="0"/>
              <a:t>.</a:t>
            </a:r>
            <a:endParaRPr lang="es-EC"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4000" b="1" dirty="0">
                <a:solidFill>
                  <a:schemeClr val="bg1"/>
                </a:solidFill>
              </a:rPr>
              <a:t>“Así dice Jehová de los ejércitos: Considerad vuestros caminos.</a:t>
            </a:r>
            <a:r>
              <a:rPr lang="es-MX" sz="4000" b="1" dirty="0">
                <a:solidFill>
                  <a:schemeClr val="bg1"/>
                </a:solidFill>
              </a:rPr>
              <a:t>”</a:t>
            </a:r>
            <a:endParaRPr lang="es-ES" sz="4000" b="1" dirty="0">
              <a:solidFill>
                <a:schemeClr val="bg1"/>
              </a:solidFill>
            </a:endParaRPr>
          </a:p>
          <a:p>
            <a:pPr>
              <a:lnSpc>
                <a:spcPct val="100000"/>
              </a:lnSpc>
            </a:pPr>
            <a:r>
              <a:rPr lang="es-EC" b="1" dirty="0">
                <a:solidFill>
                  <a:schemeClr val="bg1"/>
                </a:solidFill>
              </a:rPr>
              <a:t>(Hageo 1:7)</a:t>
            </a:r>
            <a:endParaRPr lang="es-EC"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Grupo 30">
            <a:extLst>
              <a:ext uri="{FF2B5EF4-FFF2-40B4-BE49-F238E27FC236}">
                <a16:creationId xmlns:a16="http://schemas.microsoft.com/office/drawing/2014/main" id="{28DF5CDE-2756-C6AA-A861-40FFC105A93C}"/>
              </a:ext>
            </a:extLst>
          </p:cNvPr>
          <p:cNvGrpSpPr/>
          <p:nvPr/>
        </p:nvGrpSpPr>
        <p:grpSpPr>
          <a:xfrm>
            <a:off x="-20260" y="5755657"/>
            <a:ext cx="12212260" cy="1118994"/>
            <a:chOff x="-20260" y="5755657"/>
            <a:chExt cx="12212260" cy="1118994"/>
          </a:xfrm>
        </p:grpSpPr>
        <p:sp>
          <p:nvSpPr>
            <p:cNvPr id="32" name="CuadroTexto 31">
              <a:extLst>
                <a:ext uri="{FF2B5EF4-FFF2-40B4-BE49-F238E27FC236}">
                  <a16:creationId xmlns:a16="http://schemas.microsoft.com/office/drawing/2014/main" id="{B4C3D00F-8897-1527-FA59-9509FF666D6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33" name="Título 1">
              <a:extLst>
                <a:ext uri="{FF2B5EF4-FFF2-40B4-BE49-F238E27FC236}">
                  <a16:creationId xmlns:a16="http://schemas.microsoft.com/office/drawing/2014/main" id="{BF8CE826-8291-44EE-BF22-C865C1891C24}"/>
                </a:ext>
              </a:extLst>
            </p:cNvPr>
            <p:cNvSpPr txBox="1">
              <a:spLocks/>
            </p:cNvSpPr>
            <p:nvPr/>
          </p:nvSpPr>
          <p:spPr>
            <a:xfrm>
              <a:off x="3108790" y="6045983"/>
              <a:ext cx="5141591"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14 de marzo de 2026</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
          <p:nvSpPr>
            <p:cNvPr id="34" name="Flecha: pentágono 33">
              <a:extLst>
                <a:ext uri="{FF2B5EF4-FFF2-40B4-BE49-F238E27FC236}">
                  <a16:creationId xmlns:a16="http://schemas.microsoft.com/office/drawing/2014/main" id="{322D46F5-7435-A54C-A434-D530AC9ECDC2}"/>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36" name="Imagen 35">
              <a:extLst>
                <a:ext uri="{FF2B5EF4-FFF2-40B4-BE49-F238E27FC236}">
                  <a16:creationId xmlns:a16="http://schemas.microsoft.com/office/drawing/2014/main" id="{9B180B15-964A-C793-BBF0-360446E093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37" name="Subtítulo 2">
              <a:extLst>
                <a:ext uri="{FF2B5EF4-FFF2-40B4-BE49-F238E27FC236}">
                  <a16:creationId xmlns:a16="http://schemas.microsoft.com/office/drawing/2014/main" id="{A669F20C-EA03-57AE-3193-0B947122FB90}"/>
                </a:ext>
              </a:extLst>
            </p:cNvPr>
            <p:cNvSpPr txBox="1">
              <a:spLocks/>
            </p:cNvSpPr>
            <p:nvPr/>
          </p:nvSpPr>
          <p:spPr>
            <a:xfrm>
              <a:off x="55357" y="6111020"/>
              <a:ext cx="2646279" cy="470081"/>
            </a:xfrm>
            <a:prstGeom prst="rect">
              <a:avLst/>
            </a:prstGeom>
          </p:spPr>
          <p:txBody>
            <a:bodyPr vert="horz" lIns="91440" tIns="45720" rIns="91440" bIns="45720" rtlCol="0">
              <a:normAutofit fontScale="925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Introducción</a:t>
              </a:r>
            </a:p>
          </p:txBody>
        </p:sp>
      </p:grpSp>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C340734-8A6C-0E82-C1CE-ACFFB5AB9E20}"/>
              </a:ext>
            </a:extLst>
          </p:cNvPr>
          <p:cNvSpPr txBox="1"/>
          <p:nvPr/>
        </p:nvSpPr>
        <p:spPr>
          <a:xfrm>
            <a:off x="-20260" y="4678439"/>
            <a:ext cx="6878320"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Describa el escenario complejo que pronto acontecerá</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pSp>
        <p:nvGrpSpPr>
          <p:cNvPr id="19" name="Grupo 18">
            <a:extLst>
              <a:ext uri="{FF2B5EF4-FFF2-40B4-BE49-F238E27FC236}">
                <a16:creationId xmlns:a16="http://schemas.microsoft.com/office/drawing/2014/main" id="{7349E2B5-AD24-1FCD-13BD-2404FA648B3F}"/>
              </a:ext>
            </a:extLst>
          </p:cNvPr>
          <p:cNvGrpSpPr/>
          <p:nvPr/>
        </p:nvGrpSpPr>
        <p:grpSpPr>
          <a:xfrm>
            <a:off x="-20260" y="5755657"/>
            <a:ext cx="12212260" cy="1118994"/>
            <a:chOff x="-20260" y="5755657"/>
            <a:chExt cx="12212260" cy="1118994"/>
          </a:xfrm>
        </p:grpSpPr>
        <p:sp>
          <p:nvSpPr>
            <p:cNvPr id="13" name="CuadroTexto 12">
              <a:extLst>
                <a:ext uri="{FF2B5EF4-FFF2-40B4-BE49-F238E27FC236}">
                  <a16:creationId xmlns:a16="http://schemas.microsoft.com/office/drawing/2014/main" id="{D40F701A-87ED-2E8F-E482-C323E86EE98D}"/>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6" name="Título 1">
              <a:extLst>
                <a:ext uri="{FF2B5EF4-FFF2-40B4-BE49-F238E27FC236}">
                  <a16:creationId xmlns:a16="http://schemas.microsoft.com/office/drawing/2014/main" id="{3BCF6E82-319A-0E65-1E5D-454E3CCE8E51}"/>
                </a:ext>
              </a:extLst>
            </p:cNvPr>
            <p:cNvSpPr txBox="1">
              <a:spLocks/>
            </p:cNvSpPr>
            <p:nvPr/>
          </p:nvSpPr>
          <p:spPr>
            <a:xfrm>
              <a:off x="3108793" y="6038820"/>
              <a:ext cx="5931297" cy="52286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Dos clases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7" name="Imagen 16">
              <a:extLst>
                <a:ext uri="{FF2B5EF4-FFF2-40B4-BE49-F238E27FC236}">
                  <a16:creationId xmlns:a16="http://schemas.microsoft.com/office/drawing/2014/main" id="{863B32B0-853A-155E-EC90-CCCF1C1EA2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8" name="Flecha: pentágono 17">
              <a:extLst>
                <a:ext uri="{FF2B5EF4-FFF2-40B4-BE49-F238E27FC236}">
                  <a16:creationId xmlns:a16="http://schemas.microsoft.com/office/drawing/2014/main" id="{52BE2186-3CFD-C1D0-446B-F01009DC8C20}"/>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0E3980FF-EA6E-F3E6-DD4F-17F74A886259}"/>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Domingo</a:t>
              </a:r>
            </a:p>
          </p:txBody>
        </p:sp>
      </p:grpSp>
      <p:graphicFrame>
        <p:nvGraphicFramePr>
          <p:cNvPr id="25" name="Diagrama 24">
            <a:extLst>
              <a:ext uri="{FF2B5EF4-FFF2-40B4-BE49-F238E27FC236}">
                <a16:creationId xmlns:a16="http://schemas.microsoft.com/office/drawing/2014/main" id="{6030CD6A-D43B-1DA4-798A-9B24D5C05F14}"/>
              </a:ext>
            </a:extLst>
          </p:cNvPr>
          <p:cNvGraphicFramePr/>
          <p:nvPr>
            <p:extLst>
              <p:ext uri="{D42A27DB-BD31-4B8C-83A1-F6EECF244321}">
                <p14:modId xmlns:p14="http://schemas.microsoft.com/office/powerpoint/2010/main" val="3600935086"/>
              </p:ext>
            </p:extLst>
          </p:nvPr>
        </p:nvGraphicFramePr>
        <p:xfrm>
          <a:off x="6583680" y="114502"/>
          <a:ext cx="5462544" cy="54676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Imagen 3">
            <a:extLst>
              <a:ext uri="{FF2B5EF4-FFF2-40B4-BE49-F238E27FC236}">
                <a16:creationId xmlns:a16="http://schemas.microsoft.com/office/drawing/2014/main" id="{CB99E74E-E072-94EE-03EA-8EF9EBBD1CFF}"/>
              </a:ext>
            </a:extLst>
          </p:cNvPr>
          <p:cNvPicPr>
            <a:picLocks noChangeAspect="1"/>
          </p:cNvPicPr>
          <p:nvPr/>
        </p:nvPicPr>
        <p:blipFill>
          <a:blip r:embed="rId9"/>
          <a:stretch>
            <a:fillRect/>
          </a:stretch>
        </p:blipFill>
        <p:spPr>
          <a:xfrm>
            <a:off x="-1" y="-20855"/>
            <a:ext cx="6441441" cy="4682643"/>
          </a:xfrm>
          <a:prstGeom prst="rect">
            <a:avLst/>
          </a:prstGeom>
        </p:spPr>
      </p:pic>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graphicEl>
                                              <a:dgm id="{EBB866DD-D083-4ED5-84F5-2F33000EBA5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graphicEl>
                                              <a:dgm id="{DE88F729-003C-480C-B2C6-A764B77E99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25"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CuadroTexto 8">
            <a:extLst>
              <a:ext uri="{FF2B5EF4-FFF2-40B4-BE49-F238E27FC236}">
                <a16:creationId xmlns:a16="http://schemas.microsoft.com/office/drawing/2014/main" id="{816CB22F-2E30-5476-9004-19CAFE5B21A5}"/>
              </a:ext>
            </a:extLst>
          </p:cNvPr>
          <p:cNvSpPr txBox="1"/>
          <p:nvPr/>
        </p:nvSpPr>
        <p:spPr>
          <a:xfrm>
            <a:off x="5603393" y="4159866"/>
            <a:ext cx="6475302" cy="1569660"/>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¿Cuál es la clave para obtener la protección de Dios en la crisis que se avecina?</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pSp>
        <p:nvGrpSpPr>
          <p:cNvPr id="11" name="Grupo 10">
            <a:extLst>
              <a:ext uri="{FF2B5EF4-FFF2-40B4-BE49-F238E27FC236}">
                <a16:creationId xmlns:a16="http://schemas.microsoft.com/office/drawing/2014/main" id="{C2D9A3EA-AE17-CD7B-70FF-1222EAE0CA71}"/>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D7ED63BD-78D8-E5E8-B36F-19E5DDA47F9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4" name="Título 1">
              <a:extLst>
                <a:ext uri="{FF2B5EF4-FFF2-40B4-BE49-F238E27FC236}">
                  <a16:creationId xmlns:a16="http://schemas.microsoft.com/office/drawing/2014/main" id="{397ED30F-4776-9851-7A7E-B2FD4F1DBBAD}"/>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Cuidado y protección</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5" name="Imagen 14">
              <a:extLst>
                <a:ext uri="{FF2B5EF4-FFF2-40B4-BE49-F238E27FC236}">
                  <a16:creationId xmlns:a16="http://schemas.microsoft.com/office/drawing/2014/main" id="{8B9D07FA-40A3-590A-15F4-E7186639DE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6" name="Flecha: pentágono 15">
              <a:extLst>
                <a:ext uri="{FF2B5EF4-FFF2-40B4-BE49-F238E27FC236}">
                  <a16:creationId xmlns:a16="http://schemas.microsoft.com/office/drawing/2014/main" id="{DF5F90B9-0181-7478-5B6F-E45FA3808E92}"/>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7" name="Subtítulo 2">
              <a:extLst>
                <a:ext uri="{FF2B5EF4-FFF2-40B4-BE49-F238E27FC236}">
                  <a16:creationId xmlns:a16="http://schemas.microsoft.com/office/drawing/2014/main" id="{ACA5E237-3C22-8B79-02C1-281C1B684412}"/>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10" name="Diagrama 9">
            <a:extLst>
              <a:ext uri="{FF2B5EF4-FFF2-40B4-BE49-F238E27FC236}">
                <a16:creationId xmlns:a16="http://schemas.microsoft.com/office/drawing/2014/main" id="{18DED925-DA60-5FAA-2697-4F9D3CDF4E38}"/>
              </a:ext>
            </a:extLst>
          </p:cNvPr>
          <p:cNvGraphicFramePr/>
          <p:nvPr>
            <p:extLst>
              <p:ext uri="{D42A27DB-BD31-4B8C-83A1-F6EECF244321}">
                <p14:modId xmlns:p14="http://schemas.microsoft.com/office/powerpoint/2010/main" val="2865761161"/>
              </p:ext>
            </p:extLst>
          </p:nvPr>
        </p:nvGraphicFramePr>
        <p:xfrm>
          <a:off x="113305" y="123456"/>
          <a:ext cx="5627095" cy="53758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 name="Imagen 1">
            <a:extLst>
              <a:ext uri="{FF2B5EF4-FFF2-40B4-BE49-F238E27FC236}">
                <a16:creationId xmlns:a16="http://schemas.microsoft.com/office/drawing/2014/main" id="{33F46D10-1E4C-CED5-1187-98A293B1FA86}"/>
              </a:ext>
            </a:extLst>
          </p:cNvPr>
          <p:cNvPicPr>
            <a:picLocks noChangeAspect="1"/>
          </p:cNvPicPr>
          <p:nvPr/>
        </p:nvPicPr>
        <p:blipFill>
          <a:blip r:embed="rId9"/>
          <a:srcRect l="10987" r="12664"/>
          <a:stretch>
            <a:fillRect/>
          </a:stretch>
        </p:blipFill>
        <p:spPr>
          <a:xfrm>
            <a:off x="5821680" y="-12006"/>
            <a:ext cx="6370320" cy="4171872"/>
          </a:xfrm>
          <a:prstGeom prst="rect">
            <a:avLst/>
          </a:prstGeom>
        </p:spPr>
      </p:pic>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10"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580B84E5-A871-8473-3D0E-759F6CDAFBE1}"/>
              </a:ext>
            </a:extLst>
          </p:cNvPr>
          <p:cNvPicPr>
            <a:picLocks noChangeAspect="1"/>
          </p:cNvPicPr>
          <p:nvPr/>
        </p:nvPicPr>
        <p:blipFill>
          <a:blip r:embed="rId3"/>
          <a:srcRect r="11888"/>
          <a:stretch>
            <a:fillRect/>
          </a:stretch>
        </p:blipFill>
        <p:spPr>
          <a:xfrm>
            <a:off x="1" y="2009505"/>
            <a:ext cx="6614160" cy="3884780"/>
          </a:xfrm>
          <a:prstGeom prst="rect">
            <a:avLst/>
          </a:prstGeom>
        </p:spPr>
      </p:pic>
      <p:sp>
        <p:nvSpPr>
          <p:cNvPr id="3" name="CuadroTexto 2">
            <a:extLst>
              <a:ext uri="{FF2B5EF4-FFF2-40B4-BE49-F238E27FC236}">
                <a16:creationId xmlns:a16="http://schemas.microsoft.com/office/drawing/2014/main" id="{BA153987-FF1E-182E-8994-71D7A5F8B14E}"/>
              </a:ext>
            </a:extLst>
          </p:cNvPr>
          <p:cNvSpPr txBox="1"/>
          <p:nvPr/>
        </p:nvSpPr>
        <p:spPr>
          <a:xfrm>
            <a:off x="1" y="-20858"/>
            <a:ext cx="6756399" cy="2062103"/>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En contraste con quienes tiene una mera profesión superficial, ¿qué es lo que distingue a los fieles creyentes de Dios? </a:t>
            </a:r>
            <a:endParaRPr lang="es-MX" sz="3200" b="1" dirty="0">
              <a:ln w="0"/>
              <a:latin typeface="Noto Sans ExtBd" panose="020B0902040504020204"/>
              <a:ea typeface="Noto Sans ExtBd" panose="020B0902040504020204" pitchFamily="34"/>
              <a:cs typeface="Noto Sans ExtBd" panose="020B0902040504020204" pitchFamily="34"/>
            </a:endParaRPr>
          </a:p>
        </p:txBody>
      </p:sp>
      <p:grpSp>
        <p:nvGrpSpPr>
          <p:cNvPr id="18" name="Grupo 17">
            <a:extLst>
              <a:ext uri="{FF2B5EF4-FFF2-40B4-BE49-F238E27FC236}">
                <a16:creationId xmlns:a16="http://schemas.microsoft.com/office/drawing/2014/main" id="{89636B61-AF73-576A-A18F-78E7CF7D6DBF}"/>
              </a:ext>
            </a:extLst>
          </p:cNvPr>
          <p:cNvGrpSpPr/>
          <p:nvPr/>
        </p:nvGrpSpPr>
        <p:grpSpPr>
          <a:xfrm>
            <a:off x="-20260" y="5755657"/>
            <a:ext cx="12212260" cy="1118994"/>
            <a:chOff x="-20260" y="5755657"/>
            <a:chExt cx="12212260" cy="1118994"/>
          </a:xfrm>
        </p:grpSpPr>
        <p:sp>
          <p:nvSpPr>
            <p:cNvPr id="19" name="CuadroTexto 18">
              <a:extLst>
                <a:ext uri="{FF2B5EF4-FFF2-40B4-BE49-F238E27FC236}">
                  <a16:creationId xmlns:a16="http://schemas.microsoft.com/office/drawing/2014/main" id="{87CA5EAC-4025-E610-D206-0717B81D8C4C}"/>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20" name="Título 1">
              <a:extLst>
                <a:ext uri="{FF2B5EF4-FFF2-40B4-BE49-F238E27FC236}">
                  <a16:creationId xmlns:a16="http://schemas.microsoft.com/office/drawing/2014/main" id="{16E237C1-E5F0-EC1D-75DB-FC1698B00ECF}"/>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Cuidado y protección</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21" name="Imagen 20">
              <a:extLst>
                <a:ext uri="{FF2B5EF4-FFF2-40B4-BE49-F238E27FC236}">
                  <a16:creationId xmlns:a16="http://schemas.microsoft.com/office/drawing/2014/main" id="{C4FEBDCB-76D8-4777-D67F-7B5D3EE2D3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22" name="Flecha: pentágono 21">
              <a:extLst>
                <a:ext uri="{FF2B5EF4-FFF2-40B4-BE49-F238E27FC236}">
                  <a16:creationId xmlns:a16="http://schemas.microsoft.com/office/drawing/2014/main" id="{6AE3EB27-4D6B-F76B-48FE-DFA16F17718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3" name="Subtítulo 2">
              <a:extLst>
                <a:ext uri="{FF2B5EF4-FFF2-40B4-BE49-F238E27FC236}">
                  <a16:creationId xmlns:a16="http://schemas.microsoft.com/office/drawing/2014/main" id="{D3017B97-D482-1AA9-12F1-DFF49C9C06C7}"/>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12" name="Diagrama 11">
            <a:extLst>
              <a:ext uri="{FF2B5EF4-FFF2-40B4-BE49-F238E27FC236}">
                <a16:creationId xmlns:a16="http://schemas.microsoft.com/office/drawing/2014/main" id="{55761992-BBC5-9F6D-2FDE-EF9C36D7700F}"/>
              </a:ext>
            </a:extLst>
          </p:cNvPr>
          <p:cNvGraphicFramePr/>
          <p:nvPr>
            <p:extLst>
              <p:ext uri="{D42A27DB-BD31-4B8C-83A1-F6EECF244321}">
                <p14:modId xmlns:p14="http://schemas.microsoft.com/office/powerpoint/2010/main" val="2110204849"/>
              </p:ext>
            </p:extLst>
          </p:nvPr>
        </p:nvGraphicFramePr>
        <p:xfrm>
          <a:off x="6756400" y="166765"/>
          <a:ext cx="5297055" cy="543265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graphicEl>
                                              <a:dgm id="{B8B01A48-5158-4B01-95A5-B542329FAA44}"/>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graphicEl>
                                              <a:dgm id="{382CD36A-3E34-4B81-8C4A-E26306AF1725}"/>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graphicEl>
                                              <a:dgm id="{A0E1A7E0-C695-4256-9F22-C68D3E88E4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12"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FD5B0C6-42F2-9135-A415-A90281E32350}"/>
              </a:ext>
            </a:extLst>
          </p:cNvPr>
          <p:cNvPicPr>
            <a:picLocks noChangeAspect="1"/>
          </p:cNvPicPr>
          <p:nvPr/>
        </p:nvPicPr>
        <p:blipFill>
          <a:blip r:embed="rId3"/>
          <a:srcRect l="2999"/>
          <a:stretch>
            <a:fillRect/>
          </a:stretch>
        </p:blipFill>
        <p:spPr>
          <a:xfrm>
            <a:off x="5795419" y="1674"/>
            <a:ext cx="6396580" cy="3707510"/>
          </a:xfrm>
          <a:prstGeom prst="rect">
            <a:avLst/>
          </a:prstGeom>
        </p:spPr>
      </p:pic>
      <p:sp>
        <p:nvSpPr>
          <p:cNvPr id="5" name="CuadroTexto 4">
            <a:extLst>
              <a:ext uri="{FF2B5EF4-FFF2-40B4-BE49-F238E27FC236}">
                <a16:creationId xmlns:a16="http://schemas.microsoft.com/office/drawing/2014/main" id="{CC340734-8A6C-0E82-C1CE-ACFFB5AB9E20}"/>
              </a:ext>
            </a:extLst>
          </p:cNvPr>
          <p:cNvSpPr txBox="1"/>
          <p:nvPr/>
        </p:nvSpPr>
        <p:spPr>
          <a:xfrm>
            <a:off x="5795420" y="3709183"/>
            <a:ext cx="6396580" cy="2062103"/>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Sofonías revela la gran esperanza y la misión en favor del pueblo fiel de Dios en todo el mundo? </a:t>
            </a:r>
            <a:endParaRPr lang="es-MX" sz="3200" b="1" dirty="0">
              <a:ln w="0"/>
              <a:latin typeface="Noto Sans ExtBd" panose="020B0902040504020204"/>
              <a:ea typeface="Noto Sans ExtBd" panose="020B0902040504020204" pitchFamily="34"/>
              <a:cs typeface="Noto Sans ExtBd" panose="020B0902040504020204" pitchFamily="34"/>
            </a:endParaRPr>
          </a:p>
        </p:txBody>
      </p:sp>
      <p:grpSp>
        <p:nvGrpSpPr>
          <p:cNvPr id="13" name="Grupo 12">
            <a:extLst>
              <a:ext uri="{FF2B5EF4-FFF2-40B4-BE49-F238E27FC236}">
                <a16:creationId xmlns:a16="http://schemas.microsoft.com/office/drawing/2014/main" id="{634AF310-3462-69D6-75EC-1091390C0430}"/>
              </a:ext>
            </a:extLst>
          </p:cNvPr>
          <p:cNvGrpSpPr/>
          <p:nvPr/>
        </p:nvGrpSpPr>
        <p:grpSpPr>
          <a:xfrm>
            <a:off x="-20260" y="5755657"/>
            <a:ext cx="12212260" cy="1118994"/>
            <a:chOff x="-20260" y="5755657"/>
            <a:chExt cx="12212260" cy="1118994"/>
          </a:xfrm>
        </p:grpSpPr>
        <p:sp>
          <p:nvSpPr>
            <p:cNvPr id="14" name="CuadroTexto 13">
              <a:extLst>
                <a:ext uri="{FF2B5EF4-FFF2-40B4-BE49-F238E27FC236}">
                  <a16:creationId xmlns:a16="http://schemas.microsoft.com/office/drawing/2014/main" id="{DFB52B49-D73B-448A-2CB2-2965A58CD47B}"/>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5" name="Título 1">
              <a:extLst>
                <a:ext uri="{FF2B5EF4-FFF2-40B4-BE49-F238E27FC236}">
                  <a16:creationId xmlns:a16="http://schemas.microsoft.com/office/drawing/2014/main" id="{DFBF7428-104C-B4B2-10CC-D4EC4F6EC61F}"/>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Cuidado y protección</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6" name="Imagen 15">
              <a:extLst>
                <a:ext uri="{FF2B5EF4-FFF2-40B4-BE49-F238E27FC236}">
                  <a16:creationId xmlns:a16="http://schemas.microsoft.com/office/drawing/2014/main" id="{2BC79857-87A2-5D00-9223-5F255801B5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7" name="Flecha: pentágono 16">
              <a:extLst>
                <a:ext uri="{FF2B5EF4-FFF2-40B4-BE49-F238E27FC236}">
                  <a16:creationId xmlns:a16="http://schemas.microsoft.com/office/drawing/2014/main" id="{0D4002F5-7524-2E76-DC66-724713A7E229}"/>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8" name="Subtítulo 2">
              <a:extLst>
                <a:ext uri="{FF2B5EF4-FFF2-40B4-BE49-F238E27FC236}">
                  <a16:creationId xmlns:a16="http://schemas.microsoft.com/office/drawing/2014/main" id="{F9242B28-4DB5-2A31-2A7F-FAB21C0A4F01}"/>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11" name="Diagrama 10">
            <a:extLst>
              <a:ext uri="{FF2B5EF4-FFF2-40B4-BE49-F238E27FC236}">
                <a16:creationId xmlns:a16="http://schemas.microsoft.com/office/drawing/2014/main" id="{3231F016-A005-35B5-8068-BB47603A6DA5}"/>
              </a:ext>
            </a:extLst>
          </p:cNvPr>
          <p:cNvGraphicFramePr/>
          <p:nvPr>
            <p:extLst>
              <p:ext uri="{D42A27DB-BD31-4B8C-83A1-F6EECF244321}">
                <p14:modId xmlns:p14="http://schemas.microsoft.com/office/powerpoint/2010/main" val="2957866837"/>
              </p:ext>
            </p:extLst>
          </p:nvPr>
        </p:nvGraphicFramePr>
        <p:xfrm>
          <a:off x="66095" y="164520"/>
          <a:ext cx="5907985" cy="532848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dgm id="{680B4DF0-7777-449B-8BC5-128CB95E23D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graphicEl>
                                              <a:dgm id="{A56FA087-F3E2-4A96-8037-C4ACABD8494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graphicEl>
                                              <a:dgm id="{EEABFEA6-5D8E-4B4B-B2C9-30FF763E556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1"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90F6083-59BD-0C15-359C-B0D50E80149B}"/>
              </a:ext>
            </a:extLst>
          </p:cNvPr>
          <p:cNvPicPr>
            <a:picLocks noChangeAspect="1"/>
          </p:cNvPicPr>
          <p:nvPr/>
        </p:nvPicPr>
        <p:blipFill>
          <a:blip r:embed="rId3"/>
          <a:srcRect l="10015" r="54488"/>
          <a:stretch>
            <a:fillRect/>
          </a:stretch>
        </p:blipFill>
        <p:spPr>
          <a:xfrm>
            <a:off x="-1" y="3006"/>
            <a:ext cx="2976693" cy="4721652"/>
          </a:xfrm>
          <a:prstGeom prst="rect">
            <a:avLst/>
          </a:prstGeom>
        </p:spPr>
      </p:pic>
      <p:sp>
        <p:nvSpPr>
          <p:cNvPr id="2" name="CuadroTexto 1">
            <a:extLst>
              <a:ext uri="{FF2B5EF4-FFF2-40B4-BE49-F238E27FC236}">
                <a16:creationId xmlns:a16="http://schemas.microsoft.com/office/drawing/2014/main" id="{67B2C686-658D-FA1F-D695-7FDA23AA8129}"/>
              </a:ext>
            </a:extLst>
          </p:cNvPr>
          <p:cNvSpPr txBox="1"/>
          <p:nvPr/>
        </p:nvSpPr>
        <p:spPr>
          <a:xfrm>
            <a:off x="93519" y="4691605"/>
            <a:ext cx="12004962" cy="1077218"/>
          </a:xfrm>
          <a:prstGeom prst="rect">
            <a:avLst/>
          </a:prstGeom>
          <a:noFill/>
        </p:spPr>
        <p:txBody>
          <a:bodyPr wrap="square">
            <a:spAutoFit/>
          </a:bodyPr>
          <a:lstStyle/>
          <a:p>
            <a:pPr lvl="0">
              <a:tabLst>
                <a:tab pos="1435100" algn="l"/>
                <a:tab pos="3771900" algn="l"/>
              </a:tabLst>
            </a:pPr>
            <a:r>
              <a:rPr lang="es-ES" sz="3200" dirty="0">
                <a:ln w="0"/>
                <a:latin typeface="Noto Sans ExtBd" panose="020B0902040504020204"/>
              </a:rPr>
              <a:t>¿Qué descripciones revelan la profundidad del amor de Dios por sus hijos, y cómo hemos de reflejarlo</a:t>
            </a: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11" name="Grupo 10">
            <a:extLst>
              <a:ext uri="{FF2B5EF4-FFF2-40B4-BE49-F238E27FC236}">
                <a16:creationId xmlns:a16="http://schemas.microsoft.com/office/drawing/2014/main" id="{B3F1027D-96B9-D239-F5AC-EEE2CE125445}"/>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CC266359-9DC2-C5D4-3DF3-671CCBF1E39E}"/>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3" name="Título 1">
              <a:extLst>
                <a:ext uri="{FF2B5EF4-FFF2-40B4-BE49-F238E27FC236}">
                  <a16:creationId xmlns:a16="http://schemas.microsoft.com/office/drawing/2014/main" id="{135AE249-2CD5-C726-ED29-64725FC3DEBF}"/>
                </a:ext>
              </a:extLst>
            </p:cNvPr>
            <p:cNvSpPr txBox="1">
              <a:spLocks/>
            </p:cNvSpPr>
            <p:nvPr/>
          </p:nvSpPr>
          <p:spPr>
            <a:xfrm>
              <a:off x="3108793" y="6068135"/>
              <a:ext cx="5827097"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Consuelo para los pocos fieles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FCF970ED-D97E-DE90-84ED-C938D0DA16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EA06B0AC-64E5-3836-F6F7-42342456EBB0}"/>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26E17319-6E46-A8E0-AD17-C19CAC96CC23}"/>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graphicFrame>
        <p:nvGraphicFramePr>
          <p:cNvPr id="5" name="Diagrama 4">
            <a:extLst>
              <a:ext uri="{FF2B5EF4-FFF2-40B4-BE49-F238E27FC236}">
                <a16:creationId xmlns:a16="http://schemas.microsoft.com/office/drawing/2014/main" id="{8455E001-9FFB-8CE4-D4FB-7CEF55D0609B}"/>
              </a:ext>
            </a:extLst>
          </p:cNvPr>
          <p:cNvGraphicFramePr/>
          <p:nvPr>
            <p:extLst>
              <p:ext uri="{D42A27DB-BD31-4B8C-83A1-F6EECF244321}">
                <p14:modId xmlns:p14="http://schemas.microsoft.com/office/powerpoint/2010/main" val="1814144400"/>
              </p:ext>
            </p:extLst>
          </p:nvPr>
        </p:nvGraphicFramePr>
        <p:xfrm>
          <a:off x="3085962" y="437323"/>
          <a:ext cx="8781811" cy="444991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600725F7-C10E-4F55-ADE7-5FD1A7625C49}"/>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6BC8B5A8-B0AD-44EF-966C-82EEF7D2AFDB}"/>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graphicEl>
                                              <a:dgm id="{C16FA311-1A6B-41BD-8920-954F5966D096}"/>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CB7F3DD4-B914-485B-8D73-F737E38B94BB}"/>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graphicEl>
                                              <a:dgm id="{05920144-7703-48CD-9EF6-A3C34B61601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Así era la personalidad de Jesucristo según las Escrituras">
            <a:extLst>
              <a:ext uri="{FF2B5EF4-FFF2-40B4-BE49-F238E27FC236}">
                <a16:creationId xmlns:a16="http://schemas.microsoft.com/office/drawing/2014/main" id="{FD35895B-B7FA-A61E-7C4B-027C834FAF9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882" r="29089"/>
          <a:stretch>
            <a:fillRect/>
          </a:stretch>
        </p:blipFill>
        <p:spPr bwMode="auto">
          <a:xfrm>
            <a:off x="7701124" y="1322740"/>
            <a:ext cx="4490876" cy="4502231"/>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CC340734-8A6C-0E82-C1CE-ACFFB5AB9E20}"/>
              </a:ext>
            </a:extLst>
          </p:cNvPr>
          <p:cNvSpPr txBox="1"/>
          <p:nvPr/>
        </p:nvSpPr>
        <p:spPr>
          <a:xfrm>
            <a:off x="93519" y="40495"/>
            <a:ext cx="11968456"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Amplíe más sobre el tierno cuidado de Dios por sus hijos perseguidos porque rehúsan quebrantar su ley de libertad</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27B1FB54-FBF4-F611-9F05-9E9F936B883D}"/>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07DDBDF8-C0B4-1DC2-5775-A0D1EC6927F2}"/>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005C6BA0-19DE-05DF-86BC-5F2AB6C2BEB3}"/>
                </a:ext>
              </a:extLst>
            </p:cNvPr>
            <p:cNvSpPr txBox="1">
              <a:spLocks/>
            </p:cNvSpPr>
            <p:nvPr/>
          </p:nvSpPr>
          <p:spPr>
            <a:xfrm>
              <a:off x="3108794" y="6068135"/>
              <a:ext cx="5578006"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Consuelo para los pocos fieles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D90E19B4-EF88-6E86-06C7-A2D4223051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C047FFA3-C51E-FB79-A2C1-79005119820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64182747-8FD4-DE15-DC49-9EC2C587F7D0}"/>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graphicFrame>
        <p:nvGraphicFramePr>
          <p:cNvPr id="4" name="Diagrama 3">
            <a:extLst>
              <a:ext uri="{FF2B5EF4-FFF2-40B4-BE49-F238E27FC236}">
                <a16:creationId xmlns:a16="http://schemas.microsoft.com/office/drawing/2014/main" id="{BE1A460B-76B6-FC11-50A4-C10D4F678C13}"/>
              </a:ext>
            </a:extLst>
          </p:cNvPr>
          <p:cNvGraphicFramePr/>
          <p:nvPr>
            <p:extLst>
              <p:ext uri="{D42A27DB-BD31-4B8C-83A1-F6EECF244321}">
                <p14:modId xmlns:p14="http://schemas.microsoft.com/office/powerpoint/2010/main" val="920227091"/>
              </p:ext>
            </p:extLst>
          </p:nvPr>
        </p:nvGraphicFramePr>
        <p:xfrm>
          <a:off x="308885" y="1626806"/>
          <a:ext cx="7176874" cy="402215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97B5C763-412E-4B29-AA78-FAD1AF27B57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BD79BB84-1C4F-4D30-B84E-BDD99DE27A3A}"/>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716B3247-E160-4316-A579-EE46699FEB52}"/>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B652EF92-DF0E-471F-B084-40FD6BC4295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4"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e y obediencia - CBI Medellín">
            <a:extLst>
              <a:ext uri="{FF2B5EF4-FFF2-40B4-BE49-F238E27FC236}">
                <a16:creationId xmlns:a16="http://schemas.microsoft.com/office/drawing/2014/main" id="{98E92504-C43A-E490-233E-DE5ED3246F4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196" t="19654" r="19878" b="21412"/>
          <a:stretch>
            <a:fillRect/>
          </a:stretch>
        </p:blipFill>
        <p:spPr bwMode="auto">
          <a:xfrm>
            <a:off x="0" y="2050560"/>
            <a:ext cx="6817360" cy="3771277"/>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10" name="CuadroTexto 9">
            <a:extLst>
              <a:ext uri="{FF2B5EF4-FFF2-40B4-BE49-F238E27FC236}">
                <a16:creationId xmlns:a16="http://schemas.microsoft.com/office/drawing/2014/main" id="{B4EF2989-0A9A-281E-0523-3F43A5039A60}"/>
              </a:ext>
            </a:extLst>
          </p:cNvPr>
          <p:cNvSpPr txBox="1"/>
          <p:nvPr/>
        </p:nvSpPr>
        <p:spPr>
          <a:xfrm>
            <a:off x="9095" y="0"/>
            <a:ext cx="6996545" cy="2062103"/>
          </a:xfrm>
          <a:prstGeom prst="rect">
            <a:avLst/>
          </a:prstGeom>
          <a:noFill/>
        </p:spPr>
        <p:txBody>
          <a:bodyPr wrap="square">
            <a:spAutoFit/>
          </a:bodyPr>
          <a:lstStyle/>
          <a:p>
            <a:pP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Cuando Hageo fue llamado a ser profeta, ¿qué acontecía y qué debemos aprender de esa situación?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843FE2C-E3BE-C134-DD4A-C410C7FF31C4}"/>
              </a:ext>
            </a:extLst>
          </p:cNvPr>
          <p:cNvGrpSpPr/>
          <p:nvPr/>
        </p:nvGrpSpPr>
        <p:grpSpPr>
          <a:xfrm>
            <a:off x="-20260" y="5755657"/>
            <a:ext cx="12212260" cy="1118994"/>
            <a:chOff x="-20260" y="5755657"/>
            <a:chExt cx="12212260" cy="1118994"/>
          </a:xfrm>
        </p:grpSpPr>
        <p:sp>
          <p:nvSpPr>
            <p:cNvPr id="5" name="CuadroTexto 4">
              <a:extLst>
                <a:ext uri="{FF2B5EF4-FFF2-40B4-BE49-F238E27FC236}">
                  <a16:creationId xmlns:a16="http://schemas.microsoft.com/office/drawing/2014/main" id="{8446C362-5C7E-5753-8BAC-6AE6B39A7F6E}"/>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6" name="Título 1">
              <a:extLst>
                <a:ext uri="{FF2B5EF4-FFF2-40B4-BE49-F238E27FC236}">
                  <a16:creationId xmlns:a16="http://schemas.microsoft.com/office/drawing/2014/main" id="{C945902F-8E2A-E1ED-C879-F5DFA92771A0}"/>
                </a:ext>
              </a:extLst>
            </p:cNvPr>
            <p:cNvSpPr txBox="1">
              <a:spLocks/>
            </p:cNvSpPr>
            <p:nvPr/>
          </p:nvSpPr>
          <p:spPr>
            <a:xfrm>
              <a:off x="3108794" y="6068135"/>
              <a:ext cx="5547526"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Considerando nuestros caminos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7" name="Imagen 6">
              <a:extLst>
                <a:ext uri="{FF2B5EF4-FFF2-40B4-BE49-F238E27FC236}">
                  <a16:creationId xmlns:a16="http://schemas.microsoft.com/office/drawing/2014/main" id="{887822E2-D496-09A8-0ADF-B890386D5E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4" name="Flecha: pentágono 13">
              <a:extLst>
                <a:ext uri="{FF2B5EF4-FFF2-40B4-BE49-F238E27FC236}">
                  <a16:creationId xmlns:a16="http://schemas.microsoft.com/office/drawing/2014/main" id="{36A1AD79-E437-99BF-1A7B-F15C5E972B8C}"/>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5" name="Subtítulo 2">
              <a:extLst>
                <a:ext uri="{FF2B5EF4-FFF2-40B4-BE49-F238E27FC236}">
                  <a16:creationId xmlns:a16="http://schemas.microsoft.com/office/drawing/2014/main" id="{DE6369E5-90F7-6312-024F-5E59EEE2F6DA}"/>
                </a:ext>
              </a:extLst>
            </p:cNvPr>
            <p:cNvSpPr txBox="1">
              <a:spLocks/>
            </p:cNvSpPr>
            <p:nvPr/>
          </p:nvSpPr>
          <p:spPr>
            <a:xfrm>
              <a:off x="93519" y="6087307"/>
              <a:ext cx="2053094" cy="508045"/>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graphicFrame>
        <p:nvGraphicFramePr>
          <p:cNvPr id="3" name="Diagrama 2">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3868370783"/>
              </p:ext>
            </p:extLst>
          </p:nvPr>
        </p:nvGraphicFramePr>
        <p:xfrm>
          <a:off x="7005640" y="221122"/>
          <a:ext cx="5114016" cy="534091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EB05ED16-170E-4ABA-A9FC-1E534D3C800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dgm id="{812116EE-53DE-498E-8E86-AA93E94C6B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Graphic spid="3"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900F5E3E-B117-3908-5830-E467A58D23F5}"/>
              </a:ext>
            </a:extLst>
          </p:cNvPr>
          <p:cNvPicPr>
            <a:picLocks noChangeAspect="1"/>
          </p:cNvPicPr>
          <p:nvPr/>
        </p:nvPicPr>
        <p:blipFill>
          <a:blip r:embed="rId3"/>
          <a:stretch>
            <a:fillRect/>
          </a:stretch>
        </p:blipFill>
        <p:spPr>
          <a:xfrm>
            <a:off x="4876800" y="1684040"/>
            <a:ext cx="7315200" cy="4114800"/>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4828056" y="88249"/>
            <a:ext cx="7315200" cy="1569660"/>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llamado es hecho a los que están distraídos por intereses mundanales?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6025046"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Considerando nuestros caminos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9" y="6087307"/>
              <a:ext cx="2053094" cy="508045"/>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graphicFrame>
        <p:nvGraphicFramePr>
          <p:cNvPr id="9" name="Diagrama 8">
            <a:extLst>
              <a:ext uri="{FF2B5EF4-FFF2-40B4-BE49-F238E27FC236}">
                <a16:creationId xmlns:a16="http://schemas.microsoft.com/office/drawing/2014/main" id="{DE6C604E-01A3-79F0-531B-1E2B68924FBF}"/>
              </a:ext>
            </a:extLst>
          </p:cNvPr>
          <p:cNvGraphicFramePr/>
          <p:nvPr>
            <p:extLst>
              <p:ext uri="{D42A27DB-BD31-4B8C-83A1-F6EECF244321}">
                <p14:modId xmlns:p14="http://schemas.microsoft.com/office/powerpoint/2010/main" val="254549489"/>
              </p:ext>
            </p:extLst>
          </p:nvPr>
        </p:nvGraphicFramePr>
        <p:xfrm>
          <a:off x="133150" y="252486"/>
          <a:ext cx="4590241" cy="534567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9"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0E2C054-41A7-5D41-CC0B-725F7292AA4A}"/>
              </a:ext>
            </a:extLst>
          </p:cNvPr>
          <p:cNvPicPr>
            <a:picLocks noChangeAspect="1"/>
          </p:cNvPicPr>
          <p:nvPr/>
        </p:nvPicPr>
        <p:blipFill>
          <a:blip r:embed="rId3"/>
          <a:srcRect b="23025"/>
          <a:stretch>
            <a:fillRect/>
          </a:stretch>
        </p:blipFill>
        <p:spPr>
          <a:xfrm>
            <a:off x="4013389" y="2812851"/>
            <a:ext cx="8178611" cy="3541198"/>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93519" y="3157507"/>
            <a:ext cx="3919870" cy="2554545"/>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¿Cómo el remanente obtuvo la victoria en el corazón y en la acción?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Considerando nuestros caminos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9" y="6087307"/>
              <a:ext cx="2231130"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graphicFrame>
        <p:nvGraphicFramePr>
          <p:cNvPr id="8" name="Diagrama 7">
            <a:extLst>
              <a:ext uri="{FF2B5EF4-FFF2-40B4-BE49-F238E27FC236}">
                <a16:creationId xmlns:a16="http://schemas.microsoft.com/office/drawing/2014/main" id="{CE117624-936C-84C5-8481-11CB0835C3C6}"/>
              </a:ext>
            </a:extLst>
          </p:cNvPr>
          <p:cNvGraphicFramePr/>
          <p:nvPr>
            <p:extLst>
              <p:ext uri="{D42A27DB-BD31-4B8C-83A1-F6EECF244321}">
                <p14:modId xmlns:p14="http://schemas.microsoft.com/office/powerpoint/2010/main" val="3521803507"/>
              </p:ext>
            </p:extLst>
          </p:nvPr>
        </p:nvGraphicFramePr>
        <p:xfrm>
          <a:off x="384579" y="296311"/>
          <a:ext cx="11422841" cy="229512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236635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A431DB60-5DE3-4C10-B9A3-17D03996497C}"/>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8A1F730C-8365-409B-95C1-8AD243BD758E}"/>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graphicEl>
                                              <a:dgm id="{0816F1E6-65DE-4EDC-9DA2-A6F68199947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8"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861FEC19-431E-263B-EA87-8D01BF3D3C5F}"/>
              </a:ext>
            </a:extLst>
          </p:cNvPr>
          <p:cNvPicPr>
            <a:picLocks noChangeAspect="1"/>
          </p:cNvPicPr>
          <p:nvPr/>
        </p:nvPicPr>
        <p:blipFill>
          <a:blip r:embed="rId3"/>
          <a:srcRect l="6442" r="15303"/>
          <a:stretch>
            <a:fillRect/>
          </a:stretch>
        </p:blipFill>
        <p:spPr>
          <a:xfrm>
            <a:off x="0" y="1093869"/>
            <a:ext cx="7030720" cy="4874490"/>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93519" y="0"/>
            <a:ext cx="12098481"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Explique el plan de Dios para el segundo templo que estaba por construirse</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5242726"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Glorioso en forma diferente</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Jueves</a:t>
              </a:r>
            </a:p>
          </p:txBody>
        </p:sp>
      </p:grpSp>
      <p:graphicFrame>
        <p:nvGraphicFramePr>
          <p:cNvPr id="13" name="Diagrama 12">
            <a:extLst>
              <a:ext uri="{FF2B5EF4-FFF2-40B4-BE49-F238E27FC236}">
                <a16:creationId xmlns:a16="http://schemas.microsoft.com/office/drawing/2014/main" id="{F58E05A2-9C74-FEC3-4504-83DAF58912C8}"/>
              </a:ext>
            </a:extLst>
          </p:cNvPr>
          <p:cNvGraphicFramePr/>
          <p:nvPr>
            <p:extLst>
              <p:ext uri="{D42A27DB-BD31-4B8C-83A1-F6EECF244321}">
                <p14:modId xmlns:p14="http://schemas.microsoft.com/office/powerpoint/2010/main" val="650214817"/>
              </p:ext>
            </p:extLst>
          </p:nvPr>
        </p:nvGraphicFramePr>
        <p:xfrm>
          <a:off x="7152651" y="672575"/>
          <a:ext cx="4874721" cy="534567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530273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3"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715052" y="381783"/>
            <a:ext cx="2419278"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dirty="0">
                <a:solidFill>
                  <a:schemeClr val="tx1"/>
                </a:solidFill>
                <a:latin typeface="Eras Demi ITC" panose="020B0805030504020804" pitchFamily="34" charset="0"/>
              </a:rPr>
              <a:t>El plan de Dios para el segundo templo fue mostrar que su verdadera gloria no estaría en la magnificencia externa, sino en la presencia de Cristo mismo, el “Deseado de todas las naciones”, cuya enseñanza y milagros hicieron que este santuario superara en honra espiritual al de Salomón.</a:t>
            </a:r>
          </a:p>
        </p:txBody>
      </p:sp>
      <p:sp>
        <p:nvSpPr>
          <p:cNvPr id="22" name="Rectángulo: esquinas superiores redondeadas 21"/>
          <p:cNvSpPr/>
          <p:nvPr/>
        </p:nvSpPr>
        <p:spPr>
          <a:xfrm>
            <a:off x="37409" y="381783"/>
            <a:ext cx="2318970"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dirty="0">
                <a:solidFill>
                  <a:schemeClr val="tx1"/>
                </a:solidFill>
                <a:latin typeface="Eras Demi ITC" panose="020B0805030504020804" pitchFamily="34" charset="0"/>
              </a:rPr>
              <a:t>El escenario que describe Sofonías anuncia juicios inminentes y una proclamación clara de la verdad, llamando al pueblo de Dios a purificarse y preparar el camino del Señor bajo la guía del Espíritu Santo, para que la obra avance hasta que toda la tierra sea amonestada y llegue el fin.</a:t>
            </a:r>
          </a:p>
        </p:txBody>
      </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2"/>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3"/>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393376" y="381783"/>
            <a:ext cx="2438329"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dirty="0">
                <a:solidFill>
                  <a:schemeClr val="tx1"/>
                </a:solidFill>
                <a:latin typeface="Eras Demi ITC" panose="020B0805030504020804" pitchFamily="34" charset="0"/>
              </a:rPr>
              <a:t>La clave de la protección y la esperanza revelada por Sofonías es que un pueblo humilde y obediente, que refleja pureza y verdad, es llamado a proclamar con gozo el evangelio al mundo, confiando en que Dios está en medio de ellos para fortalecerlos y guardarlos.</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4"/>
          <a:srcRect t="28617" r="29360" b="12577"/>
          <a:stretch/>
        </p:blipFill>
        <p:spPr>
          <a:xfrm>
            <a:off x="2393376" y="6224"/>
            <a:ext cx="521095" cy="598715"/>
          </a:xfrm>
          <a:prstGeom prst="rect">
            <a:avLst/>
          </a:prstGeom>
        </p:spPr>
      </p:pic>
      <p:sp>
        <p:nvSpPr>
          <p:cNvPr id="24" name="Rectángulo: esquinas superiores redondeadas 23"/>
          <p:cNvSpPr/>
          <p:nvPr/>
        </p:nvSpPr>
        <p:spPr>
          <a:xfrm>
            <a:off x="4864135" y="381783"/>
            <a:ext cx="2390746"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dirty="0">
                <a:solidFill>
                  <a:schemeClr val="tx1"/>
                </a:solidFill>
                <a:latin typeface="Eras Demi ITC" panose="020B0805030504020804" pitchFamily="34" charset="0"/>
              </a:rPr>
              <a:t>Dios muestra su tierno cuidado hacia los fieles perseguidos al sellarlos con la marca de la verdad por medio del Espíritu Santo, protegiendo a quienes claman contra las abominaciones y aman su pureza, asegurando que sean preservados como su remanente en medio de la crisis final.</a:t>
            </a: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5"/>
          <a:srcRect t="26439" r="396" b="13325"/>
          <a:stretch/>
        </p:blipFill>
        <p:spPr>
          <a:xfrm>
            <a:off x="4799276" y="-486"/>
            <a:ext cx="570800" cy="609601"/>
          </a:xfrm>
          <a:prstGeom prst="rect">
            <a:avLst/>
          </a:prstGeom>
        </p:spPr>
      </p:pic>
      <p:sp>
        <p:nvSpPr>
          <p:cNvPr id="25" name="Rectángulo: esquinas superiores redondeadas 24"/>
          <p:cNvSpPr/>
          <p:nvPr/>
        </p:nvSpPr>
        <p:spPr>
          <a:xfrm>
            <a:off x="7291878" y="381783"/>
            <a:ext cx="2390746"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dirty="0">
                <a:solidFill>
                  <a:schemeClr val="tx1"/>
                </a:solidFill>
                <a:latin typeface="Eras Demi ITC" panose="020B0805030504020804" pitchFamily="34" charset="0"/>
              </a:rPr>
              <a:t>El mensaje de Hageo nos recuerda que cuando el pueblo se distrae con intereses mundanales y abandona la obra de Dios, pierde su prosperidad, pero cuando el remanente obedece con fe y perseverancia, el Señor transforma la reprensión en ánimo y confirma su presencia entre ellos.</a:t>
            </a: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6"/>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3" name="Grupo 2">
            <a:extLst>
              <a:ext uri="{FF2B5EF4-FFF2-40B4-BE49-F238E27FC236}">
                <a16:creationId xmlns:a16="http://schemas.microsoft.com/office/drawing/2014/main" id="{70AC2652-3E00-C4B9-DF1D-D3485B944227}"/>
              </a:ext>
            </a:extLst>
          </p:cNvPr>
          <p:cNvGrpSpPr/>
          <p:nvPr/>
        </p:nvGrpSpPr>
        <p:grpSpPr>
          <a:xfrm>
            <a:off x="-20260" y="5755657"/>
            <a:ext cx="12212260" cy="1118994"/>
            <a:chOff x="-20260" y="5755657"/>
            <a:chExt cx="12212260" cy="1118994"/>
          </a:xfrm>
        </p:grpSpPr>
        <p:sp>
          <p:nvSpPr>
            <p:cNvPr id="5" name="CuadroTexto 4">
              <a:extLst>
                <a:ext uri="{FF2B5EF4-FFF2-40B4-BE49-F238E27FC236}">
                  <a16:creationId xmlns:a16="http://schemas.microsoft.com/office/drawing/2014/main" id="{860E05CE-B009-8902-92D1-F3C2974CC137}"/>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6" name="Título 1">
              <a:extLst>
                <a:ext uri="{FF2B5EF4-FFF2-40B4-BE49-F238E27FC236}">
                  <a16:creationId xmlns:a16="http://schemas.microsoft.com/office/drawing/2014/main" id="{017C7A12-1F96-D5FF-28B1-AD8FC94C7B25}"/>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2" name="Imagen 11">
              <a:extLst>
                <a:ext uri="{FF2B5EF4-FFF2-40B4-BE49-F238E27FC236}">
                  <a16:creationId xmlns:a16="http://schemas.microsoft.com/office/drawing/2014/main" id="{3A9311EC-F775-544D-F64C-005804155B6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3" name="Flecha: pentágono 12">
              <a:extLst>
                <a:ext uri="{FF2B5EF4-FFF2-40B4-BE49-F238E27FC236}">
                  <a16:creationId xmlns:a16="http://schemas.microsoft.com/office/drawing/2014/main" id="{84B18080-35AC-21EC-1FB0-9464184B7853}"/>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DDB19AA7-577C-57F6-8FE2-5561610BB7BD}"/>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Resumen</a:t>
              </a:r>
            </a:p>
          </p:txBody>
        </p:sp>
      </p:grpSp>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506479" y="3322969"/>
            <a:ext cx="6358318" cy="1477328"/>
          </a:xfrm>
          <a:prstGeom prst="rect">
            <a:avLst/>
          </a:prstGeom>
        </p:spPr>
        <p:txBody>
          <a:bodyPr wrap="square">
            <a:spAutoFit/>
          </a:bodyPr>
          <a:lstStyle/>
          <a:p>
            <a:pPr algn="ctr"/>
            <a:r>
              <a:rPr lang="es-ES" sz="3000" dirty="0">
                <a:solidFill>
                  <a:schemeClr val="accent4">
                    <a:lumMod val="75000"/>
                  </a:schemeClr>
                </a:solidFill>
                <a:latin typeface="Eras Demi ITC" panose="020B0805030504020804" pitchFamily="34" charset="0"/>
              </a:rPr>
              <a:t>¡Decido velar en oración, estudiar la verdad y testificar con valentía para la gloria de Dios!</a:t>
            </a:r>
            <a:endParaRPr lang="es-MX" sz="30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449948" y="609834"/>
            <a:ext cx="6358318" cy="2400657"/>
          </a:xfrm>
          <a:prstGeom prst="rect">
            <a:avLst/>
          </a:prstGeom>
        </p:spPr>
        <p:txBody>
          <a:bodyPr wrap="square">
            <a:spAutoFit/>
          </a:bodyPr>
          <a:lstStyle/>
          <a:p>
            <a:pPr algn="ctr"/>
            <a:r>
              <a:rPr lang="es-ES" sz="3000" dirty="0">
                <a:solidFill>
                  <a:schemeClr val="accent2">
                    <a:lumMod val="75000"/>
                  </a:schemeClr>
                </a:solidFill>
                <a:latin typeface="Eras Bold ITC" panose="020B0907030504020204" pitchFamily="34" charset="0"/>
              </a:rPr>
              <a:t>Creo que Dios llama a su pueblo a estar vigilante, sobrio y preparado para exaltar su nombre en un tiempo de engaño espiritual.</a:t>
            </a:r>
            <a:endParaRPr lang="es-MX" sz="3000" dirty="0">
              <a:solidFill>
                <a:schemeClr val="accent2">
                  <a:lumMod val="75000"/>
                </a:schemeClr>
              </a:solidFill>
              <a:latin typeface="Eras Bold ITC" panose="020B0907030504020204" pitchFamily="34" charset="0"/>
            </a:endParaRPr>
          </a:p>
        </p:txBody>
      </p:sp>
      <p:grpSp>
        <p:nvGrpSpPr>
          <p:cNvPr id="5" name="Grupo 4">
            <a:extLst>
              <a:ext uri="{FF2B5EF4-FFF2-40B4-BE49-F238E27FC236}">
                <a16:creationId xmlns:a16="http://schemas.microsoft.com/office/drawing/2014/main" id="{11D5884E-BC2B-AD1B-D2E1-078CB159244F}"/>
              </a:ext>
            </a:extLst>
          </p:cNvPr>
          <p:cNvGrpSpPr/>
          <p:nvPr/>
        </p:nvGrpSpPr>
        <p:grpSpPr>
          <a:xfrm>
            <a:off x="-20260" y="5739006"/>
            <a:ext cx="12212260" cy="1118994"/>
            <a:chOff x="-20260" y="5755657"/>
            <a:chExt cx="12212260" cy="1118994"/>
          </a:xfrm>
        </p:grpSpPr>
        <p:sp>
          <p:nvSpPr>
            <p:cNvPr id="6" name="CuadroTexto 5">
              <a:extLst>
                <a:ext uri="{FF2B5EF4-FFF2-40B4-BE49-F238E27FC236}">
                  <a16:creationId xmlns:a16="http://schemas.microsoft.com/office/drawing/2014/main" id="{FC63DB93-AC8E-7E92-5EB4-34D3403E490C}"/>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E465ABC5-E65C-FE6E-300A-8B675529115A}"/>
                </a:ext>
              </a:extLst>
            </p:cNvPr>
            <p:cNvSpPr txBox="1">
              <a:spLocks/>
            </p:cNvSpPr>
            <p:nvPr/>
          </p:nvSpPr>
          <p:spPr>
            <a:xfrm>
              <a:off x="3108793" y="6068135"/>
              <a:ext cx="582709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43C6B3C1-CFA6-26A8-9D0A-A2E9A3977A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BC265D23-AFF7-628B-A72A-E26CBB9EBA6A}"/>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53AD3EBE-7E53-B5D5-8759-6933C8740CA9}"/>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Decisión </a:t>
              </a:r>
            </a:p>
          </p:txBody>
        </p:sp>
      </p:grpSp>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3"/>
          <a:stretch>
            <a:fillRect/>
          </a:stretch>
        </p:blipFill>
        <p:spPr>
          <a:xfrm>
            <a:off x="6191250" y="2363021"/>
            <a:ext cx="4005419" cy="652329"/>
          </a:xfrm>
          <a:prstGeom prst="rect">
            <a:avLst/>
          </a:prstGeom>
        </p:spPr>
      </p:pic>
      <p:grpSp>
        <p:nvGrpSpPr>
          <p:cNvPr id="11" name="Grupo 10">
            <a:extLst>
              <a:ext uri="{FF2B5EF4-FFF2-40B4-BE49-F238E27FC236}">
                <a16:creationId xmlns:a16="http://schemas.microsoft.com/office/drawing/2014/main" id="{DC0CC2E2-B2AE-6F54-5234-A5028AF371F9}"/>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1D4ECD46-E849-AF72-85FC-8A03C8DFEF1D}"/>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3" name="Título 1">
              <a:extLst>
                <a:ext uri="{FF2B5EF4-FFF2-40B4-BE49-F238E27FC236}">
                  <a16:creationId xmlns:a16="http://schemas.microsoft.com/office/drawing/2014/main" id="{AD9376AF-6F4A-10F4-FDAB-351C99740896}"/>
                </a:ext>
              </a:extLst>
            </p:cNvPr>
            <p:cNvSpPr txBox="1">
              <a:spLocks/>
            </p:cNvSpPr>
            <p:nvPr/>
          </p:nvSpPr>
          <p:spPr>
            <a:xfrm>
              <a:off x="3178452" y="5898766"/>
              <a:ext cx="6357324" cy="483512"/>
            </a:xfrm>
            <a:prstGeom prst="rect">
              <a:avLst/>
            </a:prstGeom>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“Hoy más que nunca, la fidelidad se aferra a la promesa” </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4FBD01A4-F0B8-5CC4-817E-E8E5033906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7722BEFD-2D2B-28F5-C78D-8CC4574A6E6C}"/>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17FB573-8C92-6E66-94A0-0694E5603B3E}"/>
                </a:ext>
              </a:extLst>
            </p:cNvPr>
            <p:cNvSpPr txBox="1">
              <a:spLocks/>
            </p:cNvSpPr>
            <p:nvPr/>
          </p:nvSpPr>
          <p:spPr>
            <a:xfrm>
              <a:off x="93518" y="6087307"/>
              <a:ext cx="2608117" cy="508045"/>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Mayordomía</a:t>
              </a:r>
            </a:p>
          </p:txBody>
        </p:sp>
      </p:grpSp>
      <p:sp>
        <p:nvSpPr>
          <p:cNvPr id="17" name="Título 1">
            <a:extLst>
              <a:ext uri="{FF2B5EF4-FFF2-40B4-BE49-F238E27FC236}">
                <a16:creationId xmlns:a16="http://schemas.microsoft.com/office/drawing/2014/main" id="{92AFD155-8D2E-B639-7991-31B7D92B360E}"/>
              </a:ext>
            </a:extLst>
          </p:cNvPr>
          <p:cNvSpPr txBox="1">
            <a:spLocks/>
          </p:cNvSpPr>
          <p:nvPr/>
        </p:nvSpPr>
        <p:spPr>
          <a:xfrm>
            <a:off x="3265681" y="6174186"/>
            <a:ext cx="6357324" cy="48351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1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Malaquías 3:10</a:t>
            </a:r>
            <a:endParaRPr lang="es-EC" sz="1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1265656</TotalTime>
  <Words>1431</Words>
  <Application>Microsoft Office PowerPoint</Application>
  <PresentationFormat>Panorámica</PresentationFormat>
  <Paragraphs>121</Paragraphs>
  <Slides>19</Slides>
  <Notes>14</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19</vt:i4>
      </vt:variant>
    </vt:vector>
  </HeadingPairs>
  <TitlesOfParts>
    <vt:vector size="39" baseType="lpstr">
      <vt:lpstr>Actay Wide Bd</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Cesia Tomalá;Carlos Bazán</dc:creator>
  <cp:lastModifiedBy>user01</cp:lastModifiedBy>
  <cp:revision>9747</cp:revision>
  <dcterms:created xsi:type="dcterms:W3CDTF">2017-06-02T15:34:13Z</dcterms:created>
  <dcterms:modified xsi:type="dcterms:W3CDTF">2026-03-14T03:48:49Z</dcterms:modified>
</cp:coreProperties>
</file>