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2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4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5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6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7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8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5"/>
  </p:notesMasterIdLst>
  <p:sldIdLst>
    <p:sldId id="395" r:id="rId2"/>
    <p:sldId id="256" r:id="rId3"/>
    <p:sldId id="340" r:id="rId4"/>
    <p:sldId id="544" r:id="rId5"/>
    <p:sldId id="392" r:id="rId6"/>
    <p:sldId id="274" r:id="rId7"/>
    <p:sldId id="551" r:id="rId8"/>
    <p:sldId id="557" r:id="rId9"/>
    <p:sldId id="571" r:id="rId10"/>
    <p:sldId id="550" r:id="rId11"/>
    <p:sldId id="558" r:id="rId12"/>
    <p:sldId id="538" r:id="rId13"/>
    <p:sldId id="565" r:id="rId14"/>
    <p:sldId id="572" r:id="rId15"/>
    <p:sldId id="573" r:id="rId16"/>
    <p:sldId id="566" r:id="rId17"/>
    <p:sldId id="567" r:id="rId18"/>
    <p:sldId id="568" r:id="rId19"/>
    <p:sldId id="569" r:id="rId20"/>
    <p:sldId id="570" r:id="rId21"/>
    <p:sldId id="276" r:id="rId22"/>
    <p:sldId id="265" r:id="rId23"/>
    <p:sldId id="393" r:id="rId24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ffre Castro Martinez" initials="JCM" lastIdx="4" clrIdx="0">
    <p:extLst>
      <p:ext uri="{19B8F6BF-5375-455C-9EA6-DF929625EA0E}">
        <p15:presenceInfo xmlns:p15="http://schemas.microsoft.com/office/powerpoint/2012/main" userId="096c435c7e837a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2560"/>
    <a:srgbClr val="FF8D6D"/>
    <a:srgbClr val="FCF7F3"/>
    <a:srgbClr val="F6E1B9"/>
    <a:srgbClr val="D2C0B2"/>
    <a:srgbClr val="F8EFE6"/>
    <a:srgbClr val="F9EBCF"/>
    <a:srgbClr val="FFFFFF"/>
    <a:srgbClr val="F5EEE6"/>
    <a:srgbClr val="F1EA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3725" autoAdjust="0"/>
  </p:normalViewPr>
  <p:slideViewPr>
    <p:cSldViewPr snapToGrid="0">
      <p:cViewPr varScale="1">
        <p:scale>
          <a:sx n="61" d="100"/>
          <a:sy n="61" d="100"/>
        </p:scale>
        <p:origin x="100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B013F0-F86F-4888-9571-590403F4B649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6CD739EC-7358-49EC-9A68-B726CB4619B8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El rey tuvo sueños que lo perturbaron profundamente, al punto de quitarle el sueño, y al no recordar los detalles…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8B307AB-0359-45C3-872C-1C894686818D}" type="parTrans" cxnId="{DD30ABA5-5E9C-4588-BD31-A084A3F829E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809F0D0-95D1-4D1B-9C09-A95151ACFEFB}" type="sibTrans" cxnId="{DD30ABA5-5E9C-4588-BD31-A084A3F829E2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2BE1A94-CF31-4B2E-B052-BC9CB91D4D24}">
      <dgm:prSet phldrT="[Texto]" phldr="0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…ordenó convocar a todos los sabios de Babilonia para que le dijeran tanto el contenido del sueño como su interpretación…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35F1E2C5-BAF5-4F33-95B6-8C295F1388CF}" type="parTrans" cxnId="{3F8B95F0-2E96-4B97-B72C-04968B6121B0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33EE1DED-68F2-4EBE-A53B-8DE7558C0355}" type="sibTrans" cxnId="{3F8B95F0-2E96-4B97-B72C-04968B6121B0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40AC094-DD0D-40FC-B468-374E4745FF0F}">
      <dgm:prSet phldrT="[Texto]" phldr="0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…este evento estaba preparando el camino para que Dios sea glorificado a través de su siervo Daniel.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0CBBC2C3-6E09-41A8-BED6-423B92F79813}" type="parTrans" cxnId="{B6AC2F82-C97B-438A-8E2D-4D544162F7A5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7B3203F-8B05-4C1A-9972-7E51967A1600}" type="sibTrans" cxnId="{B6AC2F82-C97B-438A-8E2D-4D544162F7A5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D008CF3-028F-4A46-B637-331AAC3910E4}" type="pres">
      <dgm:prSet presAssocID="{E5B013F0-F86F-4888-9571-590403F4B649}" presName="Name0" presStyleCnt="0">
        <dgm:presLayoutVars>
          <dgm:dir/>
          <dgm:resizeHandles val="exact"/>
        </dgm:presLayoutVars>
      </dgm:prSet>
      <dgm:spPr/>
    </dgm:pt>
    <dgm:pt modelId="{D99F5285-8474-47D2-A438-07A2CC5BA1C0}" type="pres">
      <dgm:prSet presAssocID="{6CD739EC-7358-49EC-9A68-B726CB4619B8}" presName="node" presStyleLbl="node1" presStyleIdx="0" presStyleCnt="3">
        <dgm:presLayoutVars>
          <dgm:bulletEnabled val="1"/>
        </dgm:presLayoutVars>
      </dgm:prSet>
      <dgm:spPr/>
    </dgm:pt>
    <dgm:pt modelId="{AF1EAFAE-70B5-412F-ADD0-39F7F08BA3E1}" type="pres">
      <dgm:prSet presAssocID="{C809F0D0-95D1-4D1B-9C09-A95151ACFEFB}" presName="sibTrans" presStyleLbl="sibTrans2D1" presStyleIdx="0" presStyleCnt="2"/>
      <dgm:spPr/>
    </dgm:pt>
    <dgm:pt modelId="{4F903852-796E-4093-A87F-2743B28F69DD}" type="pres">
      <dgm:prSet presAssocID="{C809F0D0-95D1-4D1B-9C09-A95151ACFEFB}" presName="connectorText" presStyleLbl="sibTrans2D1" presStyleIdx="0" presStyleCnt="2"/>
      <dgm:spPr/>
    </dgm:pt>
    <dgm:pt modelId="{700CBE59-B2D7-4A25-93DA-5DC76F089CC9}" type="pres">
      <dgm:prSet presAssocID="{02BE1A94-CF31-4B2E-B052-BC9CB91D4D24}" presName="node" presStyleLbl="node1" presStyleIdx="1" presStyleCnt="3">
        <dgm:presLayoutVars>
          <dgm:bulletEnabled val="1"/>
        </dgm:presLayoutVars>
      </dgm:prSet>
      <dgm:spPr/>
    </dgm:pt>
    <dgm:pt modelId="{9EAD062A-2B9D-47DC-A11F-B1CD9BD4F794}" type="pres">
      <dgm:prSet presAssocID="{33EE1DED-68F2-4EBE-A53B-8DE7558C0355}" presName="sibTrans" presStyleLbl="sibTrans2D1" presStyleIdx="1" presStyleCnt="2"/>
      <dgm:spPr/>
    </dgm:pt>
    <dgm:pt modelId="{F42D68D3-2923-40E2-AE42-8599DCBFD668}" type="pres">
      <dgm:prSet presAssocID="{33EE1DED-68F2-4EBE-A53B-8DE7558C0355}" presName="connectorText" presStyleLbl="sibTrans2D1" presStyleIdx="1" presStyleCnt="2"/>
      <dgm:spPr/>
    </dgm:pt>
    <dgm:pt modelId="{B9012777-2EB3-4D0D-93C6-0D05A65BFF04}" type="pres">
      <dgm:prSet presAssocID="{C40AC094-DD0D-40FC-B468-374E4745FF0F}" presName="node" presStyleLbl="node1" presStyleIdx="2" presStyleCnt="3">
        <dgm:presLayoutVars>
          <dgm:bulletEnabled val="1"/>
        </dgm:presLayoutVars>
      </dgm:prSet>
      <dgm:spPr/>
    </dgm:pt>
  </dgm:ptLst>
  <dgm:cxnLst>
    <dgm:cxn modelId="{44F40230-E034-4DC2-9FDF-794E196B870C}" type="presOf" srcId="{C809F0D0-95D1-4D1B-9C09-A95151ACFEFB}" destId="{AF1EAFAE-70B5-412F-ADD0-39F7F08BA3E1}" srcOrd="0" destOrd="0" presId="urn:microsoft.com/office/officeart/2005/8/layout/process1"/>
    <dgm:cxn modelId="{9D4EC436-D14F-4D5D-9EFA-EE9440CFF6D2}" type="presOf" srcId="{E5B013F0-F86F-4888-9571-590403F4B649}" destId="{8D008CF3-028F-4A46-B637-331AAC3910E4}" srcOrd="0" destOrd="0" presId="urn:microsoft.com/office/officeart/2005/8/layout/process1"/>
    <dgm:cxn modelId="{0C3D1062-80D3-4BB2-BCA5-3D176E1853DC}" type="presOf" srcId="{02BE1A94-CF31-4B2E-B052-BC9CB91D4D24}" destId="{700CBE59-B2D7-4A25-93DA-5DC76F089CC9}" srcOrd="0" destOrd="0" presId="urn:microsoft.com/office/officeart/2005/8/layout/process1"/>
    <dgm:cxn modelId="{9DEB7C76-C9C2-4E32-9913-E0C5758E8CD0}" type="presOf" srcId="{C40AC094-DD0D-40FC-B468-374E4745FF0F}" destId="{B9012777-2EB3-4D0D-93C6-0D05A65BFF04}" srcOrd="0" destOrd="0" presId="urn:microsoft.com/office/officeart/2005/8/layout/process1"/>
    <dgm:cxn modelId="{E4FA2857-9DEE-4752-B3FD-0DD80AB97258}" type="presOf" srcId="{C809F0D0-95D1-4D1B-9C09-A95151ACFEFB}" destId="{4F903852-796E-4093-A87F-2743B28F69DD}" srcOrd="1" destOrd="0" presId="urn:microsoft.com/office/officeart/2005/8/layout/process1"/>
    <dgm:cxn modelId="{B6AC2F82-C97B-438A-8E2D-4D544162F7A5}" srcId="{E5B013F0-F86F-4888-9571-590403F4B649}" destId="{C40AC094-DD0D-40FC-B468-374E4745FF0F}" srcOrd="2" destOrd="0" parTransId="{0CBBC2C3-6E09-41A8-BED6-423B92F79813}" sibTransId="{77B3203F-8B05-4C1A-9972-7E51967A1600}"/>
    <dgm:cxn modelId="{9DFDA78D-198E-4552-9672-A95EC43B9678}" type="presOf" srcId="{33EE1DED-68F2-4EBE-A53B-8DE7558C0355}" destId="{F42D68D3-2923-40E2-AE42-8599DCBFD668}" srcOrd="1" destOrd="0" presId="urn:microsoft.com/office/officeart/2005/8/layout/process1"/>
    <dgm:cxn modelId="{DD30ABA5-5E9C-4588-BD31-A084A3F829E2}" srcId="{E5B013F0-F86F-4888-9571-590403F4B649}" destId="{6CD739EC-7358-49EC-9A68-B726CB4619B8}" srcOrd="0" destOrd="0" parTransId="{B8B307AB-0359-45C3-872C-1C894686818D}" sibTransId="{C809F0D0-95D1-4D1B-9C09-A95151ACFEFB}"/>
    <dgm:cxn modelId="{1BD342B0-6DB5-412F-8FA5-4D8763AFB038}" type="presOf" srcId="{6CD739EC-7358-49EC-9A68-B726CB4619B8}" destId="{D99F5285-8474-47D2-A438-07A2CC5BA1C0}" srcOrd="0" destOrd="0" presId="urn:microsoft.com/office/officeart/2005/8/layout/process1"/>
    <dgm:cxn modelId="{5234C8D5-DC79-4318-8F0D-87A8827FA42A}" type="presOf" srcId="{33EE1DED-68F2-4EBE-A53B-8DE7558C0355}" destId="{9EAD062A-2B9D-47DC-A11F-B1CD9BD4F794}" srcOrd="0" destOrd="0" presId="urn:microsoft.com/office/officeart/2005/8/layout/process1"/>
    <dgm:cxn modelId="{3F8B95F0-2E96-4B97-B72C-04968B6121B0}" srcId="{E5B013F0-F86F-4888-9571-590403F4B649}" destId="{02BE1A94-CF31-4B2E-B052-BC9CB91D4D24}" srcOrd="1" destOrd="0" parTransId="{35F1E2C5-BAF5-4F33-95B6-8C295F1388CF}" sibTransId="{33EE1DED-68F2-4EBE-A53B-8DE7558C0355}"/>
    <dgm:cxn modelId="{5C238235-38B3-4B34-ABB3-2EE507E59A82}" type="presParOf" srcId="{8D008CF3-028F-4A46-B637-331AAC3910E4}" destId="{D99F5285-8474-47D2-A438-07A2CC5BA1C0}" srcOrd="0" destOrd="0" presId="urn:microsoft.com/office/officeart/2005/8/layout/process1"/>
    <dgm:cxn modelId="{434ED99F-E6AA-4F11-90EC-28692CD1042E}" type="presParOf" srcId="{8D008CF3-028F-4A46-B637-331AAC3910E4}" destId="{AF1EAFAE-70B5-412F-ADD0-39F7F08BA3E1}" srcOrd="1" destOrd="0" presId="urn:microsoft.com/office/officeart/2005/8/layout/process1"/>
    <dgm:cxn modelId="{0F667765-7690-49C6-ABFE-D3964E857D67}" type="presParOf" srcId="{AF1EAFAE-70B5-412F-ADD0-39F7F08BA3E1}" destId="{4F903852-796E-4093-A87F-2743B28F69DD}" srcOrd="0" destOrd="0" presId="urn:microsoft.com/office/officeart/2005/8/layout/process1"/>
    <dgm:cxn modelId="{2B1CCA60-EA70-48F8-AA03-6EFA6D99F16B}" type="presParOf" srcId="{8D008CF3-028F-4A46-B637-331AAC3910E4}" destId="{700CBE59-B2D7-4A25-93DA-5DC76F089CC9}" srcOrd="2" destOrd="0" presId="urn:microsoft.com/office/officeart/2005/8/layout/process1"/>
    <dgm:cxn modelId="{0770CB9C-3395-4DCE-A2B4-FA0D308893E4}" type="presParOf" srcId="{8D008CF3-028F-4A46-B637-331AAC3910E4}" destId="{9EAD062A-2B9D-47DC-A11F-B1CD9BD4F794}" srcOrd="3" destOrd="0" presId="urn:microsoft.com/office/officeart/2005/8/layout/process1"/>
    <dgm:cxn modelId="{9A6E1FB7-4EE9-4279-83AC-1A42B41F91F1}" type="presParOf" srcId="{9EAD062A-2B9D-47DC-A11F-B1CD9BD4F794}" destId="{F42D68D3-2923-40E2-AE42-8599DCBFD668}" srcOrd="0" destOrd="0" presId="urn:microsoft.com/office/officeart/2005/8/layout/process1"/>
    <dgm:cxn modelId="{C1B0243E-615B-4863-9660-49D7A04A6BC0}" type="presParOf" srcId="{8D008CF3-028F-4A46-B637-331AAC3910E4}" destId="{B9012777-2EB3-4D0D-93C6-0D05A65BFF04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5FE23F4-C796-4DFA-BA2C-3C2D1CBDF95A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MX"/>
        </a:p>
      </dgm:t>
    </dgm:pt>
    <dgm:pt modelId="{A9295A01-7D41-4E7E-9825-9150B891ED3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Los consejeros del rey respondieron con evasivas, pidiendo que Nabucodonosor les revelara el sueño primero, pues sabían que no podían descubrirlo por sí mismos.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7AE78F98-682D-44D6-A519-325A562E86D1}" type="parTrans" cxnId="{0D6568B3-B740-4721-BB59-A45B1D213DE1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343914D3-E47F-45EF-BF4F-0C5DF582FEFC}" type="sibTrans" cxnId="{0D6568B3-B740-4721-BB59-A45B1D213DE1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59E62B6-13E0-4869-BB70-EEFE61533C7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Dios permitió que Nabucodonosor olvidara el contenido exacto del sueño para desenmascarar a los falsos sabios y demostrar que solo Él puede revelar los misterios divinos.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CA1C021B-5DBA-40A7-A1BC-A9329CE9C642}" type="parTrans" cxnId="{D929CC29-0E69-4FD0-B166-81337DE89D2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C0DD69B-E9FA-4600-9509-F9249845B120}" type="sibTrans" cxnId="{D929CC29-0E69-4FD0-B166-81337DE89D28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E49B479D-1419-460A-8520-80B59897B837}" type="pres">
      <dgm:prSet presAssocID="{25FE23F4-C796-4DFA-BA2C-3C2D1CBDF95A}" presName="linearFlow" presStyleCnt="0">
        <dgm:presLayoutVars>
          <dgm:resizeHandles val="exact"/>
        </dgm:presLayoutVars>
      </dgm:prSet>
      <dgm:spPr/>
    </dgm:pt>
    <dgm:pt modelId="{B8B01A48-5158-4B01-95A5-B542329FAA44}" type="pres">
      <dgm:prSet presAssocID="{A9295A01-7D41-4E7E-9825-9150B891ED3C}" presName="node" presStyleLbl="node1" presStyleIdx="0" presStyleCnt="2" custScaleX="168784">
        <dgm:presLayoutVars>
          <dgm:bulletEnabled val="1"/>
        </dgm:presLayoutVars>
      </dgm:prSet>
      <dgm:spPr/>
    </dgm:pt>
    <dgm:pt modelId="{382CD36A-3E34-4B81-8C4A-E26306AF1725}" type="pres">
      <dgm:prSet presAssocID="{343914D3-E47F-45EF-BF4F-0C5DF582FEFC}" presName="sibTrans" presStyleLbl="sibTrans2D1" presStyleIdx="0" presStyleCnt="1"/>
      <dgm:spPr/>
    </dgm:pt>
    <dgm:pt modelId="{32BDF438-5245-4F68-8BCB-807E45575FAE}" type="pres">
      <dgm:prSet presAssocID="{343914D3-E47F-45EF-BF4F-0C5DF582FEFC}" presName="connectorText" presStyleLbl="sibTrans2D1" presStyleIdx="0" presStyleCnt="1"/>
      <dgm:spPr/>
    </dgm:pt>
    <dgm:pt modelId="{A0E1A7E0-C695-4256-9F22-C68D3E88E48D}" type="pres">
      <dgm:prSet presAssocID="{159E62B6-13E0-4869-BB70-EEFE61533C75}" presName="node" presStyleLbl="node1" presStyleIdx="1" presStyleCnt="2" custScaleX="168784">
        <dgm:presLayoutVars>
          <dgm:bulletEnabled val="1"/>
        </dgm:presLayoutVars>
      </dgm:prSet>
      <dgm:spPr/>
    </dgm:pt>
  </dgm:ptLst>
  <dgm:cxnLst>
    <dgm:cxn modelId="{D929CC29-0E69-4FD0-B166-81337DE89D28}" srcId="{25FE23F4-C796-4DFA-BA2C-3C2D1CBDF95A}" destId="{159E62B6-13E0-4869-BB70-EEFE61533C75}" srcOrd="1" destOrd="0" parTransId="{CA1C021B-5DBA-40A7-A1BC-A9329CE9C642}" sibTransId="{2C0DD69B-E9FA-4600-9509-F9249845B120}"/>
    <dgm:cxn modelId="{2CE4FA63-6290-4713-A052-B75AB2945A81}" type="presOf" srcId="{159E62B6-13E0-4869-BB70-EEFE61533C75}" destId="{A0E1A7E0-C695-4256-9F22-C68D3E88E48D}" srcOrd="0" destOrd="0" presId="urn:microsoft.com/office/officeart/2005/8/layout/process2"/>
    <dgm:cxn modelId="{BABEA775-7D29-46F7-B559-D53B694F2814}" type="presOf" srcId="{343914D3-E47F-45EF-BF4F-0C5DF582FEFC}" destId="{32BDF438-5245-4F68-8BCB-807E45575FAE}" srcOrd="1" destOrd="0" presId="urn:microsoft.com/office/officeart/2005/8/layout/process2"/>
    <dgm:cxn modelId="{7A699876-06B3-42D5-BC15-35581B3709CE}" type="presOf" srcId="{25FE23F4-C796-4DFA-BA2C-3C2D1CBDF95A}" destId="{E49B479D-1419-460A-8520-80B59897B837}" srcOrd="0" destOrd="0" presId="urn:microsoft.com/office/officeart/2005/8/layout/process2"/>
    <dgm:cxn modelId="{F8B3C757-610B-47D9-B294-983B7A6E7EFA}" type="presOf" srcId="{343914D3-E47F-45EF-BF4F-0C5DF582FEFC}" destId="{382CD36A-3E34-4B81-8C4A-E26306AF1725}" srcOrd="0" destOrd="0" presId="urn:microsoft.com/office/officeart/2005/8/layout/process2"/>
    <dgm:cxn modelId="{0D6568B3-B740-4721-BB59-A45B1D213DE1}" srcId="{25FE23F4-C796-4DFA-BA2C-3C2D1CBDF95A}" destId="{A9295A01-7D41-4E7E-9825-9150B891ED3C}" srcOrd="0" destOrd="0" parTransId="{7AE78F98-682D-44D6-A519-325A562E86D1}" sibTransId="{343914D3-E47F-45EF-BF4F-0C5DF582FEFC}"/>
    <dgm:cxn modelId="{3748D0C0-2342-48B0-8BA9-5AA577E9BFF0}" type="presOf" srcId="{A9295A01-7D41-4E7E-9825-9150B891ED3C}" destId="{B8B01A48-5158-4B01-95A5-B542329FAA44}" srcOrd="0" destOrd="0" presId="urn:microsoft.com/office/officeart/2005/8/layout/process2"/>
    <dgm:cxn modelId="{5BA3B31B-E0E3-44CD-9D28-104BAAE3BAB7}" type="presParOf" srcId="{E49B479D-1419-460A-8520-80B59897B837}" destId="{B8B01A48-5158-4B01-95A5-B542329FAA44}" srcOrd="0" destOrd="0" presId="urn:microsoft.com/office/officeart/2005/8/layout/process2"/>
    <dgm:cxn modelId="{80C2A1DF-0079-490C-9467-BFD9DF91D6EA}" type="presParOf" srcId="{E49B479D-1419-460A-8520-80B59897B837}" destId="{382CD36A-3E34-4B81-8C4A-E26306AF1725}" srcOrd="1" destOrd="0" presId="urn:microsoft.com/office/officeart/2005/8/layout/process2"/>
    <dgm:cxn modelId="{D0BE5D8B-2F89-4A88-A8D8-3503738D6832}" type="presParOf" srcId="{382CD36A-3E34-4B81-8C4A-E26306AF1725}" destId="{32BDF438-5245-4F68-8BCB-807E45575FAE}" srcOrd="0" destOrd="0" presId="urn:microsoft.com/office/officeart/2005/8/layout/process2"/>
    <dgm:cxn modelId="{C71D8A43-79D7-4F07-9058-24732D7610D5}" type="presParOf" srcId="{E49B479D-1419-460A-8520-80B59897B837}" destId="{A0E1A7E0-C695-4256-9F22-C68D3E88E48D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AADCB15-8E72-46EA-A9D5-B2A137D86947}" type="doc">
      <dgm:prSet loTypeId="urn:microsoft.com/office/officeart/2009/3/layout/StepUpProcess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CCDB600E-6853-400B-9F3A-E1C9CB4AB78F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Al ver que el rey insistía, y temiendo por sus vidas, intentaron ganar tiempo y persuadirlo de que su demanda era injusta y fuera de lo común</a:t>
          </a:r>
          <a:r>
            <a:rPr lang="es-MX" sz="2200" dirty="0">
              <a:latin typeface="Bw Modelica" panose="00000600000000000000" pitchFamily="50" charset="0"/>
            </a:rPr>
            <a:t>…</a:t>
          </a:r>
        </a:p>
      </dgm:t>
    </dgm:pt>
    <dgm:pt modelId="{6869E0C7-8EDD-4A51-B474-F34335F31C2A}" type="parTrans" cxnId="{33BBD142-A228-49A7-9B27-EA6C9552542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72FBC1D-830F-4B97-9EF9-B51A29AD648E}" type="sibTrans" cxnId="{33BBD142-A228-49A7-9B27-EA6C9552542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1530D3C-0750-46D8-AAE7-A2C0F840A60D}">
      <dgm:prSet phldrT="[Texto]" phldr="0" custT="1"/>
      <dgm:spPr/>
      <dgm:t>
        <a:bodyPr/>
        <a:lstStyle/>
        <a:p>
          <a:r>
            <a:rPr lang="es-EC" sz="2200" dirty="0">
              <a:latin typeface="Bw Modelica" panose="00000600000000000000" pitchFamily="50" charset="0"/>
            </a:rPr>
            <a:t>…finalmente, reconocieron su total incapacidad al declarar que solo los dioses podrían revelar el sueño del rey, y no cualquier ser humano</a:t>
          </a:r>
          <a:r>
            <a:rPr lang="es-MX" sz="2200" dirty="0">
              <a:latin typeface="Bw Modelica" panose="00000600000000000000" pitchFamily="50" charset="0"/>
            </a:rPr>
            <a:t>.</a:t>
          </a:r>
        </a:p>
      </dgm:t>
    </dgm:pt>
    <dgm:pt modelId="{C0A1742F-CFC5-4FF8-9E9F-757DB13F39A6}" type="parTrans" cxnId="{380C3402-16C6-4C54-8D42-A49873A522F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4DC7537-A8D6-4776-8C27-23E1D184FA71}" type="sibTrans" cxnId="{380C3402-16C6-4C54-8D42-A49873A522F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55EAE2E4-C427-4F8E-9E86-29F143C8D891}" type="pres">
      <dgm:prSet presAssocID="{1AADCB15-8E72-46EA-A9D5-B2A137D86947}" presName="rootnode" presStyleCnt="0">
        <dgm:presLayoutVars>
          <dgm:chMax/>
          <dgm:chPref/>
          <dgm:dir/>
          <dgm:animLvl val="lvl"/>
        </dgm:presLayoutVars>
      </dgm:prSet>
      <dgm:spPr/>
    </dgm:pt>
    <dgm:pt modelId="{998C1954-32AC-4FE2-9D81-EA890B20790F}" type="pres">
      <dgm:prSet presAssocID="{CCDB600E-6853-400B-9F3A-E1C9CB4AB78F}" presName="composite" presStyleCnt="0"/>
      <dgm:spPr/>
    </dgm:pt>
    <dgm:pt modelId="{600725F7-C10E-4F55-ADE7-5FD1A7625C49}" type="pres">
      <dgm:prSet presAssocID="{CCDB600E-6853-400B-9F3A-E1C9CB4AB78F}" presName="LShape" presStyleLbl="alignNode1" presStyleIdx="0" presStyleCnt="3"/>
      <dgm:spPr/>
    </dgm:pt>
    <dgm:pt modelId="{C16FA311-1A6B-41BD-8920-954F5966D096}" type="pres">
      <dgm:prSet presAssocID="{CCDB600E-6853-400B-9F3A-E1C9CB4AB78F}" presName="ParentText" presStyleLbl="revTx" presStyleIdx="0" presStyleCnt="2" custScaleX="107312" custLinFactNeighborX="3377">
        <dgm:presLayoutVars>
          <dgm:chMax val="0"/>
          <dgm:chPref val="0"/>
          <dgm:bulletEnabled val="1"/>
        </dgm:presLayoutVars>
      </dgm:prSet>
      <dgm:spPr/>
    </dgm:pt>
    <dgm:pt modelId="{6BC8B5A8-B0AD-44EF-966C-82EEF7D2AFDB}" type="pres">
      <dgm:prSet presAssocID="{CCDB600E-6853-400B-9F3A-E1C9CB4AB78F}" presName="Triangle" presStyleLbl="alignNode1" presStyleIdx="1" presStyleCnt="3"/>
      <dgm:spPr/>
    </dgm:pt>
    <dgm:pt modelId="{C7B48830-FBEB-4B17-A9B2-6EAD4E85F2DC}" type="pres">
      <dgm:prSet presAssocID="{872FBC1D-830F-4B97-9EF9-B51A29AD648E}" presName="sibTrans" presStyleCnt="0"/>
      <dgm:spPr/>
    </dgm:pt>
    <dgm:pt modelId="{60C7E832-1C4C-4D83-8001-C9C7038DBAE8}" type="pres">
      <dgm:prSet presAssocID="{872FBC1D-830F-4B97-9EF9-B51A29AD648E}" presName="space" presStyleCnt="0"/>
      <dgm:spPr/>
    </dgm:pt>
    <dgm:pt modelId="{0F19D0D4-14B1-4D7A-930F-B441A278FDA5}" type="pres">
      <dgm:prSet presAssocID="{B1530D3C-0750-46D8-AAE7-A2C0F840A60D}" presName="composite" presStyleCnt="0"/>
      <dgm:spPr/>
    </dgm:pt>
    <dgm:pt modelId="{CB7F3DD4-B914-485B-8D73-F737E38B94BB}" type="pres">
      <dgm:prSet presAssocID="{B1530D3C-0750-46D8-AAE7-A2C0F840A60D}" presName="LShape" presStyleLbl="alignNode1" presStyleIdx="2" presStyleCnt="3"/>
      <dgm:spPr/>
    </dgm:pt>
    <dgm:pt modelId="{05920144-7703-48CD-9EF6-A3C34B616019}" type="pres">
      <dgm:prSet presAssocID="{B1530D3C-0750-46D8-AAE7-A2C0F840A60D}" presName="ParentText" presStyleLbl="revTx" presStyleIdx="1" presStyleCnt="2" custScaleX="100705" custLinFactNeighborX="-723">
        <dgm:presLayoutVars>
          <dgm:chMax val="0"/>
          <dgm:chPref val="0"/>
          <dgm:bulletEnabled val="1"/>
        </dgm:presLayoutVars>
      </dgm:prSet>
      <dgm:spPr/>
    </dgm:pt>
  </dgm:ptLst>
  <dgm:cxnLst>
    <dgm:cxn modelId="{380C3402-16C6-4C54-8D42-A49873A522FF}" srcId="{1AADCB15-8E72-46EA-A9D5-B2A137D86947}" destId="{B1530D3C-0750-46D8-AAE7-A2C0F840A60D}" srcOrd="1" destOrd="0" parTransId="{C0A1742F-CFC5-4FF8-9E9F-757DB13F39A6}" sibTransId="{F4DC7537-A8D6-4776-8C27-23E1D184FA71}"/>
    <dgm:cxn modelId="{33BBD142-A228-49A7-9B27-EA6C9552542F}" srcId="{1AADCB15-8E72-46EA-A9D5-B2A137D86947}" destId="{CCDB600E-6853-400B-9F3A-E1C9CB4AB78F}" srcOrd="0" destOrd="0" parTransId="{6869E0C7-8EDD-4A51-B474-F34335F31C2A}" sibTransId="{872FBC1D-830F-4B97-9EF9-B51A29AD648E}"/>
    <dgm:cxn modelId="{3CD38CD3-5F4D-4EE7-8F69-2A2B1D96E13F}" type="presOf" srcId="{B1530D3C-0750-46D8-AAE7-A2C0F840A60D}" destId="{05920144-7703-48CD-9EF6-A3C34B616019}" srcOrd="0" destOrd="0" presId="urn:microsoft.com/office/officeart/2009/3/layout/StepUpProcess"/>
    <dgm:cxn modelId="{09F804E0-D105-4762-9F2D-CAFCB7C33B3C}" type="presOf" srcId="{CCDB600E-6853-400B-9F3A-E1C9CB4AB78F}" destId="{C16FA311-1A6B-41BD-8920-954F5966D096}" srcOrd="0" destOrd="0" presId="urn:microsoft.com/office/officeart/2009/3/layout/StepUpProcess"/>
    <dgm:cxn modelId="{2CC165F3-44A6-4607-8EB4-2C5F59FB041B}" type="presOf" srcId="{1AADCB15-8E72-46EA-A9D5-B2A137D86947}" destId="{55EAE2E4-C427-4F8E-9E86-29F143C8D891}" srcOrd="0" destOrd="0" presId="urn:microsoft.com/office/officeart/2009/3/layout/StepUpProcess"/>
    <dgm:cxn modelId="{49C93135-FD12-4977-A31E-DB7EDF6F59AD}" type="presParOf" srcId="{55EAE2E4-C427-4F8E-9E86-29F143C8D891}" destId="{998C1954-32AC-4FE2-9D81-EA890B20790F}" srcOrd="0" destOrd="0" presId="urn:microsoft.com/office/officeart/2009/3/layout/StepUpProcess"/>
    <dgm:cxn modelId="{573F780D-97AF-40BD-847D-2CBB7AC7FA32}" type="presParOf" srcId="{998C1954-32AC-4FE2-9D81-EA890B20790F}" destId="{600725F7-C10E-4F55-ADE7-5FD1A7625C49}" srcOrd="0" destOrd="0" presId="urn:microsoft.com/office/officeart/2009/3/layout/StepUpProcess"/>
    <dgm:cxn modelId="{868E4CEA-8C70-483F-BFE1-DD793FC8A276}" type="presParOf" srcId="{998C1954-32AC-4FE2-9D81-EA890B20790F}" destId="{C16FA311-1A6B-41BD-8920-954F5966D096}" srcOrd="1" destOrd="0" presId="urn:microsoft.com/office/officeart/2009/3/layout/StepUpProcess"/>
    <dgm:cxn modelId="{5CA4A60C-4EE7-440F-AF17-C732C0FCFCA6}" type="presParOf" srcId="{998C1954-32AC-4FE2-9D81-EA890B20790F}" destId="{6BC8B5A8-B0AD-44EF-966C-82EEF7D2AFDB}" srcOrd="2" destOrd="0" presId="urn:microsoft.com/office/officeart/2009/3/layout/StepUpProcess"/>
    <dgm:cxn modelId="{DF5489D6-8DA8-4CBA-859B-A22FD5B49557}" type="presParOf" srcId="{55EAE2E4-C427-4F8E-9E86-29F143C8D891}" destId="{C7B48830-FBEB-4B17-A9B2-6EAD4E85F2DC}" srcOrd="1" destOrd="0" presId="urn:microsoft.com/office/officeart/2009/3/layout/StepUpProcess"/>
    <dgm:cxn modelId="{B96D52D5-99A7-48D4-87FC-C34A39E34E2A}" type="presParOf" srcId="{C7B48830-FBEB-4B17-A9B2-6EAD4E85F2DC}" destId="{60C7E832-1C4C-4D83-8001-C9C7038DBAE8}" srcOrd="0" destOrd="0" presId="urn:microsoft.com/office/officeart/2009/3/layout/StepUpProcess"/>
    <dgm:cxn modelId="{5B7303C2-779C-4E4C-AD95-6DBEC1095DEF}" type="presParOf" srcId="{55EAE2E4-C427-4F8E-9E86-29F143C8D891}" destId="{0F19D0D4-14B1-4D7A-930F-B441A278FDA5}" srcOrd="2" destOrd="0" presId="urn:microsoft.com/office/officeart/2009/3/layout/StepUpProcess"/>
    <dgm:cxn modelId="{4A736F91-6EAE-48D8-9902-42E8482B19B4}" type="presParOf" srcId="{0F19D0D4-14B1-4D7A-930F-B441A278FDA5}" destId="{CB7F3DD4-B914-485B-8D73-F737E38B94BB}" srcOrd="0" destOrd="0" presId="urn:microsoft.com/office/officeart/2009/3/layout/StepUpProcess"/>
    <dgm:cxn modelId="{1D656DED-CD5C-439F-ADEE-76EE9773D660}" type="presParOf" srcId="{0F19D0D4-14B1-4D7A-930F-B441A278FDA5}" destId="{05920144-7703-48CD-9EF6-A3C34B616019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El rey reaccionó con furia ante el fracaso de los sabios y decretó la muerte de todos ellos, incluyendo a Daniel y sus compañeros…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…s</a:t>
          </a:r>
          <a:r>
            <a:rPr lang="es-ES" sz="2200" dirty="0">
              <a:latin typeface="Bw Modelica" panose="00000600000000000000" pitchFamily="50" charset="0"/>
            </a:rPr>
            <a:t>in embargo, Daniel, con prudencia y fe, pidió tiempo al rey para consultar a Dios, mostrando confianza en que el Señor podía revelar lo que estaba oculto, y el rey accedió a esta petición</a:t>
          </a:r>
          <a:r>
            <a:rPr lang="es-MX" sz="2200" dirty="0">
              <a:latin typeface="Bw Modelica" panose="00000600000000000000" pitchFamily="50" charset="0"/>
            </a:rPr>
            <a:t>…</a:t>
          </a: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/>
        </a:p>
      </dgm:t>
    </dgm:pt>
    <dgm:pt modelId="{192C7ED2-B2D5-4443-809D-5F559B26B541}">
      <dgm:prSet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…</a:t>
          </a:r>
          <a:r>
            <a:rPr lang="es-ES" sz="2200" dirty="0">
              <a:latin typeface="Bw Modelica" panose="00000600000000000000" pitchFamily="50" charset="0"/>
            </a:rPr>
            <a:t>esto resalta la providencia divina que abre camino para que el poder de Dios sea manifestado, y la fe activa de Daniel como modelo de dependencia absoluta en la revelación celestial</a:t>
          </a:r>
          <a:r>
            <a:rPr lang="es-MX" sz="2200" dirty="0">
              <a:latin typeface="Bw Modelica" panose="00000600000000000000" pitchFamily="50" charset="0"/>
            </a:rPr>
            <a:t>.</a:t>
          </a:r>
        </a:p>
      </dgm:t>
    </dgm:pt>
    <dgm:pt modelId="{F2EA614B-C2E0-455D-965C-E4F395BD4410}" type="parTrans" cxnId="{01BB7CEB-D76C-4AE2-B2FF-5E93FF174845}">
      <dgm:prSet/>
      <dgm:spPr/>
      <dgm:t>
        <a:bodyPr/>
        <a:lstStyle/>
        <a:p>
          <a:endParaRPr lang="es-EC"/>
        </a:p>
      </dgm:t>
    </dgm:pt>
    <dgm:pt modelId="{A44E4190-14D7-4FF6-9452-38F7D322DDE8}" type="sibTrans" cxnId="{01BB7CEB-D76C-4AE2-B2FF-5E93FF174845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7778" custScaleY="39439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1" presStyleCnt="3" custScaleX="277778" custScaleY="38580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0486F571-35C8-4C22-9866-DB588768D2BB}" type="pres">
      <dgm:prSet presAssocID="{859D0749-8C27-4EAB-8D26-43C66A495CE8}" presName="sp" presStyleCnt="0"/>
      <dgm:spPr/>
    </dgm:pt>
    <dgm:pt modelId="{5F748A48-C20E-4D3D-B63A-7679AEB9BBD0}" type="pres">
      <dgm:prSet presAssocID="{192C7ED2-B2D5-4443-809D-5F559B26B541}" presName="linNode" presStyleCnt="0"/>
      <dgm:spPr/>
    </dgm:pt>
    <dgm:pt modelId="{DE88F729-003C-480C-B2C6-A764B77E9997}" type="pres">
      <dgm:prSet presAssocID="{192C7ED2-B2D5-4443-809D-5F559B26B541}" presName="parentText" presStyleLbl="node1" presStyleIdx="2" presStyleCnt="3" custScaleX="277778" custScaleY="37253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2310444C-F53F-4E73-BB51-987C69B04206}" type="presOf" srcId="{192C7ED2-B2D5-4443-809D-5F559B26B541}" destId="{DE88F729-003C-480C-B2C6-A764B77E9997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01BB7CEB-D76C-4AE2-B2FF-5E93FF174845}" srcId="{DE777566-25ED-412B-861E-9EE5B3378A4C}" destId="{192C7ED2-B2D5-4443-809D-5F559B26B541}" srcOrd="2" destOrd="0" parTransId="{F2EA614B-C2E0-455D-965C-E4F395BD4410}" sibTransId="{A44E4190-14D7-4FF6-9452-38F7D322DDE8}"/>
    <dgm:cxn modelId="{212A07F0-C5C3-448D-8FAF-D4884EAA4879}" srcId="{DE777566-25ED-412B-861E-9EE5B3378A4C}" destId="{2B76728A-097C-43F0-99EB-F0F00F7D8CD2}" srcOrd="1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5795768C-FBAB-4F76-AA0F-A701E344C534}" type="presParOf" srcId="{0FCAC325-AD87-4A69-B81C-C68275993DBD}" destId="{E8F38D7C-419A-4106-8414-18AA8A221E7B}" srcOrd="2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  <dgm:cxn modelId="{6F9CB4D6-A907-46A0-B6EC-88D4F62C2D91}" type="presParOf" srcId="{0FCAC325-AD87-4A69-B81C-C68275993DBD}" destId="{0486F571-35C8-4C22-9866-DB588768D2BB}" srcOrd="3" destOrd="0" presId="urn:microsoft.com/office/officeart/2005/8/layout/vList5"/>
    <dgm:cxn modelId="{366D5F45-26F7-4348-B0A4-5CC55D4EC0DD}" type="presParOf" srcId="{0FCAC325-AD87-4A69-B81C-C68275993DBD}" destId="{5F748A48-C20E-4D3D-B63A-7679AEB9BBD0}" srcOrd="4" destOrd="0" presId="urn:microsoft.com/office/officeart/2005/8/layout/vList5"/>
    <dgm:cxn modelId="{F4CF4895-E393-460D-9119-C0CFCE4394E7}" type="presParOf" srcId="{5F748A48-C20E-4D3D-B63A-7679AEB9BBD0}" destId="{DE88F729-003C-480C-B2C6-A764B77E999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91212D3-8692-44EA-A6F9-BD81A49A4C3E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MX"/>
        </a:p>
      </dgm:t>
    </dgm:pt>
    <dgm:pt modelId="{DC7F6EB6-565A-435A-897E-C24245AA8816}">
      <dgm:prSet phldrT="[Texto]" phldr="0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Daniel y sus compañeros oraron unidos con humildad y fe, reconociendo su total dependencia de Dios y buscando su misericordia en medio de la crisis</a:t>
          </a:r>
          <a:r>
            <a:rPr lang="es-MX" sz="2200" dirty="0">
              <a:latin typeface="Bw Modelica" panose="00000600000000000000" pitchFamily="50" charset="0"/>
            </a:rPr>
            <a:t>…</a:t>
          </a:r>
        </a:p>
      </dgm:t>
    </dgm:pt>
    <dgm:pt modelId="{4F2547B5-EBEE-47DE-AB38-B7856A4EE91B}" type="sibTrans" cxnId="{64C85F6F-CDD6-4B38-9C63-750E0CBE2C0B}">
      <dgm:prSet/>
      <dgm:spPr/>
      <dgm:t>
        <a:bodyPr/>
        <a:lstStyle/>
        <a:p>
          <a:endParaRPr lang="es-MX"/>
        </a:p>
      </dgm:t>
    </dgm:pt>
    <dgm:pt modelId="{CE224E0E-807E-4487-85CB-5F9CB5356C56}" type="parTrans" cxnId="{64C85F6F-CDD6-4B38-9C63-750E0CBE2C0B}">
      <dgm:prSet/>
      <dgm:spPr/>
      <dgm:t>
        <a:bodyPr/>
        <a:lstStyle/>
        <a:p>
          <a:endParaRPr lang="es-MX"/>
        </a:p>
      </dgm:t>
    </dgm:pt>
    <dgm:pt modelId="{8457EC8B-DE6A-47C3-918D-DF6C40DF64E7}">
      <dgm:prSet phldrT="[Texto]" phldr="0" custT="1"/>
      <dgm:spPr/>
      <dgm:t>
        <a:bodyPr/>
        <a:lstStyle/>
        <a:p>
          <a:pPr algn="ctr"/>
          <a:r>
            <a:rPr lang="es-MX" sz="2200" dirty="0">
              <a:latin typeface="Bw Modelica" panose="00000600000000000000" pitchFamily="50" charset="0"/>
            </a:rPr>
            <a:t>…</a:t>
          </a:r>
          <a:r>
            <a:rPr lang="es-ES" sz="2200" dirty="0">
              <a:latin typeface="Bw Modelica" panose="00000600000000000000" pitchFamily="50" charset="0"/>
            </a:rPr>
            <a:t>después de recibir la respuesta, elevaron una oración de alabanza y gratitud, y al igual que ellos debemos agradecer y alabar a Dios después de recibir la respuesta a nuestras oraciones.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4A96CCB6-63D9-46C5-A31F-715981A261EB}" type="sibTrans" cxnId="{48C7F1DE-04E3-4D90-9DE4-1F8ABC2E9924}">
      <dgm:prSet/>
      <dgm:spPr/>
      <dgm:t>
        <a:bodyPr/>
        <a:lstStyle/>
        <a:p>
          <a:endParaRPr lang="es-MX"/>
        </a:p>
      </dgm:t>
    </dgm:pt>
    <dgm:pt modelId="{67CBF671-FD37-4176-900A-68E662BC29A6}" type="parTrans" cxnId="{48C7F1DE-04E3-4D90-9DE4-1F8ABC2E9924}">
      <dgm:prSet/>
      <dgm:spPr/>
      <dgm:t>
        <a:bodyPr/>
        <a:lstStyle/>
        <a:p>
          <a:endParaRPr lang="es-MX"/>
        </a:p>
      </dgm:t>
    </dgm:pt>
    <dgm:pt modelId="{48AEFA5A-CA24-446D-9030-AD310CF1C734}" type="pres">
      <dgm:prSet presAssocID="{691212D3-8692-44EA-A6F9-BD81A49A4C3E}" presName="linear" presStyleCnt="0">
        <dgm:presLayoutVars>
          <dgm:dir/>
          <dgm:animLvl val="lvl"/>
          <dgm:resizeHandles val="exact"/>
        </dgm:presLayoutVars>
      </dgm:prSet>
      <dgm:spPr/>
    </dgm:pt>
    <dgm:pt modelId="{3A15762F-6B66-4D9A-9F74-5AB793478784}" type="pres">
      <dgm:prSet presAssocID="{DC7F6EB6-565A-435A-897E-C24245AA8816}" presName="parentLin" presStyleCnt="0"/>
      <dgm:spPr/>
    </dgm:pt>
    <dgm:pt modelId="{6CBC956C-7407-4787-BA10-0FD4FE75124D}" type="pres">
      <dgm:prSet presAssocID="{DC7F6EB6-565A-435A-897E-C24245AA8816}" presName="parentLeftMargin" presStyleLbl="node1" presStyleIdx="0" presStyleCnt="2"/>
      <dgm:spPr/>
    </dgm:pt>
    <dgm:pt modelId="{8E20B6DB-72C8-471A-B3AD-CEEB43D31875}" type="pres">
      <dgm:prSet presAssocID="{DC7F6EB6-565A-435A-897E-C24245AA8816}" presName="parentText" presStyleLbl="node1" presStyleIdx="0" presStyleCnt="2" custScaleX="132252" custLinFactNeighborX="-18042">
        <dgm:presLayoutVars>
          <dgm:chMax val="0"/>
          <dgm:bulletEnabled val="1"/>
        </dgm:presLayoutVars>
      </dgm:prSet>
      <dgm:spPr/>
    </dgm:pt>
    <dgm:pt modelId="{8454F625-07EF-4B09-8811-796AE7EC666C}" type="pres">
      <dgm:prSet presAssocID="{DC7F6EB6-565A-435A-897E-C24245AA8816}" presName="negativeSpace" presStyleCnt="0"/>
      <dgm:spPr/>
    </dgm:pt>
    <dgm:pt modelId="{D75A5487-C7E3-4FE1-971D-D3D3D3BFE492}" type="pres">
      <dgm:prSet presAssocID="{DC7F6EB6-565A-435A-897E-C24245AA8816}" presName="childText" presStyleLbl="conFgAcc1" presStyleIdx="0" presStyleCnt="2">
        <dgm:presLayoutVars>
          <dgm:bulletEnabled val="1"/>
        </dgm:presLayoutVars>
      </dgm:prSet>
      <dgm:spPr/>
    </dgm:pt>
    <dgm:pt modelId="{94271EA5-5C92-4484-A34F-D5C120E2A00B}" type="pres">
      <dgm:prSet presAssocID="{4F2547B5-EBEE-47DE-AB38-B7856A4EE91B}" presName="spaceBetweenRectangles" presStyleCnt="0"/>
      <dgm:spPr/>
    </dgm:pt>
    <dgm:pt modelId="{2982BA51-371E-42D7-B21A-FC11E4D2C278}" type="pres">
      <dgm:prSet presAssocID="{8457EC8B-DE6A-47C3-918D-DF6C40DF64E7}" presName="parentLin" presStyleCnt="0"/>
      <dgm:spPr/>
    </dgm:pt>
    <dgm:pt modelId="{D7AFE0A2-2BDF-40D3-8B7D-6C9A59E02686}" type="pres">
      <dgm:prSet presAssocID="{8457EC8B-DE6A-47C3-918D-DF6C40DF64E7}" presName="parentLeftMargin" presStyleLbl="node1" presStyleIdx="0" presStyleCnt="2"/>
      <dgm:spPr/>
    </dgm:pt>
    <dgm:pt modelId="{82664C96-DFCB-4910-983B-F0A25834C52C}" type="pres">
      <dgm:prSet presAssocID="{8457EC8B-DE6A-47C3-918D-DF6C40DF64E7}" presName="parentText" presStyleLbl="node1" presStyleIdx="1" presStyleCnt="2" custScaleX="132252" custLinFactNeighborX="-18042">
        <dgm:presLayoutVars>
          <dgm:chMax val="0"/>
          <dgm:bulletEnabled val="1"/>
        </dgm:presLayoutVars>
      </dgm:prSet>
      <dgm:spPr/>
    </dgm:pt>
    <dgm:pt modelId="{7BFBCDCB-22E0-4D0C-B60B-5E9FF576AAE5}" type="pres">
      <dgm:prSet presAssocID="{8457EC8B-DE6A-47C3-918D-DF6C40DF64E7}" presName="negativeSpace" presStyleCnt="0"/>
      <dgm:spPr/>
    </dgm:pt>
    <dgm:pt modelId="{D1B4FAF6-A660-46EC-9959-3E14F539CFFA}" type="pres">
      <dgm:prSet presAssocID="{8457EC8B-DE6A-47C3-918D-DF6C40DF64E7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05B92D0A-8019-4CDA-8407-E9ACE4A8932E}" type="presOf" srcId="{DC7F6EB6-565A-435A-897E-C24245AA8816}" destId="{8E20B6DB-72C8-471A-B3AD-CEEB43D31875}" srcOrd="1" destOrd="0" presId="urn:microsoft.com/office/officeart/2005/8/layout/list1"/>
    <dgm:cxn modelId="{64C85F6F-CDD6-4B38-9C63-750E0CBE2C0B}" srcId="{691212D3-8692-44EA-A6F9-BD81A49A4C3E}" destId="{DC7F6EB6-565A-435A-897E-C24245AA8816}" srcOrd="0" destOrd="0" parTransId="{CE224E0E-807E-4487-85CB-5F9CB5356C56}" sibTransId="{4F2547B5-EBEE-47DE-AB38-B7856A4EE91B}"/>
    <dgm:cxn modelId="{4FC37680-C45A-4E6F-A54E-F8B9041CE29D}" type="presOf" srcId="{8457EC8B-DE6A-47C3-918D-DF6C40DF64E7}" destId="{82664C96-DFCB-4910-983B-F0A25834C52C}" srcOrd="1" destOrd="0" presId="urn:microsoft.com/office/officeart/2005/8/layout/list1"/>
    <dgm:cxn modelId="{8633DE88-40D1-4DBD-9569-2671D61128E3}" type="presOf" srcId="{DC7F6EB6-565A-435A-897E-C24245AA8816}" destId="{6CBC956C-7407-4787-BA10-0FD4FE75124D}" srcOrd="0" destOrd="0" presId="urn:microsoft.com/office/officeart/2005/8/layout/list1"/>
    <dgm:cxn modelId="{8D3644B9-6408-44A8-AE4B-6E55E4E8049D}" type="presOf" srcId="{8457EC8B-DE6A-47C3-918D-DF6C40DF64E7}" destId="{D7AFE0A2-2BDF-40D3-8B7D-6C9A59E02686}" srcOrd="0" destOrd="0" presId="urn:microsoft.com/office/officeart/2005/8/layout/list1"/>
    <dgm:cxn modelId="{3188B7CA-807F-4390-940B-F239E6A26EB9}" type="presOf" srcId="{691212D3-8692-44EA-A6F9-BD81A49A4C3E}" destId="{48AEFA5A-CA24-446D-9030-AD310CF1C734}" srcOrd="0" destOrd="0" presId="urn:microsoft.com/office/officeart/2005/8/layout/list1"/>
    <dgm:cxn modelId="{48C7F1DE-04E3-4D90-9DE4-1F8ABC2E9924}" srcId="{691212D3-8692-44EA-A6F9-BD81A49A4C3E}" destId="{8457EC8B-DE6A-47C3-918D-DF6C40DF64E7}" srcOrd="1" destOrd="0" parTransId="{67CBF671-FD37-4176-900A-68E662BC29A6}" sibTransId="{4A96CCB6-63D9-46C5-A31F-715981A261EB}"/>
    <dgm:cxn modelId="{2B0E900D-5048-41CF-91E0-5DB17CA34E91}" type="presParOf" srcId="{48AEFA5A-CA24-446D-9030-AD310CF1C734}" destId="{3A15762F-6B66-4D9A-9F74-5AB793478784}" srcOrd="0" destOrd="0" presId="urn:microsoft.com/office/officeart/2005/8/layout/list1"/>
    <dgm:cxn modelId="{57148BB9-F701-4990-8D38-EFA34D120EA1}" type="presParOf" srcId="{3A15762F-6B66-4D9A-9F74-5AB793478784}" destId="{6CBC956C-7407-4787-BA10-0FD4FE75124D}" srcOrd="0" destOrd="0" presId="urn:microsoft.com/office/officeart/2005/8/layout/list1"/>
    <dgm:cxn modelId="{59C6D5FC-01C5-4690-975F-45F49780FE98}" type="presParOf" srcId="{3A15762F-6B66-4D9A-9F74-5AB793478784}" destId="{8E20B6DB-72C8-471A-B3AD-CEEB43D31875}" srcOrd="1" destOrd="0" presId="urn:microsoft.com/office/officeart/2005/8/layout/list1"/>
    <dgm:cxn modelId="{4AC6487A-00DC-4E4B-969F-0AB8EED4DE41}" type="presParOf" srcId="{48AEFA5A-CA24-446D-9030-AD310CF1C734}" destId="{8454F625-07EF-4B09-8811-796AE7EC666C}" srcOrd="1" destOrd="0" presId="urn:microsoft.com/office/officeart/2005/8/layout/list1"/>
    <dgm:cxn modelId="{F20A2698-55D1-48EE-B534-545E2FAA887E}" type="presParOf" srcId="{48AEFA5A-CA24-446D-9030-AD310CF1C734}" destId="{D75A5487-C7E3-4FE1-971D-D3D3D3BFE492}" srcOrd="2" destOrd="0" presId="urn:microsoft.com/office/officeart/2005/8/layout/list1"/>
    <dgm:cxn modelId="{E8479124-0A32-4537-ABDE-944067F86894}" type="presParOf" srcId="{48AEFA5A-CA24-446D-9030-AD310CF1C734}" destId="{94271EA5-5C92-4484-A34F-D5C120E2A00B}" srcOrd="3" destOrd="0" presId="urn:microsoft.com/office/officeart/2005/8/layout/list1"/>
    <dgm:cxn modelId="{D7E6F035-835B-46EC-AAA0-20B7FD2513AF}" type="presParOf" srcId="{48AEFA5A-CA24-446D-9030-AD310CF1C734}" destId="{2982BA51-371E-42D7-B21A-FC11E4D2C278}" srcOrd="4" destOrd="0" presId="urn:microsoft.com/office/officeart/2005/8/layout/list1"/>
    <dgm:cxn modelId="{16246465-F6F9-481B-BEA0-096E0CA3627A}" type="presParOf" srcId="{2982BA51-371E-42D7-B21A-FC11E4D2C278}" destId="{D7AFE0A2-2BDF-40D3-8B7D-6C9A59E02686}" srcOrd="0" destOrd="0" presId="urn:microsoft.com/office/officeart/2005/8/layout/list1"/>
    <dgm:cxn modelId="{351B616F-6DD8-4D13-BCF2-23764FC882D5}" type="presParOf" srcId="{2982BA51-371E-42D7-B21A-FC11E4D2C278}" destId="{82664C96-DFCB-4910-983B-F0A25834C52C}" srcOrd="1" destOrd="0" presId="urn:microsoft.com/office/officeart/2005/8/layout/list1"/>
    <dgm:cxn modelId="{BA5AAFAB-D1D4-4359-ABA3-C49C7486EA75}" type="presParOf" srcId="{48AEFA5A-CA24-446D-9030-AD310CF1C734}" destId="{7BFBCDCB-22E0-4D0C-B60B-5E9FF576AAE5}" srcOrd="5" destOrd="0" presId="urn:microsoft.com/office/officeart/2005/8/layout/list1"/>
    <dgm:cxn modelId="{9FA7CDA6-C3E9-4675-8735-62C7DF13E22E}" type="presParOf" srcId="{48AEFA5A-CA24-446D-9030-AD310CF1C734}" destId="{D1B4FAF6-A660-46EC-9959-3E14F539CFFA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289BEEF-E05F-4763-872E-84E994A3FDE8}" type="doc">
      <dgm:prSet loTypeId="urn:microsoft.com/office/officeart/2005/8/layout/process4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B015E88C-6AA3-4701-9B31-130313CB459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Daniel se dirigió a Nabucodonosor con humildad, rechazando todo honor personal y exaltando a Dios como la fuente de toda sabiduría</a:t>
          </a:r>
          <a:r>
            <a:rPr lang="es-MX" sz="2200" dirty="0">
              <a:latin typeface="Bw Modelica" panose="00000600000000000000" pitchFamily="50" charset="0"/>
            </a:rPr>
            <a:t>…</a:t>
          </a:r>
        </a:p>
      </dgm:t>
    </dgm:pt>
    <dgm:pt modelId="{48A293BD-7846-43A7-869B-48E64C3EF732}" type="par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D07D94D-08E0-49C9-8686-4F74BEB924C8}" type="sib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E85463C-2CC5-4D93-97AE-BD01D6BBFA82}">
      <dgm:prSet phldrT="[Texto]"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…Daniel </a:t>
          </a:r>
          <a:r>
            <a:rPr lang="es-ES" sz="2200" dirty="0">
              <a:latin typeface="Bw Modelica" panose="00000600000000000000" pitchFamily="50" charset="0"/>
            </a:rPr>
            <a:t>atribuyó plenamente la revelación del sueño y su interpretación a Dios, y así dio un poderoso testimonio ante el imperio más grande de ese tiempo</a:t>
          </a:r>
          <a:r>
            <a:rPr lang="es-MX" sz="2200" dirty="0">
              <a:latin typeface="Bw Modelica" panose="00000600000000000000" pitchFamily="50" charset="0"/>
            </a:rPr>
            <a:t>.</a:t>
          </a:r>
        </a:p>
      </dgm:t>
    </dgm:pt>
    <dgm:pt modelId="{89E59B57-FE6E-45FF-8B3C-A2C2C251FEDF}" type="sib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D3D4893-9BD4-46A4-B0D4-082A8F12C4E1}" type="par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FF8AF-14BD-4327-8786-242039EF62B1}" type="pres">
      <dgm:prSet presAssocID="{C289BEEF-E05F-4763-872E-84E994A3FDE8}" presName="Name0" presStyleCnt="0">
        <dgm:presLayoutVars>
          <dgm:dir/>
          <dgm:animLvl val="lvl"/>
          <dgm:resizeHandles val="exact"/>
        </dgm:presLayoutVars>
      </dgm:prSet>
      <dgm:spPr/>
    </dgm:pt>
    <dgm:pt modelId="{BBBD7528-98DF-44D9-89CD-6BA262865B3C}" type="pres">
      <dgm:prSet presAssocID="{BE85463C-2CC5-4D93-97AE-BD01D6BBFA82}" presName="boxAndChildren" presStyleCnt="0"/>
      <dgm:spPr/>
    </dgm:pt>
    <dgm:pt modelId="{64406F9E-8032-48B2-A5A9-66A0B019D8AB}" type="pres">
      <dgm:prSet presAssocID="{BE85463C-2CC5-4D93-97AE-BD01D6BBFA82}" presName="parentTextBox" presStyleLbl="node1" presStyleIdx="0" presStyleCnt="2" custScaleY="40408"/>
      <dgm:spPr/>
    </dgm:pt>
    <dgm:pt modelId="{5A8D3F90-6FDC-41D8-92F3-A5AC4A8307DC}" type="pres">
      <dgm:prSet presAssocID="{DD07D94D-08E0-49C9-8686-4F74BEB924C8}" presName="sp" presStyleCnt="0"/>
      <dgm:spPr/>
    </dgm:pt>
    <dgm:pt modelId="{6824061E-DAED-424C-872E-7CECA35A9E4C}" type="pres">
      <dgm:prSet presAssocID="{B015E88C-6AA3-4701-9B31-130313CB4595}" presName="arrowAndChildren" presStyleCnt="0"/>
      <dgm:spPr/>
    </dgm:pt>
    <dgm:pt modelId="{EB05ED16-170E-4ABA-A9FC-1E534D3C8009}" type="pres">
      <dgm:prSet presAssocID="{B015E88C-6AA3-4701-9B31-130313CB4595}" presName="parentTextArrow" presStyleLbl="node1" presStyleIdx="1" presStyleCnt="2" custScaleY="39116"/>
      <dgm:spPr/>
    </dgm:pt>
  </dgm:ptLst>
  <dgm:cxnLst>
    <dgm:cxn modelId="{67D61328-F686-4704-A2BB-CCB64D06A9C8}" type="presOf" srcId="{BE85463C-2CC5-4D93-97AE-BD01D6BBFA82}" destId="{64406F9E-8032-48B2-A5A9-66A0B019D8AB}" srcOrd="0" destOrd="0" presId="urn:microsoft.com/office/officeart/2005/8/layout/process4"/>
    <dgm:cxn modelId="{EE23702F-F1C2-4138-BD53-074EB5184575}" type="presOf" srcId="{C289BEEF-E05F-4763-872E-84E994A3FDE8}" destId="{2B7FF8AF-14BD-4327-8786-242039EF62B1}" srcOrd="0" destOrd="0" presId="urn:microsoft.com/office/officeart/2005/8/layout/process4"/>
    <dgm:cxn modelId="{984FC748-11AF-4D32-8831-33CC413CF547}" srcId="{C289BEEF-E05F-4763-872E-84E994A3FDE8}" destId="{B015E88C-6AA3-4701-9B31-130313CB4595}" srcOrd="0" destOrd="0" parTransId="{48A293BD-7846-43A7-869B-48E64C3EF732}" sibTransId="{DD07D94D-08E0-49C9-8686-4F74BEB924C8}"/>
    <dgm:cxn modelId="{FFF9CE9C-0FEC-4104-A228-8E4AFD092C8B}" srcId="{C289BEEF-E05F-4763-872E-84E994A3FDE8}" destId="{BE85463C-2CC5-4D93-97AE-BD01D6BBFA82}" srcOrd="1" destOrd="0" parTransId="{FD3D4893-9BD4-46A4-B0D4-082A8F12C4E1}" sibTransId="{89E59B57-FE6E-45FF-8B3C-A2C2C251FEDF}"/>
    <dgm:cxn modelId="{A5CB019F-7ABC-448B-A9DA-815D14702D58}" type="presOf" srcId="{B015E88C-6AA3-4701-9B31-130313CB4595}" destId="{EB05ED16-170E-4ABA-A9FC-1E534D3C8009}" srcOrd="0" destOrd="0" presId="urn:microsoft.com/office/officeart/2005/8/layout/process4"/>
    <dgm:cxn modelId="{EBA04516-FEEE-4203-9ACC-11221D922591}" type="presParOf" srcId="{2B7FF8AF-14BD-4327-8786-242039EF62B1}" destId="{BBBD7528-98DF-44D9-89CD-6BA262865B3C}" srcOrd="0" destOrd="0" presId="urn:microsoft.com/office/officeart/2005/8/layout/process4"/>
    <dgm:cxn modelId="{3ACA28B8-01B9-4F30-AFA4-3101C77CCA88}" type="presParOf" srcId="{BBBD7528-98DF-44D9-89CD-6BA262865B3C}" destId="{64406F9E-8032-48B2-A5A9-66A0B019D8AB}" srcOrd="0" destOrd="0" presId="urn:microsoft.com/office/officeart/2005/8/layout/process4"/>
    <dgm:cxn modelId="{2CDC2372-2F75-46D1-9B8D-B5597F7D3AD0}" type="presParOf" srcId="{2B7FF8AF-14BD-4327-8786-242039EF62B1}" destId="{5A8D3F90-6FDC-41D8-92F3-A5AC4A8307DC}" srcOrd="1" destOrd="0" presId="urn:microsoft.com/office/officeart/2005/8/layout/process4"/>
    <dgm:cxn modelId="{0E428FCA-6110-44A3-8439-5A9017BD5DA6}" type="presParOf" srcId="{2B7FF8AF-14BD-4327-8786-242039EF62B1}" destId="{6824061E-DAED-424C-872E-7CECA35A9E4C}" srcOrd="2" destOrd="0" presId="urn:microsoft.com/office/officeart/2005/8/layout/process4"/>
    <dgm:cxn modelId="{B6A26D37-C7A4-4E6E-9848-F1C8168844D7}" type="presParOf" srcId="{6824061E-DAED-424C-872E-7CECA35A9E4C}" destId="{EB05ED16-170E-4ABA-A9FC-1E534D3C800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A5585B9-5191-41D8-B789-C1E50EAFF424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D523F6B8-358B-44AC-A810-FD6247CC385D}">
      <dgm:prSet phldrT="[Texto]" custT="1"/>
      <dgm:spPr/>
      <dgm:t>
        <a:bodyPr/>
        <a:lstStyle/>
        <a:p>
          <a:pPr algn="r"/>
          <a:r>
            <a:rPr lang="es-ES" sz="2200" dirty="0">
              <a:latin typeface="Bw Modelica" panose="00000600000000000000" pitchFamily="50" charset="0"/>
            </a:rPr>
            <a:t>La imagen que el rey vio era una gran estatua, imponente y de aspecto extraordinario</a:t>
          </a:r>
          <a:r>
            <a:rPr lang="es-EC" sz="2200" dirty="0">
              <a:latin typeface="Bw Modelica" panose="00000600000000000000" pitchFamily="50" charset="0"/>
            </a:rPr>
            <a:t>, cuya apariencia era terrible</a:t>
          </a:r>
          <a:r>
            <a:rPr lang="es-ES" sz="2200" dirty="0">
              <a:latin typeface="Bw Modelica" panose="00000600000000000000" pitchFamily="50" charset="0"/>
            </a:rPr>
            <a:t>…</a:t>
          </a:r>
          <a:endParaRPr lang="es-MX" sz="2200" dirty="0">
            <a:latin typeface="Bw Modelica" panose="00000600000000000000" pitchFamily="50" charset="0"/>
          </a:endParaRPr>
        </a:p>
      </dgm:t>
    </dgm:pt>
    <dgm:pt modelId="{8D91D29A-85F1-4218-9ADE-11BE674AB9D3}" type="parTrans" cxnId="{1E70C8BA-34BA-4AAA-B514-A2F81077E86B}">
      <dgm:prSet/>
      <dgm:spPr/>
      <dgm:t>
        <a:bodyPr/>
        <a:lstStyle/>
        <a:p>
          <a:pPr algn="r"/>
          <a:endParaRPr lang="es-EC"/>
        </a:p>
      </dgm:t>
    </dgm:pt>
    <dgm:pt modelId="{5A22EDB5-7A50-4513-A330-869B54527BF6}" type="sibTrans" cxnId="{1E70C8BA-34BA-4AAA-B514-A2F81077E86B}">
      <dgm:prSet/>
      <dgm:spPr/>
      <dgm:t>
        <a:bodyPr/>
        <a:lstStyle/>
        <a:p>
          <a:pPr algn="r"/>
          <a:endParaRPr lang="es-EC"/>
        </a:p>
      </dgm:t>
    </dgm:pt>
    <dgm:pt modelId="{9BFF9D80-2D0C-41CF-964B-E286A72FCC51}">
      <dgm:prSet phldrT="[Texto]" custT="1"/>
      <dgm:spPr/>
      <dgm:t>
        <a:bodyPr/>
        <a:lstStyle/>
        <a:p>
          <a:pPr algn="r"/>
          <a:r>
            <a:rPr lang="es-EC" sz="2200" dirty="0">
              <a:latin typeface="Bw Modelica" panose="00000600000000000000" pitchFamily="50" charset="0"/>
            </a:rPr>
            <a:t>…a través de esta estatua, </a:t>
          </a:r>
          <a:r>
            <a:rPr lang="es-ES" sz="2200" dirty="0">
              <a:latin typeface="Bw Modelica" panose="00000600000000000000" pitchFamily="50" charset="0"/>
            </a:rPr>
            <a:t>Dios estaba revelando al rey que Él es soberano sobre todos los reinos de la tierra</a:t>
          </a:r>
          <a:r>
            <a:rPr lang="es-MX" sz="2200" dirty="0">
              <a:latin typeface="Bw Modelica" panose="00000600000000000000" pitchFamily="50" charset="0"/>
            </a:rPr>
            <a:t>…</a:t>
          </a:r>
        </a:p>
      </dgm:t>
    </dgm:pt>
    <dgm:pt modelId="{759648A7-BE2A-489B-83BC-6624FC028F99}" type="parTrans" cxnId="{92C16516-7478-4223-A803-09168DBB8A8F}">
      <dgm:prSet/>
      <dgm:spPr/>
      <dgm:t>
        <a:bodyPr/>
        <a:lstStyle/>
        <a:p>
          <a:pPr algn="r"/>
          <a:endParaRPr lang="es-EC"/>
        </a:p>
      </dgm:t>
    </dgm:pt>
    <dgm:pt modelId="{3A8B0B8F-F69F-4E1B-B1DC-2CBAA71E93C6}" type="sibTrans" cxnId="{92C16516-7478-4223-A803-09168DBB8A8F}">
      <dgm:prSet/>
      <dgm:spPr/>
      <dgm:t>
        <a:bodyPr/>
        <a:lstStyle/>
        <a:p>
          <a:pPr algn="r"/>
          <a:endParaRPr lang="es-EC"/>
        </a:p>
      </dgm:t>
    </dgm:pt>
    <dgm:pt modelId="{A5451605-FFCB-4F3A-B27F-BFE1F12EEB9E}">
      <dgm:prSet phldrT="[Texto]" custT="1"/>
      <dgm:spPr/>
      <dgm:t>
        <a:bodyPr/>
        <a:lstStyle/>
        <a:p>
          <a:pPr algn="r"/>
          <a:r>
            <a:rPr lang="es-MX" sz="2200" dirty="0">
              <a:latin typeface="Bw Modelica" panose="00000600000000000000" pitchFamily="50" charset="0"/>
            </a:rPr>
            <a:t>…</a:t>
          </a:r>
          <a:r>
            <a:rPr lang="es-ES" sz="2200" dirty="0">
              <a:latin typeface="Bw Modelica" panose="00000600000000000000" pitchFamily="50" charset="0"/>
            </a:rPr>
            <a:t>quien establece y quita reyes, y que los acontecimientos futuros estaban bajo su control hasta el fin del tiempo</a:t>
          </a:r>
          <a:r>
            <a:rPr lang="es-MX" sz="2200" dirty="0">
              <a:latin typeface="Bw Modelica" panose="00000600000000000000" pitchFamily="50" charset="0"/>
            </a:rPr>
            <a:t>.</a:t>
          </a:r>
        </a:p>
      </dgm:t>
    </dgm:pt>
    <dgm:pt modelId="{B07448D3-FBA3-4B31-9D6F-CEE99F2E0724}" type="sibTrans" cxnId="{2005D028-4621-4076-A4DB-134833029C5E}">
      <dgm:prSet/>
      <dgm:spPr/>
      <dgm:t>
        <a:bodyPr/>
        <a:lstStyle/>
        <a:p>
          <a:pPr algn="r"/>
          <a:endParaRPr lang="es-EC"/>
        </a:p>
      </dgm:t>
    </dgm:pt>
    <dgm:pt modelId="{4B0A9E85-852F-49B5-B425-29B4EFBC39EE}" type="parTrans" cxnId="{2005D028-4621-4076-A4DB-134833029C5E}">
      <dgm:prSet/>
      <dgm:spPr/>
      <dgm:t>
        <a:bodyPr/>
        <a:lstStyle/>
        <a:p>
          <a:pPr algn="r"/>
          <a:endParaRPr lang="es-EC"/>
        </a:p>
      </dgm:t>
    </dgm:pt>
    <dgm:pt modelId="{568FB11E-DB13-43D3-859F-59EA27B96938}" type="pres">
      <dgm:prSet presAssocID="{3A5585B9-5191-41D8-B789-C1E50EAFF424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98ED776C-D925-4192-B7D5-B14D411B3883}" type="pres">
      <dgm:prSet presAssocID="{D523F6B8-358B-44AC-A810-FD6247CC385D}" presName="horFlow" presStyleCnt="0"/>
      <dgm:spPr/>
    </dgm:pt>
    <dgm:pt modelId="{680B4DF0-7777-449B-8BC5-128CB95E23DF}" type="pres">
      <dgm:prSet presAssocID="{D523F6B8-358B-44AC-A810-FD6247CC385D}" presName="bigChev" presStyleLbl="node1" presStyleIdx="0" presStyleCnt="3" custScaleX="378558" custScaleY="267271"/>
      <dgm:spPr>
        <a:prstGeom prst="homePlate">
          <a:avLst/>
        </a:prstGeom>
      </dgm:spPr>
    </dgm:pt>
    <dgm:pt modelId="{2A7820D1-5237-408E-8D35-9FAC00810E5C}" type="pres">
      <dgm:prSet presAssocID="{D523F6B8-358B-44AC-A810-FD6247CC385D}" presName="vSp" presStyleCnt="0"/>
      <dgm:spPr/>
    </dgm:pt>
    <dgm:pt modelId="{ED02BAAD-ECC8-4421-80F5-75069BCD4B26}" type="pres">
      <dgm:prSet presAssocID="{9BFF9D80-2D0C-41CF-964B-E286A72FCC51}" presName="horFlow" presStyleCnt="0"/>
      <dgm:spPr/>
    </dgm:pt>
    <dgm:pt modelId="{A56FA087-F3E2-4A96-8037-C4ACABD84949}" type="pres">
      <dgm:prSet presAssocID="{9BFF9D80-2D0C-41CF-964B-E286A72FCC51}" presName="bigChev" presStyleLbl="node1" presStyleIdx="1" presStyleCnt="3" custScaleX="378558" custScaleY="267271"/>
      <dgm:spPr>
        <a:prstGeom prst="homePlate">
          <a:avLst/>
        </a:prstGeom>
      </dgm:spPr>
    </dgm:pt>
    <dgm:pt modelId="{16554D72-313F-489F-B3B2-604EBDBC8146}" type="pres">
      <dgm:prSet presAssocID="{9BFF9D80-2D0C-41CF-964B-E286A72FCC51}" presName="vSp" presStyleCnt="0"/>
      <dgm:spPr/>
    </dgm:pt>
    <dgm:pt modelId="{E0B18C5A-F7A1-4D2B-9F3A-33C30EDDA746}" type="pres">
      <dgm:prSet presAssocID="{A5451605-FFCB-4F3A-B27F-BFE1F12EEB9E}" presName="horFlow" presStyleCnt="0"/>
      <dgm:spPr/>
    </dgm:pt>
    <dgm:pt modelId="{EEABFEA6-5D8E-4B4B-B2C9-30FF763E556A}" type="pres">
      <dgm:prSet presAssocID="{A5451605-FFCB-4F3A-B27F-BFE1F12EEB9E}" presName="bigChev" presStyleLbl="node1" presStyleIdx="2" presStyleCnt="3" custScaleX="378558" custScaleY="267271"/>
      <dgm:spPr>
        <a:prstGeom prst="homePlate">
          <a:avLst/>
        </a:prstGeom>
      </dgm:spPr>
    </dgm:pt>
  </dgm:ptLst>
  <dgm:cxnLst>
    <dgm:cxn modelId="{B4758314-A681-476A-8A13-224C5E415A9D}" type="presOf" srcId="{D523F6B8-358B-44AC-A810-FD6247CC385D}" destId="{680B4DF0-7777-449B-8BC5-128CB95E23DF}" srcOrd="0" destOrd="0" presId="urn:microsoft.com/office/officeart/2005/8/layout/lProcess3"/>
    <dgm:cxn modelId="{92C16516-7478-4223-A803-09168DBB8A8F}" srcId="{3A5585B9-5191-41D8-B789-C1E50EAFF424}" destId="{9BFF9D80-2D0C-41CF-964B-E286A72FCC51}" srcOrd="1" destOrd="0" parTransId="{759648A7-BE2A-489B-83BC-6624FC028F99}" sibTransId="{3A8B0B8F-F69F-4E1B-B1DC-2CBAA71E93C6}"/>
    <dgm:cxn modelId="{2005D028-4621-4076-A4DB-134833029C5E}" srcId="{3A5585B9-5191-41D8-B789-C1E50EAFF424}" destId="{A5451605-FFCB-4F3A-B27F-BFE1F12EEB9E}" srcOrd="2" destOrd="0" parTransId="{4B0A9E85-852F-49B5-B425-29B4EFBC39EE}" sibTransId="{B07448D3-FBA3-4B31-9D6F-CEE99F2E0724}"/>
    <dgm:cxn modelId="{B1CBF44F-808A-4421-9095-00DB6C697A33}" type="presOf" srcId="{9BFF9D80-2D0C-41CF-964B-E286A72FCC51}" destId="{A56FA087-F3E2-4A96-8037-C4ACABD84949}" srcOrd="0" destOrd="0" presId="urn:microsoft.com/office/officeart/2005/8/layout/lProcess3"/>
    <dgm:cxn modelId="{1E70C8BA-34BA-4AAA-B514-A2F81077E86B}" srcId="{3A5585B9-5191-41D8-B789-C1E50EAFF424}" destId="{D523F6B8-358B-44AC-A810-FD6247CC385D}" srcOrd="0" destOrd="0" parTransId="{8D91D29A-85F1-4218-9ADE-11BE674AB9D3}" sibTransId="{5A22EDB5-7A50-4513-A330-869B54527BF6}"/>
    <dgm:cxn modelId="{498ED1C0-B304-4D25-9CBD-58FDCE3B5365}" type="presOf" srcId="{3A5585B9-5191-41D8-B789-C1E50EAFF424}" destId="{568FB11E-DB13-43D3-859F-59EA27B96938}" srcOrd="0" destOrd="0" presId="urn:microsoft.com/office/officeart/2005/8/layout/lProcess3"/>
    <dgm:cxn modelId="{C5DC2BC7-E261-4AB6-A88F-9E84E6716027}" type="presOf" srcId="{A5451605-FFCB-4F3A-B27F-BFE1F12EEB9E}" destId="{EEABFEA6-5D8E-4B4B-B2C9-30FF763E556A}" srcOrd="0" destOrd="0" presId="urn:microsoft.com/office/officeart/2005/8/layout/lProcess3"/>
    <dgm:cxn modelId="{038E65F8-3DB7-4800-B542-A1ED1964D8B5}" type="presParOf" srcId="{568FB11E-DB13-43D3-859F-59EA27B96938}" destId="{98ED776C-D925-4192-B7D5-B14D411B3883}" srcOrd="0" destOrd="0" presId="urn:microsoft.com/office/officeart/2005/8/layout/lProcess3"/>
    <dgm:cxn modelId="{C8A58D7C-D5FE-490D-B6E8-7CCAE514FE61}" type="presParOf" srcId="{98ED776C-D925-4192-B7D5-B14D411B3883}" destId="{680B4DF0-7777-449B-8BC5-128CB95E23DF}" srcOrd="0" destOrd="0" presId="urn:microsoft.com/office/officeart/2005/8/layout/lProcess3"/>
    <dgm:cxn modelId="{64D3C741-CA71-47F6-95CA-98E701C484FB}" type="presParOf" srcId="{568FB11E-DB13-43D3-859F-59EA27B96938}" destId="{2A7820D1-5237-408E-8D35-9FAC00810E5C}" srcOrd="1" destOrd="0" presId="urn:microsoft.com/office/officeart/2005/8/layout/lProcess3"/>
    <dgm:cxn modelId="{0A483977-3097-4A96-A513-06A6EF94887A}" type="presParOf" srcId="{568FB11E-DB13-43D3-859F-59EA27B96938}" destId="{ED02BAAD-ECC8-4421-80F5-75069BCD4B26}" srcOrd="2" destOrd="0" presId="urn:microsoft.com/office/officeart/2005/8/layout/lProcess3"/>
    <dgm:cxn modelId="{6526EBC1-3B30-45B9-BA64-2A57B0140FD9}" type="presParOf" srcId="{ED02BAAD-ECC8-4421-80F5-75069BCD4B26}" destId="{A56FA087-F3E2-4A96-8037-C4ACABD84949}" srcOrd="0" destOrd="0" presId="urn:microsoft.com/office/officeart/2005/8/layout/lProcess3"/>
    <dgm:cxn modelId="{B3F1008D-38DB-474F-ABD0-7DB8EB6DBFC9}" type="presParOf" srcId="{568FB11E-DB13-43D3-859F-59EA27B96938}" destId="{16554D72-313F-489F-B3B2-604EBDBC8146}" srcOrd="3" destOrd="0" presId="urn:microsoft.com/office/officeart/2005/8/layout/lProcess3"/>
    <dgm:cxn modelId="{EFE858DD-C961-4C72-B8B5-0F0ABC36DDB6}" type="presParOf" srcId="{568FB11E-DB13-43D3-859F-59EA27B96938}" destId="{E0B18C5A-F7A1-4D2B-9F3A-33C30EDDA746}" srcOrd="4" destOrd="0" presId="urn:microsoft.com/office/officeart/2005/8/layout/lProcess3"/>
    <dgm:cxn modelId="{FB0378AB-C566-4A06-BADC-ED9545B5517E}" type="presParOf" srcId="{E0B18C5A-F7A1-4D2B-9F3A-33C30EDDA746}" destId="{EEABFEA6-5D8E-4B4B-B2C9-30FF763E556A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A5585B9-5191-41D8-B789-C1E50EAFF424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D523F6B8-358B-44AC-A810-FD6247CC385D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Mientras el rey observaba la imagen, una piedra cortada, pero no con mano humana, golpeó los pies de la estatua…</a:t>
          </a:r>
          <a:endParaRPr lang="es-MX" sz="2200" dirty="0">
            <a:latin typeface="Bw Modelica" panose="00000600000000000000" pitchFamily="50" charset="0"/>
          </a:endParaRPr>
        </a:p>
      </dgm:t>
    </dgm:pt>
    <dgm:pt modelId="{8D91D29A-85F1-4218-9ADE-11BE674AB9D3}" type="parTrans" cxnId="{1E70C8BA-34BA-4AAA-B514-A2F81077E86B}">
      <dgm:prSet/>
      <dgm:spPr/>
      <dgm:t>
        <a:bodyPr/>
        <a:lstStyle/>
        <a:p>
          <a:pPr algn="ctr"/>
          <a:endParaRPr lang="es-EC"/>
        </a:p>
      </dgm:t>
    </dgm:pt>
    <dgm:pt modelId="{5A22EDB5-7A50-4513-A330-869B54527BF6}" type="sibTrans" cxnId="{1E70C8BA-34BA-4AAA-B514-A2F81077E86B}">
      <dgm:prSet/>
      <dgm:spPr/>
      <dgm:t>
        <a:bodyPr/>
        <a:lstStyle/>
        <a:p>
          <a:pPr algn="ctr"/>
          <a:endParaRPr lang="es-EC"/>
        </a:p>
      </dgm:t>
    </dgm:pt>
    <dgm:pt modelId="{9BFF9D80-2D0C-41CF-964B-E286A72FCC51}">
      <dgm:prSet phldrT="[Texto]" custT="1"/>
      <dgm:spPr/>
      <dgm:t>
        <a:bodyPr/>
        <a:lstStyle/>
        <a:p>
          <a:pPr algn="ctr"/>
          <a:r>
            <a:rPr lang="es-MX" sz="2200" dirty="0">
              <a:latin typeface="Bw Modelica" panose="00000600000000000000" pitchFamily="50" charset="0"/>
            </a:rPr>
            <a:t>…</a:t>
          </a:r>
          <a:r>
            <a:rPr lang="es-ES" sz="2200" dirty="0">
              <a:latin typeface="Bw Modelica" panose="00000600000000000000" pitchFamily="50" charset="0"/>
            </a:rPr>
            <a:t>destruyéndola completamente, y luego esa piedra creció hasta convertirse en un gran monte que llenó toda la tierra</a:t>
          </a:r>
          <a:r>
            <a:rPr lang="es-MX" sz="2200" dirty="0">
              <a:latin typeface="Bw Modelica" panose="00000600000000000000" pitchFamily="50" charset="0"/>
            </a:rPr>
            <a:t>…</a:t>
          </a:r>
        </a:p>
      </dgm:t>
    </dgm:pt>
    <dgm:pt modelId="{759648A7-BE2A-489B-83BC-6624FC028F99}" type="parTrans" cxnId="{92C16516-7478-4223-A803-09168DBB8A8F}">
      <dgm:prSet/>
      <dgm:spPr/>
      <dgm:t>
        <a:bodyPr/>
        <a:lstStyle/>
        <a:p>
          <a:pPr algn="ctr"/>
          <a:endParaRPr lang="es-EC"/>
        </a:p>
      </dgm:t>
    </dgm:pt>
    <dgm:pt modelId="{3A8B0B8F-F69F-4E1B-B1DC-2CBAA71E93C6}" type="sibTrans" cxnId="{92C16516-7478-4223-A803-09168DBB8A8F}">
      <dgm:prSet/>
      <dgm:spPr/>
      <dgm:t>
        <a:bodyPr/>
        <a:lstStyle/>
        <a:p>
          <a:pPr algn="ctr"/>
          <a:endParaRPr lang="es-EC"/>
        </a:p>
      </dgm:t>
    </dgm:pt>
    <dgm:pt modelId="{A5451605-FFCB-4F3A-B27F-BFE1F12EEB9E}">
      <dgm:prSet phldrT="[Texto]" custT="1"/>
      <dgm:spPr/>
      <dgm:t>
        <a:bodyPr/>
        <a:lstStyle/>
        <a:p>
          <a:pPr algn="ctr"/>
          <a:r>
            <a:rPr lang="es-MX" sz="2200" dirty="0">
              <a:latin typeface="Bw Modelica" panose="00000600000000000000" pitchFamily="50" charset="0"/>
            </a:rPr>
            <a:t>…</a:t>
          </a:r>
          <a:r>
            <a:rPr lang="es-ES" sz="2200" dirty="0">
              <a:latin typeface="Bw Modelica" panose="00000600000000000000" pitchFamily="50" charset="0"/>
            </a:rPr>
            <a:t>la piedra representa el reino de Dios, establecido por intervención divina, que pondrá fin a todos los reinos humanos</a:t>
          </a:r>
          <a:r>
            <a:rPr lang="es-MX" sz="2200" dirty="0">
              <a:latin typeface="Bw Modelica" panose="00000600000000000000" pitchFamily="50" charset="0"/>
            </a:rPr>
            <a:t>.</a:t>
          </a:r>
        </a:p>
      </dgm:t>
    </dgm:pt>
    <dgm:pt modelId="{B07448D3-FBA3-4B31-9D6F-CEE99F2E0724}" type="sibTrans" cxnId="{2005D028-4621-4076-A4DB-134833029C5E}">
      <dgm:prSet/>
      <dgm:spPr/>
      <dgm:t>
        <a:bodyPr/>
        <a:lstStyle/>
        <a:p>
          <a:pPr algn="ctr"/>
          <a:endParaRPr lang="es-EC"/>
        </a:p>
      </dgm:t>
    </dgm:pt>
    <dgm:pt modelId="{4B0A9E85-852F-49B5-B425-29B4EFBC39EE}" type="parTrans" cxnId="{2005D028-4621-4076-A4DB-134833029C5E}">
      <dgm:prSet/>
      <dgm:spPr/>
      <dgm:t>
        <a:bodyPr/>
        <a:lstStyle/>
        <a:p>
          <a:pPr algn="ctr"/>
          <a:endParaRPr lang="es-EC"/>
        </a:p>
      </dgm:t>
    </dgm:pt>
    <dgm:pt modelId="{568FB11E-DB13-43D3-859F-59EA27B96938}" type="pres">
      <dgm:prSet presAssocID="{3A5585B9-5191-41D8-B789-C1E50EAFF424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98ED776C-D925-4192-B7D5-B14D411B3883}" type="pres">
      <dgm:prSet presAssocID="{D523F6B8-358B-44AC-A810-FD6247CC385D}" presName="horFlow" presStyleCnt="0"/>
      <dgm:spPr/>
    </dgm:pt>
    <dgm:pt modelId="{680B4DF0-7777-449B-8BC5-128CB95E23DF}" type="pres">
      <dgm:prSet presAssocID="{D523F6B8-358B-44AC-A810-FD6247CC385D}" presName="bigChev" presStyleLbl="node1" presStyleIdx="0" presStyleCnt="3" custScaleX="296441" custScaleY="197653"/>
      <dgm:spPr>
        <a:prstGeom prst="chevron">
          <a:avLst/>
        </a:prstGeom>
      </dgm:spPr>
    </dgm:pt>
    <dgm:pt modelId="{2A7820D1-5237-408E-8D35-9FAC00810E5C}" type="pres">
      <dgm:prSet presAssocID="{D523F6B8-358B-44AC-A810-FD6247CC385D}" presName="vSp" presStyleCnt="0"/>
      <dgm:spPr/>
    </dgm:pt>
    <dgm:pt modelId="{ED02BAAD-ECC8-4421-80F5-75069BCD4B26}" type="pres">
      <dgm:prSet presAssocID="{9BFF9D80-2D0C-41CF-964B-E286A72FCC51}" presName="horFlow" presStyleCnt="0"/>
      <dgm:spPr/>
    </dgm:pt>
    <dgm:pt modelId="{A56FA087-F3E2-4A96-8037-C4ACABD84949}" type="pres">
      <dgm:prSet presAssocID="{9BFF9D80-2D0C-41CF-964B-E286A72FCC51}" presName="bigChev" presStyleLbl="node1" presStyleIdx="1" presStyleCnt="3" custScaleX="296441" custScaleY="197653"/>
      <dgm:spPr>
        <a:prstGeom prst="chevron">
          <a:avLst/>
        </a:prstGeom>
      </dgm:spPr>
    </dgm:pt>
    <dgm:pt modelId="{16554D72-313F-489F-B3B2-604EBDBC8146}" type="pres">
      <dgm:prSet presAssocID="{9BFF9D80-2D0C-41CF-964B-E286A72FCC51}" presName="vSp" presStyleCnt="0"/>
      <dgm:spPr/>
    </dgm:pt>
    <dgm:pt modelId="{E0B18C5A-F7A1-4D2B-9F3A-33C30EDDA746}" type="pres">
      <dgm:prSet presAssocID="{A5451605-FFCB-4F3A-B27F-BFE1F12EEB9E}" presName="horFlow" presStyleCnt="0"/>
      <dgm:spPr/>
    </dgm:pt>
    <dgm:pt modelId="{EEABFEA6-5D8E-4B4B-B2C9-30FF763E556A}" type="pres">
      <dgm:prSet presAssocID="{A5451605-FFCB-4F3A-B27F-BFE1F12EEB9E}" presName="bigChev" presStyleLbl="node1" presStyleIdx="2" presStyleCnt="3" custScaleX="296441" custScaleY="197653"/>
      <dgm:spPr>
        <a:prstGeom prst="chevron">
          <a:avLst/>
        </a:prstGeom>
      </dgm:spPr>
    </dgm:pt>
  </dgm:ptLst>
  <dgm:cxnLst>
    <dgm:cxn modelId="{B4758314-A681-476A-8A13-224C5E415A9D}" type="presOf" srcId="{D523F6B8-358B-44AC-A810-FD6247CC385D}" destId="{680B4DF0-7777-449B-8BC5-128CB95E23DF}" srcOrd="0" destOrd="0" presId="urn:microsoft.com/office/officeart/2005/8/layout/lProcess3"/>
    <dgm:cxn modelId="{92C16516-7478-4223-A803-09168DBB8A8F}" srcId="{3A5585B9-5191-41D8-B789-C1E50EAFF424}" destId="{9BFF9D80-2D0C-41CF-964B-E286A72FCC51}" srcOrd="1" destOrd="0" parTransId="{759648A7-BE2A-489B-83BC-6624FC028F99}" sibTransId="{3A8B0B8F-F69F-4E1B-B1DC-2CBAA71E93C6}"/>
    <dgm:cxn modelId="{2005D028-4621-4076-A4DB-134833029C5E}" srcId="{3A5585B9-5191-41D8-B789-C1E50EAFF424}" destId="{A5451605-FFCB-4F3A-B27F-BFE1F12EEB9E}" srcOrd="2" destOrd="0" parTransId="{4B0A9E85-852F-49B5-B425-29B4EFBC39EE}" sibTransId="{B07448D3-FBA3-4B31-9D6F-CEE99F2E0724}"/>
    <dgm:cxn modelId="{B1CBF44F-808A-4421-9095-00DB6C697A33}" type="presOf" srcId="{9BFF9D80-2D0C-41CF-964B-E286A72FCC51}" destId="{A56FA087-F3E2-4A96-8037-C4ACABD84949}" srcOrd="0" destOrd="0" presId="urn:microsoft.com/office/officeart/2005/8/layout/lProcess3"/>
    <dgm:cxn modelId="{1E70C8BA-34BA-4AAA-B514-A2F81077E86B}" srcId="{3A5585B9-5191-41D8-B789-C1E50EAFF424}" destId="{D523F6B8-358B-44AC-A810-FD6247CC385D}" srcOrd="0" destOrd="0" parTransId="{8D91D29A-85F1-4218-9ADE-11BE674AB9D3}" sibTransId="{5A22EDB5-7A50-4513-A330-869B54527BF6}"/>
    <dgm:cxn modelId="{498ED1C0-B304-4D25-9CBD-58FDCE3B5365}" type="presOf" srcId="{3A5585B9-5191-41D8-B789-C1E50EAFF424}" destId="{568FB11E-DB13-43D3-859F-59EA27B96938}" srcOrd="0" destOrd="0" presId="urn:microsoft.com/office/officeart/2005/8/layout/lProcess3"/>
    <dgm:cxn modelId="{C5DC2BC7-E261-4AB6-A88F-9E84E6716027}" type="presOf" srcId="{A5451605-FFCB-4F3A-B27F-BFE1F12EEB9E}" destId="{EEABFEA6-5D8E-4B4B-B2C9-30FF763E556A}" srcOrd="0" destOrd="0" presId="urn:microsoft.com/office/officeart/2005/8/layout/lProcess3"/>
    <dgm:cxn modelId="{038E65F8-3DB7-4800-B542-A1ED1964D8B5}" type="presParOf" srcId="{568FB11E-DB13-43D3-859F-59EA27B96938}" destId="{98ED776C-D925-4192-B7D5-B14D411B3883}" srcOrd="0" destOrd="0" presId="urn:microsoft.com/office/officeart/2005/8/layout/lProcess3"/>
    <dgm:cxn modelId="{C8A58D7C-D5FE-490D-B6E8-7CCAE514FE61}" type="presParOf" srcId="{98ED776C-D925-4192-B7D5-B14D411B3883}" destId="{680B4DF0-7777-449B-8BC5-128CB95E23DF}" srcOrd="0" destOrd="0" presId="urn:microsoft.com/office/officeart/2005/8/layout/lProcess3"/>
    <dgm:cxn modelId="{64D3C741-CA71-47F6-95CA-98E701C484FB}" type="presParOf" srcId="{568FB11E-DB13-43D3-859F-59EA27B96938}" destId="{2A7820D1-5237-408E-8D35-9FAC00810E5C}" srcOrd="1" destOrd="0" presId="urn:microsoft.com/office/officeart/2005/8/layout/lProcess3"/>
    <dgm:cxn modelId="{0A483977-3097-4A96-A513-06A6EF94887A}" type="presParOf" srcId="{568FB11E-DB13-43D3-859F-59EA27B96938}" destId="{ED02BAAD-ECC8-4421-80F5-75069BCD4B26}" srcOrd="2" destOrd="0" presId="urn:microsoft.com/office/officeart/2005/8/layout/lProcess3"/>
    <dgm:cxn modelId="{6526EBC1-3B30-45B9-BA64-2A57B0140FD9}" type="presParOf" srcId="{ED02BAAD-ECC8-4421-80F5-75069BCD4B26}" destId="{A56FA087-F3E2-4A96-8037-C4ACABD84949}" srcOrd="0" destOrd="0" presId="urn:microsoft.com/office/officeart/2005/8/layout/lProcess3"/>
    <dgm:cxn modelId="{B3F1008D-38DB-474F-ABD0-7DB8EB6DBFC9}" type="presParOf" srcId="{568FB11E-DB13-43D3-859F-59EA27B96938}" destId="{16554D72-313F-489F-B3B2-604EBDBC8146}" srcOrd="3" destOrd="0" presId="urn:microsoft.com/office/officeart/2005/8/layout/lProcess3"/>
    <dgm:cxn modelId="{EFE858DD-C961-4C72-B8B5-0F0ABC36DDB6}" type="presParOf" srcId="{568FB11E-DB13-43D3-859F-59EA27B96938}" destId="{E0B18C5A-F7A1-4D2B-9F3A-33C30EDDA746}" srcOrd="4" destOrd="0" presId="urn:microsoft.com/office/officeart/2005/8/layout/lProcess3"/>
    <dgm:cxn modelId="{FB0378AB-C566-4A06-BADC-ED9545B5517E}" type="presParOf" srcId="{E0B18C5A-F7A1-4D2B-9F3A-33C30EDDA746}" destId="{EEABFEA6-5D8E-4B4B-B2C9-30FF763E556A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621E3F7-A84A-45D1-AC91-1A8F7298FF3E}" type="doc">
      <dgm:prSet loTypeId="urn:microsoft.com/office/officeart/2005/8/layout/hProcess9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MX"/>
        </a:p>
      </dgm:t>
    </dgm:pt>
    <dgm:pt modelId="{36FC5A01-75A4-4B23-831B-F714FBDE6DD7}">
      <dgm:prSet phldrT="[Texto]" phldr="0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 cabeza de oro representaba al rey Nabucodonosor y al Imperio Babilónico, un reino de gran riqueza, poder y gloria…</a:t>
          </a:r>
          <a:endParaRPr lang="es-MX" sz="2200" dirty="0">
            <a:latin typeface="Bw Modelica" panose="00000600000000000000" pitchFamily="50" charset="0"/>
          </a:endParaRPr>
        </a:p>
      </dgm:t>
    </dgm:pt>
    <dgm:pt modelId="{E0C2A7EA-8BC3-4437-95BF-5B372442165B}" type="parTrans" cxnId="{D72E74E4-E0A6-4D41-869E-A36B07110BC3}">
      <dgm:prSet/>
      <dgm:spPr/>
      <dgm:t>
        <a:bodyPr/>
        <a:lstStyle/>
        <a:p>
          <a:endParaRPr lang="es-MX" sz="2200">
            <a:latin typeface="Bw Modelica" panose="00000600000000000000" pitchFamily="50" charset="0"/>
          </a:endParaRPr>
        </a:p>
      </dgm:t>
    </dgm:pt>
    <dgm:pt modelId="{6F120C9F-A9D1-4AE7-9F29-806477AAE3F5}" type="sibTrans" cxnId="{D72E74E4-E0A6-4D41-869E-A36B07110BC3}">
      <dgm:prSet/>
      <dgm:spPr/>
      <dgm:t>
        <a:bodyPr/>
        <a:lstStyle/>
        <a:p>
          <a:endParaRPr lang="es-MX" sz="2200">
            <a:latin typeface="Bw Modelica" panose="00000600000000000000" pitchFamily="50" charset="0"/>
          </a:endParaRPr>
        </a:p>
      </dgm:t>
    </dgm:pt>
    <dgm:pt modelId="{7A034F26-26B1-40D8-8D37-E11283B60F2D}">
      <dgm:prSet phldrT="[Texto]" phldr="0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…al cual Dios le había concedido dominio y autoridad, siendo el primero en la secuencia de reinos profetizados</a:t>
          </a:r>
          <a:r>
            <a:rPr lang="es-MX" sz="2200" dirty="0">
              <a:latin typeface="Bw Modelica" panose="00000600000000000000" pitchFamily="50" charset="0"/>
            </a:rPr>
            <a:t>.</a:t>
          </a:r>
        </a:p>
      </dgm:t>
    </dgm:pt>
    <dgm:pt modelId="{BE0433E7-51AD-44AA-8182-10B7ABD39179}" type="parTrans" cxnId="{DA4914A1-57D7-486B-8935-C7B8866DC842}">
      <dgm:prSet/>
      <dgm:spPr/>
      <dgm:t>
        <a:bodyPr/>
        <a:lstStyle/>
        <a:p>
          <a:endParaRPr lang="es-MX" sz="2200">
            <a:latin typeface="Bw Modelica" panose="00000600000000000000" pitchFamily="50" charset="0"/>
          </a:endParaRPr>
        </a:p>
      </dgm:t>
    </dgm:pt>
    <dgm:pt modelId="{501FB197-E7CA-433D-8432-3C6FC6A1776C}" type="sibTrans" cxnId="{DA4914A1-57D7-486B-8935-C7B8866DC842}">
      <dgm:prSet/>
      <dgm:spPr/>
      <dgm:t>
        <a:bodyPr/>
        <a:lstStyle/>
        <a:p>
          <a:endParaRPr lang="es-MX" sz="2200">
            <a:latin typeface="Bw Modelica" panose="00000600000000000000" pitchFamily="50" charset="0"/>
          </a:endParaRPr>
        </a:p>
      </dgm:t>
    </dgm:pt>
    <dgm:pt modelId="{533DFC4A-0FCD-413F-8BE2-D11434CE97F4}" type="pres">
      <dgm:prSet presAssocID="{3621E3F7-A84A-45D1-AC91-1A8F7298FF3E}" presName="CompostProcess" presStyleCnt="0">
        <dgm:presLayoutVars>
          <dgm:dir val="rev"/>
          <dgm:resizeHandles val="exact"/>
        </dgm:presLayoutVars>
      </dgm:prSet>
      <dgm:spPr/>
    </dgm:pt>
    <dgm:pt modelId="{9142F382-AA36-4775-9D98-29EB32F5D32C}" type="pres">
      <dgm:prSet presAssocID="{3621E3F7-A84A-45D1-AC91-1A8F7298FF3E}" presName="arrow" presStyleLbl="bgShp" presStyleIdx="0" presStyleCnt="1"/>
      <dgm:spPr/>
    </dgm:pt>
    <dgm:pt modelId="{D2840A6D-1566-4ED8-BE5B-54CC594CCE39}" type="pres">
      <dgm:prSet presAssocID="{3621E3F7-A84A-45D1-AC91-1A8F7298FF3E}" presName="linearProcess" presStyleCnt="0"/>
      <dgm:spPr/>
    </dgm:pt>
    <dgm:pt modelId="{5BEB2F3E-5414-45C4-BB95-47CFFED77BFE}" type="pres">
      <dgm:prSet presAssocID="{36FC5A01-75A4-4B23-831B-F714FBDE6DD7}" presName="textNode" presStyleLbl="node1" presStyleIdx="0" presStyleCnt="2" custScaleY="106837">
        <dgm:presLayoutVars>
          <dgm:bulletEnabled val="1"/>
        </dgm:presLayoutVars>
      </dgm:prSet>
      <dgm:spPr/>
    </dgm:pt>
    <dgm:pt modelId="{77AB053F-C6CF-45E4-9C05-983FA1F6558A}" type="pres">
      <dgm:prSet presAssocID="{6F120C9F-A9D1-4AE7-9F29-806477AAE3F5}" presName="sibTrans" presStyleCnt="0"/>
      <dgm:spPr/>
    </dgm:pt>
    <dgm:pt modelId="{B69CEAF2-3B3E-4B26-BEDB-7F2009603968}" type="pres">
      <dgm:prSet presAssocID="{7A034F26-26B1-40D8-8D37-E11283B60F2D}" presName="textNode" presStyleLbl="node1" presStyleIdx="1" presStyleCnt="2" custScaleY="106837">
        <dgm:presLayoutVars>
          <dgm:bulletEnabled val="1"/>
        </dgm:presLayoutVars>
      </dgm:prSet>
      <dgm:spPr/>
    </dgm:pt>
  </dgm:ptLst>
  <dgm:cxnLst>
    <dgm:cxn modelId="{31390E22-35E0-4513-9218-72B4722C153D}" type="presOf" srcId="{3621E3F7-A84A-45D1-AC91-1A8F7298FF3E}" destId="{533DFC4A-0FCD-413F-8BE2-D11434CE97F4}" srcOrd="0" destOrd="0" presId="urn:microsoft.com/office/officeart/2005/8/layout/hProcess9"/>
    <dgm:cxn modelId="{DA4914A1-57D7-486B-8935-C7B8866DC842}" srcId="{3621E3F7-A84A-45D1-AC91-1A8F7298FF3E}" destId="{7A034F26-26B1-40D8-8D37-E11283B60F2D}" srcOrd="1" destOrd="0" parTransId="{BE0433E7-51AD-44AA-8182-10B7ABD39179}" sibTransId="{501FB197-E7CA-433D-8432-3C6FC6A1776C}"/>
    <dgm:cxn modelId="{BA57EFA4-CE3E-438D-8C9B-F20DDD670E61}" type="presOf" srcId="{36FC5A01-75A4-4B23-831B-F714FBDE6DD7}" destId="{5BEB2F3E-5414-45C4-BB95-47CFFED77BFE}" srcOrd="0" destOrd="0" presId="urn:microsoft.com/office/officeart/2005/8/layout/hProcess9"/>
    <dgm:cxn modelId="{D7B6EBA8-0F5E-4061-972A-FA014261EB4C}" type="presOf" srcId="{7A034F26-26B1-40D8-8D37-E11283B60F2D}" destId="{B69CEAF2-3B3E-4B26-BEDB-7F2009603968}" srcOrd="0" destOrd="0" presId="urn:microsoft.com/office/officeart/2005/8/layout/hProcess9"/>
    <dgm:cxn modelId="{D72E74E4-E0A6-4D41-869E-A36B07110BC3}" srcId="{3621E3F7-A84A-45D1-AC91-1A8F7298FF3E}" destId="{36FC5A01-75A4-4B23-831B-F714FBDE6DD7}" srcOrd="0" destOrd="0" parTransId="{E0C2A7EA-8BC3-4437-95BF-5B372442165B}" sibTransId="{6F120C9F-A9D1-4AE7-9F29-806477AAE3F5}"/>
    <dgm:cxn modelId="{68272674-B23C-4FFE-B4E4-32C9E5DBCA10}" type="presParOf" srcId="{533DFC4A-0FCD-413F-8BE2-D11434CE97F4}" destId="{9142F382-AA36-4775-9D98-29EB32F5D32C}" srcOrd="0" destOrd="0" presId="urn:microsoft.com/office/officeart/2005/8/layout/hProcess9"/>
    <dgm:cxn modelId="{793FBFCC-90A3-46F2-A4A3-79D4608E37FC}" type="presParOf" srcId="{533DFC4A-0FCD-413F-8BE2-D11434CE97F4}" destId="{D2840A6D-1566-4ED8-BE5B-54CC594CCE39}" srcOrd="1" destOrd="0" presId="urn:microsoft.com/office/officeart/2005/8/layout/hProcess9"/>
    <dgm:cxn modelId="{F162C64B-5B83-4C00-BA4B-6CD129AAEE8A}" type="presParOf" srcId="{D2840A6D-1566-4ED8-BE5B-54CC594CCE39}" destId="{5BEB2F3E-5414-45C4-BB95-47CFFED77BFE}" srcOrd="0" destOrd="0" presId="urn:microsoft.com/office/officeart/2005/8/layout/hProcess9"/>
    <dgm:cxn modelId="{63919BDB-89A6-48FF-9AD3-6B5F1A48D0A3}" type="presParOf" srcId="{D2840A6D-1566-4ED8-BE5B-54CC594CCE39}" destId="{77AB053F-C6CF-45E4-9C05-983FA1F6558A}" srcOrd="1" destOrd="0" presId="urn:microsoft.com/office/officeart/2005/8/layout/hProcess9"/>
    <dgm:cxn modelId="{1775D5D8-26C7-4D18-90DC-BF78F9FFD44C}" type="presParOf" srcId="{D2840A6D-1566-4ED8-BE5B-54CC594CCE39}" destId="{B69CEAF2-3B3E-4B26-BEDB-7F2009603968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Los metales siguientes representaban los imperios que sucederían a Babilonia: la plata simbolizaba a Medo-Persia, el bronce a Grecia y el hierro a Roma…</a:t>
          </a:r>
          <a:endParaRPr lang="es-MX" sz="21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C" sz="2100" dirty="0">
              <a:latin typeface="Bw Modelica" panose="00000600000000000000" pitchFamily="50" charset="0"/>
            </a:rPr>
            <a:t>…</a:t>
          </a:r>
          <a:r>
            <a:rPr lang="es-ES" sz="2100" dirty="0">
              <a:latin typeface="Bw Modelica" panose="00000600000000000000" pitchFamily="50" charset="0"/>
            </a:rPr>
            <a:t>cada reino tuvo su oportunidad de reconocer al Dios verdadero, pero al rechazarlo se degradaron moralmente y fueron reemplazados por otro</a:t>
          </a:r>
          <a:r>
            <a:rPr lang="es-MX" sz="2100" dirty="0">
              <a:latin typeface="Bw Modelica" panose="00000600000000000000" pitchFamily="50" charset="0"/>
            </a:rPr>
            <a:t>…</a:t>
          </a:r>
          <a:endParaRPr lang="es-EC" sz="21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C" sz="2100" dirty="0">
              <a:latin typeface="Bw Modelica" panose="00000600000000000000" pitchFamily="50" charset="0"/>
            </a:rPr>
            <a:t>…a</a:t>
          </a:r>
          <a:r>
            <a:rPr lang="es-ES" sz="2100" dirty="0">
              <a:latin typeface="Bw Modelica" panose="00000600000000000000" pitchFamily="50" charset="0"/>
            </a:rPr>
            <a:t>sí, la profecía revela que Dios establece y remueve reyes según su propósito, y que la gloria de los imperios humanos se desvanece cuando se apartan de Él</a:t>
          </a:r>
          <a:r>
            <a:rPr lang="es-MX" sz="2100" dirty="0">
              <a:latin typeface="Bw Modelica" panose="00000600000000000000" pitchFamily="50" charset="0"/>
            </a:rPr>
            <a:t>.</a:t>
          </a:r>
          <a:endParaRPr lang="es-EC" sz="21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 sz="2100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 sz="2100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7778" custScaleY="29171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7778" custScaleY="29498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D4694536-4D71-4364-BE48-68A4CCAF0D7F}" type="pres">
      <dgm:prSet presAssocID="{8054A7A7-2C65-4232-A11B-5224673DBAD0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2" presStyleCnt="3" custScaleX="277778" custScaleY="30245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212A07F0-C5C3-448D-8FAF-D4884EAA4879}" srcId="{DE777566-25ED-412B-861E-9EE5B3378A4C}" destId="{2B76728A-097C-43F0-99EB-F0F00F7D8CD2}" srcOrd="2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59D233E2-59B3-40B3-A32A-94764857DA24}" type="presParOf" srcId="{0FCAC325-AD87-4A69-B81C-C68275993DBD}" destId="{D4694536-4D71-4364-BE48-68A4CCAF0D7F}" srcOrd="3" destOrd="0" presId="urn:microsoft.com/office/officeart/2005/8/layout/vList5"/>
    <dgm:cxn modelId="{5795768C-FBAB-4F76-AA0F-A701E344C534}" type="presParOf" srcId="{0FCAC325-AD87-4A69-B81C-C68275993DBD}" destId="{E8F38D7C-419A-4106-8414-18AA8A221E7B}" srcOrd="4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963744F-44FA-4AA7-B713-253116F74FF6}" type="doc">
      <dgm:prSet loTypeId="urn:microsoft.com/office/officeart/2009/3/layout/StepUpProcess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2207E8EC-7452-44A5-B758-2AA6FB3B24BD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Estos reinos fueron únicos porque estaban divididos y compuestos por una mezcla de fuerza y debilidad… 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41E1309-0BCD-4658-954B-C984A4A47EED}" type="parTrans" cxnId="{BDCBD7BF-496C-4698-AE2F-8EB677711691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6E021B4-3A9E-48BE-AE47-E3DF044AD1E8}" type="sibTrans" cxnId="{BDCBD7BF-496C-4698-AE2F-8EB677711691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06CBA65-379F-4305-A415-0DD27115644E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…esto representan la fase final del Imperio Romano, débil e inestable, dividido en múltiples reinos europeos…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E7CDF2B7-8F21-458E-8C72-7B9CA4701C7A}" type="parTrans" cxnId="{629018BB-D0B8-4029-B810-66F4886DCD9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64C92390-3A8E-4313-B6BF-37469A7D8226}" type="sibTrans" cxnId="{629018BB-D0B8-4029-B810-66F4886DCD9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62DE290-6D0B-405F-BBE5-1E08B84316AA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…que, aunque los han intentado unir para dominar al mundo, nunca lograron verdadera cohesión.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DAA03B9-1A05-4717-8791-86FFC2EA8F20}" type="parTrans" cxnId="{5D4A4EA5-B1ED-4D1A-AAAE-3D408B03E96C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83DEC1C-D66A-4C81-BE7E-EF7D6BE475F8}" type="sibTrans" cxnId="{5D4A4EA5-B1ED-4D1A-AAAE-3D408B03E96C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AE0AB2B-4781-4F89-AC39-42C4DD3C59C7}" type="pres">
      <dgm:prSet presAssocID="{2963744F-44FA-4AA7-B713-253116F74FF6}" presName="rootnode" presStyleCnt="0">
        <dgm:presLayoutVars>
          <dgm:chMax/>
          <dgm:chPref/>
          <dgm:dir/>
          <dgm:animLvl val="lvl"/>
        </dgm:presLayoutVars>
      </dgm:prSet>
      <dgm:spPr/>
    </dgm:pt>
    <dgm:pt modelId="{EF4EDBAA-C49E-486C-A3B7-BA4E6840C107}" type="pres">
      <dgm:prSet presAssocID="{2207E8EC-7452-44A5-B758-2AA6FB3B24BD}" presName="composite" presStyleCnt="0"/>
      <dgm:spPr/>
    </dgm:pt>
    <dgm:pt modelId="{A39DE870-C4A4-40CC-8FFA-A5E73319A85A}" type="pres">
      <dgm:prSet presAssocID="{2207E8EC-7452-44A5-B758-2AA6FB3B24BD}" presName="LShape" presStyleLbl="alignNode1" presStyleIdx="0" presStyleCnt="5"/>
      <dgm:spPr/>
    </dgm:pt>
    <dgm:pt modelId="{A5B0C125-D2BA-41B2-BD52-0BE82A9F0D78}" type="pres">
      <dgm:prSet presAssocID="{2207E8EC-7452-44A5-B758-2AA6FB3B24BD}" presName="ParentText" presStyleLbl="revTx" presStyleIdx="0" presStyleCnt="3" custScaleX="103910">
        <dgm:presLayoutVars>
          <dgm:chMax val="0"/>
          <dgm:chPref val="0"/>
          <dgm:bulletEnabled val="1"/>
        </dgm:presLayoutVars>
      </dgm:prSet>
      <dgm:spPr/>
    </dgm:pt>
    <dgm:pt modelId="{D30251BF-E146-4714-8ADD-AB9C49658E3F}" type="pres">
      <dgm:prSet presAssocID="{2207E8EC-7452-44A5-B758-2AA6FB3B24BD}" presName="Triangle" presStyleLbl="alignNode1" presStyleIdx="1" presStyleCnt="5"/>
      <dgm:spPr/>
    </dgm:pt>
    <dgm:pt modelId="{6B38C678-63AD-4449-A731-EF5D0F3481B3}" type="pres">
      <dgm:prSet presAssocID="{F6E021B4-3A9E-48BE-AE47-E3DF044AD1E8}" presName="sibTrans" presStyleCnt="0"/>
      <dgm:spPr/>
    </dgm:pt>
    <dgm:pt modelId="{F6FEB8E7-1A17-4E1D-A39D-77630E6823A0}" type="pres">
      <dgm:prSet presAssocID="{F6E021B4-3A9E-48BE-AE47-E3DF044AD1E8}" presName="space" presStyleCnt="0"/>
      <dgm:spPr/>
    </dgm:pt>
    <dgm:pt modelId="{0F124283-6FBD-4B15-A5D0-2760588B46EF}" type="pres">
      <dgm:prSet presAssocID="{706CBA65-379F-4305-A415-0DD27115644E}" presName="composite" presStyleCnt="0"/>
      <dgm:spPr/>
    </dgm:pt>
    <dgm:pt modelId="{3554C780-8C8B-4DE2-A31A-BEC7E1123812}" type="pres">
      <dgm:prSet presAssocID="{706CBA65-379F-4305-A415-0DD27115644E}" presName="LShape" presStyleLbl="alignNode1" presStyleIdx="2" presStyleCnt="5"/>
      <dgm:spPr/>
    </dgm:pt>
    <dgm:pt modelId="{080613E4-09C5-4975-840E-003BE5153AE2}" type="pres">
      <dgm:prSet presAssocID="{706CBA65-379F-4305-A415-0DD27115644E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2A50227A-F735-4609-B3F5-8718DCE47F43}" type="pres">
      <dgm:prSet presAssocID="{706CBA65-379F-4305-A415-0DD27115644E}" presName="Triangle" presStyleLbl="alignNode1" presStyleIdx="3" presStyleCnt="5"/>
      <dgm:spPr/>
    </dgm:pt>
    <dgm:pt modelId="{72957495-B5BB-4511-BCF9-B6132B4E2F8D}" type="pres">
      <dgm:prSet presAssocID="{64C92390-3A8E-4313-B6BF-37469A7D8226}" presName="sibTrans" presStyleCnt="0"/>
      <dgm:spPr/>
    </dgm:pt>
    <dgm:pt modelId="{DFEEF5A4-0445-4204-A3EE-70E446274B7F}" type="pres">
      <dgm:prSet presAssocID="{64C92390-3A8E-4313-B6BF-37469A7D8226}" presName="space" presStyleCnt="0"/>
      <dgm:spPr/>
    </dgm:pt>
    <dgm:pt modelId="{C53372BE-4A5E-4E72-BEAB-6C427669CD43}" type="pres">
      <dgm:prSet presAssocID="{B62DE290-6D0B-405F-BBE5-1E08B84316AA}" presName="composite" presStyleCnt="0"/>
      <dgm:spPr/>
    </dgm:pt>
    <dgm:pt modelId="{CEA9EECC-FE79-4522-BF8E-F656B31E077E}" type="pres">
      <dgm:prSet presAssocID="{B62DE290-6D0B-405F-BBE5-1E08B84316AA}" presName="LShape" presStyleLbl="alignNode1" presStyleIdx="4" presStyleCnt="5"/>
      <dgm:spPr/>
    </dgm:pt>
    <dgm:pt modelId="{8E172645-912F-4F9E-8B38-E2258D43F631}" type="pres">
      <dgm:prSet presAssocID="{B62DE290-6D0B-405F-BBE5-1E08B84316AA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9F958C50-A7ED-4494-999C-73CD83AFC729}" type="presOf" srcId="{B62DE290-6D0B-405F-BBE5-1E08B84316AA}" destId="{8E172645-912F-4F9E-8B38-E2258D43F631}" srcOrd="0" destOrd="0" presId="urn:microsoft.com/office/officeart/2009/3/layout/StepUpProcess"/>
    <dgm:cxn modelId="{7A77DA73-AFF5-4353-9D7D-793F09656F0D}" type="presOf" srcId="{2963744F-44FA-4AA7-B713-253116F74FF6}" destId="{BAE0AB2B-4781-4F89-AC39-42C4DD3C59C7}" srcOrd="0" destOrd="0" presId="urn:microsoft.com/office/officeart/2009/3/layout/StepUpProcess"/>
    <dgm:cxn modelId="{96FCDD7D-40A8-45D3-B7FC-5200949FE95D}" type="presOf" srcId="{706CBA65-379F-4305-A415-0DD27115644E}" destId="{080613E4-09C5-4975-840E-003BE5153AE2}" srcOrd="0" destOrd="0" presId="urn:microsoft.com/office/officeart/2009/3/layout/StepUpProcess"/>
    <dgm:cxn modelId="{5D4A4EA5-B1ED-4D1A-AAAE-3D408B03E96C}" srcId="{2963744F-44FA-4AA7-B713-253116F74FF6}" destId="{B62DE290-6D0B-405F-BBE5-1E08B84316AA}" srcOrd="2" destOrd="0" parTransId="{2DAA03B9-1A05-4717-8791-86FFC2EA8F20}" sibTransId="{C83DEC1C-D66A-4C81-BE7E-EF7D6BE475F8}"/>
    <dgm:cxn modelId="{629018BB-D0B8-4029-B810-66F4886DCD9B}" srcId="{2963744F-44FA-4AA7-B713-253116F74FF6}" destId="{706CBA65-379F-4305-A415-0DD27115644E}" srcOrd="1" destOrd="0" parTransId="{E7CDF2B7-8F21-458E-8C72-7B9CA4701C7A}" sibTransId="{64C92390-3A8E-4313-B6BF-37469A7D8226}"/>
    <dgm:cxn modelId="{BDCBD7BF-496C-4698-AE2F-8EB677711691}" srcId="{2963744F-44FA-4AA7-B713-253116F74FF6}" destId="{2207E8EC-7452-44A5-B758-2AA6FB3B24BD}" srcOrd="0" destOrd="0" parTransId="{B41E1309-0BCD-4658-954B-C984A4A47EED}" sibTransId="{F6E021B4-3A9E-48BE-AE47-E3DF044AD1E8}"/>
    <dgm:cxn modelId="{045C18D8-CCE8-4F04-8ED1-3645245D5E0C}" type="presOf" srcId="{2207E8EC-7452-44A5-B758-2AA6FB3B24BD}" destId="{A5B0C125-D2BA-41B2-BD52-0BE82A9F0D78}" srcOrd="0" destOrd="0" presId="urn:microsoft.com/office/officeart/2009/3/layout/StepUpProcess"/>
    <dgm:cxn modelId="{EE7ACEB4-D741-4B25-B0CE-7CE9F2C7EF71}" type="presParOf" srcId="{BAE0AB2B-4781-4F89-AC39-42C4DD3C59C7}" destId="{EF4EDBAA-C49E-486C-A3B7-BA4E6840C107}" srcOrd="0" destOrd="0" presId="urn:microsoft.com/office/officeart/2009/3/layout/StepUpProcess"/>
    <dgm:cxn modelId="{3EA85741-B78F-4A92-B828-981CC1027658}" type="presParOf" srcId="{EF4EDBAA-C49E-486C-A3B7-BA4E6840C107}" destId="{A39DE870-C4A4-40CC-8FFA-A5E73319A85A}" srcOrd="0" destOrd="0" presId="urn:microsoft.com/office/officeart/2009/3/layout/StepUpProcess"/>
    <dgm:cxn modelId="{8A25954E-B3B7-40ED-9D05-C598CE771454}" type="presParOf" srcId="{EF4EDBAA-C49E-486C-A3B7-BA4E6840C107}" destId="{A5B0C125-D2BA-41B2-BD52-0BE82A9F0D78}" srcOrd="1" destOrd="0" presId="urn:microsoft.com/office/officeart/2009/3/layout/StepUpProcess"/>
    <dgm:cxn modelId="{36D56AE8-D7E6-47AB-A782-8764B95A004B}" type="presParOf" srcId="{EF4EDBAA-C49E-486C-A3B7-BA4E6840C107}" destId="{D30251BF-E146-4714-8ADD-AB9C49658E3F}" srcOrd="2" destOrd="0" presId="urn:microsoft.com/office/officeart/2009/3/layout/StepUpProcess"/>
    <dgm:cxn modelId="{772D32A3-1FB3-4B86-9C47-D0008A018363}" type="presParOf" srcId="{BAE0AB2B-4781-4F89-AC39-42C4DD3C59C7}" destId="{6B38C678-63AD-4449-A731-EF5D0F3481B3}" srcOrd="1" destOrd="0" presId="urn:microsoft.com/office/officeart/2009/3/layout/StepUpProcess"/>
    <dgm:cxn modelId="{033A43BD-F0BA-4571-AAD1-A3167DF93779}" type="presParOf" srcId="{6B38C678-63AD-4449-A731-EF5D0F3481B3}" destId="{F6FEB8E7-1A17-4E1D-A39D-77630E6823A0}" srcOrd="0" destOrd="0" presId="urn:microsoft.com/office/officeart/2009/3/layout/StepUpProcess"/>
    <dgm:cxn modelId="{FA28AE1A-E996-4AF9-941F-68666408861D}" type="presParOf" srcId="{BAE0AB2B-4781-4F89-AC39-42C4DD3C59C7}" destId="{0F124283-6FBD-4B15-A5D0-2760588B46EF}" srcOrd="2" destOrd="0" presId="urn:microsoft.com/office/officeart/2009/3/layout/StepUpProcess"/>
    <dgm:cxn modelId="{94B875D2-0438-4C36-B427-A7B54603CE07}" type="presParOf" srcId="{0F124283-6FBD-4B15-A5D0-2760588B46EF}" destId="{3554C780-8C8B-4DE2-A31A-BEC7E1123812}" srcOrd="0" destOrd="0" presId="urn:microsoft.com/office/officeart/2009/3/layout/StepUpProcess"/>
    <dgm:cxn modelId="{CAA13D43-D9C6-4F43-943A-1A0B1C564DDD}" type="presParOf" srcId="{0F124283-6FBD-4B15-A5D0-2760588B46EF}" destId="{080613E4-09C5-4975-840E-003BE5153AE2}" srcOrd="1" destOrd="0" presId="urn:microsoft.com/office/officeart/2009/3/layout/StepUpProcess"/>
    <dgm:cxn modelId="{17F847AB-1E75-475E-8BD0-1E22CCE59A96}" type="presParOf" srcId="{0F124283-6FBD-4B15-A5D0-2760588B46EF}" destId="{2A50227A-F735-4609-B3F5-8718DCE47F43}" srcOrd="2" destOrd="0" presId="urn:microsoft.com/office/officeart/2009/3/layout/StepUpProcess"/>
    <dgm:cxn modelId="{35802B83-242B-457E-9F88-83DED281F87E}" type="presParOf" srcId="{BAE0AB2B-4781-4F89-AC39-42C4DD3C59C7}" destId="{72957495-B5BB-4511-BCF9-B6132B4E2F8D}" srcOrd="3" destOrd="0" presId="urn:microsoft.com/office/officeart/2009/3/layout/StepUpProcess"/>
    <dgm:cxn modelId="{9F1D7CD9-11EB-4772-9175-B48A0AE74122}" type="presParOf" srcId="{72957495-B5BB-4511-BCF9-B6132B4E2F8D}" destId="{DFEEF5A4-0445-4204-A3EE-70E446274B7F}" srcOrd="0" destOrd="0" presId="urn:microsoft.com/office/officeart/2009/3/layout/StepUpProcess"/>
    <dgm:cxn modelId="{459D12A8-2939-4FAF-9BEB-3F3C3F935AFC}" type="presParOf" srcId="{BAE0AB2B-4781-4F89-AC39-42C4DD3C59C7}" destId="{C53372BE-4A5E-4E72-BEAB-6C427669CD43}" srcOrd="4" destOrd="0" presId="urn:microsoft.com/office/officeart/2009/3/layout/StepUpProcess"/>
    <dgm:cxn modelId="{B9A31012-1272-4A02-8970-87512E71F1E2}" type="presParOf" srcId="{C53372BE-4A5E-4E72-BEAB-6C427669CD43}" destId="{CEA9EECC-FE79-4522-BF8E-F656B31E077E}" srcOrd="0" destOrd="0" presId="urn:microsoft.com/office/officeart/2009/3/layout/StepUpProcess"/>
    <dgm:cxn modelId="{71E9A797-EBE3-417F-9335-F5D41C9AC524}" type="presParOf" srcId="{C53372BE-4A5E-4E72-BEAB-6C427669CD43}" destId="{8E172645-912F-4F9E-8B38-E2258D43F631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25FE23F4-C796-4DFA-BA2C-3C2D1CBDF95A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MX"/>
        </a:p>
      </dgm:t>
    </dgm:pt>
    <dgm:pt modelId="{A9295A01-7D41-4E7E-9825-9150B891ED3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El reino que pondrá fin a todo el sistema de poderes mundiales es el reino eterno de Dios, simbolizado por la piedra que destruye la estatua y se convierte en un gran monte que llena toda la tierra..</a:t>
          </a:r>
          <a:r>
            <a:rPr lang="es-MX" sz="2200" dirty="0">
              <a:latin typeface="Bw Modelica" panose="00000600000000000000" pitchFamily="50" charset="0"/>
            </a:rPr>
            <a:t>.</a:t>
          </a:r>
        </a:p>
      </dgm:t>
    </dgm:pt>
    <dgm:pt modelId="{7AE78F98-682D-44D6-A519-325A562E86D1}" type="parTrans" cxnId="{0D6568B3-B740-4721-BB59-A45B1D213DE1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343914D3-E47F-45EF-BF4F-0C5DF582FEFC}" type="sibTrans" cxnId="{0D6568B3-B740-4721-BB59-A45B1D213DE1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59E62B6-13E0-4869-BB70-EEFE61533C75}">
      <dgm:prSet phldrT="[Texto]"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…</a:t>
          </a:r>
          <a:r>
            <a:rPr lang="es-ES" sz="2200" dirty="0">
              <a:latin typeface="Bw Modelica" panose="00000600000000000000" pitchFamily="50" charset="0"/>
            </a:rPr>
            <a:t>esta profecía revela que todos los imperios humanos son temporales y que solo el gobierno divino permanecerá para siempre, como un reino inconmovible, justo y universal bajo el dominio de Cristo.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A1C021B-5DBA-40A7-A1BC-A9329CE9C642}" type="parTrans" cxnId="{D929CC29-0E69-4FD0-B166-81337DE89D2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C0DD69B-E9FA-4600-9509-F9249845B120}" type="sibTrans" cxnId="{D929CC29-0E69-4FD0-B166-81337DE89D28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E49B479D-1419-460A-8520-80B59897B837}" type="pres">
      <dgm:prSet presAssocID="{25FE23F4-C796-4DFA-BA2C-3C2D1CBDF95A}" presName="linearFlow" presStyleCnt="0">
        <dgm:presLayoutVars>
          <dgm:resizeHandles val="exact"/>
        </dgm:presLayoutVars>
      </dgm:prSet>
      <dgm:spPr/>
    </dgm:pt>
    <dgm:pt modelId="{B8B01A48-5158-4B01-95A5-B542329FAA44}" type="pres">
      <dgm:prSet presAssocID="{A9295A01-7D41-4E7E-9825-9150B891ED3C}" presName="node" presStyleLbl="node1" presStyleIdx="0" presStyleCnt="2" custScaleX="168784">
        <dgm:presLayoutVars>
          <dgm:bulletEnabled val="1"/>
        </dgm:presLayoutVars>
      </dgm:prSet>
      <dgm:spPr/>
    </dgm:pt>
    <dgm:pt modelId="{382CD36A-3E34-4B81-8C4A-E26306AF1725}" type="pres">
      <dgm:prSet presAssocID="{343914D3-E47F-45EF-BF4F-0C5DF582FEFC}" presName="sibTrans" presStyleLbl="sibTrans2D1" presStyleIdx="0" presStyleCnt="1"/>
      <dgm:spPr/>
    </dgm:pt>
    <dgm:pt modelId="{32BDF438-5245-4F68-8BCB-807E45575FAE}" type="pres">
      <dgm:prSet presAssocID="{343914D3-E47F-45EF-BF4F-0C5DF582FEFC}" presName="connectorText" presStyleLbl="sibTrans2D1" presStyleIdx="0" presStyleCnt="1"/>
      <dgm:spPr/>
    </dgm:pt>
    <dgm:pt modelId="{A0E1A7E0-C695-4256-9F22-C68D3E88E48D}" type="pres">
      <dgm:prSet presAssocID="{159E62B6-13E0-4869-BB70-EEFE61533C75}" presName="node" presStyleLbl="node1" presStyleIdx="1" presStyleCnt="2" custScaleX="168784">
        <dgm:presLayoutVars>
          <dgm:bulletEnabled val="1"/>
        </dgm:presLayoutVars>
      </dgm:prSet>
      <dgm:spPr/>
    </dgm:pt>
  </dgm:ptLst>
  <dgm:cxnLst>
    <dgm:cxn modelId="{D929CC29-0E69-4FD0-B166-81337DE89D28}" srcId="{25FE23F4-C796-4DFA-BA2C-3C2D1CBDF95A}" destId="{159E62B6-13E0-4869-BB70-EEFE61533C75}" srcOrd="1" destOrd="0" parTransId="{CA1C021B-5DBA-40A7-A1BC-A9329CE9C642}" sibTransId="{2C0DD69B-E9FA-4600-9509-F9249845B120}"/>
    <dgm:cxn modelId="{2CE4FA63-6290-4713-A052-B75AB2945A81}" type="presOf" srcId="{159E62B6-13E0-4869-BB70-EEFE61533C75}" destId="{A0E1A7E0-C695-4256-9F22-C68D3E88E48D}" srcOrd="0" destOrd="0" presId="urn:microsoft.com/office/officeart/2005/8/layout/process2"/>
    <dgm:cxn modelId="{BABEA775-7D29-46F7-B559-D53B694F2814}" type="presOf" srcId="{343914D3-E47F-45EF-BF4F-0C5DF582FEFC}" destId="{32BDF438-5245-4F68-8BCB-807E45575FAE}" srcOrd="1" destOrd="0" presId="urn:microsoft.com/office/officeart/2005/8/layout/process2"/>
    <dgm:cxn modelId="{7A699876-06B3-42D5-BC15-35581B3709CE}" type="presOf" srcId="{25FE23F4-C796-4DFA-BA2C-3C2D1CBDF95A}" destId="{E49B479D-1419-460A-8520-80B59897B837}" srcOrd="0" destOrd="0" presId="urn:microsoft.com/office/officeart/2005/8/layout/process2"/>
    <dgm:cxn modelId="{F8B3C757-610B-47D9-B294-983B7A6E7EFA}" type="presOf" srcId="{343914D3-E47F-45EF-BF4F-0C5DF582FEFC}" destId="{382CD36A-3E34-4B81-8C4A-E26306AF1725}" srcOrd="0" destOrd="0" presId="urn:microsoft.com/office/officeart/2005/8/layout/process2"/>
    <dgm:cxn modelId="{0D6568B3-B740-4721-BB59-A45B1D213DE1}" srcId="{25FE23F4-C796-4DFA-BA2C-3C2D1CBDF95A}" destId="{A9295A01-7D41-4E7E-9825-9150B891ED3C}" srcOrd="0" destOrd="0" parTransId="{7AE78F98-682D-44D6-A519-325A562E86D1}" sibTransId="{343914D3-E47F-45EF-BF4F-0C5DF582FEFC}"/>
    <dgm:cxn modelId="{3748D0C0-2342-48B0-8BA9-5AA577E9BFF0}" type="presOf" srcId="{A9295A01-7D41-4E7E-9825-9150B891ED3C}" destId="{B8B01A48-5158-4B01-95A5-B542329FAA44}" srcOrd="0" destOrd="0" presId="urn:microsoft.com/office/officeart/2005/8/layout/process2"/>
    <dgm:cxn modelId="{5BA3B31B-E0E3-44CD-9D28-104BAAE3BAB7}" type="presParOf" srcId="{E49B479D-1419-460A-8520-80B59897B837}" destId="{B8B01A48-5158-4B01-95A5-B542329FAA44}" srcOrd="0" destOrd="0" presId="urn:microsoft.com/office/officeart/2005/8/layout/process2"/>
    <dgm:cxn modelId="{80C2A1DF-0079-490C-9467-BFD9DF91D6EA}" type="presParOf" srcId="{E49B479D-1419-460A-8520-80B59897B837}" destId="{382CD36A-3E34-4B81-8C4A-E26306AF1725}" srcOrd="1" destOrd="0" presId="urn:microsoft.com/office/officeart/2005/8/layout/process2"/>
    <dgm:cxn modelId="{D0BE5D8B-2F89-4A88-A8D8-3503738D6832}" type="presParOf" srcId="{382CD36A-3E34-4B81-8C4A-E26306AF1725}" destId="{32BDF438-5245-4F68-8BCB-807E45575FAE}" srcOrd="0" destOrd="0" presId="urn:microsoft.com/office/officeart/2005/8/layout/process2"/>
    <dgm:cxn modelId="{C71D8A43-79D7-4F07-9058-24732D7610D5}" type="presParOf" srcId="{E49B479D-1419-460A-8520-80B59897B837}" destId="{A0E1A7E0-C695-4256-9F22-C68D3E88E48D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El reinado glorioso del reino de Dios comenzará con la segunda venida de Cristo, cuando Él aparezca en gloria y majestad para juzgar a las naciones y establecer su dominio eterno…</a:t>
          </a:r>
          <a:endParaRPr lang="es-MX" sz="21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MX" sz="2100" dirty="0">
              <a:latin typeface="Bw Modelica" panose="00000600000000000000" pitchFamily="50" charset="0"/>
            </a:rPr>
            <a:t>…</a:t>
          </a:r>
          <a:r>
            <a:rPr lang="es-ES" sz="2100" dirty="0">
              <a:latin typeface="Bw Modelica" panose="00000600000000000000" pitchFamily="50" charset="0"/>
            </a:rPr>
            <a:t>este evento pondrá fin a los poderes humanos y abrirá la herencia prometida a los fieles; así, la profecía asegura que el reino celestial será instaurado por Dios mismo y permanecerá inconmovible por toda la eternidad</a:t>
          </a:r>
          <a:r>
            <a:rPr lang="es-MX" sz="2100" dirty="0">
              <a:latin typeface="Bw Modelica" panose="00000600000000000000" pitchFamily="50" charset="0"/>
            </a:rPr>
            <a:t>.</a:t>
          </a: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43229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2" custScaleX="277778" custScaleY="46043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El rey Nabucodonosor respondió postrándose ante Daniel y reconociendo que su Dios era el Dios de dioses y Señor de los reyes, otorgándole grandes honores y altos cargos a él y a sus compañeros…</a:t>
          </a:r>
          <a:endParaRPr lang="es-MX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92C7ED2-B2D5-4443-809D-5F559B26B541}">
      <dgm:prSet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…Daniel y sus compañeros </a:t>
          </a:r>
          <a:r>
            <a:rPr lang="es-ES" sz="2200" dirty="0">
              <a:latin typeface="Bw Modelica" panose="00000600000000000000" pitchFamily="50" charset="0"/>
            </a:rPr>
            <a:t>se regocijaron de que Dios fuera reconocido por encima de todos los potentados terrenales, y de que su reino fuera exaltado por encima de todos los reinos de la tierra.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F2EA614B-C2E0-455D-965C-E4F395BD4410}" type="parTrans" cxnId="{01BB7CEB-D76C-4AE2-B2FF-5E93FF174845}">
      <dgm:prSet/>
      <dgm:spPr/>
      <dgm:t>
        <a:bodyPr/>
        <a:lstStyle/>
        <a:p>
          <a:endParaRPr lang="es-EC"/>
        </a:p>
      </dgm:t>
    </dgm:pt>
    <dgm:pt modelId="{A44E4190-14D7-4FF6-9452-38F7D322DDE8}" type="sibTrans" cxnId="{01BB7CEB-D76C-4AE2-B2FF-5E93FF174845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47197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5F748A48-C20E-4D3D-B63A-7679AEB9BBD0}" type="pres">
      <dgm:prSet presAssocID="{192C7ED2-B2D5-4443-809D-5F559B26B541}" presName="linNode" presStyleCnt="0"/>
      <dgm:spPr/>
    </dgm:pt>
    <dgm:pt modelId="{DE88F729-003C-480C-B2C6-A764B77E9997}" type="pres">
      <dgm:prSet presAssocID="{192C7ED2-B2D5-4443-809D-5F559B26B541}" presName="parentText" presStyleLbl="node1" presStyleIdx="1" presStyleCnt="2" custScaleX="277778" custScaleY="4594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2310444C-F53F-4E73-BB51-987C69B04206}" type="presOf" srcId="{192C7ED2-B2D5-4443-809D-5F559B26B541}" destId="{DE88F729-003C-480C-B2C6-A764B77E9997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01BB7CEB-D76C-4AE2-B2FF-5E93FF174845}" srcId="{DE777566-25ED-412B-861E-9EE5B3378A4C}" destId="{192C7ED2-B2D5-4443-809D-5F559B26B541}" srcOrd="1" destOrd="0" parTransId="{F2EA614B-C2E0-455D-965C-E4F395BD4410}" sibTransId="{A44E4190-14D7-4FF6-9452-38F7D322DD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366D5F45-26F7-4348-B0A4-5CC55D4EC0DD}" type="presParOf" srcId="{0FCAC325-AD87-4A69-B81C-C68275993DBD}" destId="{5F748A48-C20E-4D3D-B63A-7679AEB9BBD0}" srcOrd="2" destOrd="0" presId="urn:microsoft.com/office/officeart/2005/8/layout/vList5"/>
    <dgm:cxn modelId="{F4CF4895-E393-460D-9119-C0CFCE4394E7}" type="presParOf" srcId="{5F748A48-C20E-4D3D-B63A-7679AEB9BBD0}" destId="{DE88F729-003C-480C-B2C6-A764B77E999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9F5285-8474-47D2-A438-07A2CC5BA1C0}">
      <dsp:nvSpPr>
        <dsp:cNvPr id="0" name=""/>
        <dsp:cNvSpPr/>
      </dsp:nvSpPr>
      <dsp:spPr>
        <a:xfrm>
          <a:off x="10461" y="206594"/>
          <a:ext cx="3126728" cy="249161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El rey tuvo sueños que lo perturbaron profundamente, al punto de quitarle el sueño, y al no recordar los detalles…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3438" y="279571"/>
        <a:ext cx="2980774" cy="2345658"/>
      </dsp:txXfrm>
    </dsp:sp>
    <dsp:sp modelId="{AF1EAFAE-70B5-412F-ADD0-39F7F08BA3E1}">
      <dsp:nvSpPr>
        <dsp:cNvPr id="0" name=""/>
        <dsp:cNvSpPr/>
      </dsp:nvSpPr>
      <dsp:spPr>
        <a:xfrm>
          <a:off x="3449862" y="1064686"/>
          <a:ext cx="662866" cy="77542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>
        <a:off x="3449862" y="1219772"/>
        <a:ext cx="464006" cy="465256"/>
      </dsp:txXfrm>
    </dsp:sp>
    <dsp:sp modelId="{700CBE59-B2D7-4A25-93DA-5DC76F089CC9}">
      <dsp:nvSpPr>
        <dsp:cNvPr id="0" name=""/>
        <dsp:cNvSpPr/>
      </dsp:nvSpPr>
      <dsp:spPr>
        <a:xfrm>
          <a:off x="4387881" y="206594"/>
          <a:ext cx="3126728" cy="249161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…ordenó convocar a todos los sabios de Babilonia para que le dijeran tanto el contenido del sueño como su interpretación…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460858" y="279571"/>
        <a:ext cx="2980774" cy="2345658"/>
      </dsp:txXfrm>
    </dsp:sp>
    <dsp:sp modelId="{9EAD062A-2B9D-47DC-A11F-B1CD9BD4F794}">
      <dsp:nvSpPr>
        <dsp:cNvPr id="0" name=""/>
        <dsp:cNvSpPr/>
      </dsp:nvSpPr>
      <dsp:spPr>
        <a:xfrm>
          <a:off x="7827283" y="1064686"/>
          <a:ext cx="662866" cy="77542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>
        <a:off x="7827283" y="1219772"/>
        <a:ext cx="464006" cy="465256"/>
      </dsp:txXfrm>
    </dsp:sp>
    <dsp:sp modelId="{B9012777-2EB3-4D0D-93C6-0D05A65BFF04}">
      <dsp:nvSpPr>
        <dsp:cNvPr id="0" name=""/>
        <dsp:cNvSpPr/>
      </dsp:nvSpPr>
      <dsp:spPr>
        <a:xfrm>
          <a:off x="8765301" y="206594"/>
          <a:ext cx="3126728" cy="249161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…este evento estaba preparando el camino para que Dios sea glorificado a través de su siervo Daniel.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838278" y="279571"/>
        <a:ext cx="2980774" cy="23456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B01A48-5158-4B01-95A5-B542329FAA44}">
      <dsp:nvSpPr>
        <dsp:cNvPr id="0" name=""/>
        <dsp:cNvSpPr/>
      </dsp:nvSpPr>
      <dsp:spPr>
        <a:xfrm>
          <a:off x="0" y="662"/>
          <a:ext cx="4909844" cy="217195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Los consejeros del rey respondieron con evasivas, pidiendo que Nabucodonosor les revelara el sueño primero, pues sabían que no podían descubrirlo por sí mismos.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63614" y="64276"/>
        <a:ext cx="4782616" cy="2044725"/>
      </dsp:txXfrm>
    </dsp:sp>
    <dsp:sp modelId="{382CD36A-3E34-4B81-8C4A-E26306AF1725}">
      <dsp:nvSpPr>
        <dsp:cNvPr id="0" name=""/>
        <dsp:cNvSpPr/>
      </dsp:nvSpPr>
      <dsp:spPr>
        <a:xfrm rot="5400000">
          <a:off x="2047680" y="2226915"/>
          <a:ext cx="814482" cy="97737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 rot="-5400000">
        <a:off x="2161709" y="2308363"/>
        <a:ext cx="586426" cy="570137"/>
      </dsp:txXfrm>
    </dsp:sp>
    <dsp:sp modelId="{A0E1A7E0-C695-4256-9F22-C68D3E88E48D}">
      <dsp:nvSpPr>
        <dsp:cNvPr id="0" name=""/>
        <dsp:cNvSpPr/>
      </dsp:nvSpPr>
      <dsp:spPr>
        <a:xfrm>
          <a:off x="0" y="3258592"/>
          <a:ext cx="4909844" cy="217195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Dios permitió que Nabucodonosor olvidara el contenido exacto del sueño para desenmascarar a los falsos sabios y demostrar que solo Él puede revelar los misterios divinos.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63614" y="3322206"/>
        <a:ext cx="4782616" cy="204472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0725F7-C10E-4F55-ADE7-5FD1A7625C49}">
      <dsp:nvSpPr>
        <dsp:cNvPr id="0" name=""/>
        <dsp:cNvSpPr/>
      </dsp:nvSpPr>
      <dsp:spPr>
        <a:xfrm rot="5400000">
          <a:off x="653549" y="269381"/>
          <a:ext cx="1963586" cy="3267363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6FA311-1A6B-41BD-8920-954F5966D096}">
      <dsp:nvSpPr>
        <dsp:cNvPr id="0" name=""/>
        <dsp:cNvSpPr/>
      </dsp:nvSpPr>
      <dsp:spPr>
        <a:xfrm>
          <a:off x="317547" y="1245619"/>
          <a:ext cx="3165482" cy="25856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Al ver que el rey insistía, y temiendo por sus vidas, intentaron ganar tiempo y persuadirlo de que su demanda era injusta y fuera de lo común</a:t>
          </a:r>
          <a:r>
            <a:rPr lang="es-MX" sz="2200" kern="1200" dirty="0">
              <a:latin typeface="Bw Modelica" panose="00000600000000000000" pitchFamily="50" charset="0"/>
            </a:rPr>
            <a:t>…</a:t>
          </a:r>
        </a:p>
      </dsp:txBody>
      <dsp:txXfrm>
        <a:off x="317547" y="1245619"/>
        <a:ext cx="3165482" cy="2585667"/>
      </dsp:txXfrm>
    </dsp:sp>
    <dsp:sp modelId="{6BC8B5A8-B0AD-44EF-966C-82EEF7D2AFDB}">
      <dsp:nvSpPr>
        <dsp:cNvPr id="0" name=""/>
        <dsp:cNvSpPr/>
      </dsp:nvSpPr>
      <dsp:spPr>
        <a:xfrm>
          <a:off x="2719006" y="28834"/>
          <a:ext cx="556564" cy="556564"/>
        </a:xfrm>
        <a:prstGeom prst="triangle">
          <a:avLst>
            <a:gd name="adj" fmla="val 1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7F3DD4-B914-485B-8D73-F737E38B94BB}">
      <dsp:nvSpPr>
        <dsp:cNvPr id="0" name=""/>
        <dsp:cNvSpPr/>
      </dsp:nvSpPr>
      <dsp:spPr>
        <a:xfrm rot="5400000">
          <a:off x="4372517" y="-624194"/>
          <a:ext cx="1963586" cy="3267363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920144-7703-48CD-9EF6-A3C34B616019}">
      <dsp:nvSpPr>
        <dsp:cNvPr id="0" name=""/>
        <dsp:cNvSpPr/>
      </dsp:nvSpPr>
      <dsp:spPr>
        <a:xfrm>
          <a:off x="4013021" y="352042"/>
          <a:ext cx="2970589" cy="25856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200" kern="1200" dirty="0">
              <a:latin typeface="Bw Modelica" panose="00000600000000000000" pitchFamily="50" charset="0"/>
            </a:rPr>
            <a:t>…finalmente, reconocieron su total incapacidad al declarar que solo los dioses podrían revelar el sueño del rey, y no cualquier ser humano</a:t>
          </a:r>
          <a:r>
            <a:rPr lang="es-MX" sz="2200" kern="1200" dirty="0">
              <a:latin typeface="Bw Modelica" panose="00000600000000000000" pitchFamily="50" charset="0"/>
            </a:rPr>
            <a:t>.</a:t>
          </a:r>
        </a:p>
      </dsp:txBody>
      <dsp:txXfrm>
        <a:off x="4013021" y="352042"/>
        <a:ext cx="2970589" cy="258566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702" y="1387"/>
          <a:ext cx="5533256" cy="169416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El rey reaccionó con furia ante el fracaso de los sabios y decretó la muerte de todos ellos, incluyendo a Daniel y sus compañeros…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702" y="1387"/>
        <a:ext cx="5533256" cy="1694165"/>
      </dsp:txXfrm>
    </dsp:sp>
    <dsp:sp modelId="{EBB866DD-D083-4ED5-84F5-2F33000EBA59}">
      <dsp:nvSpPr>
        <dsp:cNvPr id="0" name=""/>
        <dsp:cNvSpPr/>
      </dsp:nvSpPr>
      <dsp:spPr>
        <a:xfrm>
          <a:off x="2702" y="1910335"/>
          <a:ext cx="5533256" cy="165726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…s</a:t>
          </a:r>
          <a:r>
            <a:rPr lang="es-ES" sz="2200" kern="1200" dirty="0">
              <a:latin typeface="Bw Modelica" panose="00000600000000000000" pitchFamily="50" charset="0"/>
            </a:rPr>
            <a:t>in embargo, Daniel, con prudencia y fe, pidió tiempo al rey para consultar a Dios, mostrando confianza en que el Señor podía revelar lo que estaba oculto, y el rey accedió a esta petición</a:t>
          </a:r>
          <a:r>
            <a:rPr lang="es-MX" sz="2200" kern="1200" dirty="0">
              <a:latin typeface="Bw Modelica" panose="00000600000000000000" pitchFamily="50" charset="0"/>
            </a:rPr>
            <a:t>…</a:t>
          </a:r>
        </a:p>
      </dsp:txBody>
      <dsp:txXfrm>
        <a:off x="2702" y="1910335"/>
        <a:ext cx="5533256" cy="1657265"/>
      </dsp:txXfrm>
    </dsp:sp>
    <dsp:sp modelId="{DE88F729-003C-480C-B2C6-A764B77E9997}">
      <dsp:nvSpPr>
        <dsp:cNvPr id="0" name=""/>
        <dsp:cNvSpPr/>
      </dsp:nvSpPr>
      <dsp:spPr>
        <a:xfrm>
          <a:off x="2702" y="3782384"/>
          <a:ext cx="5533256" cy="160026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</a:t>
          </a:r>
          <a:r>
            <a:rPr lang="es-ES" sz="2200" kern="1200" dirty="0">
              <a:latin typeface="Bw Modelica" panose="00000600000000000000" pitchFamily="50" charset="0"/>
            </a:rPr>
            <a:t>esto resalta la providencia divina que abre camino para que el poder de Dios sea manifestado, y la fe activa de Daniel como modelo de dependencia absoluta en la revelación celestial</a:t>
          </a:r>
          <a:r>
            <a:rPr lang="es-MX" sz="2200" kern="1200" dirty="0">
              <a:latin typeface="Bw Modelica" panose="00000600000000000000" pitchFamily="50" charset="0"/>
            </a:rPr>
            <a:t>.</a:t>
          </a:r>
        </a:p>
      </dsp:txBody>
      <dsp:txXfrm>
        <a:off x="2702" y="3782384"/>
        <a:ext cx="5533256" cy="160026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5A5487-C7E3-4FE1-971D-D3D3D3BFE492}">
      <dsp:nvSpPr>
        <dsp:cNvPr id="0" name=""/>
        <dsp:cNvSpPr/>
      </dsp:nvSpPr>
      <dsp:spPr>
        <a:xfrm>
          <a:off x="0" y="953363"/>
          <a:ext cx="5897486" cy="15876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20B6DB-72C8-471A-B3AD-CEEB43D31875}">
      <dsp:nvSpPr>
        <dsp:cNvPr id="0" name=""/>
        <dsp:cNvSpPr/>
      </dsp:nvSpPr>
      <dsp:spPr>
        <a:xfrm>
          <a:off x="241673" y="23483"/>
          <a:ext cx="5459680" cy="185976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038" tIns="0" rIns="156038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Daniel y sus compañeros oraron unidos con humildad y fe, reconociendo su total dependencia de Dios y buscando su misericordia en medio de la crisis</a:t>
          </a:r>
          <a:r>
            <a:rPr lang="es-MX" sz="2200" kern="1200" dirty="0">
              <a:latin typeface="Bw Modelica" panose="00000600000000000000" pitchFamily="50" charset="0"/>
            </a:rPr>
            <a:t>…</a:t>
          </a:r>
        </a:p>
      </dsp:txBody>
      <dsp:txXfrm>
        <a:off x="332459" y="114269"/>
        <a:ext cx="5278108" cy="1678188"/>
      </dsp:txXfrm>
    </dsp:sp>
    <dsp:sp modelId="{D1B4FAF6-A660-46EC-9959-3E14F539CFFA}">
      <dsp:nvSpPr>
        <dsp:cNvPr id="0" name=""/>
        <dsp:cNvSpPr/>
      </dsp:nvSpPr>
      <dsp:spPr>
        <a:xfrm>
          <a:off x="0" y="3811043"/>
          <a:ext cx="5897486" cy="15876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664C96-DFCB-4910-983B-F0A25834C52C}">
      <dsp:nvSpPr>
        <dsp:cNvPr id="0" name=""/>
        <dsp:cNvSpPr/>
      </dsp:nvSpPr>
      <dsp:spPr>
        <a:xfrm>
          <a:off x="241673" y="2881163"/>
          <a:ext cx="5459680" cy="185976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038" tIns="0" rIns="156038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</a:t>
          </a:r>
          <a:r>
            <a:rPr lang="es-ES" sz="2200" kern="1200" dirty="0">
              <a:latin typeface="Bw Modelica" panose="00000600000000000000" pitchFamily="50" charset="0"/>
            </a:rPr>
            <a:t>después de recibir la respuesta, elevaron una oración de alabanza y gratitud, y al igual que ellos debemos agradecer y alabar a Dios después de recibir la respuesta a nuestras oraciones.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332459" y="2971949"/>
        <a:ext cx="5278108" cy="167818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406F9E-8032-48B2-A5A9-66A0B019D8AB}">
      <dsp:nvSpPr>
        <dsp:cNvPr id="0" name=""/>
        <dsp:cNvSpPr/>
      </dsp:nvSpPr>
      <dsp:spPr>
        <a:xfrm>
          <a:off x="0" y="2959587"/>
          <a:ext cx="5160379" cy="202263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…Daniel </a:t>
          </a:r>
          <a:r>
            <a:rPr lang="es-ES" sz="2200" kern="1200" dirty="0">
              <a:latin typeface="Bw Modelica" panose="00000600000000000000" pitchFamily="50" charset="0"/>
            </a:rPr>
            <a:t>atribuyó plenamente la revelación del sueño y su interpretación a Dios, y así dio un poderoso testimonio ante el imperio más grande de ese tiempo</a:t>
          </a:r>
          <a:r>
            <a:rPr lang="es-MX" sz="2200" kern="1200" dirty="0">
              <a:latin typeface="Bw Modelica" panose="00000600000000000000" pitchFamily="50" charset="0"/>
            </a:rPr>
            <a:t>.</a:t>
          </a:r>
        </a:p>
      </dsp:txBody>
      <dsp:txXfrm>
        <a:off x="0" y="2959587"/>
        <a:ext cx="5160379" cy="2022639"/>
      </dsp:txXfrm>
    </dsp:sp>
    <dsp:sp modelId="{EB05ED16-170E-4ABA-A9FC-1E534D3C8009}">
      <dsp:nvSpPr>
        <dsp:cNvPr id="0" name=""/>
        <dsp:cNvSpPr/>
      </dsp:nvSpPr>
      <dsp:spPr>
        <a:xfrm rot="10800000">
          <a:off x="0" y="23315"/>
          <a:ext cx="5160379" cy="3011355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Daniel se dirigió a Nabucodonosor con humildad, rechazando todo honor personal y exaltando a Dios como la fuente de toda sabiduría</a:t>
          </a:r>
          <a:r>
            <a:rPr lang="es-MX" sz="2200" kern="1200" dirty="0">
              <a:latin typeface="Bw Modelica" panose="00000600000000000000" pitchFamily="50" charset="0"/>
            </a:rPr>
            <a:t>…</a:t>
          </a:r>
        </a:p>
      </dsp:txBody>
      <dsp:txXfrm rot="10800000">
        <a:off x="0" y="23315"/>
        <a:ext cx="5160379" cy="195668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0B4DF0-7777-449B-8BC5-128CB95E23DF}">
      <dsp:nvSpPr>
        <dsp:cNvPr id="0" name=""/>
        <dsp:cNvSpPr/>
      </dsp:nvSpPr>
      <dsp:spPr>
        <a:xfrm rot="10800000">
          <a:off x="1" y="69214"/>
          <a:ext cx="5608882" cy="1584002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imagen que el rey vio era una gran estatua, imponente y de aspecto extraordinario</a:t>
          </a:r>
          <a:r>
            <a:rPr lang="es-EC" sz="2200" kern="1200" dirty="0">
              <a:latin typeface="Bw Modelica" panose="00000600000000000000" pitchFamily="50" charset="0"/>
            </a:rPr>
            <a:t>, cuya apariencia era terrible</a:t>
          </a:r>
          <a:r>
            <a:rPr lang="es-ES" sz="2200" kern="1200" dirty="0">
              <a:latin typeface="Bw Modelica" panose="00000600000000000000" pitchFamily="50" charset="0"/>
            </a:rPr>
            <a:t>…</a:t>
          </a:r>
          <a:endParaRPr lang="es-MX" sz="2200" kern="1200" dirty="0">
            <a:latin typeface="Bw Modelica" panose="00000600000000000000" pitchFamily="50" charset="0"/>
          </a:endParaRPr>
        </a:p>
      </dsp:txBody>
      <dsp:txXfrm rot="10800000">
        <a:off x="396001" y="69214"/>
        <a:ext cx="5212882" cy="1584002"/>
      </dsp:txXfrm>
    </dsp:sp>
    <dsp:sp modelId="{A56FA087-F3E2-4A96-8037-C4ACABD84949}">
      <dsp:nvSpPr>
        <dsp:cNvPr id="0" name=""/>
        <dsp:cNvSpPr/>
      </dsp:nvSpPr>
      <dsp:spPr>
        <a:xfrm rot="10800000">
          <a:off x="1" y="1736188"/>
          <a:ext cx="5608882" cy="1584002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200" kern="1200" dirty="0">
              <a:latin typeface="Bw Modelica" panose="00000600000000000000" pitchFamily="50" charset="0"/>
            </a:rPr>
            <a:t>…a través de esta estatua, </a:t>
          </a:r>
          <a:r>
            <a:rPr lang="es-ES" sz="2200" kern="1200" dirty="0">
              <a:latin typeface="Bw Modelica" panose="00000600000000000000" pitchFamily="50" charset="0"/>
            </a:rPr>
            <a:t>Dios estaba revelando al rey que Él es soberano sobre todos los reinos de la tierra</a:t>
          </a:r>
          <a:r>
            <a:rPr lang="es-MX" sz="2200" kern="1200" dirty="0">
              <a:latin typeface="Bw Modelica" panose="00000600000000000000" pitchFamily="50" charset="0"/>
            </a:rPr>
            <a:t>…</a:t>
          </a:r>
        </a:p>
      </dsp:txBody>
      <dsp:txXfrm rot="10800000">
        <a:off x="396001" y="1736188"/>
        <a:ext cx="5212882" cy="1584002"/>
      </dsp:txXfrm>
    </dsp:sp>
    <dsp:sp modelId="{EEABFEA6-5D8E-4B4B-B2C9-30FF763E556A}">
      <dsp:nvSpPr>
        <dsp:cNvPr id="0" name=""/>
        <dsp:cNvSpPr/>
      </dsp:nvSpPr>
      <dsp:spPr>
        <a:xfrm rot="10800000">
          <a:off x="1" y="3403163"/>
          <a:ext cx="5608882" cy="1584002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</a:t>
          </a:r>
          <a:r>
            <a:rPr lang="es-ES" sz="2200" kern="1200" dirty="0">
              <a:latin typeface="Bw Modelica" panose="00000600000000000000" pitchFamily="50" charset="0"/>
            </a:rPr>
            <a:t>quien establece y quita reyes, y que los acontecimientos futuros estaban bajo su control hasta el fin del tiempo</a:t>
          </a:r>
          <a:r>
            <a:rPr lang="es-MX" sz="2200" kern="1200" dirty="0">
              <a:latin typeface="Bw Modelica" panose="00000600000000000000" pitchFamily="50" charset="0"/>
            </a:rPr>
            <a:t>.</a:t>
          </a:r>
        </a:p>
      </dsp:txBody>
      <dsp:txXfrm rot="10800000">
        <a:off x="396001" y="3403163"/>
        <a:ext cx="5212882" cy="158400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0B4DF0-7777-449B-8BC5-128CB95E23DF}">
      <dsp:nvSpPr>
        <dsp:cNvPr id="0" name=""/>
        <dsp:cNvSpPr/>
      </dsp:nvSpPr>
      <dsp:spPr>
        <a:xfrm>
          <a:off x="3889" y="154546"/>
          <a:ext cx="6223108" cy="1659711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Mientras el rey observaba la imagen, una piedra cortada, pero no con mano humana, golpeó los pies de la estatua…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833745" y="154546"/>
        <a:ext cx="4563397" cy="1659711"/>
      </dsp:txXfrm>
    </dsp:sp>
    <dsp:sp modelId="{A56FA087-F3E2-4A96-8037-C4ACABD84949}">
      <dsp:nvSpPr>
        <dsp:cNvPr id="0" name=""/>
        <dsp:cNvSpPr/>
      </dsp:nvSpPr>
      <dsp:spPr>
        <a:xfrm>
          <a:off x="3889" y="1931816"/>
          <a:ext cx="6223108" cy="1659711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</a:t>
          </a:r>
          <a:r>
            <a:rPr lang="es-ES" sz="2200" kern="1200" dirty="0">
              <a:latin typeface="Bw Modelica" panose="00000600000000000000" pitchFamily="50" charset="0"/>
            </a:rPr>
            <a:t>destruyéndola completamente, y luego esa piedra creció hasta convertirse en un gran monte que llenó toda la tierra</a:t>
          </a:r>
          <a:r>
            <a:rPr lang="es-MX" sz="2200" kern="1200" dirty="0">
              <a:latin typeface="Bw Modelica" panose="00000600000000000000" pitchFamily="50" charset="0"/>
            </a:rPr>
            <a:t>…</a:t>
          </a:r>
        </a:p>
      </dsp:txBody>
      <dsp:txXfrm>
        <a:off x="833745" y="1931816"/>
        <a:ext cx="4563397" cy="1659711"/>
      </dsp:txXfrm>
    </dsp:sp>
    <dsp:sp modelId="{EEABFEA6-5D8E-4B4B-B2C9-30FF763E556A}">
      <dsp:nvSpPr>
        <dsp:cNvPr id="0" name=""/>
        <dsp:cNvSpPr/>
      </dsp:nvSpPr>
      <dsp:spPr>
        <a:xfrm>
          <a:off x="3889" y="3709087"/>
          <a:ext cx="6223108" cy="1659711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</a:t>
          </a:r>
          <a:r>
            <a:rPr lang="es-ES" sz="2200" kern="1200" dirty="0">
              <a:latin typeface="Bw Modelica" panose="00000600000000000000" pitchFamily="50" charset="0"/>
            </a:rPr>
            <a:t>la piedra representa el reino de Dios, establecido por intervención divina, que pondrá fin a todos los reinos humanos</a:t>
          </a:r>
          <a:r>
            <a:rPr lang="es-MX" sz="2200" kern="1200" dirty="0">
              <a:latin typeface="Bw Modelica" panose="00000600000000000000" pitchFamily="50" charset="0"/>
            </a:rPr>
            <a:t>.</a:t>
          </a:r>
        </a:p>
      </dsp:txBody>
      <dsp:txXfrm>
        <a:off x="833745" y="3709087"/>
        <a:ext cx="4563397" cy="165971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42F382-AA36-4775-9D98-29EB32F5D32C}">
      <dsp:nvSpPr>
        <dsp:cNvPr id="0" name=""/>
        <dsp:cNvSpPr/>
      </dsp:nvSpPr>
      <dsp:spPr>
        <a:xfrm>
          <a:off x="537732" y="0"/>
          <a:ext cx="6094304" cy="4633236"/>
        </a:xfrm>
        <a:prstGeom prst="lef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EB2F3E-5414-45C4-BB95-47CFFED77BFE}">
      <dsp:nvSpPr>
        <dsp:cNvPr id="0" name=""/>
        <dsp:cNvSpPr/>
      </dsp:nvSpPr>
      <dsp:spPr>
        <a:xfrm>
          <a:off x="3720368" y="1326616"/>
          <a:ext cx="3416756" cy="198000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cabeza de oro representaba al rey Nabucodonosor y al Imperio Babilónico, un reino de gran riqueza, poder y gloria…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3817024" y="1423272"/>
        <a:ext cx="3223444" cy="1786692"/>
      </dsp:txXfrm>
    </dsp:sp>
    <dsp:sp modelId="{B69CEAF2-3B3E-4B26-BEDB-7F2009603968}">
      <dsp:nvSpPr>
        <dsp:cNvPr id="0" name=""/>
        <dsp:cNvSpPr/>
      </dsp:nvSpPr>
      <dsp:spPr>
        <a:xfrm>
          <a:off x="32645" y="1326616"/>
          <a:ext cx="3416756" cy="198000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…al cual Dios le había concedido dominio y autoridad, siendo el primero en la secuencia de reinos profetizados</a:t>
          </a:r>
          <a:r>
            <a:rPr lang="es-MX" sz="2200" kern="1200" dirty="0">
              <a:latin typeface="Bw Modelica" panose="00000600000000000000" pitchFamily="50" charset="0"/>
            </a:rPr>
            <a:t>.</a:t>
          </a:r>
        </a:p>
      </dsp:txBody>
      <dsp:txXfrm>
        <a:off x="129301" y="1423272"/>
        <a:ext cx="3223444" cy="178669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3225" y="24044"/>
          <a:ext cx="6605220" cy="11850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Los metales siguientes representaban los imperios que sucederían a Babilonia: la plata simbolizaba a Medo-Persia, el bronce a Grecia y el hierro a Roma…</a:t>
          </a:r>
          <a:endParaRPr lang="es-MX" sz="2100" kern="1200" dirty="0">
            <a:latin typeface="Bw Modelica" panose="00000600000000000000" pitchFamily="50" charset="0"/>
          </a:endParaRPr>
        </a:p>
      </dsp:txBody>
      <dsp:txXfrm>
        <a:off x="3225" y="24044"/>
        <a:ext cx="6605220" cy="1185034"/>
      </dsp:txXfrm>
    </dsp:sp>
    <dsp:sp modelId="{9D041828-6AD9-46A5-9720-92B6CDC6F09B}">
      <dsp:nvSpPr>
        <dsp:cNvPr id="0" name=""/>
        <dsp:cNvSpPr/>
      </dsp:nvSpPr>
      <dsp:spPr>
        <a:xfrm>
          <a:off x="3225" y="1412197"/>
          <a:ext cx="6605220" cy="119831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100" kern="1200" dirty="0">
              <a:latin typeface="Bw Modelica" panose="00000600000000000000" pitchFamily="50" charset="0"/>
            </a:rPr>
            <a:t>…</a:t>
          </a:r>
          <a:r>
            <a:rPr lang="es-ES" sz="2100" kern="1200" dirty="0">
              <a:latin typeface="Bw Modelica" panose="00000600000000000000" pitchFamily="50" charset="0"/>
            </a:rPr>
            <a:t>cada reino tuvo su oportunidad de reconocer al Dios verdadero, pero al rechazarlo se degradaron moralmente y fueron reemplazados por otro</a:t>
          </a:r>
          <a:r>
            <a:rPr lang="es-MX" sz="2100" kern="1200" dirty="0">
              <a:latin typeface="Bw Modelica" panose="00000600000000000000" pitchFamily="50" charset="0"/>
            </a:rPr>
            <a:t>…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3225" y="1412197"/>
        <a:ext cx="6605220" cy="1198318"/>
      </dsp:txXfrm>
    </dsp:sp>
    <dsp:sp modelId="{EBB866DD-D083-4ED5-84F5-2F33000EBA59}">
      <dsp:nvSpPr>
        <dsp:cNvPr id="0" name=""/>
        <dsp:cNvSpPr/>
      </dsp:nvSpPr>
      <dsp:spPr>
        <a:xfrm>
          <a:off x="3225" y="2813635"/>
          <a:ext cx="6605220" cy="122866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100" kern="1200" dirty="0">
              <a:latin typeface="Bw Modelica" panose="00000600000000000000" pitchFamily="50" charset="0"/>
            </a:rPr>
            <a:t>…a</a:t>
          </a:r>
          <a:r>
            <a:rPr lang="es-ES" sz="2100" kern="1200" dirty="0">
              <a:latin typeface="Bw Modelica" panose="00000600000000000000" pitchFamily="50" charset="0"/>
            </a:rPr>
            <a:t>sí, la profecía revela que Dios establece y remueve reyes según su propósito, y que la gloria de los imperios humanos se desvanece cuando se apartan de Él</a:t>
          </a:r>
          <a:r>
            <a:rPr lang="es-MX" sz="2100" kern="1200" dirty="0">
              <a:latin typeface="Bw Modelica" panose="00000600000000000000" pitchFamily="50" charset="0"/>
            </a:rPr>
            <a:t>.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3225" y="2813635"/>
        <a:ext cx="6605220" cy="122866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9DE870-C4A4-40CC-8FFA-A5E73319A85A}">
      <dsp:nvSpPr>
        <dsp:cNvPr id="0" name=""/>
        <dsp:cNvSpPr/>
      </dsp:nvSpPr>
      <dsp:spPr>
        <a:xfrm rot="5400000">
          <a:off x="596940" y="1197667"/>
          <a:ext cx="1779387" cy="2960860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B0C125-D2BA-41B2-BD52-0BE82A9F0D78}">
      <dsp:nvSpPr>
        <dsp:cNvPr id="0" name=""/>
        <dsp:cNvSpPr/>
      </dsp:nvSpPr>
      <dsp:spPr>
        <a:xfrm>
          <a:off x="247657" y="2082326"/>
          <a:ext cx="2777599" cy="23431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Estos reinos fueron únicos porque estaban divididos y compuestos por una mezcla de fuerza y debilidad… 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47657" y="2082326"/>
        <a:ext cx="2777599" cy="2343112"/>
      </dsp:txXfrm>
    </dsp:sp>
    <dsp:sp modelId="{D30251BF-E146-4714-8ADD-AB9C49658E3F}">
      <dsp:nvSpPr>
        <dsp:cNvPr id="0" name=""/>
        <dsp:cNvSpPr/>
      </dsp:nvSpPr>
      <dsp:spPr>
        <a:xfrm>
          <a:off x="2468643" y="979685"/>
          <a:ext cx="504355" cy="504355"/>
        </a:xfrm>
        <a:prstGeom prst="triangle">
          <a:avLst>
            <a:gd name="adj" fmla="val 1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54C780-8C8B-4DE2-A31A-BEC7E1123812}">
      <dsp:nvSpPr>
        <dsp:cNvPr id="0" name=""/>
        <dsp:cNvSpPr/>
      </dsp:nvSpPr>
      <dsp:spPr>
        <a:xfrm rot="5400000">
          <a:off x="3921573" y="387914"/>
          <a:ext cx="1779387" cy="2960860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0613E4-09C5-4975-840E-003BE5153AE2}">
      <dsp:nvSpPr>
        <dsp:cNvPr id="0" name=""/>
        <dsp:cNvSpPr/>
      </dsp:nvSpPr>
      <dsp:spPr>
        <a:xfrm>
          <a:off x="3624549" y="1272574"/>
          <a:ext cx="2673081" cy="23431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…esto representan la fase final del Imperio Romano, débil e inestable, dividido en múltiples reinos europeos…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624549" y="1272574"/>
        <a:ext cx="2673081" cy="2343112"/>
      </dsp:txXfrm>
    </dsp:sp>
    <dsp:sp modelId="{2A50227A-F735-4609-B3F5-8718DCE47F43}">
      <dsp:nvSpPr>
        <dsp:cNvPr id="0" name=""/>
        <dsp:cNvSpPr/>
      </dsp:nvSpPr>
      <dsp:spPr>
        <a:xfrm>
          <a:off x="5793276" y="169933"/>
          <a:ext cx="504355" cy="504355"/>
        </a:xfrm>
        <a:prstGeom prst="triangle">
          <a:avLst>
            <a:gd name="adj" fmla="val 1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A9EECC-FE79-4522-BF8E-F656B31E077E}">
      <dsp:nvSpPr>
        <dsp:cNvPr id="0" name=""/>
        <dsp:cNvSpPr/>
      </dsp:nvSpPr>
      <dsp:spPr>
        <a:xfrm rot="5400000">
          <a:off x="7246206" y="-421837"/>
          <a:ext cx="1779387" cy="2960860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172645-912F-4F9E-8B38-E2258D43F631}">
      <dsp:nvSpPr>
        <dsp:cNvPr id="0" name=""/>
        <dsp:cNvSpPr/>
      </dsp:nvSpPr>
      <dsp:spPr>
        <a:xfrm>
          <a:off x="6949182" y="462822"/>
          <a:ext cx="2673081" cy="23431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…que, aunque los han intentado unir para dominar al mundo, nunca lograron verdadera cohesión.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949182" y="462822"/>
        <a:ext cx="2673081" cy="234311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B01A48-5158-4B01-95A5-B542329FAA44}">
      <dsp:nvSpPr>
        <dsp:cNvPr id="0" name=""/>
        <dsp:cNvSpPr/>
      </dsp:nvSpPr>
      <dsp:spPr>
        <a:xfrm>
          <a:off x="0" y="3103"/>
          <a:ext cx="5354771" cy="203211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El reino que pondrá fin a todo el sistema de poderes mundiales es el reino eterno de Dios, simbolizado por la piedra que destruye la estatua y se convierte en un gran monte que llena toda la tierra..</a:t>
          </a:r>
          <a:r>
            <a:rPr lang="es-MX" sz="2200" kern="1200" dirty="0">
              <a:latin typeface="Bw Modelica" panose="00000600000000000000" pitchFamily="50" charset="0"/>
            </a:rPr>
            <a:t>.</a:t>
          </a:r>
        </a:p>
      </dsp:txBody>
      <dsp:txXfrm>
        <a:off x="59518" y="62621"/>
        <a:ext cx="5235735" cy="1913074"/>
      </dsp:txXfrm>
    </dsp:sp>
    <dsp:sp modelId="{382CD36A-3E34-4B81-8C4A-E26306AF1725}">
      <dsp:nvSpPr>
        <dsp:cNvPr id="0" name=""/>
        <dsp:cNvSpPr/>
      </dsp:nvSpPr>
      <dsp:spPr>
        <a:xfrm rot="5400000">
          <a:off x="2296365" y="2086016"/>
          <a:ext cx="762041" cy="91444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 rot="-5400000">
        <a:off x="2403051" y="2162220"/>
        <a:ext cx="548669" cy="533429"/>
      </dsp:txXfrm>
    </dsp:sp>
    <dsp:sp modelId="{A0E1A7E0-C695-4256-9F22-C68D3E88E48D}">
      <dsp:nvSpPr>
        <dsp:cNvPr id="0" name=""/>
        <dsp:cNvSpPr/>
      </dsp:nvSpPr>
      <dsp:spPr>
        <a:xfrm>
          <a:off x="0" y="3051269"/>
          <a:ext cx="5354771" cy="203211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</a:t>
          </a:r>
          <a:r>
            <a:rPr lang="es-ES" sz="2200" kern="1200" dirty="0">
              <a:latin typeface="Bw Modelica" panose="00000600000000000000" pitchFamily="50" charset="0"/>
            </a:rPr>
            <a:t>esta profecía revela que todos los imperios humanos son temporales y que solo el gobierno divino permanecerá para siempre, como un reino inconmovible, justo y universal bajo el dominio de Cristo.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9518" y="3110787"/>
        <a:ext cx="5235735" cy="191307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397" y="135165"/>
          <a:ext cx="4910104" cy="204017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El reinado glorioso del reino de Dios comenzará con la segunda venida de Cristo, cuando Él aparezca en gloria y majestad para juzgar a las naciones y establecer su dominio eterno…</a:t>
          </a:r>
          <a:endParaRPr lang="es-MX" sz="2100" kern="1200" dirty="0">
            <a:latin typeface="Bw Modelica" panose="00000600000000000000" pitchFamily="50" charset="0"/>
          </a:endParaRPr>
        </a:p>
      </dsp:txBody>
      <dsp:txXfrm>
        <a:off x="2397" y="135165"/>
        <a:ext cx="4910104" cy="2040176"/>
      </dsp:txXfrm>
    </dsp:sp>
    <dsp:sp modelId="{9D041828-6AD9-46A5-9720-92B6CDC6F09B}">
      <dsp:nvSpPr>
        <dsp:cNvPr id="0" name=""/>
        <dsp:cNvSpPr/>
      </dsp:nvSpPr>
      <dsp:spPr>
        <a:xfrm>
          <a:off x="2397" y="2411314"/>
          <a:ext cx="4910104" cy="217298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100" kern="1200" dirty="0">
              <a:latin typeface="Bw Modelica" panose="00000600000000000000" pitchFamily="50" charset="0"/>
            </a:rPr>
            <a:t>…</a:t>
          </a:r>
          <a:r>
            <a:rPr lang="es-ES" sz="2100" kern="1200" dirty="0">
              <a:latin typeface="Bw Modelica" panose="00000600000000000000" pitchFamily="50" charset="0"/>
            </a:rPr>
            <a:t>este evento pondrá fin a los poderes humanos y abrirá la herencia prometida a los fieles; así, la profecía asegura que el reino celestial será instaurado por Dios mismo y permanecerá inconmovible por toda la eternidad</a:t>
          </a:r>
          <a:r>
            <a:rPr lang="es-MX" sz="2100" kern="1200" dirty="0">
              <a:latin typeface="Bw Modelica" panose="00000600000000000000" pitchFamily="50" charset="0"/>
            </a:rPr>
            <a:t>.</a:t>
          </a:r>
        </a:p>
      </dsp:txBody>
      <dsp:txXfrm>
        <a:off x="2397" y="2411314"/>
        <a:ext cx="4910104" cy="2172981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3134" y="37874"/>
          <a:ext cx="6418474" cy="192731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El rey Nabucodonosor respondió postrándose ante Daniel y reconociendo que su Dios era el Dios de dioses y Señor de los reyes, otorgándole grandes honores y altos cargos a él y a sus compañeros…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97218" y="131958"/>
        <a:ext cx="6230306" cy="1739145"/>
      </dsp:txXfrm>
    </dsp:sp>
    <dsp:sp modelId="{DE88F729-003C-480C-B2C6-A764B77E9997}">
      <dsp:nvSpPr>
        <dsp:cNvPr id="0" name=""/>
        <dsp:cNvSpPr/>
      </dsp:nvSpPr>
      <dsp:spPr>
        <a:xfrm>
          <a:off x="3134" y="2169365"/>
          <a:ext cx="6418474" cy="187630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…Daniel y sus compañeros </a:t>
          </a:r>
          <a:r>
            <a:rPr lang="es-ES" sz="2200" kern="1200" dirty="0">
              <a:latin typeface="Bw Modelica" panose="00000600000000000000" pitchFamily="50" charset="0"/>
            </a:rPr>
            <a:t>se regocijaron de que Dios fuera reconocido por encima de todos los potentados terrenales, y de que su reino fuera exaltado por encima de todos los reinos de la tierra.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94728" y="2260959"/>
        <a:ext cx="6235286" cy="16931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4A7BB-0907-41D9-99A7-D35765228B78}" type="datetimeFigureOut">
              <a:rPr lang="es-EC" smtClean="0"/>
              <a:t>17/4/2026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E3600-437F-4CDD-92CE-E102E17D15B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0187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23794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4673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21403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3002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768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175917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64843-98FF-CD7F-63C8-6E107C32A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60BFF4C-0118-212E-DC20-663B8726B3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F031111-0CA3-31A8-5D02-37FBEFB959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9A4AD9D-D4AA-8BE2-E7AC-BE47DC08CA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685606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210227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865665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90584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055882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24828E-A0F7-3FBD-7FBA-1E720F0DD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1836A8B-8603-FD29-AE61-36E39752D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86E985F-9A7D-913E-3991-D7DAAAAAF5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A85E137-B650-ECA2-BD4A-E275FA0458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76369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60B8A-B495-8B06-AE3C-A3CA589C3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BE071F7-AD63-AE9C-8309-FF80427F92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BEDBC04-7EB6-B124-7C06-C65C4D20C6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0B490F2-8F2D-56DB-0441-667DC9878F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1583541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61808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166138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3180883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4725548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20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598157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21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19550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17/4/2026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1429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17/4/2026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93355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17/4/2026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5850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17/4/2026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5235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17/4/2026</a:t>
            </a:fld>
            <a:endParaRPr lang="es-EC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5312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17/4/2026</a:t>
            </a:fld>
            <a:endParaRPr lang="es-EC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0994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17/4/2026</a:t>
            </a:fld>
            <a:endParaRPr lang="es-EC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711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17/4/2026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1089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17/4/2026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1666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17/4/2026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7314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17/4/2026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620139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CB99C-21E8-4EC3-94AC-89B26B7F2FD4}" type="datetimeFigureOut">
              <a:rPr lang="es-EC" smtClean="0"/>
              <a:t>17/4/2026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2876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microsoft.com/office/2007/relationships/hdphoto" Target="../media/hdphoto3.wdp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16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26.png"/><Relationship Id="rId10" Type="http://schemas.microsoft.com/office/2007/relationships/diagramDrawing" Target="../diagrams/drawing1.xml"/><Relationship Id="rId4" Type="http://schemas.openxmlformats.org/officeDocument/2006/relationships/image" Target="../media/image25.png"/><Relationship Id="rId9" Type="http://schemas.openxmlformats.org/officeDocument/2006/relationships/diagramColors" Target="../diagrams/colors1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6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27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16.png"/><Relationship Id="rId9" Type="http://schemas.microsoft.com/office/2007/relationships/diagramDrawing" Target="../diagrams/drawing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28.jpe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16.png"/><Relationship Id="rId9" Type="http://schemas.microsoft.com/office/2007/relationships/diagramDrawing" Target="../diagrams/drawing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29.png"/><Relationship Id="rId7" Type="http://schemas.openxmlformats.org/officeDocument/2006/relationships/diagramQuickStyle" Target="../diagrams/quickStyle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openxmlformats.org/officeDocument/2006/relationships/image" Target="../media/image16.png"/><Relationship Id="rId9" Type="http://schemas.microsoft.com/office/2007/relationships/diagramDrawing" Target="../diagrams/drawing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30.png"/><Relationship Id="rId7" Type="http://schemas.openxmlformats.org/officeDocument/2006/relationships/diagramQuickStyle" Target="../diagrams/quickStyle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16.png"/><Relationship Id="rId9" Type="http://schemas.microsoft.com/office/2007/relationships/diagramDrawing" Target="../diagrams/drawing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7.xml"/><Relationship Id="rId3" Type="http://schemas.openxmlformats.org/officeDocument/2006/relationships/image" Target="../media/image31.png"/><Relationship Id="rId7" Type="http://schemas.openxmlformats.org/officeDocument/2006/relationships/diagramLayout" Target="../diagrams/layout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7.xml"/><Relationship Id="rId5" Type="http://schemas.openxmlformats.org/officeDocument/2006/relationships/image" Target="../media/image16.png"/><Relationship Id="rId10" Type="http://schemas.microsoft.com/office/2007/relationships/diagramDrawing" Target="../diagrams/drawing7.xml"/><Relationship Id="rId4" Type="http://schemas.openxmlformats.org/officeDocument/2006/relationships/image" Target="../media/image32.png"/><Relationship Id="rId9" Type="http://schemas.openxmlformats.org/officeDocument/2006/relationships/diagramColors" Target="../diagrams/colors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8.xml"/><Relationship Id="rId3" Type="http://schemas.openxmlformats.org/officeDocument/2006/relationships/image" Target="../media/image33.png"/><Relationship Id="rId7" Type="http://schemas.openxmlformats.org/officeDocument/2006/relationships/diagramQuickStyle" Target="../diagrams/quickStyle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8.xml"/><Relationship Id="rId5" Type="http://schemas.openxmlformats.org/officeDocument/2006/relationships/diagramData" Target="../diagrams/data8.xml"/><Relationship Id="rId4" Type="http://schemas.openxmlformats.org/officeDocument/2006/relationships/image" Target="../media/image16.png"/><Relationship Id="rId9" Type="http://schemas.microsoft.com/office/2007/relationships/diagramDrawing" Target="../diagrams/drawing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9.xml"/><Relationship Id="rId3" Type="http://schemas.openxmlformats.org/officeDocument/2006/relationships/image" Target="../media/image34.png"/><Relationship Id="rId7" Type="http://schemas.openxmlformats.org/officeDocument/2006/relationships/diagramQuickStyle" Target="../diagrams/quickStyle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9.xml"/><Relationship Id="rId5" Type="http://schemas.openxmlformats.org/officeDocument/2006/relationships/diagramData" Target="../diagrams/data9.xml"/><Relationship Id="rId4" Type="http://schemas.openxmlformats.org/officeDocument/2006/relationships/image" Target="../media/image16.png"/><Relationship Id="rId9" Type="http://schemas.microsoft.com/office/2007/relationships/diagramDrawing" Target="../diagrams/drawing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0.xml"/><Relationship Id="rId3" Type="http://schemas.openxmlformats.org/officeDocument/2006/relationships/image" Target="../media/image35.jpeg"/><Relationship Id="rId7" Type="http://schemas.openxmlformats.org/officeDocument/2006/relationships/diagramQuickStyle" Target="../diagrams/quickStyle10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0.xml"/><Relationship Id="rId5" Type="http://schemas.openxmlformats.org/officeDocument/2006/relationships/diagramData" Target="../diagrams/data10.xml"/><Relationship Id="rId4" Type="http://schemas.openxmlformats.org/officeDocument/2006/relationships/image" Target="../media/image16.png"/><Relationship Id="rId9" Type="http://schemas.microsoft.com/office/2007/relationships/diagramDrawing" Target="../diagrams/drawing1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1.xml"/><Relationship Id="rId3" Type="http://schemas.openxmlformats.org/officeDocument/2006/relationships/image" Target="../media/image36.jpeg"/><Relationship Id="rId7" Type="http://schemas.openxmlformats.org/officeDocument/2006/relationships/diagramQuickStyle" Target="../diagrams/quickStyle1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1.xml"/><Relationship Id="rId5" Type="http://schemas.openxmlformats.org/officeDocument/2006/relationships/diagramData" Target="../diagrams/data11.xml"/><Relationship Id="rId4" Type="http://schemas.openxmlformats.org/officeDocument/2006/relationships/image" Target="../media/image16.png"/><Relationship Id="rId9" Type="http://schemas.microsoft.com/office/2007/relationships/diagramDrawing" Target="../diagrams/drawing1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2.xml"/><Relationship Id="rId3" Type="http://schemas.openxmlformats.org/officeDocument/2006/relationships/image" Target="../media/image37.png"/><Relationship Id="rId7" Type="http://schemas.openxmlformats.org/officeDocument/2006/relationships/diagramQuickStyle" Target="../diagrams/quickStyle1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2.xml"/><Relationship Id="rId5" Type="http://schemas.openxmlformats.org/officeDocument/2006/relationships/diagramData" Target="../diagrams/data12.xml"/><Relationship Id="rId4" Type="http://schemas.openxmlformats.org/officeDocument/2006/relationships/image" Target="../media/image16.png"/><Relationship Id="rId9" Type="http://schemas.microsoft.com/office/2007/relationships/diagramDrawing" Target="../diagrams/drawing1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3.xml"/><Relationship Id="rId3" Type="http://schemas.openxmlformats.org/officeDocument/2006/relationships/image" Target="../media/image38.png"/><Relationship Id="rId7" Type="http://schemas.openxmlformats.org/officeDocument/2006/relationships/diagramQuickStyle" Target="../diagrams/quickStyle1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3.xml"/><Relationship Id="rId5" Type="http://schemas.openxmlformats.org/officeDocument/2006/relationships/diagramData" Target="../diagrams/data13.xml"/><Relationship Id="rId4" Type="http://schemas.openxmlformats.org/officeDocument/2006/relationships/image" Target="../media/image16.png"/><Relationship Id="rId9" Type="http://schemas.microsoft.com/office/2007/relationships/diagramDrawing" Target="../diagrams/drawing1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4.xml"/><Relationship Id="rId3" Type="http://schemas.openxmlformats.org/officeDocument/2006/relationships/image" Target="../media/image39.png"/><Relationship Id="rId7" Type="http://schemas.openxmlformats.org/officeDocument/2006/relationships/diagramQuickStyle" Target="../diagrams/quickStyle14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4.xml"/><Relationship Id="rId5" Type="http://schemas.openxmlformats.org/officeDocument/2006/relationships/diagramData" Target="../diagrams/data14.xml"/><Relationship Id="rId4" Type="http://schemas.openxmlformats.org/officeDocument/2006/relationships/image" Target="../media/image16.png"/><Relationship Id="rId9" Type="http://schemas.microsoft.com/office/2007/relationships/diagramDrawing" Target="../diagrams/drawing14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n 45">
            <a:extLst>
              <a:ext uri="{FF2B5EF4-FFF2-40B4-BE49-F238E27FC236}">
                <a16:creationId xmlns:a16="http://schemas.microsoft.com/office/drawing/2014/main" id="{1BA68FB9-4786-409A-87CC-5244AF6991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61"/>
          <a:stretch/>
        </p:blipFill>
        <p:spPr>
          <a:xfrm>
            <a:off x="6329783" y="-2925"/>
            <a:ext cx="5922137" cy="6858000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30C85E8-15B9-4BFE-BDA0-7FD428FF34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5956" y="9230287"/>
            <a:ext cx="1611585" cy="960505"/>
          </a:xfrm>
          <a:prstGeom prst="rect">
            <a:avLst/>
          </a:prstGeom>
        </p:spPr>
      </p:pic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99DC0231-7928-4C36-9FE6-0ABB9CC0927F}"/>
              </a:ext>
            </a:extLst>
          </p:cNvPr>
          <p:cNvCxnSpPr/>
          <p:nvPr/>
        </p:nvCxnSpPr>
        <p:spPr>
          <a:xfrm>
            <a:off x="298156" y="5472793"/>
            <a:ext cx="11696553" cy="0"/>
          </a:xfrm>
          <a:prstGeom prst="line">
            <a:avLst/>
          </a:prstGeom>
          <a:ln w="76200">
            <a:solidFill>
              <a:srgbClr val="0A24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24" name="Imagen 21523">
            <a:extLst>
              <a:ext uri="{FF2B5EF4-FFF2-40B4-BE49-F238E27FC236}">
                <a16:creationId xmlns:a16="http://schemas.microsoft.com/office/drawing/2014/main" id="{FE21020A-F2E3-459A-8F45-F29FA664AC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3929" y="5723767"/>
            <a:ext cx="2304488" cy="1085182"/>
          </a:xfrm>
          <a:prstGeom prst="rect">
            <a:avLst/>
          </a:prstGeom>
        </p:spPr>
      </p:pic>
      <p:pic>
        <p:nvPicPr>
          <p:cNvPr id="21529" name="Imagen 21528">
            <a:extLst>
              <a:ext uri="{FF2B5EF4-FFF2-40B4-BE49-F238E27FC236}">
                <a16:creationId xmlns:a16="http://schemas.microsoft.com/office/drawing/2014/main" id="{B9D0FE8C-9E98-4F33-88F0-54086DAC68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374" y="3071949"/>
            <a:ext cx="3179824" cy="1757591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795181B1-9DC0-4632-9148-4034BB43747B}"/>
              </a:ext>
            </a:extLst>
          </p:cNvPr>
          <p:cNvGrpSpPr/>
          <p:nvPr/>
        </p:nvGrpSpPr>
        <p:grpSpPr>
          <a:xfrm>
            <a:off x="6769690" y="-1816386"/>
            <a:ext cx="4922481" cy="745030"/>
            <a:chOff x="7214326" y="4404362"/>
            <a:chExt cx="4922481" cy="745030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BDAD5A69-2DDD-4092-BE9C-F18FB57FC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7917" t="30969" r="15544" b="37846"/>
            <a:stretch/>
          </p:blipFill>
          <p:spPr>
            <a:xfrm>
              <a:off x="7214326" y="4404362"/>
              <a:ext cx="4922481" cy="745030"/>
            </a:xfrm>
            <a:prstGeom prst="rect">
              <a:avLst/>
            </a:prstGeom>
          </p:spPr>
        </p:pic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0F14A6DE-8CEA-41EF-8976-E8672F6CDC1F}"/>
                </a:ext>
              </a:extLst>
            </p:cNvPr>
            <p:cNvCxnSpPr>
              <a:cxnSpLocks/>
            </p:cNvCxnSpPr>
            <p:nvPr/>
          </p:nvCxnSpPr>
          <p:spPr>
            <a:xfrm>
              <a:off x="7330440" y="5013960"/>
              <a:ext cx="1676400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F9F2F44E-6464-42C8-9E1A-AD9E5BE8BD54}"/>
                </a:ext>
              </a:extLst>
            </p:cNvPr>
            <p:cNvCxnSpPr>
              <a:cxnSpLocks/>
            </p:cNvCxnSpPr>
            <p:nvPr/>
          </p:nvCxnSpPr>
          <p:spPr>
            <a:xfrm>
              <a:off x="9333842" y="5013960"/>
              <a:ext cx="2660867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A8025D7C-4E25-9AB5-0B64-9F6A0E1CB24A}"/>
              </a:ext>
            </a:extLst>
          </p:cNvPr>
          <p:cNvGrpSpPr/>
          <p:nvPr/>
        </p:nvGrpSpPr>
        <p:grpSpPr>
          <a:xfrm>
            <a:off x="293354" y="5624395"/>
            <a:ext cx="1909731" cy="1025157"/>
            <a:chOff x="293354" y="5624395"/>
            <a:chExt cx="1909731" cy="1025157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E013D7A6-4DDD-720E-C7B4-0D8EF8BDE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982" y="5624395"/>
              <a:ext cx="1551426" cy="626014"/>
            </a:xfrm>
            <a:prstGeom prst="rect">
              <a:avLst/>
            </a:prstGeom>
          </p:spPr>
        </p:pic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CDA87205-8907-E074-35C2-6B726B6B36FC}"/>
                </a:ext>
              </a:extLst>
            </p:cNvPr>
            <p:cNvSpPr txBox="1"/>
            <p:nvPr/>
          </p:nvSpPr>
          <p:spPr>
            <a:xfrm>
              <a:off x="293354" y="6280220"/>
              <a:ext cx="19097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solidFill>
                    <a:srgbClr val="0A2560"/>
                  </a:solidFill>
                </a:rPr>
                <a:t>ASDMR ECUADOR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77039808-63D2-1C04-EA7B-CEBDE614EE80}"/>
              </a:ext>
            </a:extLst>
          </p:cNvPr>
          <p:cNvGrpSpPr/>
          <p:nvPr/>
        </p:nvGrpSpPr>
        <p:grpSpPr>
          <a:xfrm>
            <a:off x="2318198" y="5551323"/>
            <a:ext cx="1909731" cy="1098229"/>
            <a:chOff x="2318198" y="5551323"/>
            <a:chExt cx="1909731" cy="1098229"/>
          </a:xfrm>
        </p:grpSpPr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18B0AA89-F6BF-4ADC-2F43-89F0EE28E1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68973" y="5551323"/>
              <a:ext cx="767390" cy="772157"/>
            </a:xfrm>
            <a:prstGeom prst="rect">
              <a:avLst/>
            </a:prstGeom>
          </p:spPr>
        </p:pic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6B043F1E-CBE7-3399-2D21-867FB81D1FF8}"/>
                </a:ext>
              </a:extLst>
            </p:cNvPr>
            <p:cNvSpPr txBox="1"/>
            <p:nvPr/>
          </p:nvSpPr>
          <p:spPr>
            <a:xfrm>
              <a:off x="2318198" y="6280220"/>
              <a:ext cx="19097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solidFill>
                    <a:srgbClr val="0A2560"/>
                  </a:solidFill>
                </a:rPr>
                <a:t>@asdmr.ecuador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grpSp>
        <p:nvGrpSpPr>
          <p:cNvPr id="7" name="Grupo 6">
            <a:extLst>
              <a:ext uri="{FF2B5EF4-FFF2-40B4-BE49-F238E27FC236}">
                <a16:creationId xmlns:a16="http://schemas.microsoft.com/office/drawing/2014/main" id="{18B1688F-8462-EFCA-522C-E86D896247EC}"/>
              </a:ext>
            </a:extLst>
          </p:cNvPr>
          <p:cNvGrpSpPr/>
          <p:nvPr/>
        </p:nvGrpSpPr>
        <p:grpSpPr>
          <a:xfrm>
            <a:off x="7255363" y="5551322"/>
            <a:ext cx="2084003" cy="1092993"/>
            <a:chOff x="7255363" y="5551322"/>
            <a:chExt cx="2084003" cy="1092993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C32652FD-0D86-45F1-A390-75AEFDAFCE7C}"/>
                </a:ext>
              </a:extLst>
            </p:cNvPr>
            <p:cNvSpPr txBox="1"/>
            <p:nvPr/>
          </p:nvSpPr>
          <p:spPr>
            <a:xfrm>
              <a:off x="7255363" y="6274983"/>
              <a:ext cx="20840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b="1" dirty="0">
                  <a:solidFill>
                    <a:srgbClr val="0A2560"/>
                  </a:solidFill>
                </a:rPr>
                <a:t>(+593) 99 583 8626</a:t>
              </a:r>
            </a:p>
          </p:txBody>
        </p:sp>
        <p:pic>
          <p:nvPicPr>
            <p:cNvPr id="23" name="Imagen 22">
              <a:extLst>
                <a:ext uri="{FF2B5EF4-FFF2-40B4-BE49-F238E27FC236}">
                  <a16:creationId xmlns:a16="http://schemas.microsoft.com/office/drawing/2014/main" id="{7834A699-F61F-F958-007F-11D118CC69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15888" y="5551322"/>
              <a:ext cx="772158" cy="772158"/>
            </a:xfrm>
            <a:prstGeom prst="rect">
              <a:avLst/>
            </a:prstGeom>
          </p:spPr>
        </p:pic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AC3F3927-016A-BAFF-9DFC-BFC1518154FC}"/>
              </a:ext>
            </a:extLst>
          </p:cNvPr>
          <p:cNvGrpSpPr/>
          <p:nvPr/>
        </p:nvGrpSpPr>
        <p:grpSpPr>
          <a:xfrm>
            <a:off x="9441192" y="5694284"/>
            <a:ext cx="2707670" cy="1111817"/>
            <a:chOff x="9441192" y="5694284"/>
            <a:chExt cx="2707670" cy="1111817"/>
          </a:xfrm>
        </p:grpSpPr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35D697CC-74FC-86BB-D74C-FEC954FD882E}"/>
                </a:ext>
              </a:extLst>
            </p:cNvPr>
            <p:cNvSpPr txBox="1"/>
            <p:nvPr/>
          </p:nvSpPr>
          <p:spPr>
            <a:xfrm>
              <a:off x="9441192" y="6188013"/>
              <a:ext cx="24798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>
                  <a:solidFill>
                    <a:srgbClr val="0A2560"/>
                  </a:solidFill>
                </a:rPr>
                <a:t>Conectados con Dios Ec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  <p:pic>
          <p:nvPicPr>
            <p:cNvPr id="25" name="Imagen 24">
              <a:extLst>
                <a:ext uri="{FF2B5EF4-FFF2-40B4-BE49-F238E27FC236}">
                  <a16:creationId xmlns:a16="http://schemas.microsoft.com/office/drawing/2014/main" id="{36D82ABF-33EC-C28A-7AE1-D975D346CB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742"/>
            <a:stretch/>
          </p:blipFill>
          <p:spPr>
            <a:xfrm>
              <a:off x="10064173" y="5694284"/>
              <a:ext cx="1485900" cy="520995"/>
            </a:xfrm>
            <a:prstGeom prst="rect">
              <a:avLst/>
            </a:prstGeom>
          </p:spPr>
        </p:pic>
        <p:sp>
          <p:nvSpPr>
            <p:cNvPr id="26" name="CuadroTexto 25">
              <a:extLst>
                <a:ext uri="{FF2B5EF4-FFF2-40B4-BE49-F238E27FC236}">
                  <a16:creationId xmlns:a16="http://schemas.microsoft.com/office/drawing/2014/main" id="{CECAA332-AA0C-903F-A4DF-4727E8DFF61B}"/>
                </a:ext>
              </a:extLst>
            </p:cNvPr>
            <p:cNvSpPr txBox="1"/>
            <p:nvPr/>
          </p:nvSpPr>
          <p:spPr>
            <a:xfrm>
              <a:off x="9441192" y="6436769"/>
              <a:ext cx="27076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>
                  <a:solidFill>
                    <a:srgbClr val="0A2560"/>
                  </a:solidFill>
                </a:rPr>
                <a:t>Unión Ecuatoriana ASDMR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884D626B-50C1-9E4A-A39A-DD94766BF0E9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5795" t="10687" r="5265"/>
          <a:stretch/>
        </p:blipFill>
        <p:spPr>
          <a:xfrm>
            <a:off x="21569" y="340788"/>
            <a:ext cx="12148862" cy="514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23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11">
            <a:extLst>
              <a:ext uri="{FF2B5EF4-FFF2-40B4-BE49-F238E27FC236}">
                <a16:creationId xmlns:a16="http://schemas.microsoft.com/office/drawing/2014/main" id="{FBA408B6-7810-4203-94E9-9E05FB251E3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244760" y="1485672"/>
            <a:ext cx="2581275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29" name="Freeform 13">
            <a:extLst>
              <a:ext uri="{FF2B5EF4-FFF2-40B4-BE49-F238E27FC236}">
                <a16:creationId xmlns:a16="http://schemas.microsoft.com/office/drawing/2014/main" id="{831C6D3D-4C48-43FF-B595-B9F1B103D34D}"/>
              </a:ext>
            </a:extLst>
          </p:cNvPr>
          <p:cNvSpPr>
            <a:spLocks/>
          </p:cNvSpPr>
          <p:nvPr/>
        </p:nvSpPr>
        <p:spPr bwMode="auto">
          <a:xfrm>
            <a:off x="1295560" y="2241322"/>
            <a:ext cx="1847850" cy="893763"/>
          </a:xfrm>
          <a:custGeom>
            <a:avLst/>
            <a:gdLst>
              <a:gd name="T0" fmla="*/ 777 w 1130"/>
              <a:gd name="T1" fmla="*/ 373 h 546"/>
              <a:gd name="T2" fmla="*/ 19 w 1130"/>
              <a:gd name="T3" fmla="*/ 8 h 546"/>
              <a:gd name="T4" fmla="*/ 0 w 1130"/>
              <a:gd name="T5" fmla="*/ 14 h 546"/>
              <a:gd name="T6" fmla="*/ 0 w 1130"/>
              <a:gd name="T7" fmla="*/ 16 h 546"/>
              <a:gd name="T8" fmla="*/ 784 w 1130"/>
              <a:gd name="T9" fmla="*/ 510 h 546"/>
              <a:gd name="T10" fmla="*/ 786 w 1130"/>
              <a:gd name="T11" fmla="*/ 510 h 546"/>
              <a:gd name="T12" fmla="*/ 790 w 1130"/>
              <a:gd name="T13" fmla="*/ 511 h 546"/>
              <a:gd name="T14" fmla="*/ 795 w 1130"/>
              <a:gd name="T15" fmla="*/ 510 h 546"/>
              <a:gd name="T16" fmla="*/ 833 w 1130"/>
              <a:gd name="T17" fmla="*/ 499 h 546"/>
              <a:gd name="T18" fmla="*/ 891 w 1130"/>
              <a:gd name="T19" fmla="*/ 490 h 546"/>
              <a:gd name="T20" fmla="*/ 960 w 1130"/>
              <a:gd name="T21" fmla="*/ 492 h 546"/>
              <a:gd name="T22" fmla="*/ 1046 w 1130"/>
              <a:gd name="T23" fmla="*/ 520 h 546"/>
              <a:gd name="T24" fmla="*/ 1119 w 1130"/>
              <a:gd name="T25" fmla="*/ 545 h 546"/>
              <a:gd name="T26" fmla="*/ 1128 w 1130"/>
              <a:gd name="T27" fmla="*/ 536 h 546"/>
              <a:gd name="T28" fmla="*/ 777 w 1130"/>
              <a:gd name="T29" fmla="*/ 373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30" h="546">
                <a:moveTo>
                  <a:pt x="777" y="373"/>
                </a:moveTo>
                <a:cubicBezTo>
                  <a:pt x="597" y="332"/>
                  <a:pt x="165" y="232"/>
                  <a:pt x="19" y="8"/>
                </a:cubicBezTo>
                <a:cubicBezTo>
                  <a:pt x="14" y="0"/>
                  <a:pt x="0" y="4"/>
                  <a:pt x="0" y="14"/>
                </a:cubicBezTo>
                <a:cubicBezTo>
                  <a:pt x="0" y="16"/>
                  <a:pt x="0" y="16"/>
                  <a:pt x="0" y="16"/>
                </a:cubicBezTo>
                <a:cubicBezTo>
                  <a:pt x="12" y="323"/>
                  <a:pt x="545" y="456"/>
                  <a:pt x="784" y="510"/>
                </a:cubicBezTo>
                <a:cubicBezTo>
                  <a:pt x="786" y="510"/>
                  <a:pt x="786" y="510"/>
                  <a:pt x="786" y="510"/>
                </a:cubicBezTo>
                <a:cubicBezTo>
                  <a:pt x="790" y="511"/>
                  <a:pt x="790" y="511"/>
                  <a:pt x="790" y="511"/>
                </a:cubicBezTo>
                <a:cubicBezTo>
                  <a:pt x="792" y="511"/>
                  <a:pt x="794" y="511"/>
                  <a:pt x="795" y="510"/>
                </a:cubicBezTo>
                <a:cubicBezTo>
                  <a:pt x="807" y="506"/>
                  <a:pt x="820" y="502"/>
                  <a:pt x="833" y="499"/>
                </a:cubicBezTo>
                <a:cubicBezTo>
                  <a:pt x="852" y="494"/>
                  <a:pt x="872" y="490"/>
                  <a:pt x="891" y="490"/>
                </a:cubicBezTo>
                <a:cubicBezTo>
                  <a:pt x="913" y="488"/>
                  <a:pt x="933" y="488"/>
                  <a:pt x="960" y="492"/>
                </a:cubicBezTo>
                <a:cubicBezTo>
                  <a:pt x="984" y="497"/>
                  <a:pt x="1011" y="506"/>
                  <a:pt x="1046" y="520"/>
                </a:cubicBezTo>
                <a:cubicBezTo>
                  <a:pt x="1065" y="528"/>
                  <a:pt x="1091" y="536"/>
                  <a:pt x="1119" y="545"/>
                </a:cubicBezTo>
                <a:cubicBezTo>
                  <a:pt x="1125" y="546"/>
                  <a:pt x="1130" y="541"/>
                  <a:pt x="1128" y="536"/>
                </a:cubicBezTo>
                <a:cubicBezTo>
                  <a:pt x="1077" y="435"/>
                  <a:pt x="958" y="414"/>
                  <a:pt x="777" y="373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9507B032-BA22-4FA5-9189-9E2226021E45}"/>
              </a:ext>
            </a:extLst>
          </p:cNvPr>
          <p:cNvSpPr>
            <a:spLocks/>
          </p:cNvSpPr>
          <p:nvPr/>
        </p:nvSpPr>
        <p:spPr bwMode="auto">
          <a:xfrm>
            <a:off x="1293973" y="2596922"/>
            <a:ext cx="771525" cy="565150"/>
          </a:xfrm>
          <a:custGeom>
            <a:avLst/>
            <a:gdLst>
              <a:gd name="T0" fmla="*/ 317 w 472"/>
              <a:gd name="T1" fmla="*/ 346 h 346"/>
              <a:gd name="T2" fmla="*/ 460 w 472"/>
              <a:gd name="T3" fmla="*/ 302 h 346"/>
              <a:gd name="T4" fmla="*/ 461 w 472"/>
              <a:gd name="T5" fmla="*/ 301 h 346"/>
              <a:gd name="T6" fmla="*/ 465 w 472"/>
              <a:gd name="T7" fmla="*/ 299 h 346"/>
              <a:gd name="T8" fmla="*/ 463 w 472"/>
              <a:gd name="T9" fmla="*/ 281 h 346"/>
              <a:gd name="T10" fmla="*/ 19 w 472"/>
              <a:gd name="T11" fmla="*/ 9 h 346"/>
              <a:gd name="T12" fmla="*/ 0 w 472"/>
              <a:gd name="T13" fmla="*/ 14 h 346"/>
              <a:gd name="T14" fmla="*/ 0 w 472"/>
              <a:gd name="T15" fmla="*/ 25 h 346"/>
              <a:gd name="T16" fmla="*/ 0 w 472"/>
              <a:gd name="T17" fmla="*/ 26 h 346"/>
              <a:gd name="T18" fmla="*/ 317 w 472"/>
              <a:gd name="T19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2" h="346">
                <a:moveTo>
                  <a:pt x="317" y="346"/>
                </a:moveTo>
                <a:cubicBezTo>
                  <a:pt x="364" y="333"/>
                  <a:pt x="415" y="320"/>
                  <a:pt x="460" y="302"/>
                </a:cubicBezTo>
                <a:cubicBezTo>
                  <a:pt x="461" y="301"/>
                  <a:pt x="461" y="301"/>
                  <a:pt x="461" y="301"/>
                </a:cubicBezTo>
                <a:cubicBezTo>
                  <a:pt x="462" y="300"/>
                  <a:pt x="464" y="300"/>
                  <a:pt x="465" y="299"/>
                </a:cubicBezTo>
                <a:cubicBezTo>
                  <a:pt x="472" y="295"/>
                  <a:pt x="472" y="284"/>
                  <a:pt x="463" y="281"/>
                </a:cubicBezTo>
                <a:cubicBezTo>
                  <a:pt x="282" y="229"/>
                  <a:pt x="117" y="152"/>
                  <a:pt x="19" y="9"/>
                </a:cubicBezTo>
                <a:cubicBezTo>
                  <a:pt x="13" y="0"/>
                  <a:pt x="0" y="4"/>
                  <a:pt x="0" y="1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10" y="178"/>
                  <a:pt x="115" y="262"/>
                  <a:pt x="317" y="34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1" name="Freeform 15">
            <a:extLst>
              <a:ext uri="{FF2B5EF4-FFF2-40B4-BE49-F238E27FC236}">
                <a16:creationId xmlns:a16="http://schemas.microsoft.com/office/drawing/2014/main" id="{AAD69B8C-541C-40E5-B0DB-AA733D958AE5}"/>
              </a:ext>
            </a:extLst>
          </p:cNvPr>
          <p:cNvSpPr>
            <a:spLocks/>
          </p:cNvSpPr>
          <p:nvPr/>
        </p:nvSpPr>
        <p:spPr bwMode="auto">
          <a:xfrm>
            <a:off x="1293973" y="1871435"/>
            <a:ext cx="2063750" cy="1209675"/>
          </a:xfrm>
          <a:custGeom>
            <a:avLst/>
            <a:gdLst>
              <a:gd name="T0" fmla="*/ 764 w 1262"/>
              <a:gd name="T1" fmla="*/ 515 h 739"/>
              <a:gd name="T2" fmla="*/ 1201 w 1262"/>
              <a:gd name="T3" fmla="*/ 733 h 739"/>
              <a:gd name="T4" fmla="*/ 1213 w 1262"/>
              <a:gd name="T5" fmla="*/ 734 h 739"/>
              <a:gd name="T6" fmla="*/ 1259 w 1262"/>
              <a:gd name="T7" fmla="*/ 602 h 739"/>
              <a:gd name="T8" fmla="*/ 1110 w 1262"/>
              <a:gd name="T9" fmla="*/ 476 h 739"/>
              <a:gd name="T10" fmla="*/ 802 w 1262"/>
              <a:gd name="T11" fmla="*/ 392 h 739"/>
              <a:gd name="T12" fmla="*/ 13 w 1262"/>
              <a:gd name="T13" fmla="*/ 5 h 739"/>
              <a:gd name="T14" fmla="*/ 1 w 1262"/>
              <a:gd name="T15" fmla="*/ 9 h 739"/>
              <a:gd name="T16" fmla="*/ 0 w 1262"/>
              <a:gd name="T17" fmla="*/ 27 h 739"/>
              <a:gd name="T18" fmla="*/ 0 w 1262"/>
              <a:gd name="T19" fmla="*/ 27 h 739"/>
              <a:gd name="T20" fmla="*/ 764 w 1262"/>
              <a:gd name="T21" fmla="*/ 515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62" h="739">
                <a:moveTo>
                  <a:pt x="764" y="515"/>
                </a:moveTo>
                <a:cubicBezTo>
                  <a:pt x="973" y="564"/>
                  <a:pt x="1151" y="597"/>
                  <a:pt x="1201" y="733"/>
                </a:cubicBezTo>
                <a:cubicBezTo>
                  <a:pt x="1202" y="738"/>
                  <a:pt x="1210" y="739"/>
                  <a:pt x="1213" y="734"/>
                </a:cubicBezTo>
                <a:cubicBezTo>
                  <a:pt x="1243" y="685"/>
                  <a:pt x="1262" y="642"/>
                  <a:pt x="1259" y="602"/>
                </a:cubicBezTo>
                <a:cubicBezTo>
                  <a:pt x="1256" y="559"/>
                  <a:pt x="1212" y="507"/>
                  <a:pt x="1110" y="476"/>
                </a:cubicBezTo>
                <a:cubicBezTo>
                  <a:pt x="1008" y="445"/>
                  <a:pt x="965" y="437"/>
                  <a:pt x="802" y="392"/>
                </a:cubicBezTo>
                <a:cubicBezTo>
                  <a:pt x="643" y="349"/>
                  <a:pt x="167" y="230"/>
                  <a:pt x="13" y="5"/>
                </a:cubicBezTo>
                <a:cubicBezTo>
                  <a:pt x="10" y="0"/>
                  <a:pt x="1" y="2"/>
                  <a:pt x="1" y="9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13" y="321"/>
                  <a:pt x="548" y="465"/>
                  <a:pt x="764" y="515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2" name="Freeform 16">
            <a:extLst>
              <a:ext uri="{FF2B5EF4-FFF2-40B4-BE49-F238E27FC236}">
                <a16:creationId xmlns:a16="http://schemas.microsoft.com/office/drawing/2014/main" id="{5D9D754D-BF06-4AE7-A1CE-BD8638D4A9B9}"/>
              </a:ext>
            </a:extLst>
          </p:cNvPr>
          <p:cNvSpPr>
            <a:spLocks/>
          </p:cNvSpPr>
          <p:nvPr/>
        </p:nvSpPr>
        <p:spPr bwMode="auto">
          <a:xfrm>
            <a:off x="1293973" y="1479322"/>
            <a:ext cx="2579688" cy="1733550"/>
          </a:xfrm>
          <a:custGeom>
            <a:avLst/>
            <a:gdLst>
              <a:gd name="T0" fmla="*/ 1123 w 1577"/>
              <a:gd name="T1" fmla="*/ 626 h 1060"/>
              <a:gd name="T2" fmla="*/ 1347 w 1577"/>
              <a:gd name="T3" fmla="*/ 877 h 1060"/>
              <a:gd name="T4" fmla="*/ 1263 w 1577"/>
              <a:gd name="T5" fmla="*/ 1026 h 1060"/>
              <a:gd name="T6" fmla="*/ 1268 w 1577"/>
              <a:gd name="T7" fmla="*/ 1043 h 1060"/>
              <a:gd name="T8" fmla="*/ 1290 w 1577"/>
              <a:gd name="T9" fmla="*/ 1045 h 1060"/>
              <a:gd name="T10" fmla="*/ 1358 w 1577"/>
              <a:gd name="T11" fmla="*/ 1058 h 1060"/>
              <a:gd name="T12" fmla="*/ 1378 w 1577"/>
              <a:gd name="T13" fmla="*/ 1053 h 1060"/>
              <a:gd name="T14" fmla="*/ 1348 w 1577"/>
              <a:gd name="T15" fmla="*/ 525 h 1060"/>
              <a:gd name="T16" fmla="*/ 19 w 1577"/>
              <a:gd name="T17" fmla="*/ 6 h 1060"/>
              <a:gd name="T18" fmla="*/ 0 w 1577"/>
              <a:gd name="T19" fmla="*/ 12 h 1060"/>
              <a:gd name="T20" fmla="*/ 0 w 1577"/>
              <a:gd name="T21" fmla="*/ 49 h 1060"/>
              <a:gd name="T22" fmla="*/ 1123 w 1577"/>
              <a:gd name="T23" fmla="*/ 626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77" h="1060">
                <a:moveTo>
                  <a:pt x="1123" y="626"/>
                </a:moveTo>
                <a:cubicBezTo>
                  <a:pt x="1245" y="655"/>
                  <a:pt x="1384" y="738"/>
                  <a:pt x="1347" y="877"/>
                </a:cubicBezTo>
                <a:cubicBezTo>
                  <a:pt x="1339" y="903"/>
                  <a:pt x="1315" y="971"/>
                  <a:pt x="1263" y="1026"/>
                </a:cubicBezTo>
                <a:cubicBezTo>
                  <a:pt x="1257" y="1032"/>
                  <a:pt x="1261" y="1042"/>
                  <a:pt x="1268" y="1043"/>
                </a:cubicBezTo>
                <a:cubicBezTo>
                  <a:pt x="1276" y="1044"/>
                  <a:pt x="1283" y="1045"/>
                  <a:pt x="1290" y="1045"/>
                </a:cubicBezTo>
                <a:cubicBezTo>
                  <a:pt x="1313" y="1049"/>
                  <a:pt x="1336" y="1053"/>
                  <a:pt x="1358" y="1058"/>
                </a:cubicBezTo>
                <a:cubicBezTo>
                  <a:pt x="1365" y="1060"/>
                  <a:pt x="1373" y="1058"/>
                  <a:pt x="1378" y="1053"/>
                </a:cubicBezTo>
                <a:cubicBezTo>
                  <a:pt x="1541" y="890"/>
                  <a:pt x="1577" y="661"/>
                  <a:pt x="1348" y="525"/>
                </a:cubicBezTo>
                <a:cubicBezTo>
                  <a:pt x="1155" y="409"/>
                  <a:pt x="341" y="368"/>
                  <a:pt x="19" y="6"/>
                </a:cubicBezTo>
                <a:cubicBezTo>
                  <a:pt x="12" y="0"/>
                  <a:pt x="0" y="3"/>
                  <a:pt x="0" y="12"/>
                </a:cubicBezTo>
                <a:cubicBezTo>
                  <a:pt x="0" y="49"/>
                  <a:pt x="0" y="49"/>
                  <a:pt x="0" y="49"/>
                </a:cubicBezTo>
                <a:cubicBezTo>
                  <a:pt x="2" y="342"/>
                  <a:pt x="710" y="532"/>
                  <a:pt x="1123" y="62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3" name="Freeform 17">
            <a:extLst>
              <a:ext uri="{FF2B5EF4-FFF2-40B4-BE49-F238E27FC236}">
                <a16:creationId xmlns:a16="http://schemas.microsoft.com/office/drawing/2014/main" id="{A37CFF67-D77B-4D71-907F-87262CA85917}"/>
              </a:ext>
            </a:extLst>
          </p:cNvPr>
          <p:cNvSpPr>
            <a:spLocks/>
          </p:cNvSpPr>
          <p:nvPr/>
        </p:nvSpPr>
        <p:spPr bwMode="auto">
          <a:xfrm>
            <a:off x="1244760" y="3174772"/>
            <a:ext cx="2584450" cy="392113"/>
          </a:xfrm>
          <a:custGeom>
            <a:avLst/>
            <a:gdLst>
              <a:gd name="T0" fmla="*/ 1578 w 1580"/>
              <a:gd name="T1" fmla="*/ 229 h 240"/>
              <a:gd name="T2" fmla="*/ 1548 w 1580"/>
              <a:gd name="T3" fmla="*/ 162 h 240"/>
              <a:gd name="T4" fmla="*/ 1527 w 1580"/>
              <a:gd name="T5" fmla="*/ 141 h 240"/>
              <a:gd name="T6" fmla="*/ 1312 w 1580"/>
              <a:gd name="T7" fmla="*/ 92 h 240"/>
              <a:gd name="T8" fmla="*/ 1052 w 1580"/>
              <a:gd name="T9" fmla="*/ 28 h 240"/>
              <a:gd name="T10" fmla="*/ 927 w 1580"/>
              <a:gd name="T11" fmla="*/ 2 h 240"/>
              <a:gd name="T12" fmla="*/ 838 w 1580"/>
              <a:gd name="T13" fmla="*/ 24 h 240"/>
              <a:gd name="T14" fmla="*/ 791 w 1580"/>
              <a:gd name="T15" fmla="*/ 65 h 240"/>
              <a:gd name="T16" fmla="*/ 780 w 1580"/>
              <a:gd name="T17" fmla="*/ 65 h 240"/>
              <a:gd name="T18" fmla="*/ 733 w 1580"/>
              <a:gd name="T19" fmla="*/ 24 h 240"/>
              <a:gd name="T20" fmla="*/ 645 w 1580"/>
              <a:gd name="T21" fmla="*/ 2 h 240"/>
              <a:gd name="T22" fmla="*/ 512 w 1580"/>
              <a:gd name="T23" fmla="*/ 30 h 240"/>
              <a:gd name="T24" fmla="*/ 259 w 1580"/>
              <a:gd name="T25" fmla="*/ 92 h 240"/>
              <a:gd name="T26" fmla="*/ 47 w 1580"/>
              <a:gd name="T27" fmla="*/ 141 h 240"/>
              <a:gd name="T28" fmla="*/ 26 w 1580"/>
              <a:gd name="T29" fmla="*/ 162 h 240"/>
              <a:gd name="T30" fmla="*/ 1 w 1580"/>
              <a:gd name="T31" fmla="*/ 230 h 240"/>
              <a:gd name="T32" fmla="*/ 8 w 1580"/>
              <a:gd name="T33" fmla="*/ 240 h 240"/>
              <a:gd name="T34" fmla="*/ 1571 w 1580"/>
              <a:gd name="T35" fmla="*/ 240 h 240"/>
              <a:gd name="T36" fmla="*/ 1578 w 1580"/>
              <a:gd name="T37" fmla="*/ 229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80" h="240">
                <a:moveTo>
                  <a:pt x="1578" y="229"/>
                </a:moveTo>
                <a:cubicBezTo>
                  <a:pt x="1548" y="162"/>
                  <a:pt x="1548" y="162"/>
                  <a:pt x="1548" y="162"/>
                </a:cubicBezTo>
                <a:cubicBezTo>
                  <a:pt x="1544" y="152"/>
                  <a:pt x="1537" y="145"/>
                  <a:pt x="1527" y="141"/>
                </a:cubicBezTo>
                <a:cubicBezTo>
                  <a:pt x="1470" y="119"/>
                  <a:pt x="1382" y="102"/>
                  <a:pt x="1312" y="92"/>
                </a:cubicBezTo>
                <a:cubicBezTo>
                  <a:pt x="1236" y="82"/>
                  <a:pt x="1114" y="54"/>
                  <a:pt x="1052" y="28"/>
                </a:cubicBezTo>
                <a:cubicBezTo>
                  <a:pt x="993" y="2"/>
                  <a:pt x="960" y="0"/>
                  <a:pt x="927" y="2"/>
                </a:cubicBezTo>
                <a:cubicBezTo>
                  <a:pt x="893" y="4"/>
                  <a:pt x="863" y="11"/>
                  <a:pt x="838" y="24"/>
                </a:cubicBezTo>
                <a:cubicBezTo>
                  <a:pt x="817" y="34"/>
                  <a:pt x="800" y="47"/>
                  <a:pt x="791" y="65"/>
                </a:cubicBezTo>
                <a:cubicBezTo>
                  <a:pt x="789" y="69"/>
                  <a:pt x="783" y="69"/>
                  <a:pt x="780" y="65"/>
                </a:cubicBezTo>
                <a:cubicBezTo>
                  <a:pt x="771" y="47"/>
                  <a:pt x="754" y="34"/>
                  <a:pt x="733" y="24"/>
                </a:cubicBezTo>
                <a:cubicBezTo>
                  <a:pt x="709" y="11"/>
                  <a:pt x="678" y="4"/>
                  <a:pt x="645" y="2"/>
                </a:cubicBezTo>
                <a:cubicBezTo>
                  <a:pt x="611" y="0"/>
                  <a:pt x="572" y="4"/>
                  <a:pt x="512" y="30"/>
                </a:cubicBezTo>
                <a:cubicBezTo>
                  <a:pt x="451" y="55"/>
                  <a:pt x="336" y="82"/>
                  <a:pt x="259" y="92"/>
                </a:cubicBezTo>
                <a:cubicBezTo>
                  <a:pt x="190" y="101"/>
                  <a:pt x="104" y="119"/>
                  <a:pt x="47" y="141"/>
                </a:cubicBezTo>
                <a:cubicBezTo>
                  <a:pt x="37" y="145"/>
                  <a:pt x="29" y="151"/>
                  <a:pt x="26" y="162"/>
                </a:cubicBezTo>
                <a:cubicBezTo>
                  <a:pt x="1" y="230"/>
                  <a:pt x="1" y="230"/>
                  <a:pt x="1" y="230"/>
                </a:cubicBezTo>
                <a:cubicBezTo>
                  <a:pt x="0" y="235"/>
                  <a:pt x="3" y="240"/>
                  <a:pt x="8" y="240"/>
                </a:cubicBezTo>
                <a:cubicBezTo>
                  <a:pt x="1571" y="240"/>
                  <a:pt x="1571" y="240"/>
                  <a:pt x="1571" y="240"/>
                </a:cubicBezTo>
                <a:cubicBezTo>
                  <a:pt x="1576" y="240"/>
                  <a:pt x="1580" y="235"/>
                  <a:pt x="1578" y="229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209AE6-C79A-485E-B3FD-83D6D6C7F8B3}"/>
              </a:ext>
            </a:extLst>
          </p:cNvPr>
          <p:cNvSpPr txBox="1"/>
          <p:nvPr/>
        </p:nvSpPr>
        <p:spPr>
          <a:xfrm>
            <a:off x="3896753" y="2179814"/>
            <a:ext cx="75600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3300" b="1" i="0" u="none" strike="noStrike" baseline="0" dirty="0">
                <a:solidFill>
                  <a:srgbClr val="001A5A"/>
                </a:solidFill>
                <a:latin typeface="BwModelica-Bold" panose="00000800000000000000" pitchFamily="50" charset="0"/>
              </a:rPr>
              <a:t>ADVENTISTA DEL SÉPTIMO DÍA</a:t>
            </a:r>
            <a:endParaRPr lang="es-EC" sz="3300" b="1" i="0" u="none" strike="noStrike" baseline="0" dirty="0">
              <a:solidFill>
                <a:srgbClr val="001A5A"/>
              </a:solidFill>
              <a:latin typeface="BwModelica-ExtraBold" panose="00000900000000000000" pitchFamily="50" charset="0"/>
            </a:endParaRPr>
          </a:p>
          <a:p>
            <a:pPr algn="ctr"/>
            <a:r>
              <a:rPr lang="es-EC" sz="3900" b="1" i="0" u="none" strike="noStrike" baseline="0" dirty="0">
                <a:solidFill>
                  <a:srgbClr val="001A5A"/>
                </a:solidFill>
                <a:latin typeface="BwModelica-ExtraBold" panose="00000900000000000000" pitchFamily="50" charset="0"/>
              </a:rPr>
              <a:t>MOVIMIENTO DE REFORMA</a:t>
            </a:r>
            <a:endParaRPr lang="es-EC" sz="3900" dirty="0">
              <a:solidFill>
                <a:srgbClr val="001A5A"/>
              </a:solidFill>
              <a:latin typeface="Bw Modelica Black" panose="00000A00000000000000" pitchFamily="50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52ABEC9-4E9D-418B-BE39-DC4662B7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879" y="4360189"/>
            <a:ext cx="950203" cy="10015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3DAD6A6-2282-4BA2-88F8-DA30F2A2B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620" y="4487779"/>
            <a:ext cx="5696124" cy="85932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734C75-D5B7-45F1-AE0D-CF695BA22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084" y="4408082"/>
            <a:ext cx="2508400" cy="91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3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l punto de vista bíblico sobre la puntualidad">
            <a:extLst>
              <a:ext uri="{FF2B5EF4-FFF2-40B4-BE49-F238E27FC236}">
                <a16:creationId xmlns:a16="http://schemas.microsoft.com/office/drawing/2014/main" id="{711AA4C7-83D9-4A6E-883D-6DE74D817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87687"/>
            <a:ext cx="7816646" cy="390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87084" y="112216"/>
            <a:ext cx="8337745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s-MX" sz="8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Asiste Puntual</a:t>
            </a:r>
            <a:endParaRPr lang="es-EC" sz="88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7BE137F-DBC2-4E0B-9FA9-0442EE72531C}"/>
              </a:ext>
            </a:extLst>
          </p:cNvPr>
          <p:cNvSpPr txBox="1"/>
          <p:nvPr/>
        </p:nvSpPr>
        <p:spPr>
          <a:xfrm>
            <a:off x="6459795" y="1362060"/>
            <a:ext cx="554848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s-EC" sz="4000" b="1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Cada sábado 9:00am (Ecuador) por:</a:t>
            </a:r>
          </a:p>
        </p:txBody>
      </p:sp>
      <p:sp>
        <p:nvSpPr>
          <p:cNvPr id="3" name="Text Box 16">
            <a:extLst>
              <a:ext uri="{FF2B5EF4-FFF2-40B4-BE49-F238E27FC236}">
                <a16:creationId xmlns:a16="http://schemas.microsoft.com/office/drawing/2014/main" id="{CE6EE3F3-ADD8-4C8E-8E6B-E5A839191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4492" y="4911520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Unión Ecuatoriana ASDMR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Box 16">
            <a:extLst>
              <a:ext uri="{FF2B5EF4-FFF2-40B4-BE49-F238E27FC236}">
                <a16:creationId xmlns:a16="http://schemas.microsoft.com/office/drawing/2014/main" id="{FEFA6618-312E-4F12-81CA-504B07EB2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3611" y="3675559"/>
            <a:ext cx="2583919" cy="33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ASDMR ECUADOR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15C888EB-6C0C-4219-C3E5-23D8723A9F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718" y="2771364"/>
            <a:ext cx="2282636" cy="921064"/>
          </a:xfrm>
          <a:prstGeom prst="rect">
            <a:avLst/>
          </a:prstGeom>
        </p:spPr>
      </p:pic>
      <p:sp>
        <p:nvSpPr>
          <p:cNvPr id="14" name="Text Box 16">
            <a:extLst>
              <a:ext uri="{FF2B5EF4-FFF2-40B4-BE49-F238E27FC236}">
                <a16:creationId xmlns:a16="http://schemas.microsoft.com/office/drawing/2014/main" id="{4D010C68-7F8E-2789-DFD6-269078901B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3048" y="5276495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Conectados con Dios Ec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B9ADBF72-B28A-058E-826D-ECAD5749D0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718" y="4125915"/>
            <a:ext cx="2282636" cy="788123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41D46593-F02D-CF7B-0E6F-6E384DAB312C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45F98EB2-3DDD-6E21-2D19-44C17C56BEB9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2" name="Flecha: pentágono 11">
              <a:extLst>
                <a:ext uri="{FF2B5EF4-FFF2-40B4-BE49-F238E27FC236}">
                  <a16:creationId xmlns:a16="http://schemas.microsoft.com/office/drawing/2014/main" id="{E32E1F70-69E3-A14F-41A6-443547E763DA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FFFEEDFF-AABD-5041-7E6D-91E53E69A6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Subtítulo 2">
              <a:extLst>
                <a:ext uri="{FF2B5EF4-FFF2-40B4-BE49-F238E27FC236}">
                  <a16:creationId xmlns:a16="http://schemas.microsoft.com/office/drawing/2014/main" id="{63B03215-192F-AB06-912D-979CA0E46E9E}"/>
                </a:ext>
              </a:extLst>
            </p:cNvPr>
            <p:cNvSpPr txBox="1">
              <a:spLocks/>
            </p:cNvSpPr>
            <p:nvPr/>
          </p:nvSpPr>
          <p:spPr>
            <a:xfrm>
              <a:off x="241259" y="5849605"/>
              <a:ext cx="2469535" cy="95479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Registro de asistencia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40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/>
          <p:cNvSpPr txBox="1">
            <a:spLocks/>
          </p:cNvSpPr>
          <p:nvPr/>
        </p:nvSpPr>
        <p:spPr>
          <a:xfrm>
            <a:off x="6259039" y="6260504"/>
            <a:ext cx="4384221" cy="3947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s-MX" sz="1600" b="1" i="1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Sábado, 18 de abril de 2026</a:t>
            </a:r>
            <a:endParaRPr lang="es-EC" sz="1600" b="1" i="1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C420512-14B4-9ABC-3D24-E06996B3B42C}"/>
              </a:ext>
            </a:extLst>
          </p:cNvPr>
          <p:cNvGrpSpPr/>
          <p:nvPr/>
        </p:nvGrpSpPr>
        <p:grpSpPr>
          <a:xfrm>
            <a:off x="0" y="-47296"/>
            <a:ext cx="4279900" cy="4361647"/>
            <a:chOff x="496190" y="4139081"/>
            <a:chExt cx="2913724" cy="2913724"/>
          </a:xfrm>
        </p:grpSpPr>
        <p:pic>
          <p:nvPicPr>
            <p:cNvPr id="1036" name="Picture 12" descr="Diseño PNG Y SVG De Crayones Split Icono Para Camisetas">
              <a:extLst>
                <a:ext uri="{FF2B5EF4-FFF2-40B4-BE49-F238E27FC236}">
                  <a16:creationId xmlns:a16="http://schemas.microsoft.com/office/drawing/2014/main" id="{C3E17FDA-FF8F-659A-C093-9F7DA574C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90" y="4139081"/>
              <a:ext cx="2913724" cy="2913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/>
            <p:cNvSpPr/>
            <p:nvPr/>
          </p:nvSpPr>
          <p:spPr>
            <a:xfrm>
              <a:off x="574532" y="5455148"/>
              <a:ext cx="2709442" cy="59625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es-MX" sz="2600" dirty="0">
                  <a:effectLst/>
                  <a:latin typeface="Actay Wide Bd" pitchFamily="50" charset="0"/>
                </a:rPr>
                <a:t>La lección de los niños para hoy es:</a:t>
              </a:r>
              <a:endParaRPr lang="es-EC" sz="2600" dirty="0">
                <a:latin typeface="Actay Wide Bd" pitchFamily="50" charset="0"/>
              </a:endParaRPr>
            </a:p>
          </p:txBody>
        </p:sp>
      </p:grpSp>
      <p:pic>
        <p:nvPicPr>
          <p:cNvPr id="2074" name="Picture 26" descr="Imagen relacionada">
            <a:extLst>
              <a:ext uri="{FF2B5EF4-FFF2-40B4-BE49-F238E27FC236}">
                <a16:creationId xmlns:a16="http://schemas.microsoft.com/office/drawing/2014/main" id="{C4AF558D-73D6-4EFE-9C47-3C4BEE2C6B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58400" y="4028366"/>
            <a:ext cx="2106618" cy="280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52E0396-ED3D-4B34-9EB5-B65AF9E3F4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075" y="5864742"/>
            <a:ext cx="3146610" cy="92333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3600C81-94F6-4AFC-98C6-A062EB6F7F6D}"/>
              </a:ext>
            </a:extLst>
          </p:cNvPr>
          <p:cNvSpPr txBox="1"/>
          <p:nvPr/>
        </p:nvSpPr>
        <p:spPr>
          <a:xfrm>
            <a:off x="581788" y="3925750"/>
            <a:ext cx="965322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/>
            <a:r>
              <a:rPr lang="es-ES" sz="6000" b="1" dirty="0"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Imperios Futuros Desvelados</a:t>
            </a:r>
            <a:endParaRPr lang="es-EC" sz="6000" b="1" dirty="0">
              <a:effectLst/>
              <a:latin typeface="Bw Modelica ExtraBold" panose="00000900000000000000" pitchFamily="50" charset="0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Picture 2" descr="Nabucodonosor sueña con reyes y reinos | Lecciones de la Biblia para niños">
            <a:extLst>
              <a:ext uri="{FF2B5EF4-FFF2-40B4-BE49-F238E27FC236}">
                <a16:creationId xmlns:a16="http://schemas.microsoft.com/office/drawing/2014/main" id="{0132049D-4A7F-4E81-CC90-0F23E7306B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4975" y="321182"/>
            <a:ext cx="7249377" cy="3624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7725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DD1AE458-E87F-A66A-D3E1-670A4940C6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16651"/>
            <a:ext cx="12212260" cy="687465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C5098AC-A7CB-8C05-48A1-F55CE64CB6D0}"/>
              </a:ext>
            </a:extLst>
          </p:cNvPr>
          <p:cNvSpPr txBox="1"/>
          <p:nvPr/>
        </p:nvSpPr>
        <p:spPr>
          <a:xfrm>
            <a:off x="179937" y="166765"/>
            <a:ext cx="1181186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ES" sz="6000" b="1" dirty="0">
                <a:ln w="38100">
                  <a:noFill/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40000"/>
                    </a:schemeClr>
                  </a:glow>
                </a:effectLst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Imperios Futuros Desvelados</a:t>
            </a: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E9252B58-47D1-7AAB-70F4-0C1BB0EBAA9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2" name="CuadroTexto 1">
              <a:extLst>
                <a:ext uri="{FF2B5EF4-FFF2-40B4-BE49-F238E27FC236}">
                  <a16:creationId xmlns:a16="http://schemas.microsoft.com/office/drawing/2014/main" id="{877DA28D-F45D-95BD-5AFD-ED242C7B0378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9" name="Título 1">
              <a:extLst>
                <a:ext uri="{FF2B5EF4-FFF2-40B4-BE49-F238E27FC236}">
                  <a16:creationId xmlns:a16="http://schemas.microsoft.com/office/drawing/2014/main" id="{2ED24F02-9917-9B31-A6A6-C78B7CF34899}"/>
                </a:ext>
              </a:extLst>
            </p:cNvPr>
            <p:cNvSpPr txBox="1">
              <a:spLocks/>
            </p:cNvSpPr>
            <p:nvPr/>
          </p:nvSpPr>
          <p:spPr>
            <a:xfrm>
              <a:off x="3108790" y="6069455"/>
              <a:ext cx="5832955" cy="470081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18 de abril de 2026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17" name="Flecha: pentágono 16">
              <a:extLst>
                <a:ext uri="{FF2B5EF4-FFF2-40B4-BE49-F238E27FC236}">
                  <a16:creationId xmlns:a16="http://schemas.microsoft.com/office/drawing/2014/main" id="{87CE8FA6-E2C0-672B-1A31-BA5E17C552FC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DE9160A1-164B-4DBC-1DFF-5DD88393A1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4" name="Subtítulo 2">
              <a:extLst>
                <a:ext uri="{FF2B5EF4-FFF2-40B4-BE49-F238E27FC236}">
                  <a16:creationId xmlns:a16="http://schemas.microsoft.com/office/drawing/2014/main" id="{B61E10D4-1060-B8FF-8909-4904BDB2CF49}"/>
                </a:ext>
              </a:extLst>
            </p:cNvPr>
            <p:cNvSpPr txBox="1">
              <a:spLocks/>
            </p:cNvSpPr>
            <p:nvPr/>
          </p:nvSpPr>
          <p:spPr>
            <a:xfrm>
              <a:off x="284056" y="6069456"/>
              <a:ext cx="234484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Lección 3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725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flecha diana en diseño plano. símbolo de signo de objetivos comerciales  5338450 Vector en Vecteezy">
            <a:extLst>
              <a:ext uri="{FF2B5EF4-FFF2-40B4-BE49-F238E27FC236}">
                <a16:creationId xmlns:a16="http://schemas.microsoft.com/office/drawing/2014/main" id="{BCACB866-E98F-6690-A4BD-5EA74D0AA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5104" r="7018" b="17054"/>
          <a:stretch/>
        </p:blipFill>
        <p:spPr bwMode="auto">
          <a:xfrm>
            <a:off x="9997442" y="6016"/>
            <a:ext cx="1889758" cy="171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4" descr="Resultado de imagen para cerebro png">
            <a:extLst>
              <a:ext uri="{FF2B5EF4-FFF2-40B4-BE49-F238E27FC236}">
                <a16:creationId xmlns:a16="http://schemas.microsoft.com/office/drawing/2014/main" id="{8CD7B983-3467-43ED-A9E1-E3B7F4E72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348"/>
          <a:stretch/>
        </p:blipFill>
        <p:spPr bwMode="auto">
          <a:xfrm>
            <a:off x="0" y="4188777"/>
            <a:ext cx="5903614" cy="151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A7C651F-EFDB-45AE-B124-656BFB84F023}"/>
              </a:ext>
            </a:extLst>
          </p:cNvPr>
          <p:cNvSpPr/>
          <p:nvPr/>
        </p:nvSpPr>
        <p:spPr>
          <a:xfrm>
            <a:off x="55357" y="15700"/>
            <a:ext cx="5848257" cy="4125770"/>
          </a:xfrm>
          <a:prstGeom prst="rect">
            <a:avLst/>
          </a:prstGeom>
          <a:solidFill>
            <a:schemeClr val="accent3">
              <a:lumMod val="75000"/>
              <a:alpha val="8274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 dirty="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6102011" y="55777"/>
            <a:ext cx="3822425" cy="171402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 anchor="b">
            <a:noAutofit/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70000"/>
              </a:lnSpc>
            </a:pPr>
            <a:r>
              <a:rPr lang="es-MX" sz="6600" dirty="0">
                <a:solidFill>
                  <a:srgbClr val="C00000"/>
                </a:solidFill>
                <a:latin typeface="Eras Bold ITC" panose="020B0907030504020204" pitchFamily="34" charset="0"/>
              </a:rPr>
              <a:t>Idea central</a:t>
            </a:r>
            <a:endParaRPr lang="es-EC" sz="6600" dirty="0">
              <a:solidFill>
                <a:srgbClr val="C00000"/>
              </a:solidFill>
              <a:latin typeface="Eras Bold ITC" panose="020B0907030504020204" pitchFamily="34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64771" y="4302853"/>
            <a:ext cx="4614728" cy="1294253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algn="r">
              <a:lnSpc>
                <a:spcPct val="70000"/>
              </a:lnSpc>
            </a:pPr>
            <a:r>
              <a:rPr lang="es-MX" sz="4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Eras Bold ITC" panose="020B0907030504020204" pitchFamily="34" charset="0"/>
              </a:rPr>
              <a:t>Verso bíblico</a:t>
            </a:r>
            <a:br>
              <a:rPr lang="es-MX" sz="4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Eras Bold ITC" panose="020B0907030504020204" pitchFamily="34" charset="0"/>
              </a:rPr>
            </a:br>
            <a:r>
              <a:rPr lang="es-MX" sz="5300" u="sng" dirty="0">
                <a:solidFill>
                  <a:schemeClr val="bg1">
                    <a:lumMod val="95000"/>
                  </a:schemeClr>
                </a:solidFill>
                <a:effectLst/>
                <a:latin typeface="Eras Bold ITC" panose="020B0907030504020204" pitchFamily="34" charset="0"/>
              </a:rPr>
              <a:t>de memoria</a:t>
            </a:r>
            <a:endParaRPr lang="es-EC" sz="5300" u="sng" dirty="0">
              <a:solidFill>
                <a:schemeClr val="bg1">
                  <a:lumMod val="95000"/>
                </a:schemeClr>
              </a:solidFill>
              <a:effectLst/>
              <a:latin typeface="Eras Bold ITC" panose="020B0907030504020204" pitchFamily="34" charset="0"/>
            </a:endParaRPr>
          </a:p>
        </p:txBody>
      </p:sp>
      <p:sp>
        <p:nvSpPr>
          <p:cNvPr id="15" name="Subtítulo 10"/>
          <p:cNvSpPr txBox="1">
            <a:spLocks/>
          </p:cNvSpPr>
          <p:nvPr/>
        </p:nvSpPr>
        <p:spPr>
          <a:xfrm>
            <a:off x="5976254" y="1722949"/>
            <a:ext cx="6149503" cy="38362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3200" b="1" dirty="0"/>
              <a:t>“</a:t>
            </a:r>
            <a:r>
              <a:rPr lang="es-ES" sz="3200" b="1" dirty="0"/>
              <a:t>La fuerza de las naciones, como la de los individuos, no se halla en las oportunidades o los recursos que parecen hacerlos invencibles; no se halla en su jactanciosa grandeza. Se mide por la fidelidad con que cumplen el propósito de Dios</a:t>
            </a:r>
            <a:r>
              <a:rPr lang="es-MX" sz="3200" b="1" dirty="0"/>
              <a:t>.”</a:t>
            </a:r>
            <a:endParaRPr lang="es-EC" sz="3200" b="1" dirty="0"/>
          </a:p>
          <a:p>
            <a:r>
              <a:rPr lang="es-ES" sz="1800" i="1" dirty="0"/>
              <a:t>Profetas y Reyes, pág. 36</a:t>
            </a:r>
            <a:r>
              <a:rPr lang="es-MX" sz="1800" i="1" dirty="0"/>
              <a:t>8</a:t>
            </a:r>
            <a:r>
              <a:rPr lang="en-US" sz="1800" i="1" dirty="0"/>
              <a:t>.</a:t>
            </a:r>
            <a:endParaRPr lang="es-EC" sz="1800" i="1" dirty="0"/>
          </a:p>
        </p:txBody>
      </p:sp>
      <p:sp>
        <p:nvSpPr>
          <p:cNvPr id="11" name="Subtítulo 10"/>
          <p:cNvSpPr>
            <a:spLocks noGrp="1"/>
          </p:cNvSpPr>
          <p:nvPr>
            <p:ph type="subTitle" idx="1"/>
          </p:nvPr>
        </p:nvSpPr>
        <p:spPr>
          <a:xfrm>
            <a:off x="128362" y="76776"/>
            <a:ext cx="5702246" cy="4040909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MX" sz="3200" b="1" dirty="0">
                <a:solidFill>
                  <a:schemeClr val="bg1"/>
                </a:solidFill>
              </a:rPr>
              <a:t>“</a:t>
            </a:r>
            <a:r>
              <a:rPr lang="es-ES" sz="3200" b="1" dirty="0">
                <a:solidFill>
                  <a:schemeClr val="bg1"/>
                </a:solidFill>
              </a:rPr>
              <a:t>Y él es el que muda los tiempos y las oportunidades: quita reyes, y pone reyes: da la sabiduría a los sabios, y la ciencia a los entendidos</a:t>
            </a:r>
            <a:r>
              <a:rPr lang="es-MX" sz="3200" b="1" dirty="0">
                <a:solidFill>
                  <a:schemeClr val="bg1"/>
                </a:solidFill>
              </a:rPr>
              <a:t>.”</a:t>
            </a:r>
            <a:endParaRPr lang="es-ES" sz="32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s-EC" sz="1800" b="1" dirty="0">
                <a:solidFill>
                  <a:schemeClr val="bg1"/>
                </a:solidFill>
              </a:rPr>
              <a:t>(Daniel 2:21)</a:t>
            </a:r>
            <a:endParaRPr lang="es-EC" sz="1800" dirty="0">
              <a:solidFill>
                <a:schemeClr val="bg1"/>
              </a:solidFill>
            </a:endParaRPr>
          </a:p>
        </p:txBody>
      </p:sp>
      <p:pic>
        <p:nvPicPr>
          <p:cNvPr id="3086" name="Picture 14" descr="Memorización - Iconos gratis de educación">
            <a:extLst>
              <a:ext uri="{FF2B5EF4-FFF2-40B4-BE49-F238E27FC236}">
                <a16:creationId xmlns:a16="http://schemas.microsoft.com/office/drawing/2014/main" id="{98FEFD7D-B396-68C1-8A36-C4B4F689C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0" y="4238707"/>
            <a:ext cx="1436900" cy="14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Grupo 30">
            <a:extLst>
              <a:ext uri="{FF2B5EF4-FFF2-40B4-BE49-F238E27FC236}">
                <a16:creationId xmlns:a16="http://schemas.microsoft.com/office/drawing/2014/main" id="{28DF5CDE-2756-C6AA-A861-40FFC105A93C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B4C3D00F-8897-1527-FA59-9509FF666D6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33" name="Título 1">
              <a:extLst>
                <a:ext uri="{FF2B5EF4-FFF2-40B4-BE49-F238E27FC236}">
                  <a16:creationId xmlns:a16="http://schemas.microsoft.com/office/drawing/2014/main" id="{BF8CE826-8291-44EE-BF22-C865C1891C24}"/>
                </a:ext>
              </a:extLst>
            </p:cNvPr>
            <p:cNvSpPr txBox="1">
              <a:spLocks/>
            </p:cNvSpPr>
            <p:nvPr/>
          </p:nvSpPr>
          <p:spPr>
            <a:xfrm>
              <a:off x="3108790" y="6045983"/>
              <a:ext cx="5141591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18 de abril de 2026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34" name="Flecha: pentágono 33">
              <a:extLst>
                <a:ext uri="{FF2B5EF4-FFF2-40B4-BE49-F238E27FC236}">
                  <a16:creationId xmlns:a16="http://schemas.microsoft.com/office/drawing/2014/main" id="{322D46F5-7435-A54C-A434-D530AC9ECDC2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pic>
          <p:nvPicPr>
            <p:cNvPr id="36" name="Imagen 35">
              <a:extLst>
                <a:ext uri="{FF2B5EF4-FFF2-40B4-BE49-F238E27FC236}">
                  <a16:creationId xmlns:a16="http://schemas.microsoft.com/office/drawing/2014/main" id="{9B180B15-964A-C793-BBF0-360446E0932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37" name="Subtítulo 2">
              <a:extLst>
                <a:ext uri="{FF2B5EF4-FFF2-40B4-BE49-F238E27FC236}">
                  <a16:creationId xmlns:a16="http://schemas.microsoft.com/office/drawing/2014/main" id="{A669F20C-EA03-57AE-3193-0B947122FB90}"/>
                </a:ext>
              </a:extLst>
            </p:cNvPr>
            <p:cNvSpPr txBox="1">
              <a:spLocks/>
            </p:cNvSpPr>
            <p:nvPr/>
          </p:nvSpPr>
          <p:spPr>
            <a:xfrm>
              <a:off x="55357" y="6111020"/>
              <a:ext cx="2646279" cy="47008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Introducción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907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C4B6808-C68F-868B-B540-9F62AE0ADE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16CB22F-2E30-5476-9004-19CAFE5B21A5}"/>
              </a:ext>
            </a:extLst>
          </p:cNvPr>
          <p:cNvSpPr txBox="1"/>
          <p:nvPr/>
        </p:nvSpPr>
        <p:spPr>
          <a:xfrm>
            <a:off x="8040757" y="0"/>
            <a:ext cx="414111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ordenó el rey Nabucodonosor al despertar de un sueño perturbador?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C2D9A3EA-AE17-CD7B-70FF-1222EAE0CA71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D7ED63BD-78D8-E5E8-B36F-19E5DDA47F98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4" name="Título 1">
              <a:extLst>
                <a:ext uri="{FF2B5EF4-FFF2-40B4-BE49-F238E27FC236}">
                  <a16:creationId xmlns:a16="http://schemas.microsoft.com/office/drawing/2014/main" id="{397ED30F-4776-9851-7A7E-B2FD4F1DBB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66319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 sueño impresionante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8B9D07FA-40A3-590A-15F4-E7186639D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6" name="Flecha: pentágono 15">
              <a:extLst>
                <a:ext uri="{FF2B5EF4-FFF2-40B4-BE49-F238E27FC236}">
                  <a16:creationId xmlns:a16="http://schemas.microsoft.com/office/drawing/2014/main" id="{DF5F90B9-0181-7478-5B6F-E45FA3808E92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sp>
          <p:nvSpPr>
            <p:cNvPr id="17" name="Subtítulo 2">
              <a:extLst>
                <a:ext uri="{FF2B5EF4-FFF2-40B4-BE49-F238E27FC236}">
                  <a16:creationId xmlns:a16="http://schemas.microsoft.com/office/drawing/2014/main" id="{ACA5E237-3C22-8B79-02C1-281C1B684412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</p:grpSp>
      <p:pic>
        <p:nvPicPr>
          <p:cNvPr id="6" name="Imagen 5">
            <a:extLst>
              <a:ext uri="{FF2B5EF4-FFF2-40B4-BE49-F238E27FC236}">
                <a16:creationId xmlns:a16="http://schemas.microsoft.com/office/drawing/2014/main" id="{ACF93314-5C16-ECD6-9391-3071D0C6CD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8794" y="0"/>
            <a:ext cx="4991927" cy="285253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588AB91-5ACE-9D0A-9198-B799ECEE3E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3803374" cy="2852530"/>
          </a:xfrm>
          <a:prstGeom prst="rect">
            <a:avLst/>
          </a:prstGeom>
        </p:spPr>
      </p:pic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7821D4ED-7EDD-D25C-4BA8-9BF2AB4DF2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57201409"/>
              </p:ext>
            </p:extLst>
          </p:nvPr>
        </p:nvGraphicFramePr>
        <p:xfrm>
          <a:off x="159484" y="2841375"/>
          <a:ext cx="11902492" cy="29048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32727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99F5285-8474-47D2-A438-07A2CC5BA1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F1EAFAE-70B5-412F-ADD0-39F7F08BA3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700CBE59-B2D7-4A25-93DA-5DC76F089C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9EAD062A-2B9D-47DC-A11F-B1CD9BD4F7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B9012777-2EB3-4D0D-93C6-0D05A65BFF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Graphic spid="13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5322160" y="4194438"/>
            <a:ext cx="686984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¿Cómo respondieron los consejeros del rey a su petición inusual?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7349E2B5-AD24-1FCD-13BD-2404FA648B3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D40F701A-87ED-2E8F-E482-C323E86EE98D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6" name="Título 1">
              <a:extLst>
                <a:ext uri="{FF2B5EF4-FFF2-40B4-BE49-F238E27FC236}">
                  <a16:creationId xmlns:a16="http://schemas.microsoft.com/office/drawing/2014/main" id="{3BCF6E82-319A-0E65-1E5D-454E3CCE8E51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38820"/>
              <a:ext cx="5931297" cy="52286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 sueño impresionante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863B32B0-853A-155E-EC90-CCCF1C1EA2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8" name="Flecha: pentágono 17">
              <a:extLst>
                <a:ext uri="{FF2B5EF4-FFF2-40B4-BE49-F238E27FC236}">
                  <a16:creationId xmlns:a16="http://schemas.microsoft.com/office/drawing/2014/main" id="{52BE2186-3CFD-C1D0-446B-F01009DC8C20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4" name="Subtítulo 2">
              <a:extLst>
                <a:ext uri="{FF2B5EF4-FFF2-40B4-BE49-F238E27FC236}">
                  <a16:creationId xmlns:a16="http://schemas.microsoft.com/office/drawing/2014/main" id="{0E3980FF-EA6E-F3E6-DD4F-17F74A886259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</p:grp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55761992-BBC5-9F6D-2FDE-EF9C36D770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83907270"/>
              </p:ext>
            </p:extLst>
          </p:nvPr>
        </p:nvGraphicFramePr>
        <p:xfrm>
          <a:off x="208809" y="166948"/>
          <a:ext cx="4909844" cy="54312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" name="Imagen 1">
            <a:extLst>
              <a:ext uri="{FF2B5EF4-FFF2-40B4-BE49-F238E27FC236}">
                <a16:creationId xmlns:a16="http://schemas.microsoft.com/office/drawing/2014/main" id="{002E5AF4-8089-D2A6-43C3-945998287A6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6409"/>
          <a:stretch>
            <a:fillRect/>
          </a:stretch>
        </p:blipFill>
        <p:spPr>
          <a:xfrm>
            <a:off x="5322159" y="-1"/>
            <a:ext cx="6869841" cy="4194439"/>
          </a:xfrm>
          <a:prstGeom prst="rect">
            <a:avLst/>
          </a:prstGeom>
        </p:spPr>
      </p:pic>
      <p:sp>
        <p:nvSpPr>
          <p:cNvPr id="4" name="Bocadillo: rectángulo 3">
            <a:extLst>
              <a:ext uri="{FF2B5EF4-FFF2-40B4-BE49-F238E27FC236}">
                <a16:creationId xmlns:a16="http://schemas.microsoft.com/office/drawing/2014/main" id="{80FAC17B-9A47-6061-7D41-2160D3C81269}"/>
              </a:ext>
            </a:extLst>
          </p:cNvPr>
          <p:cNvSpPr/>
          <p:nvPr/>
        </p:nvSpPr>
        <p:spPr>
          <a:xfrm>
            <a:off x="9756268" y="2633219"/>
            <a:ext cx="2093021" cy="572239"/>
          </a:xfrm>
          <a:prstGeom prst="wedgeRectCallout">
            <a:avLst>
              <a:gd name="adj1" fmla="val 32896"/>
              <a:gd name="adj2" fmla="val -11395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b="1" dirty="0">
                <a:solidFill>
                  <a:schemeClr val="tx1"/>
                </a:solidFill>
                <a:latin typeface="Bw Modelica" panose="00000600000000000000" pitchFamily="50" charset="0"/>
              </a:rPr>
              <a:t>1. </a:t>
            </a:r>
            <a:r>
              <a:rPr lang="es-ES" sz="1000" dirty="0">
                <a:solidFill>
                  <a:schemeClr val="tx1"/>
                </a:solidFill>
                <a:latin typeface="Bw Modelica" panose="00000600000000000000" pitchFamily="50" charset="0"/>
              </a:rPr>
              <a:t>Rey, para siempre vive; di el sueño a tus siervos, y te mostraremos la interpretación.</a:t>
            </a:r>
            <a:endParaRPr lang="es-MX" sz="10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5" name="Bocadillo: rectángulo 4">
            <a:extLst>
              <a:ext uri="{FF2B5EF4-FFF2-40B4-BE49-F238E27FC236}">
                <a16:creationId xmlns:a16="http://schemas.microsoft.com/office/drawing/2014/main" id="{2C91BE64-D52C-5070-5EF5-A5EF06DE5ED3}"/>
              </a:ext>
            </a:extLst>
          </p:cNvPr>
          <p:cNvSpPr/>
          <p:nvPr/>
        </p:nvSpPr>
        <p:spPr>
          <a:xfrm>
            <a:off x="5406241" y="82176"/>
            <a:ext cx="4350027" cy="572239"/>
          </a:xfrm>
          <a:prstGeom prst="wedgeRectCallout">
            <a:avLst>
              <a:gd name="adj1" fmla="val -9199"/>
              <a:gd name="adj2" fmla="val 80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b="1" dirty="0">
                <a:solidFill>
                  <a:schemeClr val="tx1"/>
                </a:solidFill>
                <a:latin typeface="Bw Modelica" panose="00000600000000000000" pitchFamily="50" charset="0"/>
              </a:rPr>
              <a:t>2. </a:t>
            </a:r>
            <a:r>
              <a:rPr lang="es-ES" sz="1000" dirty="0">
                <a:solidFill>
                  <a:schemeClr val="tx1"/>
                </a:solidFill>
                <a:latin typeface="Bw Modelica" panose="00000600000000000000" pitchFamily="50" charset="0"/>
              </a:rPr>
              <a:t>El asunto lo olvidé; si no me mostráis el sueño y su interpretación, seréis hechos pedazos…; Y si me mostrareis el sueño y su interpretación, recibiréis de mí dones y favores y gran honra.</a:t>
            </a:r>
            <a:endParaRPr lang="es-MX" sz="10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6" name="Bocadillo: rectángulo 5">
            <a:extLst>
              <a:ext uri="{FF2B5EF4-FFF2-40B4-BE49-F238E27FC236}">
                <a16:creationId xmlns:a16="http://schemas.microsoft.com/office/drawing/2014/main" id="{DB2DADBB-52E1-DEE0-CD70-6FF67694AA02}"/>
              </a:ext>
            </a:extLst>
          </p:cNvPr>
          <p:cNvSpPr/>
          <p:nvPr/>
        </p:nvSpPr>
        <p:spPr>
          <a:xfrm>
            <a:off x="9622364" y="1010588"/>
            <a:ext cx="2360827" cy="381556"/>
          </a:xfrm>
          <a:prstGeom prst="wedgeRectCallout">
            <a:avLst>
              <a:gd name="adj1" fmla="val -12146"/>
              <a:gd name="adj2" fmla="val 11183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b="1" dirty="0">
                <a:solidFill>
                  <a:schemeClr val="tx1"/>
                </a:solidFill>
                <a:latin typeface="Bw Modelica" panose="00000600000000000000" pitchFamily="50" charset="0"/>
              </a:rPr>
              <a:t>3. </a:t>
            </a:r>
            <a:r>
              <a:rPr lang="es-ES" sz="1000" dirty="0">
                <a:solidFill>
                  <a:schemeClr val="tx1"/>
                </a:solidFill>
                <a:latin typeface="Bw Modelica" panose="00000600000000000000" pitchFamily="50" charset="0"/>
              </a:rPr>
              <a:t>Diga el rey el sueño a sus siervos, y le mostraremos la interpretación.</a:t>
            </a:r>
            <a:endParaRPr lang="es-MX" sz="10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826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8B01A48-5158-4B01-95A5-B542329FAA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82CD36A-3E34-4B81-8C4A-E26306AF1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0E1A7E0-C695-4256-9F22-C68D3E88E4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7" grpId="0">
        <p:bldSub>
          <a:bldDgm bld="one"/>
        </p:bldSub>
      </p:bldGraphic>
      <p:bldP spid="4" grpId="0" animBg="1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C00C1-AA8A-12DB-EDEF-E57201FFD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0DB4084-5CBB-8BAC-E38A-DC8FD5C4B0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2" y="1506616"/>
            <a:ext cx="4904085" cy="4387669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A7DF1F5B-9B61-A7B9-E552-4D00362834FD}"/>
              </a:ext>
            </a:extLst>
          </p:cNvPr>
          <p:cNvSpPr txBox="1"/>
          <p:nvPr/>
        </p:nvSpPr>
        <p:spPr>
          <a:xfrm>
            <a:off x="93519" y="0"/>
            <a:ext cx="1209848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A pesar de sus pretensiones de tener conexión con el mundo de los espíritus de ultratumba, ¿qué admitieron los sabios de Babilonia? 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533B1A7A-4FF1-2A51-DAE8-0DF778DC9AA5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D6AEE19D-CB60-FD45-F6CE-FDB53B1A1EDF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6" name="Título 1">
              <a:extLst>
                <a:ext uri="{FF2B5EF4-FFF2-40B4-BE49-F238E27FC236}">
                  <a16:creationId xmlns:a16="http://schemas.microsoft.com/office/drawing/2014/main" id="{44D4DC5A-2354-BA1B-A880-FDFED29530F5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38820"/>
              <a:ext cx="5931297" cy="52286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 sueño impresionante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6FE6F0A9-D70D-3A9E-63D5-4DDB5DC6BD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8" name="Flecha: pentágono 17">
              <a:extLst>
                <a:ext uri="{FF2B5EF4-FFF2-40B4-BE49-F238E27FC236}">
                  <a16:creationId xmlns:a16="http://schemas.microsoft.com/office/drawing/2014/main" id="{75A63DDB-8BBB-3DFB-1382-F891EFCA2C8F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4" name="Subtítulo 2">
              <a:extLst>
                <a:ext uri="{FF2B5EF4-FFF2-40B4-BE49-F238E27FC236}">
                  <a16:creationId xmlns:a16="http://schemas.microsoft.com/office/drawing/2014/main" id="{CFBD3528-CC90-93D5-AC66-1A12ADE9A264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</p:grpSp>
      <p:sp>
        <p:nvSpPr>
          <p:cNvPr id="6" name="Bocadillo: rectángulo 5">
            <a:extLst>
              <a:ext uri="{FF2B5EF4-FFF2-40B4-BE49-F238E27FC236}">
                <a16:creationId xmlns:a16="http://schemas.microsoft.com/office/drawing/2014/main" id="{C864116B-8647-E566-D7E1-3D531534076E}"/>
              </a:ext>
            </a:extLst>
          </p:cNvPr>
          <p:cNvSpPr/>
          <p:nvPr/>
        </p:nvSpPr>
        <p:spPr>
          <a:xfrm>
            <a:off x="2046515" y="5083951"/>
            <a:ext cx="1768485" cy="572239"/>
          </a:xfrm>
          <a:prstGeom prst="wedgeRectCallout">
            <a:avLst>
              <a:gd name="adj1" fmla="val 61559"/>
              <a:gd name="adj2" fmla="val -32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b="1" dirty="0">
                <a:solidFill>
                  <a:schemeClr val="tx1"/>
                </a:solidFill>
                <a:latin typeface="Bw Modelica" panose="00000600000000000000" pitchFamily="50" charset="0"/>
              </a:rPr>
              <a:t>1. </a:t>
            </a:r>
            <a:r>
              <a:rPr lang="es-ES" sz="1000" dirty="0">
                <a:solidFill>
                  <a:schemeClr val="tx1"/>
                </a:solidFill>
                <a:latin typeface="Bw Modelica" panose="00000600000000000000" pitchFamily="50" charset="0"/>
              </a:rPr>
              <a:t>No hay hombre sobre la tierra que pueda declarar el asunto del rey.</a:t>
            </a:r>
            <a:endParaRPr lang="es-MX" sz="10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8" name="Bocadillo: rectángulo 7">
            <a:extLst>
              <a:ext uri="{FF2B5EF4-FFF2-40B4-BE49-F238E27FC236}">
                <a16:creationId xmlns:a16="http://schemas.microsoft.com/office/drawing/2014/main" id="{C20C559A-335F-92FC-7DB0-4F01DF120F04}"/>
              </a:ext>
            </a:extLst>
          </p:cNvPr>
          <p:cNvSpPr/>
          <p:nvPr/>
        </p:nvSpPr>
        <p:spPr>
          <a:xfrm>
            <a:off x="1584388" y="4006679"/>
            <a:ext cx="2142786" cy="653841"/>
          </a:xfrm>
          <a:prstGeom prst="wedgeRectCallout">
            <a:avLst>
              <a:gd name="adj1" fmla="val -65070"/>
              <a:gd name="adj2" fmla="val -2472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b="1" dirty="0">
                <a:solidFill>
                  <a:schemeClr val="tx1"/>
                </a:solidFill>
                <a:latin typeface="Bw Modelica" panose="00000600000000000000" pitchFamily="50" charset="0"/>
              </a:rPr>
              <a:t>2. </a:t>
            </a:r>
            <a:r>
              <a:rPr lang="es-ES" sz="1000" dirty="0">
                <a:solidFill>
                  <a:schemeClr val="tx1"/>
                </a:solidFill>
                <a:latin typeface="Bw Modelica" panose="00000600000000000000" pitchFamily="50" charset="0"/>
              </a:rPr>
              <a:t>Además de esto, ningún rey, príncipe ni señor preguntó cosa semejante a ningún mago ni astrólogo ni caldeo.</a:t>
            </a:r>
            <a:endParaRPr lang="es-MX" sz="10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9" name="Bocadillo: rectángulo 8">
            <a:extLst>
              <a:ext uri="{FF2B5EF4-FFF2-40B4-BE49-F238E27FC236}">
                <a16:creationId xmlns:a16="http://schemas.microsoft.com/office/drawing/2014/main" id="{F447CDCC-6882-69B4-25F4-3459B426C11D}"/>
              </a:ext>
            </a:extLst>
          </p:cNvPr>
          <p:cNvSpPr/>
          <p:nvPr/>
        </p:nvSpPr>
        <p:spPr>
          <a:xfrm>
            <a:off x="2398476" y="1506616"/>
            <a:ext cx="2505607" cy="653841"/>
          </a:xfrm>
          <a:prstGeom prst="wedgeRectCallout">
            <a:avLst>
              <a:gd name="adj1" fmla="val 22595"/>
              <a:gd name="adj2" fmla="val 13489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b="1" dirty="0">
                <a:solidFill>
                  <a:schemeClr val="tx1"/>
                </a:solidFill>
                <a:latin typeface="Bw Modelica" panose="00000600000000000000" pitchFamily="50" charset="0"/>
              </a:rPr>
              <a:t>3. </a:t>
            </a:r>
            <a:r>
              <a:rPr lang="es-ES" sz="1000" dirty="0">
                <a:solidFill>
                  <a:schemeClr val="tx1"/>
                </a:solidFill>
                <a:latin typeface="Bw Modelica" panose="00000600000000000000" pitchFamily="50" charset="0"/>
              </a:rPr>
              <a:t>Porque el asunto que el rey demanda es difícil, y no hay quien lo pueda declarar al rey, salvo los dioses cuya morada no es con la carne.</a:t>
            </a:r>
            <a:endParaRPr lang="es-MX" sz="10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8455E001-9FFB-8CE4-D4FB-7CEF55D060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55446790"/>
              </p:ext>
            </p:extLst>
          </p:nvPr>
        </p:nvGraphicFramePr>
        <p:xfrm>
          <a:off x="5044742" y="1511090"/>
          <a:ext cx="7006599" cy="38589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610555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600725F7-C10E-4F55-ADE7-5FD1A7625C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6BC8B5A8-B0AD-44EF-966C-82EEF7D2AF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C16FA311-1A6B-41BD-8920-954F5966D0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CB7F3DD4-B914-485B-8D73-F737E38B94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05920144-7703-48CD-9EF6-A3C34B6160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8" grpId="0" animBg="1"/>
      <p:bldP spid="9" grpId="0" animBg="1"/>
      <p:bldGraphic spid="10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icha Bíblica del personaje de Daniel - Las Fuentes ID">
            <a:extLst>
              <a:ext uri="{FF2B5EF4-FFF2-40B4-BE49-F238E27FC236}">
                <a16:creationId xmlns:a16="http://schemas.microsoft.com/office/drawing/2014/main" id="{73C5FEE3-9FE0-1C03-2E31-3D36EA2A7B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87"/>
          <a:stretch>
            <a:fillRect/>
          </a:stretch>
        </p:blipFill>
        <p:spPr bwMode="auto">
          <a:xfrm>
            <a:off x="5786004" y="1583307"/>
            <a:ext cx="6405996" cy="4188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A153987-FF1E-182E-8994-71D7A5F8B14E}"/>
              </a:ext>
            </a:extLst>
          </p:cNvPr>
          <p:cNvSpPr txBox="1"/>
          <p:nvPr/>
        </p:nvSpPr>
        <p:spPr>
          <a:xfrm>
            <a:off x="5819913" y="13647"/>
            <a:ext cx="628376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¿Cómo reaccionó el rey ante el fracaso de los sabios, y cómo fue involucrado Daniel?</a:t>
            </a:r>
            <a:endParaRPr lang="es-MX" sz="3200" b="1" dirty="0">
              <a:ln w="0"/>
              <a:effectLst>
                <a:glow rad="63500">
                  <a:schemeClr val="bg1">
                    <a:alpha val="40000"/>
                  </a:schemeClr>
                </a:glow>
              </a:effectLst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89636B61-AF73-576A-A18F-78E7CF7D6DB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id="{87CA5EAC-4025-E610-D206-0717B81D8C4C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20" name="Título 1">
              <a:extLst>
                <a:ext uri="{FF2B5EF4-FFF2-40B4-BE49-F238E27FC236}">
                  <a16:creationId xmlns:a16="http://schemas.microsoft.com/office/drawing/2014/main" id="{16E237C1-E5F0-EC1D-75DB-FC1698B00EC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66319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Daniel interviene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C4FEBDCB-76D8-4777-D67F-7B5D3EE2D3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22" name="Flecha: pentágono 21">
              <a:extLst>
                <a:ext uri="{FF2B5EF4-FFF2-40B4-BE49-F238E27FC236}">
                  <a16:creationId xmlns:a16="http://schemas.microsoft.com/office/drawing/2014/main" id="{6AE3EB27-4D6B-F76B-48FE-DFA16F17718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23" name="Subtítulo 2">
              <a:extLst>
                <a:ext uri="{FF2B5EF4-FFF2-40B4-BE49-F238E27FC236}">
                  <a16:creationId xmlns:a16="http://schemas.microsoft.com/office/drawing/2014/main" id="{D3017B97-D482-1AA9-12F1-DFF49C9C06C7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</p:grp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F5441E09-6B66-9D0D-841F-442F44B48A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9286518"/>
              </p:ext>
            </p:extLst>
          </p:nvPr>
        </p:nvGraphicFramePr>
        <p:xfrm>
          <a:off x="159019" y="262648"/>
          <a:ext cx="5538661" cy="53840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97673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E88F729-003C-480C-B2C6-A764B77E9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7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9EE52CA-D11F-9B50-9833-6DD02385AD9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14"/>
          <a:stretch>
            <a:fillRect/>
          </a:stretch>
        </p:blipFill>
        <p:spPr>
          <a:xfrm>
            <a:off x="-1" y="2016513"/>
            <a:ext cx="5844209" cy="3722493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0" y="0"/>
            <a:ext cx="5844209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podemos aprender de la forma en que Daniel y sus compañeros oraron en esa ocasión?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634AF310-3462-69D6-75EC-1091390C0430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DFB52B49-D73B-448A-2CB2-2965A58CD47B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5" name="Título 1">
              <a:extLst>
                <a:ext uri="{FF2B5EF4-FFF2-40B4-BE49-F238E27FC236}">
                  <a16:creationId xmlns:a16="http://schemas.microsoft.com/office/drawing/2014/main" id="{DFBF7428-104C-B4B2-10CC-D4EC4F6EC61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5370189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Daniel interviene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2BC79857-87A2-5D00-9223-5F255801B5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7" name="Flecha: pentágono 16">
              <a:extLst>
                <a:ext uri="{FF2B5EF4-FFF2-40B4-BE49-F238E27FC236}">
                  <a16:creationId xmlns:a16="http://schemas.microsoft.com/office/drawing/2014/main" id="{0D4002F5-7524-2E76-DC66-724713A7E229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8" name="Subtítulo 2">
              <a:extLst>
                <a:ext uri="{FF2B5EF4-FFF2-40B4-BE49-F238E27FC236}">
                  <a16:creationId xmlns:a16="http://schemas.microsoft.com/office/drawing/2014/main" id="{F9242B28-4DB5-2A31-2A7F-FAB21C0A4F01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</p:grp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44FF6AC6-F1FF-EF32-07D5-94F57CB331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6579078"/>
              </p:ext>
            </p:extLst>
          </p:nvPr>
        </p:nvGraphicFramePr>
        <p:xfrm>
          <a:off x="6096000" y="166765"/>
          <a:ext cx="5897486" cy="54221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71282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E20B6DB-72C8-471A-B3AD-CEEB43D318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75A5487-C7E3-4FE1-971D-D3D3D3BFE4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2664C96-DFCB-4910-983B-F0A25834C5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1B4FAF6-A660-46EC-9959-3E14F539CF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4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0B573FB-3981-DCC5-55F9-FFD842C703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397"/>
          <a:stretch/>
        </p:blipFill>
        <p:spPr>
          <a:xfrm>
            <a:off x="5740401" y="1569660"/>
            <a:ext cx="6451599" cy="4570841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5740401" y="0"/>
            <a:ext cx="639097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latin typeface="Noto Sans ExtBd" panose="020B0902040504020204"/>
              </a:rPr>
              <a:t>¿Cómo se dirigió Daniel a Nabucodonosor respecto a la revelación de su sueño?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C72C0F-ABA5-9E38-F256-9A67823C10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B3F1027D-96B9-D239-F5AC-EEE2CE125445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CC266359-9DC2-C5D4-3DF3-671CCBF1E39E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3" name="Título 1">
              <a:extLst>
                <a:ext uri="{FF2B5EF4-FFF2-40B4-BE49-F238E27FC236}">
                  <a16:creationId xmlns:a16="http://schemas.microsoft.com/office/drawing/2014/main" id="{135AE249-2CD5-C726-ED29-64725FC3DEB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5827097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Una estatua peculiar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FCF970ED-D97E-DE90-84ED-C938D0DA16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EA06B0AC-64E5-3836-F6F7-42342456EBB0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26E17319-6E46-A8E0-AD17-C19CAC96CC23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</p:grp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9B8247EB-21A8-C427-E81B-8AD128271F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69657166"/>
              </p:ext>
            </p:extLst>
          </p:nvPr>
        </p:nvGraphicFramePr>
        <p:xfrm>
          <a:off x="253285" y="376948"/>
          <a:ext cx="5160379" cy="50055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" name="Bocadillo: rectángulo 4">
            <a:extLst>
              <a:ext uri="{FF2B5EF4-FFF2-40B4-BE49-F238E27FC236}">
                <a16:creationId xmlns:a16="http://schemas.microsoft.com/office/drawing/2014/main" id="{C8850623-FA6B-9894-177B-17618DA6E23C}"/>
              </a:ext>
            </a:extLst>
          </p:cNvPr>
          <p:cNvSpPr/>
          <p:nvPr/>
        </p:nvSpPr>
        <p:spPr>
          <a:xfrm>
            <a:off x="8333015" y="1759336"/>
            <a:ext cx="1768485" cy="572239"/>
          </a:xfrm>
          <a:prstGeom prst="wedgeRectCallout">
            <a:avLst>
              <a:gd name="adj1" fmla="val -74755"/>
              <a:gd name="adj2" fmla="val 1307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b="1" dirty="0">
                <a:solidFill>
                  <a:schemeClr val="tx1"/>
                </a:solidFill>
                <a:latin typeface="Bw Modelica" panose="00000600000000000000" pitchFamily="50" charset="0"/>
              </a:rPr>
              <a:t>1. </a:t>
            </a:r>
            <a:r>
              <a:rPr lang="es-ES" sz="1000" dirty="0">
                <a:solidFill>
                  <a:schemeClr val="tx1"/>
                </a:solidFill>
                <a:latin typeface="Bw Modelica" panose="00000600000000000000" pitchFamily="50" charset="0"/>
              </a:rPr>
              <a:t>¿Podrás tú hacerme conocer el sueño que vi, y su interpretación?.</a:t>
            </a:r>
            <a:endParaRPr lang="es-MX" sz="10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6" name="Bocadillo: rectángulo 5">
            <a:extLst>
              <a:ext uri="{FF2B5EF4-FFF2-40B4-BE49-F238E27FC236}">
                <a16:creationId xmlns:a16="http://schemas.microsoft.com/office/drawing/2014/main" id="{20B37188-D59A-99BA-8191-C33C89BAB7D5}"/>
              </a:ext>
            </a:extLst>
          </p:cNvPr>
          <p:cNvSpPr/>
          <p:nvPr/>
        </p:nvSpPr>
        <p:spPr>
          <a:xfrm>
            <a:off x="7846470" y="4438109"/>
            <a:ext cx="3044536" cy="671346"/>
          </a:xfrm>
          <a:prstGeom prst="wedgeRectCallout">
            <a:avLst>
              <a:gd name="adj1" fmla="val 47430"/>
              <a:gd name="adj2" fmla="val -999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b="1" dirty="0">
                <a:solidFill>
                  <a:schemeClr val="tx1"/>
                </a:solidFill>
                <a:latin typeface="Bw Modelica" panose="00000600000000000000" pitchFamily="50" charset="0"/>
              </a:rPr>
              <a:t>2. </a:t>
            </a:r>
            <a:r>
              <a:rPr lang="es-ES" sz="1000" dirty="0">
                <a:solidFill>
                  <a:schemeClr val="tx1"/>
                </a:solidFill>
                <a:latin typeface="Bw Modelica" panose="00000600000000000000" pitchFamily="50" charset="0"/>
              </a:rPr>
              <a:t>El misterio que el rey demanda, ni sabios…lo pueden revelar al rey. Pero hay un Dios en los cielos, el cual revela los misterios, y él ha hecho saber al rey lo que ha de acontecer…</a:t>
            </a:r>
            <a:endParaRPr lang="es-MX" sz="10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43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B05ED16-170E-4ABA-A9FC-1E534D3C80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4406F9E-8032-48B2-A5A9-66A0B019D8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8" grpId="0">
        <p:bldSub>
          <a:bldDgm bld="one"/>
        </p:bldSub>
      </p:bldGraphic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F2BD45C-984E-A805-767F-CC340B2674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7452"/>
          <a:stretch/>
        </p:blipFill>
        <p:spPr>
          <a:xfrm flipH="1">
            <a:off x="1766454" y="646418"/>
            <a:ext cx="4668300" cy="526421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860219D-A17D-0634-C380-6CA8B9BF4E7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839" r="40843"/>
          <a:stretch/>
        </p:blipFill>
        <p:spPr>
          <a:xfrm>
            <a:off x="0" y="646418"/>
            <a:ext cx="1780050" cy="512589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Describa la imagen que el rey vio en su sueño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E632D20-6D3D-9DFE-1F53-4AC4DF65D8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27B1FB54-FBF4-F611-9F05-9E9F936B883D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07DDBDF8-C0B4-1DC2-5775-A0D1EC6927F2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005C6BA0-19DE-05DF-86BC-5F2AB6C2BEB3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57338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Una estatua peculiar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D90E19B4-EF88-6E86-06C7-A2D4223051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C047FFA3-C51E-FB79-A2C1-79005119820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64182747-8FD4-DE15-DC49-9EC2C587F7D0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</p:grp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F46B922A-08EF-9EED-BD8E-1479CDFCDB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91502573"/>
              </p:ext>
            </p:extLst>
          </p:nvPr>
        </p:nvGraphicFramePr>
        <p:xfrm>
          <a:off x="6434754" y="584776"/>
          <a:ext cx="5608886" cy="5056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0" name="Bocadillo: rectángulo 9">
            <a:extLst>
              <a:ext uri="{FF2B5EF4-FFF2-40B4-BE49-F238E27FC236}">
                <a16:creationId xmlns:a16="http://schemas.microsoft.com/office/drawing/2014/main" id="{17DBC6FE-961F-9F15-8CE0-E0B08C3E3227}"/>
              </a:ext>
            </a:extLst>
          </p:cNvPr>
          <p:cNvSpPr/>
          <p:nvPr/>
        </p:nvSpPr>
        <p:spPr>
          <a:xfrm>
            <a:off x="3566764" y="1114912"/>
            <a:ext cx="2719630" cy="820327"/>
          </a:xfrm>
          <a:prstGeom prst="wedgeRectCallout">
            <a:avLst>
              <a:gd name="adj1" fmla="val 33753"/>
              <a:gd name="adj2" fmla="val 9540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  <a:latin typeface="Bw Modelica" panose="00000600000000000000" pitchFamily="50" charset="0"/>
              </a:rPr>
              <a:t>La cabeza de esta imagen era de oro fino; su pecho y sus brazos, de plata; su vientre y sus muslos, de bronce; sus piernas, de hierro; sus pies, en parte de hierro y en parte de barro cocido.</a:t>
            </a:r>
            <a:endParaRPr lang="es-MX" sz="10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F10CB0AF-1AE8-CE8C-4966-378AF4A700D2}"/>
              </a:ext>
            </a:extLst>
          </p:cNvPr>
          <p:cNvCxnSpPr/>
          <p:nvPr/>
        </p:nvCxnSpPr>
        <p:spPr>
          <a:xfrm>
            <a:off x="1122218" y="1114912"/>
            <a:ext cx="405246" cy="0"/>
          </a:xfrm>
          <a:prstGeom prst="straightConnector1">
            <a:avLst/>
          </a:prstGeom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8" name="CuadroTexto 17">
            <a:extLst>
              <a:ext uri="{FF2B5EF4-FFF2-40B4-BE49-F238E27FC236}">
                <a16:creationId xmlns:a16="http://schemas.microsoft.com/office/drawing/2014/main" id="{E368D6F5-24EF-C26E-E25C-CCAF97633D0D}"/>
              </a:ext>
            </a:extLst>
          </p:cNvPr>
          <p:cNvSpPr txBox="1"/>
          <p:nvPr/>
        </p:nvSpPr>
        <p:spPr>
          <a:xfrm>
            <a:off x="1522973" y="916415"/>
            <a:ext cx="86512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latin typeface="Bw Modelica" panose="00000600000000000000" pitchFamily="50" charset="0"/>
              </a:rPr>
              <a:t>Oro</a:t>
            </a:r>
            <a:endParaRPr lang="es-EC" sz="1600" b="1" dirty="0">
              <a:latin typeface="Bw Modelica" panose="00000600000000000000" pitchFamily="50" charset="0"/>
            </a:endParaRPr>
          </a:p>
        </p:txBody>
      </p:sp>
      <p:cxnSp>
        <p:nvCxnSpPr>
          <p:cNvPr id="19" name="Conector recto de flecha 18">
            <a:extLst>
              <a:ext uri="{FF2B5EF4-FFF2-40B4-BE49-F238E27FC236}">
                <a16:creationId xmlns:a16="http://schemas.microsoft.com/office/drawing/2014/main" id="{58DC8AC1-1BB5-B44F-A2BD-949B9D655FCD}"/>
              </a:ext>
            </a:extLst>
          </p:cNvPr>
          <p:cNvCxnSpPr/>
          <p:nvPr/>
        </p:nvCxnSpPr>
        <p:spPr>
          <a:xfrm>
            <a:off x="1455249" y="1755685"/>
            <a:ext cx="405246" cy="0"/>
          </a:xfrm>
          <a:prstGeom prst="straightConnector1">
            <a:avLst/>
          </a:prstGeom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0" name="CuadroTexto 19">
            <a:extLst>
              <a:ext uri="{FF2B5EF4-FFF2-40B4-BE49-F238E27FC236}">
                <a16:creationId xmlns:a16="http://schemas.microsoft.com/office/drawing/2014/main" id="{0822DA3E-04AD-378A-7BF7-C5F271F45367}"/>
              </a:ext>
            </a:extLst>
          </p:cNvPr>
          <p:cNvSpPr txBox="1"/>
          <p:nvPr/>
        </p:nvSpPr>
        <p:spPr>
          <a:xfrm>
            <a:off x="1878121" y="1586408"/>
            <a:ext cx="86512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latin typeface="Bw Modelica" panose="00000600000000000000" pitchFamily="50" charset="0"/>
              </a:rPr>
              <a:t>Plata</a:t>
            </a:r>
            <a:endParaRPr lang="es-EC" sz="1600" b="1" dirty="0">
              <a:latin typeface="Bw Modelica" panose="00000600000000000000" pitchFamily="50" charset="0"/>
            </a:endParaRPr>
          </a:p>
        </p:txBody>
      </p:sp>
      <p:cxnSp>
        <p:nvCxnSpPr>
          <p:cNvPr id="21" name="Conector recto de flecha 20">
            <a:extLst>
              <a:ext uri="{FF2B5EF4-FFF2-40B4-BE49-F238E27FC236}">
                <a16:creationId xmlns:a16="http://schemas.microsoft.com/office/drawing/2014/main" id="{D731ACE1-FC12-3040-4C42-3FECF3244A0D}"/>
              </a:ext>
            </a:extLst>
          </p:cNvPr>
          <p:cNvCxnSpPr/>
          <p:nvPr/>
        </p:nvCxnSpPr>
        <p:spPr>
          <a:xfrm>
            <a:off x="1436904" y="3009522"/>
            <a:ext cx="405246" cy="0"/>
          </a:xfrm>
          <a:prstGeom prst="straightConnector1">
            <a:avLst/>
          </a:prstGeom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196CDD1-EDF0-20F8-6818-92298AAF078E}"/>
              </a:ext>
            </a:extLst>
          </p:cNvPr>
          <p:cNvSpPr txBox="1"/>
          <p:nvPr/>
        </p:nvSpPr>
        <p:spPr>
          <a:xfrm>
            <a:off x="1862957" y="2840245"/>
            <a:ext cx="92185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latin typeface="Bw Modelica" panose="00000600000000000000" pitchFamily="50" charset="0"/>
              </a:rPr>
              <a:t>Bronce</a:t>
            </a:r>
            <a:endParaRPr lang="es-EC" sz="1600" b="1" dirty="0">
              <a:latin typeface="Bw Modelica" panose="00000600000000000000" pitchFamily="50" charset="0"/>
            </a:endParaRPr>
          </a:p>
        </p:txBody>
      </p:sp>
      <p:cxnSp>
        <p:nvCxnSpPr>
          <p:cNvPr id="23" name="Conector recto de flecha 22">
            <a:extLst>
              <a:ext uri="{FF2B5EF4-FFF2-40B4-BE49-F238E27FC236}">
                <a16:creationId xmlns:a16="http://schemas.microsoft.com/office/drawing/2014/main" id="{505EEBF6-4951-3986-54E0-2D9B3FFAEA6F}"/>
              </a:ext>
            </a:extLst>
          </p:cNvPr>
          <p:cNvCxnSpPr/>
          <p:nvPr/>
        </p:nvCxnSpPr>
        <p:spPr>
          <a:xfrm>
            <a:off x="1311708" y="4325704"/>
            <a:ext cx="405246" cy="0"/>
          </a:xfrm>
          <a:prstGeom prst="straightConnector1">
            <a:avLst/>
          </a:prstGeom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4" name="CuadroTexto 23">
            <a:extLst>
              <a:ext uri="{FF2B5EF4-FFF2-40B4-BE49-F238E27FC236}">
                <a16:creationId xmlns:a16="http://schemas.microsoft.com/office/drawing/2014/main" id="{F7865499-BADA-F2F0-2847-492449932FF4}"/>
              </a:ext>
            </a:extLst>
          </p:cNvPr>
          <p:cNvSpPr txBox="1"/>
          <p:nvPr/>
        </p:nvSpPr>
        <p:spPr>
          <a:xfrm>
            <a:off x="1751551" y="4156427"/>
            <a:ext cx="92185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latin typeface="Bw Modelica" panose="00000600000000000000" pitchFamily="50" charset="0"/>
              </a:rPr>
              <a:t>Hierro</a:t>
            </a:r>
            <a:endParaRPr lang="es-EC" sz="1600" b="1" dirty="0">
              <a:latin typeface="Bw Modelica" panose="00000600000000000000" pitchFamily="50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206A8EB5-0A3E-5F44-8F24-F8680BBC1A7E}"/>
              </a:ext>
            </a:extLst>
          </p:cNvPr>
          <p:cNvSpPr txBox="1"/>
          <p:nvPr/>
        </p:nvSpPr>
        <p:spPr>
          <a:xfrm>
            <a:off x="1842149" y="5025800"/>
            <a:ext cx="2397341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latin typeface="Bw Modelica" panose="00000600000000000000" pitchFamily="50" charset="0"/>
              </a:rPr>
              <a:t>Hierro y barro cocido</a:t>
            </a:r>
            <a:endParaRPr lang="es-EC" sz="1600" b="1" dirty="0">
              <a:latin typeface="Bw Modelica" panose="00000600000000000000" pitchFamily="50" charset="0"/>
            </a:endParaRPr>
          </a:p>
        </p:txBody>
      </p:sp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0BF887F2-A42F-B92A-6AC0-0E8BD96DBE3E}"/>
              </a:ext>
            </a:extLst>
          </p:cNvPr>
          <p:cNvCxnSpPr/>
          <p:nvPr/>
        </p:nvCxnSpPr>
        <p:spPr>
          <a:xfrm>
            <a:off x="1397273" y="5195077"/>
            <a:ext cx="405246" cy="0"/>
          </a:xfrm>
          <a:prstGeom prst="straightConnector1">
            <a:avLst/>
          </a:prstGeom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672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80B4DF0-7777-449B-8BC5-128CB95E23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56FA087-F3E2-4A96-8037-C4ACABD84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EABFEA6-5D8E-4B4B-B2C9-30FF763E55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4" grpId="0">
        <p:bldSub>
          <a:bldDgm bld="one"/>
        </p:bldSub>
      </p:bldGraphic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7C92A-68AD-CE15-48DC-18B4BC78B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DF2B356E-F302-C211-21AF-FFE068D4DFF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787"/>
          <a:stretch/>
        </p:blipFill>
        <p:spPr>
          <a:xfrm>
            <a:off x="6324407" y="-1"/>
            <a:ext cx="5867684" cy="589428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FCDCF2F-414F-BC78-C488-A807E06D3702}"/>
              </a:ext>
            </a:extLst>
          </p:cNvPr>
          <p:cNvSpPr txBox="1"/>
          <p:nvPr/>
        </p:nvSpPr>
        <p:spPr>
          <a:xfrm>
            <a:off x="9556131" y="1185175"/>
            <a:ext cx="263193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aconteció a la imagen mientras el rey la observaba?</a:t>
            </a:r>
            <a:endParaRPr lang="es-MX" sz="3200" b="1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A67C61B-F23C-A364-2CB4-40822A9DD5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B1C1FD86-480E-CF5A-F7EB-A4927477DEDE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1BBB07CB-E602-2E6B-0602-CDE8A5A7AF83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5B4E8887-0994-5DD5-C5DF-788670571CD7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57338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Una estatua peculiar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BFAA40A8-BF7F-BF1E-04A0-32BE44CF5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704BAB93-AFA8-01DC-836E-EA7F9A2D02A2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CE71C787-F819-F6AF-61F0-6C4597E40B7F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</p:grp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3231F016-A005-35B5-8068-BB47603A6D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38185451"/>
              </p:ext>
            </p:extLst>
          </p:nvPr>
        </p:nvGraphicFramePr>
        <p:xfrm>
          <a:off x="93519" y="104786"/>
          <a:ext cx="6230888" cy="55233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675038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680B4DF0-7777-449B-8BC5-128CB95E23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56FA087-F3E2-4A96-8037-C4ACABD84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EEABFEA6-5D8E-4B4B-B2C9-30FF763E55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10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5F06A-D17B-F3CB-AA44-38A9597CE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14D150C-39B9-179A-8F1D-19D85F253D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592"/>
            <a:ext cx="4892206" cy="611525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9D44BF05-1B5A-BFC7-DAEA-E6F0F61D4CF9}"/>
              </a:ext>
            </a:extLst>
          </p:cNvPr>
          <p:cNvSpPr txBox="1"/>
          <p:nvPr/>
        </p:nvSpPr>
        <p:spPr>
          <a:xfrm>
            <a:off x="4912467" y="42470"/>
            <a:ext cx="714951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¿Cuál era el significado de la cabeza de oro?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A6219C5-7917-BDE9-2E00-CEAEC7741F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950E934C-D216-8916-64BF-D7144BA30CB5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70A970CB-E0EE-5E77-987A-D2A8008ABE88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B40BCF7F-4FB6-DC3D-8C5C-0E110DF3D051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57338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El sueño interpretado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1D57D069-BA10-C6E6-B4A3-AEE13F958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33BB2358-BBFB-F8C9-D612-9A321EF7EBFB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E9DAEE24-8920-13E4-1416-00A57FD0EA82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421081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</p:grpSp>
      <p:sp>
        <p:nvSpPr>
          <p:cNvPr id="4" name="Bocadillo: rectángulo 3">
            <a:extLst>
              <a:ext uri="{FF2B5EF4-FFF2-40B4-BE49-F238E27FC236}">
                <a16:creationId xmlns:a16="http://schemas.microsoft.com/office/drawing/2014/main" id="{3C27EE75-2C60-655A-3FCD-E20DB91EFCFF}"/>
              </a:ext>
            </a:extLst>
          </p:cNvPr>
          <p:cNvSpPr/>
          <p:nvPr/>
        </p:nvSpPr>
        <p:spPr>
          <a:xfrm>
            <a:off x="3338165" y="2133222"/>
            <a:ext cx="1306572" cy="443724"/>
          </a:xfrm>
          <a:prstGeom prst="wedgeRectCallout">
            <a:avLst>
              <a:gd name="adj1" fmla="val -20326"/>
              <a:gd name="adj2" fmla="val 930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>
                <a:solidFill>
                  <a:schemeClr val="tx1"/>
                </a:solidFill>
                <a:latin typeface="Bw Modelica" panose="00000600000000000000" pitchFamily="50" charset="0"/>
              </a:rPr>
              <a:t>…tú eres aquella cabeza de oro.</a:t>
            </a:r>
            <a:endParaRPr lang="es-MX" sz="11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1AF8A640-EF50-C4D4-1DA4-4D3D293A6E0F}"/>
              </a:ext>
            </a:extLst>
          </p:cNvPr>
          <p:cNvSpPr/>
          <p:nvPr/>
        </p:nvSpPr>
        <p:spPr>
          <a:xfrm>
            <a:off x="1455249" y="-2592"/>
            <a:ext cx="1277560" cy="1207937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graphicFrame>
        <p:nvGraphicFramePr>
          <p:cNvPr id="15" name="Diagrama 14">
            <a:extLst>
              <a:ext uri="{FF2B5EF4-FFF2-40B4-BE49-F238E27FC236}">
                <a16:creationId xmlns:a16="http://schemas.microsoft.com/office/drawing/2014/main" id="{6841FC8B-D270-C4D1-96A6-A6DAFE0D24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28998954"/>
              </p:ext>
            </p:extLst>
          </p:nvPr>
        </p:nvGraphicFramePr>
        <p:xfrm>
          <a:off x="4892206" y="1007918"/>
          <a:ext cx="7169770" cy="4633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369863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9142F382-AA36-4775-9D98-29EB32F5D3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5BEB2F3E-5414-45C4-BB95-47CFFED77B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B69CEAF2-3B3E-4B26-BEDB-7F20096039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 animBg="1"/>
      <p:bldGraphic spid="15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Del libro del Profeta Daniel 2,31-45. Martes 28 de Noviembre de 2017. –  Evangeliza Fuerte">
            <a:extLst>
              <a:ext uri="{FF2B5EF4-FFF2-40B4-BE49-F238E27FC236}">
                <a16:creationId xmlns:a16="http://schemas.microsoft.com/office/drawing/2014/main" id="{7694F5A4-187D-8077-E0B9-1DA761BF88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8"/>
          <a:stretch/>
        </p:blipFill>
        <p:spPr bwMode="auto">
          <a:xfrm>
            <a:off x="7003473" y="0"/>
            <a:ext cx="5188527" cy="5877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4EF2989-0A9A-281E-0523-3F43A5039A60}"/>
              </a:ext>
            </a:extLst>
          </p:cNvPr>
          <p:cNvSpPr txBox="1"/>
          <p:nvPr/>
        </p:nvSpPr>
        <p:spPr>
          <a:xfrm>
            <a:off x="43706" y="0"/>
            <a:ext cx="709674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imperios fueron representados por los metales siguientes 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843FE2C-E3BE-C134-DD4A-C410C7FF31C4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8446C362-5C7E-5753-8BAC-6AE6B39A7F6E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C945902F-8E2A-E1ED-C879-F5DFA92771A0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66319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El sueño interpretado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887822E2-D496-09A8-0ADF-B890386D5E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4" name="Flecha: pentágono 13">
              <a:extLst>
                <a:ext uri="{FF2B5EF4-FFF2-40B4-BE49-F238E27FC236}">
                  <a16:creationId xmlns:a16="http://schemas.microsoft.com/office/drawing/2014/main" id="{36A1AD79-E437-99BF-1A7B-F15C5E972B8C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5" name="Subtítulo 2">
              <a:extLst>
                <a:ext uri="{FF2B5EF4-FFF2-40B4-BE49-F238E27FC236}">
                  <a16:creationId xmlns:a16="http://schemas.microsoft.com/office/drawing/2014/main" id="{DE6369E5-90F7-6312-024F-5E59EEE2F6DA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231130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</p:grp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18DED925-DA60-5FAA-2697-4F9D3CDF4E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9473308"/>
              </p:ext>
            </p:extLst>
          </p:nvPr>
        </p:nvGraphicFramePr>
        <p:xfrm>
          <a:off x="254260" y="1641489"/>
          <a:ext cx="6611672" cy="4066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34470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Graphic spid="13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statua Del Sueño Del Rey Nabucodonosor (Profecías De Daniel) Ilustración  3D Fotos, retratos, imágenes y fotografía de archivo libres de derecho.  Image 171774899">
            <a:extLst>
              <a:ext uri="{FF2B5EF4-FFF2-40B4-BE49-F238E27FC236}">
                <a16:creationId xmlns:a16="http://schemas.microsoft.com/office/drawing/2014/main" id="{CED0F3FE-425A-D136-80F8-E00CF012DF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74" r="29872"/>
          <a:stretch/>
        </p:blipFill>
        <p:spPr bwMode="auto">
          <a:xfrm>
            <a:off x="0" y="0"/>
            <a:ext cx="2317173" cy="5824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2244697" y="4635018"/>
            <a:ext cx="985456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¿Cuán únicos fueron los reinos representados por los pies y los dedos?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6C6CDDC-1707-014C-847D-2AE7F9369606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DD3CA4D8-1119-B350-EC25-1654740E3F0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5F2C083C-B452-0DA9-0533-090C35872F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99364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El sueño interpretado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1D2B6AE4-1B56-FA4E-51A5-A09668070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67866D3F-AA96-DDFA-B644-2C800B6E24C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7EE107B-717C-0A25-3CEE-C45CBBE7D1BC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234045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</p:grpSp>
      <p:sp>
        <p:nvSpPr>
          <p:cNvPr id="8" name="Elipse 7">
            <a:extLst>
              <a:ext uri="{FF2B5EF4-FFF2-40B4-BE49-F238E27FC236}">
                <a16:creationId xmlns:a16="http://schemas.microsoft.com/office/drawing/2014/main" id="{DE6392B2-432B-668C-D51C-FDBA9E49C389}"/>
              </a:ext>
            </a:extLst>
          </p:cNvPr>
          <p:cNvSpPr/>
          <p:nvPr/>
        </p:nvSpPr>
        <p:spPr>
          <a:xfrm>
            <a:off x="519806" y="4635018"/>
            <a:ext cx="1205085" cy="1102343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238CDA96-E6D0-6A93-57F5-517F210035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28503315"/>
              </p:ext>
            </p:extLst>
          </p:nvPr>
        </p:nvGraphicFramePr>
        <p:xfrm>
          <a:off x="2470796" y="66525"/>
          <a:ext cx="9628468" cy="45943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62781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30251BF-E146-4714-8ADD-AB9C49658E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39DE870-C4A4-40CC-8FFA-A5E73319A8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5B0C125-D2BA-41B2-BD52-0BE82A9F0D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3554C780-8C8B-4DE2-A31A-BEC7E11238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A50227A-F735-4609-B3F5-8718DCE47F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080613E4-09C5-4975-840E-003BE5153A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EA9EECC-FE79-4522-BF8E-F656B31E07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8E172645-912F-4F9E-8B38-E2258D43F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9" grpId="0">
        <p:bldSub>
          <a:bldDgm bld="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74AB5CF3-C411-FF08-74A0-1DC3F1677F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303"/>
          <a:stretch/>
        </p:blipFill>
        <p:spPr>
          <a:xfrm>
            <a:off x="5915588" y="1604752"/>
            <a:ext cx="6276412" cy="508648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5546034" y="76704"/>
            <a:ext cx="646322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reino pondrá fin a todo el sistema de poderes mundiales?</a:t>
            </a:r>
            <a:endParaRPr lang="es-MX" sz="3200" dirty="0"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6C6CDDC-1707-014C-847D-2AE7F9369606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DD3CA4D8-1119-B350-EC25-1654740E3F0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5F2C083C-B452-0DA9-0533-090C35872F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6070393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El reino de Dios será eterno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1D2B6AE4-1B56-FA4E-51A5-A09668070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67866D3F-AA96-DDFA-B644-2C800B6E24C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7EE107B-717C-0A25-3CEE-C45CBBE7D1BC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296390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</p:grp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828711CA-DB59-814D-60DF-37786E5825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23016393"/>
              </p:ext>
            </p:extLst>
          </p:nvPr>
        </p:nvGraphicFramePr>
        <p:xfrm>
          <a:off x="319521" y="372863"/>
          <a:ext cx="5354772" cy="50864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236635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8B01A48-5158-4B01-95A5-B542329FAA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382CD36A-3E34-4B81-8C4A-E26306AF1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0E1A7E0-C695-4256-9F22-C68D3E88E4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9" grpId="0">
        <p:bldSub>
          <a:bldDgm bld="one"/>
        </p:bldSub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4BB71A47-DAFA-B2B9-59DB-35771B3C1F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532" y="712231"/>
            <a:ext cx="6909405" cy="518205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36629" y="110805"/>
            <a:ext cx="120984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¿Cuándo comenzará el reinado glorioso del reino de Dios?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6C6CDDC-1707-014C-847D-2AE7F9369606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DD3CA4D8-1119-B350-EC25-1654740E3F0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5F2C083C-B452-0DA9-0533-090C35872F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El reino de Dios será eterno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1D2B6AE4-1B56-FA4E-51A5-A09668070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67866D3F-AA96-DDFA-B644-2C800B6E24C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7EE107B-717C-0A25-3CEE-C45CBBE7D1BC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358737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</p:grp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3048D816-2F32-86B7-4574-2F7BE8C140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71097956"/>
              </p:ext>
            </p:extLst>
          </p:nvPr>
        </p:nvGraphicFramePr>
        <p:xfrm>
          <a:off x="7081986" y="834208"/>
          <a:ext cx="4914900" cy="47194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530273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5" grpId="0">
        <p:bldSub>
          <a:bldDgm bld="one"/>
        </p:bldSub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F00142CD-ADCA-F54E-4CCE-3253740252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1878" y="0"/>
            <a:ext cx="4900121" cy="583204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83127" y="4613767"/>
            <a:ext cx="720255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¿Cómo respondió el rey al éxito de Daniel en revelar su sueño?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6C6CDDC-1707-014C-847D-2AE7F9369606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DD3CA4D8-1119-B350-EC25-1654740E3F0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5F2C083C-B452-0DA9-0533-090C35872F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El reino de Dios será eterno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1D2B6AE4-1B56-FA4E-51A5-A09668070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67866D3F-AA96-DDFA-B644-2C800B6E24C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7EE107B-717C-0A25-3CEE-C45CBBE7D1BC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389908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</p:grp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BA422EF4-8508-E871-B04E-142C8E5764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6845790"/>
              </p:ext>
            </p:extLst>
          </p:nvPr>
        </p:nvGraphicFramePr>
        <p:xfrm>
          <a:off x="472034" y="296311"/>
          <a:ext cx="6424744" cy="4083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8" name="Bocadillo: rectángulo 7">
            <a:extLst>
              <a:ext uri="{FF2B5EF4-FFF2-40B4-BE49-F238E27FC236}">
                <a16:creationId xmlns:a16="http://schemas.microsoft.com/office/drawing/2014/main" id="{747C3E90-74C1-35CB-6F7D-E2FFFCD33B9F}"/>
              </a:ext>
            </a:extLst>
          </p:cNvPr>
          <p:cNvSpPr/>
          <p:nvPr/>
        </p:nvSpPr>
        <p:spPr>
          <a:xfrm>
            <a:off x="10064991" y="2467665"/>
            <a:ext cx="1996985" cy="820327"/>
          </a:xfrm>
          <a:prstGeom prst="wedgeRectCallout">
            <a:avLst>
              <a:gd name="adj1" fmla="val -48351"/>
              <a:gd name="adj2" fmla="val 7042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>
                <a:solidFill>
                  <a:schemeClr val="tx1"/>
                </a:solidFill>
                <a:latin typeface="Bw Modelica" panose="00000600000000000000" pitchFamily="50" charset="0"/>
              </a:rPr>
              <a:t>Ciertamente el Dios vuestro es Dios de dioses, y Señor de los reyes, y el que revela los misterios, pues pudiste revelar este misterio.</a:t>
            </a:r>
            <a:endParaRPr lang="es-MX" sz="105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2117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E88F729-003C-480C-B2C6-A764B77E9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5" grpId="0">
        <p:bldSub>
          <a:bldDgm bld="one"/>
        </p:bldSub>
      </p:bldGraphic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: esquinas superiores redondeadas 25"/>
          <p:cNvSpPr/>
          <p:nvPr/>
        </p:nvSpPr>
        <p:spPr>
          <a:xfrm>
            <a:off x="9737227" y="381783"/>
            <a:ext cx="2397103" cy="5345450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1900" dirty="0">
                <a:solidFill>
                  <a:schemeClr val="tx1"/>
                </a:solidFill>
                <a:latin typeface="Eras Demi ITC" panose="020B0805030504020804" pitchFamily="34" charset="0"/>
              </a:rPr>
              <a:t>El reinado glorioso del reino de Dios comenzará en la segunda venida de Cristo, cuando Él regrese en gloria para juzgar a las naciones, poner fin a los poderes terrenales y establecer su reino eterno para los justos.</a:t>
            </a:r>
            <a:endParaRPr lang="es-EC" sz="19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sp>
        <p:nvSpPr>
          <p:cNvPr id="22" name="Rectángulo: esquinas superiores redondeadas 21"/>
          <p:cNvSpPr/>
          <p:nvPr/>
        </p:nvSpPr>
        <p:spPr>
          <a:xfrm>
            <a:off x="37409" y="381783"/>
            <a:ext cx="2307843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El sueño olvidado de Nabucodonosor desenmascaró la impotencia de la sabiduría humana, mostrando que ninguna fuerza terrenal puede penetrar los misterios divinos, solo Dios, en su providencia, revela lo oculto.</a:t>
            </a:r>
            <a:endParaRPr lang="es-MX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163A991-6D6E-408B-A9AE-030EB9CC6C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239" t="24530" r="8151" b="15233"/>
          <a:stretch/>
        </p:blipFill>
        <p:spPr>
          <a:xfrm>
            <a:off x="57672" y="-485"/>
            <a:ext cx="396628" cy="6096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EB28050-36EC-44F3-A4D1-0E62703322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283" r="3992" b="11085"/>
          <a:stretch/>
        </p:blipFill>
        <p:spPr>
          <a:xfrm>
            <a:off x="9632584" y="-37104"/>
            <a:ext cx="550196" cy="674323"/>
          </a:xfrm>
          <a:prstGeom prst="rect">
            <a:avLst/>
          </a:prstGeom>
        </p:spPr>
      </p:pic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A6EE38D9-0B38-43AB-A969-BB8536421FBA}"/>
              </a:ext>
            </a:extLst>
          </p:cNvPr>
          <p:cNvSpPr/>
          <p:nvPr/>
        </p:nvSpPr>
        <p:spPr>
          <a:xfrm>
            <a:off x="2393375" y="381783"/>
            <a:ext cx="2364280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Ante la crisis, Daniel y sus compañeros buscaron en oración la sabiduría divina, mostrando que la verdadera fortaleza surge de la dependencia humilde de Dios, así pues, su fe fue recompensada con revelación.</a:t>
            </a:r>
            <a:endParaRPr lang="es-MX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C4017FD-D3A6-44A1-95DF-EEBF18D05CD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8617" r="29360" b="12577"/>
          <a:stretch/>
        </p:blipFill>
        <p:spPr>
          <a:xfrm>
            <a:off x="2393376" y="6224"/>
            <a:ext cx="521095" cy="598715"/>
          </a:xfrm>
          <a:prstGeom prst="rect">
            <a:avLst/>
          </a:prstGeom>
        </p:spPr>
      </p:pic>
      <p:sp>
        <p:nvSpPr>
          <p:cNvPr id="24" name="Rectángulo: esquinas superiores redondeadas 23"/>
          <p:cNvSpPr/>
          <p:nvPr/>
        </p:nvSpPr>
        <p:spPr>
          <a:xfrm>
            <a:off x="4799277" y="381783"/>
            <a:ext cx="2375032" cy="534463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 estatua soñada por Nabucodonosor simboliza la fragilidad de los imperios terrenales, y revela que solo el reino eterno de Cristo, representado por la piedra que destruye la imagen, prevalece y ofrece esperanza.</a:t>
            </a:r>
            <a:endParaRPr lang="es-MX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CCDE86-9C52-431D-857B-13A37D22E98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6439" r="396" b="13325"/>
          <a:stretch/>
        </p:blipFill>
        <p:spPr>
          <a:xfrm>
            <a:off x="4799276" y="-486"/>
            <a:ext cx="570800" cy="609601"/>
          </a:xfrm>
          <a:prstGeom prst="rect">
            <a:avLst/>
          </a:prstGeom>
        </p:spPr>
      </p:pic>
      <p:sp>
        <p:nvSpPr>
          <p:cNvPr id="25" name="Rectángulo: esquinas superiores redondeadas 24"/>
          <p:cNvSpPr/>
          <p:nvPr/>
        </p:nvSpPr>
        <p:spPr>
          <a:xfrm>
            <a:off x="7222432" y="381783"/>
            <a:ext cx="2466672" cy="534544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 sucesión de metales en la estatua revela que los imperios humanos, aunque poderosos, se degradan moralmente al apartarse de Dios y terminan en división y fragilidad.</a:t>
            </a:r>
            <a:endParaRPr lang="es-MX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E452A1F-0CC6-4530-B84E-18AA030ECD8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4349" r="396" b="15415"/>
          <a:stretch/>
        </p:blipFill>
        <p:spPr>
          <a:xfrm>
            <a:off x="7215930" y="-486"/>
            <a:ext cx="570800" cy="6096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20E69A3-309C-764C-0104-3B9CE23F7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70AC2652-3E00-C4B9-DF1D-D3485B944227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860E05CE-B009-8902-92D1-F3C2974CC137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017C7A12-1F96-D5FF-28B1-AD8FC94C7B25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Afirmo lo que aprendí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3A9311EC-F775-544D-F64C-005804155B6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3" name="Flecha: pentágono 12">
              <a:extLst>
                <a:ext uri="{FF2B5EF4-FFF2-40B4-BE49-F238E27FC236}">
                  <a16:creationId xmlns:a16="http://schemas.microsoft.com/office/drawing/2014/main" id="{84B18080-35AC-21EC-1FB0-9464184B7853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4" name="Subtítulo 2">
              <a:extLst>
                <a:ext uri="{FF2B5EF4-FFF2-40B4-BE49-F238E27FC236}">
                  <a16:creationId xmlns:a16="http://schemas.microsoft.com/office/drawing/2014/main" id="{DDB19AA7-577C-57F6-8FE2-5561610BB7BD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Resumen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293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2" grpId="0" animBg="1"/>
      <p:bldP spid="20" grpId="0" animBg="1"/>
      <p:bldP spid="24" grpId="0" animBg="1"/>
      <p:bldP spid="2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ulgar arriba - Iconos gratis de manos y gestos">
            <a:extLst>
              <a:ext uri="{FF2B5EF4-FFF2-40B4-BE49-F238E27FC236}">
                <a16:creationId xmlns:a16="http://schemas.microsoft.com/office/drawing/2014/main" id="{39F72389-2AF6-25BC-CE19-11A7CF1A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3148" y="824209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E8F2FC9-9613-E81F-00FE-D44F1E4D9F28}"/>
              </a:ext>
            </a:extLst>
          </p:cNvPr>
          <p:cNvSpPr txBox="1"/>
          <p:nvPr/>
        </p:nvSpPr>
        <p:spPr>
          <a:xfrm>
            <a:off x="192148" y="1364160"/>
            <a:ext cx="2769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1"/>
                </a:solidFill>
                <a:latin typeface="Avenir Next LT Pro Light" panose="020B0304020202020204" pitchFamily="34" charset="0"/>
                <a:cs typeface="Segoe UI Semibold" panose="020B0702040204020203" pitchFamily="34" charset="0"/>
              </a:rPr>
              <a:t>al tomar buenas    decisiones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366348D-97DF-E479-4D72-E975E48F2549}"/>
              </a:ext>
            </a:extLst>
          </p:cNvPr>
          <p:cNvSpPr txBox="1"/>
          <p:nvPr/>
        </p:nvSpPr>
        <p:spPr>
          <a:xfrm>
            <a:off x="203696" y="92458"/>
            <a:ext cx="41316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8000" dirty="0">
                <a:solidFill>
                  <a:schemeClr val="accent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Avanzo</a:t>
            </a:r>
            <a:endParaRPr lang="es-MX" sz="8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ABDA65D-9139-48E5-D4B2-9888A11FF3CB}"/>
              </a:ext>
            </a:extLst>
          </p:cNvPr>
          <p:cNvSpPr/>
          <p:nvPr/>
        </p:nvSpPr>
        <p:spPr>
          <a:xfrm>
            <a:off x="5494850" y="3142145"/>
            <a:ext cx="635831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¡Decido confiar en el reino de Dios más que en los poderes de este mundo y prepararme para ser parte de su reino eterno permaneciendo fiel a Él!</a:t>
            </a:r>
            <a:endParaRPr lang="es-MX" sz="2800" dirty="0">
              <a:solidFill>
                <a:schemeClr val="accent4">
                  <a:lumMod val="75000"/>
                </a:schemeClr>
              </a:solidFill>
              <a:latin typeface="Eras Demi ITC" panose="020B08050305040208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E601A8-B517-CAD5-E600-6DA954662F44}"/>
              </a:ext>
            </a:extLst>
          </p:cNvPr>
          <p:cNvSpPr/>
          <p:nvPr/>
        </p:nvSpPr>
        <p:spPr>
          <a:xfrm>
            <a:off x="5449947" y="583281"/>
            <a:ext cx="644812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Creo que Dios dirige la historia y que los reinos del mundo existen según su voluntad, y que finalmente establecerá su reino eterno que nunca será destruido.</a:t>
            </a:r>
            <a:endParaRPr lang="es-MX" sz="2800" dirty="0">
              <a:solidFill>
                <a:schemeClr val="accent2">
                  <a:lumMod val="75000"/>
                </a:schemeClr>
              </a:solidFill>
              <a:latin typeface="Eras Bold ITC" panose="020B0907030504020204" pitchFamily="34" charset="0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11D5884E-BC2B-AD1B-D2E1-078CB159244F}"/>
              </a:ext>
            </a:extLst>
          </p:cNvPr>
          <p:cNvGrpSpPr/>
          <p:nvPr/>
        </p:nvGrpSpPr>
        <p:grpSpPr>
          <a:xfrm>
            <a:off x="-20260" y="5739006"/>
            <a:ext cx="12212260" cy="1118994"/>
            <a:chOff x="-20260" y="5755657"/>
            <a:chExt cx="12212260" cy="1118994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FC63DB93-AC8E-7E92-5EB4-34D3403E490C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E465ABC5-E65C-FE6E-300A-8B675529115A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582709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Aplico a mi vida lo que aprendí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43C6B3C1-CFA6-26A8-9D0A-A2E9A3977A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BC265D23-AFF7-628B-A72A-E26CBB9EBA6A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53AD3EBE-7E53-B5D5-8759-6933C8740CA9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Decisión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734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B9052193-FD8A-4AE4-B798-BDD1BE36CDC1}"/>
              </a:ext>
            </a:extLst>
          </p:cNvPr>
          <p:cNvGrpSpPr/>
          <p:nvPr/>
        </p:nvGrpSpPr>
        <p:grpSpPr>
          <a:xfrm>
            <a:off x="-2" y="0"/>
            <a:ext cx="6129777" cy="6194042"/>
            <a:chOff x="-1" y="0"/>
            <a:chExt cx="5962650" cy="5962650"/>
          </a:xfrm>
        </p:grpSpPr>
        <p:pic>
          <p:nvPicPr>
            <p:cNvPr id="19458" name="Picture 2" descr="Imagen relacionada">
              <a:extLst>
                <a:ext uri="{FF2B5EF4-FFF2-40B4-BE49-F238E27FC236}">
                  <a16:creationId xmlns:a16="http://schemas.microsoft.com/office/drawing/2014/main" id="{3843FCA9-DDAD-46D9-AB15-80CEF97BA9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A76C41F0-ECCB-446B-8232-776767D7F47E}"/>
                </a:ext>
              </a:extLst>
            </p:cNvPr>
            <p:cNvSpPr/>
            <p:nvPr/>
          </p:nvSpPr>
          <p:spPr>
            <a:xfrm>
              <a:off x="2198916" y="3494289"/>
              <a:ext cx="1382485" cy="5898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DIEZMOS</a:t>
              </a:r>
            </a:p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OFRENDAS</a:t>
              </a: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6444343" y="779824"/>
            <a:ext cx="5648084" cy="175432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/>
            <a:r>
              <a:rPr lang="es-MX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Planifico mi ofrenda</a:t>
            </a:r>
            <a:endParaRPr lang="es-EC" sz="5400" dirty="0"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60F5EEA-0818-4E0E-8C11-4D5CE6A119DB}"/>
              </a:ext>
            </a:extLst>
          </p:cNvPr>
          <p:cNvSpPr/>
          <p:nvPr/>
        </p:nvSpPr>
        <p:spPr>
          <a:xfrm>
            <a:off x="6115053" y="8173"/>
            <a:ext cx="6051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Soy Mayordomo: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F1959B-B268-4BA5-9C04-AB46D072A262}"/>
              </a:ext>
            </a:extLst>
          </p:cNvPr>
          <p:cNvSpPr txBox="1"/>
          <p:nvPr/>
        </p:nvSpPr>
        <p:spPr>
          <a:xfrm>
            <a:off x="6190899" y="2829028"/>
            <a:ext cx="590152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Eras Medium ITC" panose="020B0602030504020804" pitchFamily="34" charset="0"/>
              </a:rPr>
              <a:t>Para transferencias bancarias: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Pacífico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Corriente #637254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Pichincha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de Ahorros #3735728600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RUC: 1790984362001</a:t>
            </a:r>
          </a:p>
          <a:p>
            <a:r>
              <a:rPr lang="es-EC" sz="2000" dirty="0">
                <a:latin typeface="Eras Medium ITC" panose="020B0602030504020804" pitchFamily="34" charset="0"/>
              </a:rPr>
              <a:t>ADVENTISTAS DEL SÉPTIMO DÍA MOVIMIENTO DE REFORMA UNION ECUATORIANA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65E47F-41EB-46E9-8567-5CAD473BB3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250" y="2363021"/>
            <a:ext cx="4005419" cy="652329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DC0CC2E2-B2AE-6F54-5234-A5028AF371F9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1D4ECD46-E849-AF72-85FC-8A03C8DFEF1D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3" name="Título 1">
              <a:extLst>
                <a:ext uri="{FF2B5EF4-FFF2-40B4-BE49-F238E27FC236}">
                  <a16:creationId xmlns:a16="http://schemas.microsoft.com/office/drawing/2014/main" id="{AD9376AF-6F4A-10F4-FDAB-351C99740896}"/>
                </a:ext>
              </a:extLst>
            </p:cNvPr>
            <p:cNvSpPr txBox="1">
              <a:spLocks/>
            </p:cNvSpPr>
            <p:nvPr/>
          </p:nvSpPr>
          <p:spPr>
            <a:xfrm>
              <a:off x="3178452" y="5898766"/>
              <a:ext cx="6357324" cy="483512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62500" lnSpcReduction="2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“Hoy más que nunca, la fidelidad se aferra a la promesa” 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4FBD01A4-F0B8-5CC4-817E-E8E5033906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7722BEFD-2D2B-28F5-C78D-8CC4574A6E6C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17FB573-8C92-6E66-94A0-0694E5603B3E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608117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Mayordomía</a:t>
              </a:r>
            </a:p>
          </p:txBody>
        </p:sp>
      </p:grpSp>
      <p:sp>
        <p:nvSpPr>
          <p:cNvPr id="17" name="Título 1">
            <a:extLst>
              <a:ext uri="{FF2B5EF4-FFF2-40B4-BE49-F238E27FC236}">
                <a16:creationId xmlns:a16="http://schemas.microsoft.com/office/drawing/2014/main" id="{92AFD155-8D2E-B639-7991-31B7D92B360E}"/>
              </a:ext>
            </a:extLst>
          </p:cNvPr>
          <p:cNvSpPr txBox="1">
            <a:spLocks/>
          </p:cNvSpPr>
          <p:nvPr/>
        </p:nvSpPr>
        <p:spPr>
          <a:xfrm>
            <a:off x="3265681" y="6174186"/>
            <a:ext cx="6357324" cy="4835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1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Malaquías 3:10</a:t>
            </a:r>
            <a:endParaRPr lang="es-EC" sz="1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752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1269180</TotalTime>
  <Words>2014</Words>
  <Application>Microsoft Office PowerPoint</Application>
  <PresentationFormat>Panorámica</PresentationFormat>
  <Paragraphs>165</Paragraphs>
  <Slides>23</Slides>
  <Notes>19</Notes>
  <HiddenSlides>0</HiddenSlides>
  <MMClips>0</MMClips>
  <ScaleCrop>false</ScaleCrop>
  <HeadingPairs>
    <vt:vector size="6" baseType="variant">
      <vt:variant>
        <vt:lpstr>Fuentes usadas</vt:lpstr>
      </vt:variant>
      <vt:variant>
        <vt:i4>19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43" baseType="lpstr">
      <vt:lpstr>Actay Wide Bd</vt:lpstr>
      <vt:lpstr>ADLaM Display</vt:lpstr>
      <vt:lpstr>Arial</vt:lpstr>
      <vt:lpstr>Avenir Next LT Pro Light</vt:lpstr>
      <vt:lpstr>Bookman Old Style</vt:lpstr>
      <vt:lpstr>Bw Modelica</vt:lpstr>
      <vt:lpstr>Bw Modelica Black</vt:lpstr>
      <vt:lpstr>Bw Modelica ExtraBold</vt:lpstr>
      <vt:lpstr>BwModelica-Bold</vt:lpstr>
      <vt:lpstr>BwModelica-ExtraBold</vt:lpstr>
      <vt:lpstr>Calibri</vt:lpstr>
      <vt:lpstr>Calibri Light</vt:lpstr>
      <vt:lpstr>Candara</vt:lpstr>
      <vt:lpstr>Eras Bold ITC</vt:lpstr>
      <vt:lpstr>Eras Demi ITC</vt:lpstr>
      <vt:lpstr>Eras Medium ITC</vt:lpstr>
      <vt:lpstr>Noto Sans ExtBd</vt:lpstr>
      <vt:lpstr>Segoe UI Black</vt:lpstr>
      <vt:lpstr>Segoe UI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Verso bíblico de memoria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Roberto Solórzano;Cesia Tomalá;Carlos Bazán</dc:creator>
  <cp:lastModifiedBy>Secretaría Unión Ecuatoriana</cp:lastModifiedBy>
  <cp:revision>9960</cp:revision>
  <dcterms:created xsi:type="dcterms:W3CDTF">2017-06-02T15:34:13Z</dcterms:created>
  <dcterms:modified xsi:type="dcterms:W3CDTF">2026-04-17T15:06:54Z</dcterms:modified>
</cp:coreProperties>
</file>