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2.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3.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4.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5.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6.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7.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8.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5"/>
  </p:notesMasterIdLst>
  <p:sldIdLst>
    <p:sldId id="395" r:id="rId2"/>
    <p:sldId id="256" r:id="rId3"/>
    <p:sldId id="340" r:id="rId4"/>
    <p:sldId id="544" r:id="rId5"/>
    <p:sldId id="392" r:id="rId6"/>
    <p:sldId id="274" r:id="rId7"/>
    <p:sldId id="551" r:id="rId8"/>
    <p:sldId id="557" r:id="rId9"/>
    <p:sldId id="571" r:id="rId10"/>
    <p:sldId id="550" r:id="rId11"/>
    <p:sldId id="558" r:id="rId12"/>
    <p:sldId id="538" r:id="rId13"/>
    <p:sldId id="565" r:id="rId14"/>
    <p:sldId id="572" r:id="rId15"/>
    <p:sldId id="573" r:id="rId16"/>
    <p:sldId id="566" r:id="rId17"/>
    <p:sldId id="567" r:id="rId18"/>
    <p:sldId id="568" r:id="rId19"/>
    <p:sldId id="569" r:id="rId20"/>
    <p:sldId id="570" r:id="rId21"/>
    <p:sldId id="276" r:id="rId22"/>
    <p:sldId id="265" r:id="rId23"/>
    <p:sldId id="393" r:id="rId24"/>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ffre Castro Martinez" initials="JCM" lastIdx="4" clrIdx="0">
    <p:extLst>
      <p:ext uri="{19B8F6BF-5375-455C-9EA6-DF929625EA0E}">
        <p15:presenceInfo xmlns:p15="http://schemas.microsoft.com/office/powerpoint/2012/main" userId="096c435c7e837a1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2560"/>
    <a:srgbClr val="FF8D6D"/>
    <a:srgbClr val="FCF7F3"/>
    <a:srgbClr val="F6E1B9"/>
    <a:srgbClr val="D2C0B2"/>
    <a:srgbClr val="F8EFE6"/>
    <a:srgbClr val="F9EBCF"/>
    <a:srgbClr val="FFFFFF"/>
    <a:srgbClr val="F5EEE6"/>
    <a:srgbClr val="F1EAE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04" autoAdjust="0"/>
    <p:restoredTop sz="93725" autoAdjust="0"/>
  </p:normalViewPr>
  <p:slideViewPr>
    <p:cSldViewPr snapToGrid="0">
      <p:cViewPr varScale="1">
        <p:scale>
          <a:sx n="77" d="100"/>
          <a:sy n="77" d="100"/>
        </p:scale>
        <p:origin x="902" y="82"/>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326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100" dirty="0">
              <a:latin typeface="Bw Modelica" panose="00000600000000000000" pitchFamily="50" charset="0"/>
            </a:rPr>
            <a:t>En el tercer año del reinado del rey Belsasar, cuando el imperio babilónico estaba próximo a su caída, Daniel recibe una nueva visión profética…</a:t>
          </a:r>
          <a:endParaRPr lang="es-MX" sz="2100" dirty="0">
            <a:latin typeface="Bw Modelica" panose="00000600000000000000" pitchFamily="50" charset="0"/>
          </a:endParaRPr>
        </a:p>
      </dgm:t>
    </dgm:pt>
    <dgm:pt modelId="{547029D3-1894-4B97-9B3E-8604F299C197}" type="parTrans" cxnId="{889BAC53-2031-4826-B53E-1BFA8859E8A4}">
      <dgm:prSet/>
      <dgm:spPr/>
      <dgm:t>
        <a:bodyPr/>
        <a:lstStyle/>
        <a:p>
          <a:endParaRPr lang="es-EC" sz="2100">
            <a:latin typeface="Bw Modelica" panose="00000600000000000000" pitchFamily="50" charset="0"/>
          </a:endParaRPr>
        </a:p>
      </dgm:t>
    </dgm:pt>
    <dgm:pt modelId="{406E7E5E-BF35-41CD-BF9B-7686AD08621C}" type="sibTrans" cxnId="{889BAC53-2031-4826-B53E-1BFA8859E8A4}">
      <dgm:prSet/>
      <dgm:spPr/>
      <dgm:t>
        <a:bodyPr/>
        <a:lstStyle/>
        <a:p>
          <a:endParaRPr lang="es-EC" sz="2100">
            <a:latin typeface="Bw Modelica" panose="00000600000000000000" pitchFamily="50" charset="0"/>
          </a:endParaRPr>
        </a:p>
      </dgm:t>
    </dgm:pt>
    <dgm:pt modelId="{D803A5E4-3217-46DD-8229-A3B19F0464D7}">
      <dgm:prSet phldrT="[Texto]" custT="1"/>
      <dgm:spPr/>
      <dgm:t>
        <a:bodyPr/>
        <a:lstStyle/>
        <a:p>
          <a:r>
            <a:rPr lang="es-ES" sz="2100" dirty="0">
              <a:latin typeface="Bw Modelica" panose="00000600000000000000" pitchFamily="50" charset="0"/>
            </a:rPr>
            <a:t>…en esta visión, el profeta se ve a sí mismo en la ciudad de Susa (capital del reino), junto al río Ulai, y allí contempla un escenario simbólico.</a:t>
          </a:r>
          <a:endParaRPr lang="es-MX" sz="2100" dirty="0">
            <a:latin typeface="Bw Modelica" panose="00000600000000000000" pitchFamily="50" charset="0"/>
          </a:endParaRPr>
        </a:p>
      </dgm:t>
    </dgm:pt>
    <dgm:pt modelId="{2E193F1C-9470-44DA-8CC6-8126117A15E9}" type="parTrans" cxnId="{89801891-3AD3-432E-BED4-D621747AE5C8}">
      <dgm:prSet/>
      <dgm:spPr/>
      <dgm:t>
        <a:bodyPr/>
        <a:lstStyle/>
        <a:p>
          <a:endParaRPr lang="es-EC" sz="2100">
            <a:latin typeface="Bw Modelica" panose="00000600000000000000" pitchFamily="50" charset="0"/>
          </a:endParaRPr>
        </a:p>
      </dgm:t>
    </dgm:pt>
    <dgm:pt modelId="{8054A7A7-2C65-4232-A11B-5224673DBAD0}" type="sibTrans" cxnId="{89801891-3AD3-432E-BED4-D621747AE5C8}">
      <dgm:prSet/>
      <dgm:spPr/>
      <dgm:t>
        <a:bodyPr/>
        <a:lstStyle/>
        <a:p>
          <a:endParaRPr lang="es-EC" sz="2100">
            <a:latin typeface="Bw Modelica" panose="00000600000000000000" pitchFamily="50" charset="0"/>
          </a:endParaRPr>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7778" custScaleY="43229">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2" custScaleX="277778" custScaleY="46043">
        <dgm:presLayoutVars>
          <dgm:chMax val="1"/>
          <dgm:bulletEnabled val="1"/>
        </dgm:presLayoutVars>
      </dgm:prSet>
      <dgm:spPr>
        <a:prstGeom prst="rect">
          <a:avLst/>
        </a:prstGeom>
      </dgm:spPr>
    </dgm:pt>
  </dgm:ptLst>
  <dgm:cxnLst>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963744F-44FA-4AA7-B713-253116F74FF6}" type="doc">
      <dgm:prSet loTypeId="urn:microsoft.com/office/officeart/2009/3/layout/StepUpProcess" loCatId="process" qsTypeId="urn:microsoft.com/office/officeart/2005/8/quickstyle/simple1" qsCatId="simple" csTypeId="urn:microsoft.com/office/officeart/2005/8/colors/accent0_3" csCatId="mainScheme" phldr="1"/>
      <dgm:spPr/>
      <dgm:t>
        <a:bodyPr/>
        <a:lstStyle/>
        <a:p>
          <a:endParaRPr lang="es-EC"/>
        </a:p>
      </dgm:t>
    </dgm:pt>
    <dgm:pt modelId="{2207E8EC-7452-44A5-B758-2AA6FB3B24BD}">
      <dgm:prSet phldrT="[Texto]" custT="1"/>
      <dgm:spPr/>
      <dgm:t>
        <a:bodyPr/>
        <a:lstStyle/>
        <a:p>
          <a:r>
            <a:rPr lang="es-ES" sz="2200" dirty="0">
              <a:latin typeface="Bw Modelica" panose="00000600000000000000" pitchFamily="50" charset="0"/>
            </a:rPr>
            <a:t>Esta bestia o carnero tenía dos cuernos, uno más alto que el otro, su comportamiento era agresivo y expansivo…</a:t>
          </a:r>
          <a:endParaRPr lang="es-EC" sz="2200" dirty="0">
            <a:latin typeface="Bw Modelica" panose="00000600000000000000" pitchFamily="50" charset="0"/>
          </a:endParaRPr>
        </a:p>
      </dgm:t>
    </dgm:pt>
    <dgm:pt modelId="{B41E1309-0BCD-4658-954B-C984A4A47EED}" type="parTrans" cxnId="{BDCBD7BF-496C-4698-AE2F-8EB677711691}">
      <dgm:prSet/>
      <dgm:spPr/>
      <dgm:t>
        <a:bodyPr/>
        <a:lstStyle/>
        <a:p>
          <a:endParaRPr lang="es-EC" sz="2200">
            <a:latin typeface="Bw Modelica" panose="00000600000000000000" pitchFamily="50" charset="0"/>
          </a:endParaRPr>
        </a:p>
      </dgm:t>
    </dgm:pt>
    <dgm:pt modelId="{F6E021B4-3A9E-48BE-AE47-E3DF044AD1E8}" type="sibTrans" cxnId="{BDCBD7BF-496C-4698-AE2F-8EB677711691}">
      <dgm:prSet/>
      <dgm:spPr/>
      <dgm:t>
        <a:bodyPr/>
        <a:lstStyle/>
        <a:p>
          <a:endParaRPr lang="es-EC" sz="2200">
            <a:latin typeface="Bw Modelica" panose="00000600000000000000" pitchFamily="50" charset="0"/>
          </a:endParaRPr>
        </a:p>
      </dgm:t>
    </dgm:pt>
    <dgm:pt modelId="{706CBA65-379F-4305-A415-0DD27115644E}">
      <dgm:prSet phldrT="[Texto]" custT="1"/>
      <dgm:spPr/>
      <dgm:t>
        <a:bodyPr/>
        <a:lstStyle/>
        <a:p>
          <a:r>
            <a:rPr lang="es-ES" sz="2200" dirty="0">
              <a:latin typeface="Bw Modelica" panose="00000600000000000000" pitchFamily="50" charset="0"/>
            </a:rPr>
            <a:t>…embestía hacia el occidente, el norte y el sur, sin que ningún poder pudiera resistirlo…</a:t>
          </a:r>
          <a:endParaRPr lang="es-EC" sz="2200" dirty="0">
            <a:latin typeface="Bw Modelica" panose="00000600000000000000" pitchFamily="50" charset="0"/>
          </a:endParaRPr>
        </a:p>
      </dgm:t>
    </dgm:pt>
    <dgm:pt modelId="{E7CDF2B7-8F21-458E-8C72-7B9CA4701C7A}" type="parTrans" cxnId="{629018BB-D0B8-4029-B810-66F4886DCD9B}">
      <dgm:prSet/>
      <dgm:spPr/>
      <dgm:t>
        <a:bodyPr/>
        <a:lstStyle/>
        <a:p>
          <a:endParaRPr lang="es-EC" sz="2200">
            <a:latin typeface="Bw Modelica" panose="00000600000000000000" pitchFamily="50" charset="0"/>
          </a:endParaRPr>
        </a:p>
      </dgm:t>
    </dgm:pt>
    <dgm:pt modelId="{64C92390-3A8E-4313-B6BF-37469A7D8226}" type="sibTrans" cxnId="{629018BB-D0B8-4029-B810-66F4886DCD9B}">
      <dgm:prSet/>
      <dgm:spPr/>
      <dgm:t>
        <a:bodyPr/>
        <a:lstStyle/>
        <a:p>
          <a:endParaRPr lang="es-EC" sz="2200">
            <a:latin typeface="Bw Modelica" panose="00000600000000000000" pitchFamily="50" charset="0"/>
          </a:endParaRPr>
        </a:p>
      </dgm:t>
    </dgm:pt>
    <dgm:pt modelId="{B62DE290-6D0B-405F-BBE5-1E08B84316AA}">
      <dgm:prSet phldrT="[Texto]" custT="1"/>
      <dgm:spPr/>
      <dgm:t>
        <a:bodyPr/>
        <a:lstStyle/>
        <a:p>
          <a:r>
            <a:rPr lang="es-ES" sz="2200" dirty="0">
              <a:latin typeface="Bw Modelica" panose="00000600000000000000" pitchFamily="50" charset="0"/>
            </a:rPr>
            <a:t>…hacía conforme a su voluntad y se engrandecía.</a:t>
          </a:r>
          <a:endParaRPr lang="es-EC" sz="2200" dirty="0">
            <a:latin typeface="Bw Modelica" panose="00000600000000000000" pitchFamily="50" charset="0"/>
          </a:endParaRPr>
        </a:p>
      </dgm:t>
    </dgm:pt>
    <dgm:pt modelId="{2DAA03B9-1A05-4717-8791-86FFC2EA8F20}" type="parTrans" cxnId="{5D4A4EA5-B1ED-4D1A-AAAE-3D408B03E96C}">
      <dgm:prSet/>
      <dgm:spPr/>
      <dgm:t>
        <a:bodyPr/>
        <a:lstStyle/>
        <a:p>
          <a:endParaRPr lang="es-EC" sz="2200">
            <a:latin typeface="Bw Modelica" panose="00000600000000000000" pitchFamily="50" charset="0"/>
          </a:endParaRPr>
        </a:p>
      </dgm:t>
    </dgm:pt>
    <dgm:pt modelId="{C83DEC1C-D66A-4C81-BE7E-EF7D6BE475F8}" type="sibTrans" cxnId="{5D4A4EA5-B1ED-4D1A-AAAE-3D408B03E96C}">
      <dgm:prSet/>
      <dgm:spPr/>
      <dgm:t>
        <a:bodyPr/>
        <a:lstStyle/>
        <a:p>
          <a:endParaRPr lang="es-EC" sz="2200">
            <a:latin typeface="Bw Modelica" panose="00000600000000000000" pitchFamily="50" charset="0"/>
          </a:endParaRPr>
        </a:p>
      </dgm:t>
    </dgm:pt>
    <dgm:pt modelId="{BAE0AB2B-4781-4F89-AC39-42C4DD3C59C7}" type="pres">
      <dgm:prSet presAssocID="{2963744F-44FA-4AA7-B713-253116F74FF6}" presName="rootnode" presStyleCnt="0">
        <dgm:presLayoutVars>
          <dgm:chMax/>
          <dgm:chPref/>
          <dgm:dir/>
          <dgm:animLvl val="lvl"/>
        </dgm:presLayoutVars>
      </dgm:prSet>
      <dgm:spPr/>
    </dgm:pt>
    <dgm:pt modelId="{EF4EDBAA-C49E-486C-A3B7-BA4E6840C107}" type="pres">
      <dgm:prSet presAssocID="{2207E8EC-7452-44A5-B758-2AA6FB3B24BD}" presName="composite" presStyleCnt="0"/>
      <dgm:spPr/>
    </dgm:pt>
    <dgm:pt modelId="{A39DE870-C4A4-40CC-8FFA-A5E73319A85A}" type="pres">
      <dgm:prSet presAssocID="{2207E8EC-7452-44A5-B758-2AA6FB3B24BD}" presName="LShape" presStyleLbl="alignNode1" presStyleIdx="0" presStyleCnt="5"/>
      <dgm:spPr/>
    </dgm:pt>
    <dgm:pt modelId="{A5B0C125-D2BA-41B2-BD52-0BE82A9F0D78}" type="pres">
      <dgm:prSet presAssocID="{2207E8EC-7452-44A5-B758-2AA6FB3B24BD}" presName="ParentText" presStyleLbl="revTx" presStyleIdx="0" presStyleCnt="3" custScaleX="103910">
        <dgm:presLayoutVars>
          <dgm:chMax val="0"/>
          <dgm:chPref val="0"/>
          <dgm:bulletEnabled val="1"/>
        </dgm:presLayoutVars>
      </dgm:prSet>
      <dgm:spPr/>
    </dgm:pt>
    <dgm:pt modelId="{D30251BF-E146-4714-8ADD-AB9C49658E3F}" type="pres">
      <dgm:prSet presAssocID="{2207E8EC-7452-44A5-B758-2AA6FB3B24BD}" presName="Triangle" presStyleLbl="alignNode1" presStyleIdx="1" presStyleCnt="5"/>
      <dgm:spPr/>
    </dgm:pt>
    <dgm:pt modelId="{6B38C678-63AD-4449-A731-EF5D0F3481B3}" type="pres">
      <dgm:prSet presAssocID="{F6E021B4-3A9E-48BE-AE47-E3DF044AD1E8}" presName="sibTrans" presStyleCnt="0"/>
      <dgm:spPr/>
    </dgm:pt>
    <dgm:pt modelId="{F6FEB8E7-1A17-4E1D-A39D-77630E6823A0}" type="pres">
      <dgm:prSet presAssocID="{F6E021B4-3A9E-48BE-AE47-E3DF044AD1E8}" presName="space" presStyleCnt="0"/>
      <dgm:spPr/>
    </dgm:pt>
    <dgm:pt modelId="{0F124283-6FBD-4B15-A5D0-2760588B46EF}" type="pres">
      <dgm:prSet presAssocID="{706CBA65-379F-4305-A415-0DD27115644E}" presName="composite" presStyleCnt="0"/>
      <dgm:spPr/>
    </dgm:pt>
    <dgm:pt modelId="{3554C780-8C8B-4DE2-A31A-BEC7E1123812}" type="pres">
      <dgm:prSet presAssocID="{706CBA65-379F-4305-A415-0DD27115644E}" presName="LShape" presStyleLbl="alignNode1" presStyleIdx="2" presStyleCnt="5"/>
      <dgm:spPr/>
    </dgm:pt>
    <dgm:pt modelId="{080613E4-09C5-4975-840E-003BE5153AE2}" type="pres">
      <dgm:prSet presAssocID="{706CBA65-379F-4305-A415-0DD27115644E}" presName="ParentText" presStyleLbl="revTx" presStyleIdx="1" presStyleCnt="3">
        <dgm:presLayoutVars>
          <dgm:chMax val="0"/>
          <dgm:chPref val="0"/>
          <dgm:bulletEnabled val="1"/>
        </dgm:presLayoutVars>
      </dgm:prSet>
      <dgm:spPr/>
    </dgm:pt>
    <dgm:pt modelId="{2A50227A-F735-4609-B3F5-8718DCE47F43}" type="pres">
      <dgm:prSet presAssocID="{706CBA65-379F-4305-A415-0DD27115644E}" presName="Triangle" presStyleLbl="alignNode1" presStyleIdx="3" presStyleCnt="5"/>
      <dgm:spPr/>
    </dgm:pt>
    <dgm:pt modelId="{72957495-B5BB-4511-BCF9-B6132B4E2F8D}" type="pres">
      <dgm:prSet presAssocID="{64C92390-3A8E-4313-B6BF-37469A7D8226}" presName="sibTrans" presStyleCnt="0"/>
      <dgm:spPr/>
    </dgm:pt>
    <dgm:pt modelId="{DFEEF5A4-0445-4204-A3EE-70E446274B7F}" type="pres">
      <dgm:prSet presAssocID="{64C92390-3A8E-4313-B6BF-37469A7D8226}" presName="space" presStyleCnt="0"/>
      <dgm:spPr/>
    </dgm:pt>
    <dgm:pt modelId="{C53372BE-4A5E-4E72-BEAB-6C427669CD43}" type="pres">
      <dgm:prSet presAssocID="{B62DE290-6D0B-405F-BBE5-1E08B84316AA}" presName="composite" presStyleCnt="0"/>
      <dgm:spPr/>
    </dgm:pt>
    <dgm:pt modelId="{CEA9EECC-FE79-4522-BF8E-F656B31E077E}" type="pres">
      <dgm:prSet presAssocID="{B62DE290-6D0B-405F-BBE5-1E08B84316AA}" presName="LShape" presStyleLbl="alignNode1" presStyleIdx="4" presStyleCnt="5"/>
      <dgm:spPr/>
    </dgm:pt>
    <dgm:pt modelId="{8E172645-912F-4F9E-8B38-E2258D43F631}" type="pres">
      <dgm:prSet presAssocID="{B62DE290-6D0B-405F-BBE5-1E08B84316AA}" presName="ParentText" presStyleLbl="revTx" presStyleIdx="2" presStyleCnt="3">
        <dgm:presLayoutVars>
          <dgm:chMax val="0"/>
          <dgm:chPref val="0"/>
          <dgm:bulletEnabled val="1"/>
        </dgm:presLayoutVars>
      </dgm:prSet>
      <dgm:spPr/>
    </dgm:pt>
  </dgm:ptLst>
  <dgm:cxnLst>
    <dgm:cxn modelId="{9F958C50-A7ED-4494-999C-73CD83AFC729}" type="presOf" srcId="{B62DE290-6D0B-405F-BBE5-1E08B84316AA}" destId="{8E172645-912F-4F9E-8B38-E2258D43F631}" srcOrd="0" destOrd="0" presId="urn:microsoft.com/office/officeart/2009/3/layout/StepUpProcess"/>
    <dgm:cxn modelId="{7A77DA73-AFF5-4353-9D7D-793F09656F0D}" type="presOf" srcId="{2963744F-44FA-4AA7-B713-253116F74FF6}" destId="{BAE0AB2B-4781-4F89-AC39-42C4DD3C59C7}" srcOrd="0" destOrd="0" presId="urn:microsoft.com/office/officeart/2009/3/layout/StepUpProcess"/>
    <dgm:cxn modelId="{96FCDD7D-40A8-45D3-B7FC-5200949FE95D}" type="presOf" srcId="{706CBA65-379F-4305-A415-0DD27115644E}" destId="{080613E4-09C5-4975-840E-003BE5153AE2}" srcOrd="0" destOrd="0" presId="urn:microsoft.com/office/officeart/2009/3/layout/StepUpProcess"/>
    <dgm:cxn modelId="{5D4A4EA5-B1ED-4D1A-AAAE-3D408B03E96C}" srcId="{2963744F-44FA-4AA7-B713-253116F74FF6}" destId="{B62DE290-6D0B-405F-BBE5-1E08B84316AA}" srcOrd="2" destOrd="0" parTransId="{2DAA03B9-1A05-4717-8791-86FFC2EA8F20}" sibTransId="{C83DEC1C-D66A-4C81-BE7E-EF7D6BE475F8}"/>
    <dgm:cxn modelId="{629018BB-D0B8-4029-B810-66F4886DCD9B}" srcId="{2963744F-44FA-4AA7-B713-253116F74FF6}" destId="{706CBA65-379F-4305-A415-0DD27115644E}" srcOrd="1" destOrd="0" parTransId="{E7CDF2B7-8F21-458E-8C72-7B9CA4701C7A}" sibTransId="{64C92390-3A8E-4313-B6BF-37469A7D8226}"/>
    <dgm:cxn modelId="{BDCBD7BF-496C-4698-AE2F-8EB677711691}" srcId="{2963744F-44FA-4AA7-B713-253116F74FF6}" destId="{2207E8EC-7452-44A5-B758-2AA6FB3B24BD}" srcOrd="0" destOrd="0" parTransId="{B41E1309-0BCD-4658-954B-C984A4A47EED}" sibTransId="{F6E021B4-3A9E-48BE-AE47-E3DF044AD1E8}"/>
    <dgm:cxn modelId="{045C18D8-CCE8-4F04-8ED1-3645245D5E0C}" type="presOf" srcId="{2207E8EC-7452-44A5-B758-2AA6FB3B24BD}" destId="{A5B0C125-D2BA-41B2-BD52-0BE82A9F0D78}" srcOrd="0" destOrd="0" presId="urn:microsoft.com/office/officeart/2009/3/layout/StepUpProcess"/>
    <dgm:cxn modelId="{EE7ACEB4-D741-4B25-B0CE-7CE9F2C7EF71}" type="presParOf" srcId="{BAE0AB2B-4781-4F89-AC39-42C4DD3C59C7}" destId="{EF4EDBAA-C49E-486C-A3B7-BA4E6840C107}" srcOrd="0" destOrd="0" presId="urn:microsoft.com/office/officeart/2009/3/layout/StepUpProcess"/>
    <dgm:cxn modelId="{3EA85741-B78F-4A92-B828-981CC1027658}" type="presParOf" srcId="{EF4EDBAA-C49E-486C-A3B7-BA4E6840C107}" destId="{A39DE870-C4A4-40CC-8FFA-A5E73319A85A}" srcOrd="0" destOrd="0" presId="urn:microsoft.com/office/officeart/2009/3/layout/StepUpProcess"/>
    <dgm:cxn modelId="{8A25954E-B3B7-40ED-9D05-C598CE771454}" type="presParOf" srcId="{EF4EDBAA-C49E-486C-A3B7-BA4E6840C107}" destId="{A5B0C125-D2BA-41B2-BD52-0BE82A9F0D78}" srcOrd="1" destOrd="0" presId="urn:microsoft.com/office/officeart/2009/3/layout/StepUpProcess"/>
    <dgm:cxn modelId="{36D56AE8-D7E6-47AB-A782-8764B95A004B}" type="presParOf" srcId="{EF4EDBAA-C49E-486C-A3B7-BA4E6840C107}" destId="{D30251BF-E146-4714-8ADD-AB9C49658E3F}" srcOrd="2" destOrd="0" presId="urn:microsoft.com/office/officeart/2009/3/layout/StepUpProcess"/>
    <dgm:cxn modelId="{772D32A3-1FB3-4B86-9C47-D0008A018363}" type="presParOf" srcId="{BAE0AB2B-4781-4F89-AC39-42C4DD3C59C7}" destId="{6B38C678-63AD-4449-A731-EF5D0F3481B3}" srcOrd="1" destOrd="0" presId="urn:microsoft.com/office/officeart/2009/3/layout/StepUpProcess"/>
    <dgm:cxn modelId="{033A43BD-F0BA-4571-AAD1-A3167DF93779}" type="presParOf" srcId="{6B38C678-63AD-4449-A731-EF5D0F3481B3}" destId="{F6FEB8E7-1A17-4E1D-A39D-77630E6823A0}" srcOrd="0" destOrd="0" presId="urn:microsoft.com/office/officeart/2009/3/layout/StepUpProcess"/>
    <dgm:cxn modelId="{FA28AE1A-E996-4AF9-941F-68666408861D}" type="presParOf" srcId="{BAE0AB2B-4781-4F89-AC39-42C4DD3C59C7}" destId="{0F124283-6FBD-4B15-A5D0-2760588B46EF}" srcOrd="2" destOrd="0" presId="urn:microsoft.com/office/officeart/2009/3/layout/StepUpProcess"/>
    <dgm:cxn modelId="{94B875D2-0438-4C36-B427-A7B54603CE07}" type="presParOf" srcId="{0F124283-6FBD-4B15-A5D0-2760588B46EF}" destId="{3554C780-8C8B-4DE2-A31A-BEC7E1123812}" srcOrd="0" destOrd="0" presId="urn:microsoft.com/office/officeart/2009/3/layout/StepUpProcess"/>
    <dgm:cxn modelId="{CAA13D43-D9C6-4F43-943A-1A0B1C564DDD}" type="presParOf" srcId="{0F124283-6FBD-4B15-A5D0-2760588B46EF}" destId="{080613E4-09C5-4975-840E-003BE5153AE2}" srcOrd="1" destOrd="0" presId="urn:microsoft.com/office/officeart/2009/3/layout/StepUpProcess"/>
    <dgm:cxn modelId="{17F847AB-1E75-475E-8BD0-1E22CCE59A96}" type="presParOf" srcId="{0F124283-6FBD-4B15-A5D0-2760588B46EF}" destId="{2A50227A-F735-4609-B3F5-8718DCE47F43}" srcOrd="2" destOrd="0" presId="urn:microsoft.com/office/officeart/2009/3/layout/StepUpProcess"/>
    <dgm:cxn modelId="{35802B83-242B-457E-9F88-83DED281F87E}" type="presParOf" srcId="{BAE0AB2B-4781-4F89-AC39-42C4DD3C59C7}" destId="{72957495-B5BB-4511-BCF9-B6132B4E2F8D}" srcOrd="3" destOrd="0" presId="urn:microsoft.com/office/officeart/2009/3/layout/StepUpProcess"/>
    <dgm:cxn modelId="{9F1D7CD9-11EB-4772-9175-B48A0AE74122}" type="presParOf" srcId="{72957495-B5BB-4511-BCF9-B6132B4E2F8D}" destId="{DFEEF5A4-0445-4204-A3EE-70E446274B7F}" srcOrd="0" destOrd="0" presId="urn:microsoft.com/office/officeart/2009/3/layout/StepUpProcess"/>
    <dgm:cxn modelId="{459D12A8-2939-4FAF-9BEB-3F3C3F935AFC}" type="presParOf" srcId="{BAE0AB2B-4781-4F89-AC39-42C4DD3C59C7}" destId="{C53372BE-4A5E-4E72-BEAB-6C427669CD43}" srcOrd="4" destOrd="0" presId="urn:microsoft.com/office/officeart/2009/3/layout/StepUpProcess"/>
    <dgm:cxn modelId="{B9A31012-1272-4A02-8970-87512E71F1E2}" type="presParOf" srcId="{C53372BE-4A5E-4E72-BEAB-6C427669CD43}" destId="{CEA9EECC-FE79-4522-BF8E-F656B31E077E}" srcOrd="0" destOrd="0" presId="urn:microsoft.com/office/officeart/2009/3/layout/StepUpProcess"/>
    <dgm:cxn modelId="{71E9A797-EBE3-417F-9335-F5D41C9AC524}" type="presParOf" srcId="{C53372BE-4A5E-4E72-BEAB-6C427669CD43}" destId="{8E172645-912F-4F9E-8B38-E2258D43F631}" srcOrd="1" destOrd="0" presId="urn:microsoft.com/office/officeart/2009/3/layout/StepUp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289BEEF-E05F-4763-872E-84E994A3FDE8}" type="doc">
      <dgm:prSet loTypeId="urn:microsoft.com/office/officeart/2005/8/layout/process4" loCatId="process" qsTypeId="urn:microsoft.com/office/officeart/2005/8/quickstyle/simple1" qsCatId="simple" csTypeId="urn:microsoft.com/office/officeart/2005/8/colors/accent0_3" csCatId="mainScheme" phldr="1"/>
      <dgm:spPr/>
      <dgm:t>
        <a:bodyPr/>
        <a:lstStyle/>
        <a:p>
          <a:endParaRPr lang="es-EC"/>
        </a:p>
      </dgm:t>
    </dgm:pt>
    <dgm:pt modelId="{B015E88C-6AA3-4701-9B31-130313CB4595}">
      <dgm:prSet phldrT="[Texto]" custT="1"/>
      <dgm:spPr/>
      <dgm:t>
        <a:bodyPr/>
        <a:lstStyle/>
        <a:p>
          <a:r>
            <a:rPr lang="es-ES" sz="2200" dirty="0">
              <a:latin typeface="Bw Modelica" panose="00000600000000000000" pitchFamily="50" charset="0"/>
            </a:rPr>
            <a:t>El ángel explicó a Daniel que el carnero de la visión representaba a los reyes de Media y Persia, mostrando el imperio medo-persa como la segunda potencia mundial profetizada…</a:t>
          </a:r>
          <a:endParaRPr lang="es-MX" sz="2200" dirty="0">
            <a:latin typeface="Bw Modelica" panose="00000600000000000000" pitchFamily="50" charset="0"/>
          </a:endParaRPr>
        </a:p>
      </dgm:t>
    </dgm:pt>
    <dgm:pt modelId="{48A293BD-7846-43A7-869B-48E64C3EF732}" type="parTrans" cxnId="{984FC748-11AF-4D32-8831-33CC413CF547}">
      <dgm:prSet/>
      <dgm:spPr/>
      <dgm:t>
        <a:bodyPr/>
        <a:lstStyle/>
        <a:p>
          <a:endParaRPr lang="es-EC" sz="2200">
            <a:latin typeface="Bw Modelica" panose="00000600000000000000" pitchFamily="50" charset="0"/>
          </a:endParaRPr>
        </a:p>
      </dgm:t>
    </dgm:pt>
    <dgm:pt modelId="{DD07D94D-08E0-49C9-8686-4F74BEB924C8}" type="sibTrans" cxnId="{984FC748-11AF-4D32-8831-33CC413CF547}">
      <dgm:prSet/>
      <dgm:spPr/>
      <dgm:t>
        <a:bodyPr/>
        <a:lstStyle/>
        <a:p>
          <a:endParaRPr lang="es-EC" sz="2200">
            <a:latin typeface="Bw Modelica" panose="00000600000000000000" pitchFamily="50" charset="0"/>
          </a:endParaRPr>
        </a:p>
      </dgm:t>
    </dgm:pt>
    <dgm:pt modelId="{BE85463C-2CC5-4D93-97AE-BD01D6BBFA82}">
      <dgm:prSet phldrT="[Texto]" custT="1"/>
      <dgm:spPr/>
      <dgm:t>
        <a:bodyPr/>
        <a:lstStyle/>
        <a:p>
          <a:r>
            <a:rPr lang="es-ES" sz="2200" dirty="0">
              <a:latin typeface="Bw Modelica" panose="00000600000000000000" pitchFamily="50" charset="0"/>
            </a:rPr>
            <a:t>…este mensaje nos recuerda que los poderes humanos, por grandes y estables que parezcan, son temporales y están bajo el control de Dios, por eso nuestra confianza debe afianzarse en Dios, quien permanece para siempre.</a:t>
          </a:r>
          <a:endParaRPr lang="es-EC" sz="2200" dirty="0">
            <a:latin typeface="Bw Modelica" panose="00000600000000000000" pitchFamily="50" charset="0"/>
          </a:endParaRPr>
        </a:p>
      </dgm:t>
    </dgm:pt>
    <dgm:pt modelId="{89E59B57-FE6E-45FF-8B3C-A2C2C251FEDF}" type="sibTrans" cxnId="{FFF9CE9C-0FEC-4104-A228-8E4AFD092C8B}">
      <dgm:prSet/>
      <dgm:spPr/>
      <dgm:t>
        <a:bodyPr/>
        <a:lstStyle/>
        <a:p>
          <a:endParaRPr lang="es-EC" sz="2200">
            <a:latin typeface="Bw Modelica" panose="00000600000000000000" pitchFamily="50" charset="0"/>
          </a:endParaRPr>
        </a:p>
      </dgm:t>
    </dgm:pt>
    <dgm:pt modelId="{FD3D4893-9BD4-46A4-B0D4-082A8F12C4E1}" type="parTrans" cxnId="{FFF9CE9C-0FEC-4104-A228-8E4AFD092C8B}">
      <dgm:prSet/>
      <dgm:spPr/>
      <dgm:t>
        <a:bodyPr/>
        <a:lstStyle/>
        <a:p>
          <a:endParaRPr lang="es-EC" sz="2200">
            <a:latin typeface="Bw Modelica" panose="00000600000000000000" pitchFamily="50" charset="0"/>
          </a:endParaRPr>
        </a:p>
      </dgm:t>
    </dgm:pt>
    <dgm:pt modelId="{2B7FF8AF-14BD-4327-8786-242039EF62B1}" type="pres">
      <dgm:prSet presAssocID="{C289BEEF-E05F-4763-872E-84E994A3FDE8}" presName="Name0" presStyleCnt="0">
        <dgm:presLayoutVars>
          <dgm:dir/>
          <dgm:animLvl val="lvl"/>
          <dgm:resizeHandles val="exact"/>
        </dgm:presLayoutVars>
      </dgm:prSet>
      <dgm:spPr/>
    </dgm:pt>
    <dgm:pt modelId="{BBBD7528-98DF-44D9-89CD-6BA262865B3C}" type="pres">
      <dgm:prSet presAssocID="{BE85463C-2CC5-4D93-97AE-BD01D6BBFA82}" presName="boxAndChildren" presStyleCnt="0"/>
      <dgm:spPr/>
    </dgm:pt>
    <dgm:pt modelId="{64406F9E-8032-48B2-A5A9-66A0B019D8AB}" type="pres">
      <dgm:prSet presAssocID="{BE85463C-2CC5-4D93-97AE-BD01D6BBFA82}" presName="parentTextBox" presStyleLbl="node1" presStyleIdx="0" presStyleCnt="2" custScaleY="40408"/>
      <dgm:spPr/>
    </dgm:pt>
    <dgm:pt modelId="{5A8D3F90-6FDC-41D8-92F3-A5AC4A8307DC}" type="pres">
      <dgm:prSet presAssocID="{DD07D94D-08E0-49C9-8686-4F74BEB924C8}" presName="sp" presStyleCnt="0"/>
      <dgm:spPr/>
    </dgm:pt>
    <dgm:pt modelId="{6824061E-DAED-424C-872E-7CECA35A9E4C}" type="pres">
      <dgm:prSet presAssocID="{B015E88C-6AA3-4701-9B31-130313CB4595}" presName="arrowAndChildren" presStyleCnt="0"/>
      <dgm:spPr/>
    </dgm:pt>
    <dgm:pt modelId="{EB05ED16-170E-4ABA-A9FC-1E534D3C8009}" type="pres">
      <dgm:prSet presAssocID="{B015E88C-6AA3-4701-9B31-130313CB4595}" presName="parentTextArrow" presStyleLbl="node1" presStyleIdx="1" presStyleCnt="2" custScaleY="39116"/>
      <dgm:spPr/>
    </dgm:pt>
  </dgm:ptLst>
  <dgm:cxnLst>
    <dgm:cxn modelId="{67D61328-F686-4704-A2BB-CCB64D06A9C8}" type="presOf" srcId="{BE85463C-2CC5-4D93-97AE-BD01D6BBFA82}" destId="{64406F9E-8032-48B2-A5A9-66A0B019D8AB}" srcOrd="0" destOrd="0" presId="urn:microsoft.com/office/officeart/2005/8/layout/process4"/>
    <dgm:cxn modelId="{EE23702F-F1C2-4138-BD53-074EB5184575}" type="presOf" srcId="{C289BEEF-E05F-4763-872E-84E994A3FDE8}" destId="{2B7FF8AF-14BD-4327-8786-242039EF62B1}" srcOrd="0" destOrd="0" presId="urn:microsoft.com/office/officeart/2005/8/layout/process4"/>
    <dgm:cxn modelId="{984FC748-11AF-4D32-8831-33CC413CF547}" srcId="{C289BEEF-E05F-4763-872E-84E994A3FDE8}" destId="{B015E88C-6AA3-4701-9B31-130313CB4595}" srcOrd="0" destOrd="0" parTransId="{48A293BD-7846-43A7-869B-48E64C3EF732}" sibTransId="{DD07D94D-08E0-49C9-8686-4F74BEB924C8}"/>
    <dgm:cxn modelId="{FFF9CE9C-0FEC-4104-A228-8E4AFD092C8B}" srcId="{C289BEEF-E05F-4763-872E-84E994A3FDE8}" destId="{BE85463C-2CC5-4D93-97AE-BD01D6BBFA82}" srcOrd="1" destOrd="0" parTransId="{FD3D4893-9BD4-46A4-B0D4-082A8F12C4E1}" sibTransId="{89E59B57-FE6E-45FF-8B3C-A2C2C251FEDF}"/>
    <dgm:cxn modelId="{A5CB019F-7ABC-448B-A9DA-815D14702D58}" type="presOf" srcId="{B015E88C-6AA3-4701-9B31-130313CB4595}" destId="{EB05ED16-170E-4ABA-A9FC-1E534D3C8009}" srcOrd="0" destOrd="0" presId="urn:microsoft.com/office/officeart/2005/8/layout/process4"/>
    <dgm:cxn modelId="{EBA04516-FEEE-4203-9ACC-11221D922591}" type="presParOf" srcId="{2B7FF8AF-14BD-4327-8786-242039EF62B1}" destId="{BBBD7528-98DF-44D9-89CD-6BA262865B3C}" srcOrd="0" destOrd="0" presId="urn:microsoft.com/office/officeart/2005/8/layout/process4"/>
    <dgm:cxn modelId="{3ACA28B8-01B9-4F30-AFA4-3101C77CCA88}" type="presParOf" srcId="{BBBD7528-98DF-44D9-89CD-6BA262865B3C}" destId="{64406F9E-8032-48B2-A5A9-66A0B019D8AB}" srcOrd="0" destOrd="0" presId="urn:microsoft.com/office/officeart/2005/8/layout/process4"/>
    <dgm:cxn modelId="{2CDC2372-2F75-46D1-9B8D-B5597F7D3AD0}" type="presParOf" srcId="{2B7FF8AF-14BD-4327-8786-242039EF62B1}" destId="{5A8D3F90-6FDC-41D8-92F3-A5AC4A8307DC}" srcOrd="1" destOrd="0" presId="urn:microsoft.com/office/officeart/2005/8/layout/process4"/>
    <dgm:cxn modelId="{0E428FCA-6110-44A3-8439-5A9017BD5DA6}" type="presParOf" srcId="{2B7FF8AF-14BD-4327-8786-242039EF62B1}" destId="{6824061E-DAED-424C-872E-7CECA35A9E4C}" srcOrd="2" destOrd="0" presId="urn:microsoft.com/office/officeart/2005/8/layout/process4"/>
    <dgm:cxn modelId="{B6A26D37-C7A4-4E6E-9848-F1C8168844D7}" type="presParOf" srcId="{6824061E-DAED-424C-872E-7CECA35A9E4C}" destId="{EB05ED16-170E-4ABA-A9FC-1E534D3C8009}" srcOrd="0" destOrd="0" presId="urn:microsoft.com/office/officeart/2005/8/layout/process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91212D3-8692-44EA-A6F9-BD81A49A4C3E}" type="doc">
      <dgm:prSet loTypeId="urn:microsoft.com/office/officeart/2005/8/layout/list1" loCatId="list" qsTypeId="urn:microsoft.com/office/officeart/2005/8/quickstyle/simple1" qsCatId="simple" csTypeId="urn:microsoft.com/office/officeart/2005/8/colors/accent0_3" csCatId="mainScheme" phldr="1"/>
      <dgm:spPr/>
      <dgm:t>
        <a:bodyPr/>
        <a:lstStyle/>
        <a:p>
          <a:endParaRPr lang="es-MX"/>
        </a:p>
      </dgm:t>
    </dgm:pt>
    <dgm:pt modelId="{DC7F6EB6-565A-435A-897E-C24245AA8816}">
      <dgm:prSet phldrT="[Texto]" phldr="0" custT="1"/>
      <dgm:spPr/>
      <dgm:t>
        <a:bodyPr/>
        <a:lstStyle/>
        <a:p>
          <a:pPr algn="ctr"/>
          <a:r>
            <a:rPr lang="es-MX" sz="2200" dirty="0">
              <a:latin typeface="Bw Modelica" panose="00000600000000000000" pitchFamily="50" charset="0"/>
            </a:rPr>
            <a:t>Daniel </a:t>
          </a:r>
          <a:r>
            <a:rPr lang="es-ES" sz="2200" dirty="0">
              <a:latin typeface="Bw Modelica" panose="00000600000000000000" pitchFamily="50" charset="0"/>
            </a:rPr>
            <a:t>describe a un macho cabrío que viene del occidente “sin tocar tierra”, entre sus ojos tenía un cuerno notable, lo cual representaba a su primer rey…</a:t>
          </a:r>
          <a:endParaRPr lang="es-MX" sz="2200" dirty="0">
            <a:latin typeface="Bw Modelica" panose="00000600000000000000" pitchFamily="50" charset="0"/>
          </a:endParaRPr>
        </a:p>
      </dgm:t>
    </dgm:pt>
    <dgm:pt modelId="{4F2547B5-EBEE-47DE-AB38-B7856A4EE91B}" type="sibTrans" cxnId="{64C85F6F-CDD6-4B38-9C63-750E0CBE2C0B}">
      <dgm:prSet/>
      <dgm:spPr/>
      <dgm:t>
        <a:bodyPr/>
        <a:lstStyle/>
        <a:p>
          <a:endParaRPr lang="es-MX"/>
        </a:p>
      </dgm:t>
    </dgm:pt>
    <dgm:pt modelId="{CE224E0E-807E-4487-85CB-5F9CB5356C56}" type="parTrans" cxnId="{64C85F6F-CDD6-4B38-9C63-750E0CBE2C0B}">
      <dgm:prSet/>
      <dgm:spPr/>
      <dgm:t>
        <a:bodyPr/>
        <a:lstStyle/>
        <a:p>
          <a:endParaRPr lang="es-MX"/>
        </a:p>
      </dgm:t>
    </dgm:pt>
    <dgm:pt modelId="{8457EC8B-DE6A-47C3-918D-DF6C40DF64E7}">
      <dgm:prSet phldrT="[Texto]" phldr="0" custT="1"/>
      <dgm:spPr/>
      <dgm:t>
        <a:bodyPr/>
        <a:lstStyle/>
        <a:p>
          <a:pPr algn="ctr"/>
          <a:r>
            <a:rPr lang="es-MX" sz="2200" dirty="0">
              <a:latin typeface="Bw Modelica" panose="00000600000000000000" pitchFamily="50" charset="0"/>
            </a:rPr>
            <a:t>…</a:t>
          </a:r>
          <a:r>
            <a:rPr lang="es-ES" sz="2200" dirty="0">
              <a:latin typeface="Bw Modelica" panose="00000600000000000000" pitchFamily="50" charset="0"/>
            </a:rPr>
            <a:t>este macho cabrío simboliza al reino de Grecia, liderado inicialmente por Alejandro Magno, cuyo imperio surgió con poder para desafiar a Medo-Persia.</a:t>
          </a:r>
          <a:endParaRPr lang="es-MX" sz="2200" dirty="0">
            <a:latin typeface="Bw Modelica" panose="00000600000000000000" pitchFamily="50" charset="0"/>
          </a:endParaRPr>
        </a:p>
      </dgm:t>
    </dgm:pt>
    <dgm:pt modelId="{4A96CCB6-63D9-46C5-A31F-715981A261EB}" type="sibTrans" cxnId="{48C7F1DE-04E3-4D90-9DE4-1F8ABC2E9924}">
      <dgm:prSet/>
      <dgm:spPr/>
      <dgm:t>
        <a:bodyPr/>
        <a:lstStyle/>
        <a:p>
          <a:endParaRPr lang="es-MX"/>
        </a:p>
      </dgm:t>
    </dgm:pt>
    <dgm:pt modelId="{67CBF671-FD37-4176-900A-68E662BC29A6}" type="parTrans" cxnId="{48C7F1DE-04E3-4D90-9DE4-1F8ABC2E9924}">
      <dgm:prSet/>
      <dgm:spPr/>
      <dgm:t>
        <a:bodyPr/>
        <a:lstStyle/>
        <a:p>
          <a:endParaRPr lang="es-MX"/>
        </a:p>
      </dgm:t>
    </dgm:pt>
    <dgm:pt modelId="{48AEFA5A-CA24-446D-9030-AD310CF1C734}" type="pres">
      <dgm:prSet presAssocID="{691212D3-8692-44EA-A6F9-BD81A49A4C3E}" presName="linear" presStyleCnt="0">
        <dgm:presLayoutVars>
          <dgm:dir/>
          <dgm:animLvl val="lvl"/>
          <dgm:resizeHandles val="exact"/>
        </dgm:presLayoutVars>
      </dgm:prSet>
      <dgm:spPr/>
    </dgm:pt>
    <dgm:pt modelId="{3A15762F-6B66-4D9A-9F74-5AB793478784}" type="pres">
      <dgm:prSet presAssocID="{DC7F6EB6-565A-435A-897E-C24245AA8816}" presName="parentLin" presStyleCnt="0"/>
      <dgm:spPr/>
    </dgm:pt>
    <dgm:pt modelId="{6CBC956C-7407-4787-BA10-0FD4FE75124D}" type="pres">
      <dgm:prSet presAssocID="{DC7F6EB6-565A-435A-897E-C24245AA8816}" presName="parentLeftMargin" presStyleLbl="node1" presStyleIdx="0" presStyleCnt="2"/>
      <dgm:spPr/>
    </dgm:pt>
    <dgm:pt modelId="{8E20B6DB-72C8-471A-B3AD-CEEB43D31875}" type="pres">
      <dgm:prSet presAssocID="{DC7F6EB6-565A-435A-897E-C24245AA8816}" presName="parentText" presStyleLbl="node1" presStyleIdx="0" presStyleCnt="2" custScaleX="132252" custScaleY="127692" custLinFactNeighborX="-18042">
        <dgm:presLayoutVars>
          <dgm:chMax val="0"/>
          <dgm:bulletEnabled val="1"/>
        </dgm:presLayoutVars>
      </dgm:prSet>
      <dgm:spPr/>
    </dgm:pt>
    <dgm:pt modelId="{8454F625-07EF-4B09-8811-796AE7EC666C}" type="pres">
      <dgm:prSet presAssocID="{DC7F6EB6-565A-435A-897E-C24245AA8816}" presName="negativeSpace" presStyleCnt="0"/>
      <dgm:spPr/>
    </dgm:pt>
    <dgm:pt modelId="{D75A5487-C7E3-4FE1-971D-D3D3D3BFE492}" type="pres">
      <dgm:prSet presAssocID="{DC7F6EB6-565A-435A-897E-C24245AA8816}" presName="childText" presStyleLbl="conFgAcc1" presStyleIdx="0" presStyleCnt="2">
        <dgm:presLayoutVars>
          <dgm:bulletEnabled val="1"/>
        </dgm:presLayoutVars>
      </dgm:prSet>
      <dgm:spPr/>
    </dgm:pt>
    <dgm:pt modelId="{94271EA5-5C92-4484-A34F-D5C120E2A00B}" type="pres">
      <dgm:prSet presAssocID="{4F2547B5-EBEE-47DE-AB38-B7856A4EE91B}" presName="spaceBetweenRectangles" presStyleCnt="0"/>
      <dgm:spPr/>
    </dgm:pt>
    <dgm:pt modelId="{2982BA51-371E-42D7-B21A-FC11E4D2C278}" type="pres">
      <dgm:prSet presAssocID="{8457EC8B-DE6A-47C3-918D-DF6C40DF64E7}" presName="parentLin" presStyleCnt="0"/>
      <dgm:spPr/>
    </dgm:pt>
    <dgm:pt modelId="{D7AFE0A2-2BDF-40D3-8B7D-6C9A59E02686}" type="pres">
      <dgm:prSet presAssocID="{8457EC8B-DE6A-47C3-918D-DF6C40DF64E7}" presName="parentLeftMargin" presStyleLbl="node1" presStyleIdx="0" presStyleCnt="2"/>
      <dgm:spPr/>
    </dgm:pt>
    <dgm:pt modelId="{82664C96-DFCB-4910-983B-F0A25834C52C}" type="pres">
      <dgm:prSet presAssocID="{8457EC8B-DE6A-47C3-918D-DF6C40DF64E7}" presName="parentText" presStyleLbl="node1" presStyleIdx="1" presStyleCnt="2" custScaleX="132252" custScaleY="127692" custLinFactNeighborX="-18042">
        <dgm:presLayoutVars>
          <dgm:chMax val="0"/>
          <dgm:bulletEnabled val="1"/>
        </dgm:presLayoutVars>
      </dgm:prSet>
      <dgm:spPr/>
    </dgm:pt>
    <dgm:pt modelId="{7BFBCDCB-22E0-4D0C-B60B-5E9FF576AAE5}" type="pres">
      <dgm:prSet presAssocID="{8457EC8B-DE6A-47C3-918D-DF6C40DF64E7}" presName="negativeSpace" presStyleCnt="0"/>
      <dgm:spPr/>
    </dgm:pt>
    <dgm:pt modelId="{D1B4FAF6-A660-46EC-9959-3E14F539CFFA}" type="pres">
      <dgm:prSet presAssocID="{8457EC8B-DE6A-47C3-918D-DF6C40DF64E7}" presName="childText" presStyleLbl="conFgAcc1" presStyleIdx="1" presStyleCnt="2">
        <dgm:presLayoutVars>
          <dgm:bulletEnabled val="1"/>
        </dgm:presLayoutVars>
      </dgm:prSet>
      <dgm:spPr/>
    </dgm:pt>
  </dgm:ptLst>
  <dgm:cxnLst>
    <dgm:cxn modelId="{05B92D0A-8019-4CDA-8407-E9ACE4A8932E}" type="presOf" srcId="{DC7F6EB6-565A-435A-897E-C24245AA8816}" destId="{8E20B6DB-72C8-471A-B3AD-CEEB43D31875}" srcOrd="1" destOrd="0" presId="urn:microsoft.com/office/officeart/2005/8/layout/list1"/>
    <dgm:cxn modelId="{64C85F6F-CDD6-4B38-9C63-750E0CBE2C0B}" srcId="{691212D3-8692-44EA-A6F9-BD81A49A4C3E}" destId="{DC7F6EB6-565A-435A-897E-C24245AA8816}" srcOrd="0" destOrd="0" parTransId="{CE224E0E-807E-4487-85CB-5F9CB5356C56}" sibTransId="{4F2547B5-EBEE-47DE-AB38-B7856A4EE91B}"/>
    <dgm:cxn modelId="{4FC37680-C45A-4E6F-A54E-F8B9041CE29D}" type="presOf" srcId="{8457EC8B-DE6A-47C3-918D-DF6C40DF64E7}" destId="{82664C96-DFCB-4910-983B-F0A25834C52C}" srcOrd="1" destOrd="0" presId="urn:microsoft.com/office/officeart/2005/8/layout/list1"/>
    <dgm:cxn modelId="{8633DE88-40D1-4DBD-9569-2671D61128E3}" type="presOf" srcId="{DC7F6EB6-565A-435A-897E-C24245AA8816}" destId="{6CBC956C-7407-4787-BA10-0FD4FE75124D}" srcOrd="0" destOrd="0" presId="urn:microsoft.com/office/officeart/2005/8/layout/list1"/>
    <dgm:cxn modelId="{8D3644B9-6408-44A8-AE4B-6E55E4E8049D}" type="presOf" srcId="{8457EC8B-DE6A-47C3-918D-DF6C40DF64E7}" destId="{D7AFE0A2-2BDF-40D3-8B7D-6C9A59E02686}" srcOrd="0" destOrd="0" presId="urn:microsoft.com/office/officeart/2005/8/layout/list1"/>
    <dgm:cxn modelId="{3188B7CA-807F-4390-940B-F239E6A26EB9}" type="presOf" srcId="{691212D3-8692-44EA-A6F9-BD81A49A4C3E}" destId="{48AEFA5A-CA24-446D-9030-AD310CF1C734}" srcOrd="0" destOrd="0" presId="urn:microsoft.com/office/officeart/2005/8/layout/list1"/>
    <dgm:cxn modelId="{48C7F1DE-04E3-4D90-9DE4-1F8ABC2E9924}" srcId="{691212D3-8692-44EA-A6F9-BD81A49A4C3E}" destId="{8457EC8B-DE6A-47C3-918D-DF6C40DF64E7}" srcOrd="1" destOrd="0" parTransId="{67CBF671-FD37-4176-900A-68E662BC29A6}" sibTransId="{4A96CCB6-63D9-46C5-A31F-715981A261EB}"/>
    <dgm:cxn modelId="{2B0E900D-5048-41CF-91E0-5DB17CA34E91}" type="presParOf" srcId="{48AEFA5A-CA24-446D-9030-AD310CF1C734}" destId="{3A15762F-6B66-4D9A-9F74-5AB793478784}" srcOrd="0" destOrd="0" presId="urn:microsoft.com/office/officeart/2005/8/layout/list1"/>
    <dgm:cxn modelId="{57148BB9-F701-4990-8D38-EFA34D120EA1}" type="presParOf" srcId="{3A15762F-6B66-4D9A-9F74-5AB793478784}" destId="{6CBC956C-7407-4787-BA10-0FD4FE75124D}" srcOrd="0" destOrd="0" presId="urn:microsoft.com/office/officeart/2005/8/layout/list1"/>
    <dgm:cxn modelId="{59C6D5FC-01C5-4690-975F-45F49780FE98}" type="presParOf" srcId="{3A15762F-6B66-4D9A-9F74-5AB793478784}" destId="{8E20B6DB-72C8-471A-B3AD-CEEB43D31875}" srcOrd="1" destOrd="0" presId="urn:microsoft.com/office/officeart/2005/8/layout/list1"/>
    <dgm:cxn modelId="{4AC6487A-00DC-4E4B-969F-0AB8EED4DE41}" type="presParOf" srcId="{48AEFA5A-CA24-446D-9030-AD310CF1C734}" destId="{8454F625-07EF-4B09-8811-796AE7EC666C}" srcOrd="1" destOrd="0" presId="urn:microsoft.com/office/officeart/2005/8/layout/list1"/>
    <dgm:cxn modelId="{F20A2698-55D1-48EE-B534-545E2FAA887E}" type="presParOf" srcId="{48AEFA5A-CA24-446D-9030-AD310CF1C734}" destId="{D75A5487-C7E3-4FE1-971D-D3D3D3BFE492}" srcOrd="2" destOrd="0" presId="urn:microsoft.com/office/officeart/2005/8/layout/list1"/>
    <dgm:cxn modelId="{E8479124-0A32-4537-ABDE-944067F86894}" type="presParOf" srcId="{48AEFA5A-CA24-446D-9030-AD310CF1C734}" destId="{94271EA5-5C92-4484-A34F-D5C120E2A00B}" srcOrd="3" destOrd="0" presId="urn:microsoft.com/office/officeart/2005/8/layout/list1"/>
    <dgm:cxn modelId="{D7E6F035-835B-46EC-AAA0-20B7FD2513AF}" type="presParOf" srcId="{48AEFA5A-CA24-446D-9030-AD310CF1C734}" destId="{2982BA51-371E-42D7-B21A-FC11E4D2C278}" srcOrd="4" destOrd="0" presId="urn:microsoft.com/office/officeart/2005/8/layout/list1"/>
    <dgm:cxn modelId="{16246465-F6F9-481B-BEA0-096E0CA3627A}" type="presParOf" srcId="{2982BA51-371E-42D7-B21A-FC11E4D2C278}" destId="{D7AFE0A2-2BDF-40D3-8B7D-6C9A59E02686}" srcOrd="0" destOrd="0" presId="urn:microsoft.com/office/officeart/2005/8/layout/list1"/>
    <dgm:cxn modelId="{351B616F-6DD8-4D13-BCF2-23764FC882D5}" type="presParOf" srcId="{2982BA51-371E-42D7-B21A-FC11E4D2C278}" destId="{82664C96-DFCB-4910-983B-F0A25834C52C}" srcOrd="1" destOrd="0" presId="urn:microsoft.com/office/officeart/2005/8/layout/list1"/>
    <dgm:cxn modelId="{BA5AAFAB-D1D4-4359-ABA3-C49C7486EA75}" type="presParOf" srcId="{48AEFA5A-CA24-446D-9030-AD310CF1C734}" destId="{7BFBCDCB-22E0-4D0C-B60B-5E9FF576AAE5}" srcOrd="5" destOrd="0" presId="urn:microsoft.com/office/officeart/2005/8/layout/list1"/>
    <dgm:cxn modelId="{9FA7CDA6-C3E9-4675-8735-62C7DF13E22E}" type="presParOf" srcId="{48AEFA5A-CA24-446D-9030-AD310CF1C734}" destId="{D1B4FAF6-A660-46EC-9959-3E14F539CFFA}" srcOrd="6" destOrd="0" presId="urn:microsoft.com/office/officeart/2005/8/layout/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Daniel describe cómo el macho cabrío (Grecia) se lanza con furia contra el carnero (Medo-Persia), el cabrío corre con gran ímpetu, hiere al carnero, quiebra sus dos cuernos y lo derriba sin que haya quien lo libre…</a:t>
          </a:r>
          <a:endParaRPr lang="es-MX"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192C7ED2-B2D5-4443-809D-5F559B26B541}">
      <dgm:prSet custT="1"/>
      <dgm:spPr/>
      <dgm:t>
        <a:bodyPr/>
        <a:lstStyle/>
        <a:p>
          <a:r>
            <a:rPr lang="es-MX" sz="2200" dirty="0">
              <a:latin typeface="Bw Modelica" panose="00000600000000000000" pitchFamily="50" charset="0"/>
            </a:rPr>
            <a:t>…esta descripción muestra la conquista </a:t>
          </a:r>
          <a:r>
            <a:rPr lang="es-ES" sz="2200" dirty="0">
              <a:latin typeface="Bw Modelica" panose="00000600000000000000" pitchFamily="50" charset="0"/>
            </a:rPr>
            <a:t>violenta, rápida e irresistible de Grecia liderado por Alejandro Magno contra Medo-Persia, al que derrotó completamente, quebrando su poder sin que pudiera defenderse.</a:t>
          </a:r>
          <a:endParaRPr lang="es-MX" sz="2200" dirty="0">
            <a:latin typeface="Bw Modelica" panose="00000600000000000000" pitchFamily="50" charset="0"/>
          </a:endParaRPr>
        </a:p>
      </dgm:t>
    </dgm:pt>
    <dgm:pt modelId="{F2EA614B-C2E0-455D-965C-E4F395BD4410}" type="parTrans" cxnId="{01BB7CEB-D76C-4AE2-B2FF-5E93FF174845}">
      <dgm:prSet/>
      <dgm:spPr/>
      <dgm:t>
        <a:bodyPr/>
        <a:lstStyle/>
        <a:p>
          <a:endParaRPr lang="es-EC"/>
        </a:p>
      </dgm:t>
    </dgm:pt>
    <dgm:pt modelId="{A44E4190-14D7-4FF6-9452-38F7D322DDE8}" type="sibTrans" cxnId="{01BB7CEB-D76C-4AE2-B2FF-5E93FF174845}">
      <dgm:prSet/>
      <dgm:spPr/>
      <dgm:t>
        <a:bodyPr/>
        <a:lstStyle/>
        <a:p>
          <a:endParaRPr lang="es-EC"/>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7778" custScaleY="47197">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5F748A48-C20E-4D3D-B63A-7679AEB9BBD0}" type="pres">
      <dgm:prSet presAssocID="{192C7ED2-B2D5-4443-809D-5F559B26B541}" presName="linNode" presStyleCnt="0"/>
      <dgm:spPr/>
    </dgm:pt>
    <dgm:pt modelId="{DE88F729-003C-480C-B2C6-A764B77E9997}" type="pres">
      <dgm:prSet presAssocID="{192C7ED2-B2D5-4443-809D-5F559B26B541}" presName="parentText" presStyleLbl="node1" presStyleIdx="1" presStyleCnt="2" custScaleX="277778" custScaleY="45948">
        <dgm:presLayoutVars>
          <dgm:chMax val="1"/>
          <dgm:bulletEnabled val="1"/>
        </dgm:presLayoutVars>
      </dgm:prSet>
      <dgm:spPr>
        <a:prstGeom prst="roundRect">
          <a:avLst/>
        </a:prstGeom>
      </dgm:spPr>
    </dgm:pt>
  </dgm:ptLst>
  <dgm:cxnLst>
    <dgm:cxn modelId="{D7FD405D-C5E4-4A37-8426-ABC3D0B84438}" type="presOf" srcId="{DE777566-25ED-412B-861E-9EE5B3378A4C}" destId="{0FCAC325-AD87-4A69-B81C-C68275993DBD}" srcOrd="0" destOrd="0" presId="urn:microsoft.com/office/officeart/2005/8/layout/vList5"/>
    <dgm:cxn modelId="{2310444C-F53F-4E73-BB51-987C69B04206}" type="presOf" srcId="{192C7ED2-B2D5-4443-809D-5F559B26B541}" destId="{DE88F729-003C-480C-B2C6-A764B77E9997}"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01BB7CEB-D76C-4AE2-B2FF-5E93FF174845}" srcId="{DE777566-25ED-412B-861E-9EE5B3378A4C}" destId="{192C7ED2-B2D5-4443-809D-5F559B26B541}" srcOrd="1" destOrd="0" parTransId="{F2EA614B-C2E0-455D-965C-E4F395BD4410}" sibTransId="{A44E4190-14D7-4FF6-9452-38F7D322DD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366D5F45-26F7-4348-B0A4-5CC55D4EC0DD}" type="presParOf" srcId="{0FCAC325-AD87-4A69-B81C-C68275993DBD}" destId="{5F748A48-C20E-4D3D-B63A-7679AEB9BBD0}" srcOrd="2" destOrd="0" presId="urn:microsoft.com/office/officeart/2005/8/layout/vList5"/>
    <dgm:cxn modelId="{F4CF4895-E393-460D-9119-C0CFCE4394E7}" type="presParOf" srcId="{5F748A48-C20E-4D3D-B63A-7679AEB9BBD0}" destId="{DE88F729-003C-480C-B2C6-A764B77E9997}" srcOrd="0"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A5585B9-5191-41D8-B789-C1E50EAFF424}"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C"/>
        </a:p>
      </dgm:t>
    </dgm:pt>
    <dgm:pt modelId="{D523F6B8-358B-44AC-A810-FD6247CC385D}">
      <dgm:prSet phldrT="[Texto]" custT="1"/>
      <dgm:spPr/>
      <dgm:t>
        <a:bodyPr/>
        <a:lstStyle/>
        <a:p>
          <a:pPr algn="ctr"/>
          <a:r>
            <a:rPr lang="es-ES" sz="2200" dirty="0">
              <a:latin typeface="Bw Modelica" panose="00000600000000000000" pitchFamily="50" charset="0"/>
            </a:rPr>
            <a:t>Cuando el imperio griego alcanzó su máximo esplendor bajo Alejandro Magno, su poder fue quebrado repentinamente con la muerte del rey…</a:t>
          </a:r>
          <a:endParaRPr lang="es-MX" sz="2200" dirty="0">
            <a:latin typeface="Bw Modelica" panose="00000600000000000000" pitchFamily="50" charset="0"/>
          </a:endParaRPr>
        </a:p>
      </dgm:t>
    </dgm:pt>
    <dgm:pt modelId="{8D91D29A-85F1-4218-9ADE-11BE674AB9D3}" type="parTrans" cxnId="{1E70C8BA-34BA-4AAA-B514-A2F81077E86B}">
      <dgm:prSet/>
      <dgm:spPr/>
      <dgm:t>
        <a:bodyPr/>
        <a:lstStyle/>
        <a:p>
          <a:pPr algn="ctr"/>
          <a:endParaRPr lang="es-EC"/>
        </a:p>
      </dgm:t>
    </dgm:pt>
    <dgm:pt modelId="{5A22EDB5-7A50-4513-A330-869B54527BF6}" type="sibTrans" cxnId="{1E70C8BA-34BA-4AAA-B514-A2F81077E86B}">
      <dgm:prSet/>
      <dgm:spPr/>
      <dgm:t>
        <a:bodyPr/>
        <a:lstStyle/>
        <a:p>
          <a:pPr algn="ctr"/>
          <a:endParaRPr lang="es-EC"/>
        </a:p>
      </dgm:t>
    </dgm:pt>
    <dgm:pt modelId="{9BFF9D80-2D0C-41CF-964B-E286A72FCC51}">
      <dgm:prSet phldrT="[Texto]" custT="1"/>
      <dgm:spPr/>
      <dgm:t>
        <a:bodyPr/>
        <a:lstStyle/>
        <a:p>
          <a:pPr algn="ctr"/>
          <a:r>
            <a:rPr lang="es-MX" sz="2200" dirty="0">
              <a:latin typeface="Bw Modelica" panose="00000600000000000000" pitchFamily="50" charset="0"/>
            </a:rPr>
            <a:t>…entonces, </a:t>
          </a:r>
          <a:r>
            <a:rPr lang="es-ES" sz="2200" dirty="0">
              <a:latin typeface="Bw Modelica" panose="00000600000000000000" pitchFamily="50" charset="0"/>
            </a:rPr>
            <a:t>el imperio se dividió entre cuatro de sus generales (Casandro, Lisímaco, Seleuco y Ptolomeo), pero no tuvieron la misma fuerza</a:t>
          </a:r>
          <a:r>
            <a:rPr lang="es-MX" sz="2200" dirty="0">
              <a:latin typeface="Bw Modelica" panose="00000600000000000000" pitchFamily="50" charset="0"/>
            </a:rPr>
            <a:t>…</a:t>
          </a:r>
        </a:p>
      </dgm:t>
    </dgm:pt>
    <dgm:pt modelId="{759648A7-BE2A-489B-83BC-6624FC028F99}" type="parTrans" cxnId="{92C16516-7478-4223-A803-09168DBB8A8F}">
      <dgm:prSet/>
      <dgm:spPr/>
      <dgm:t>
        <a:bodyPr/>
        <a:lstStyle/>
        <a:p>
          <a:pPr algn="ctr"/>
          <a:endParaRPr lang="es-EC"/>
        </a:p>
      </dgm:t>
    </dgm:pt>
    <dgm:pt modelId="{3A8B0B8F-F69F-4E1B-B1DC-2CBAA71E93C6}" type="sibTrans" cxnId="{92C16516-7478-4223-A803-09168DBB8A8F}">
      <dgm:prSet/>
      <dgm:spPr/>
      <dgm:t>
        <a:bodyPr/>
        <a:lstStyle/>
        <a:p>
          <a:pPr algn="ctr"/>
          <a:endParaRPr lang="es-EC"/>
        </a:p>
      </dgm:t>
    </dgm:pt>
    <dgm:pt modelId="{A5451605-FFCB-4F3A-B27F-BFE1F12EEB9E}">
      <dgm:prSet phldrT="[Texto]" custT="1"/>
      <dgm:spPr/>
      <dgm:t>
        <a:bodyPr/>
        <a:lstStyle/>
        <a:p>
          <a:pPr algn="ctr"/>
          <a:r>
            <a:rPr lang="es-MX" sz="2200" dirty="0">
              <a:latin typeface="Bw Modelica" panose="00000600000000000000" pitchFamily="50" charset="0"/>
            </a:rPr>
            <a:t>…</a:t>
          </a:r>
          <a:r>
            <a:rPr lang="es-ES" sz="2200" dirty="0">
              <a:latin typeface="Bw Modelica" panose="00000600000000000000" pitchFamily="50" charset="0"/>
            </a:rPr>
            <a:t>aunque Alejandro conquistó el mundo, no logró dominarse a sí mismo, y esto lo condujo a caer víctima de su intemperancia</a:t>
          </a:r>
          <a:r>
            <a:rPr lang="es-MX" sz="2200" dirty="0">
              <a:latin typeface="Bw Modelica" panose="00000600000000000000" pitchFamily="50" charset="0"/>
            </a:rPr>
            <a:t>.</a:t>
          </a:r>
        </a:p>
      </dgm:t>
    </dgm:pt>
    <dgm:pt modelId="{B07448D3-FBA3-4B31-9D6F-CEE99F2E0724}" type="sibTrans" cxnId="{2005D028-4621-4076-A4DB-134833029C5E}">
      <dgm:prSet/>
      <dgm:spPr/>
      <dgm:t>
        <a:bodyPr/>
        <a:lstStyle/>
        <a:p>
          <a:pPr algn="ctr"/>
          <a:endParaRPr lang="es-EC"/>
        </a:p>
      </dgm:t>
    </dgm:pt>
    <dgm:pt modelId="{4B0A9E85-852F-49B5-B425-29B4EFBC39EE}" type="parTrans" cxnId="{2005D028-4621-4076-A4DB-134833029C5E}">
      <dgm:prSet/>
      <dgm:spPr/>
      <dgm:t>
        <a:bodyPr/>
        <a:lstStyle/>
        <a:p>
          <a:pPr algn="ctr"/>
          <a:endParaRPr lang="es-EC"/>
        </a:p>
      </dgm:t>
    </dgm:pt>
    <dgm:pt modelId="{568FB11E-DB13-43D3-859F-59EA27B96938}" type="pres">
      <dgm:prSet presAssocID="{3A5585B9-5191-41D8-B789-C1E50EAFF424}" presName="Name0" presStyleCnt="0">
        <dgm:presLayoutVars>
          <dgm:chPref val="3"/>
          <dgm:dir/>
          <dgm:animLvl val="lvl"/>
          <dgm:resizeHandles/>
        </dgm:presLayoutVars>
      </dgm:prSet>
      <dgm:spPr/>
    </dgm:pt>
    <dgm:pt modelId="{98ED776C-D925-4192-B7D5-B14D411B3883}" type="pres">
      <dgm:prSet presAssocID="{D523F6B8-358B-44AC-A810-FD6247CC385D}" presName="horFlow" presStyleCnt="0"/>
      <dgm:spPr/>
    </dgm:pt>
    <dgm:pt modelId="{680B4DF0-7777-449B-8BC5-128CB95E23DF}" type="pres">
      <dgm:prSet presAssocID="{D523F6B8-358B-44AC-A810-FD6247CC385D}" presName="bigChev" presStyleLbl="node1" presStyleIdx="0" presStyleCnt="3" custScaleX="296441" custScaleY="197653"/>
      <dgm:spPr>
        <a:prstGeom prst="chevron">
          <a:avLst/>
        </a:prstGeom>
      </dgm:spPr>
    </dgm:pt>
    <dgm:pt modelId="{2A7820D1-5237-408E-8D35-9FAC00810E5C}" type="pres">
      <dgm:prSet presAssocID="{D523F6B8-358B-44AC-A810-FD6247CC385D}" presName="vSp" presStyleCnt="0"/>
      <dgm:spPr/>
    </dgm:pt>
    <dgm:pt modelId="{ED02BAAD-ECC8-4421-80F5-75069BCD4B26}" type="pres">
      <dgm:prSet presAssocID="{9BFF9D80-2D0C-41CF-964B-E286A72FCC51}" presName="horFlow" presStyleCnt="0"/>
      <dgm:spPr/>
    </dgm:pt>
    <dgm:pt modelId="{A56FA087-F3E2-4A96-8037-C4ACABD84949}" type="pres">
      <dgm:prSet presAssocID="{9BFF9D80-2D0C-41CF-964B-E286A72FCC51}" presName="bigChev" presStyleLbl="node1" presStyleIdx="1" presStyleCnt="3" custScaleX="296441" custScaleY="197653"/>
      <dgm:spPr>
        <a:prstGeom prst="chevron">
          <a:avLst/>
        </a:prstGeom>
      </dgm:spPr>
    </dgm:pt>
    <dgm:pt modelId="{16554D72-313F-489F-B3B2-604EBDBC8146}" type="pres">
      <dgm:prSet presAssocID="{9BFF9D80-2D0C-41CF-964B-E286A72FCC51}" presName="vSp" presStyleCnt="0"/>
      <dgm:spPr/>
    </dgm:pt>
    <dgm:pt modelId="{E0B18C5A-F7A1-4D2B-9F3A-33C30EDDA746}" type="pres">
      <dgm:prSet presAssocID="{A5451605-FFCB-4F3A-B27F-BFE1F12EEB9E}" presName="horFlow" presStyleCnt="0"/>
      <dgm:spPr/>
    </dgm:pt>
    <dgm:pt modelId="{EEABFEA6-5D8E-4B4B-B2C9-30FF763E556A}" type="pres">
      <dgm:prSet presAssocID="{A5451605-FFCB-4F3A-B27F-BFE1F12EEB9E}" presName="bigChev" presStyleLbl="node1" presStyleIdx="2" presStyleCnt="3" custScaleX="296441" custScaleY="197653"/>
      <dgm:spPr>
        <a:prstGeom prst="chevron">
          <a:avLst/>
        </a:prstGeom>
      </dgm:spPr>
    </dgm:pt>
  </dgm:ptLst>
  <dgm:cxnLst>
    <dgm:cxn modelId="{B4758314-A681-476A-8A13-224C5E415A9D}" type="presOf" srcId="{D523F6B8-358B-44AC-A810-FD6247CC385D}" destId="{680B4DF0-7777-449B-8BC5-128CB95E23DF}" srcOrd="0" destOrd="0" presId="urn:microsoft.com/office/officeart/2005/8/layout/lProcess3"/>
    <dgm:cxn modelId="{92C16516-7478-4223-A803-09168DBB8A8F}" srcId="{3A5585B9-5191-41D8-B789-C1E50EAFF424}" destId="{9BFF9D80-2D0C-41CF-964B-E286A72FCC51}" srcOrd="1" destOrd="0" parTransId="{759648A7-BE2A-489B-83BC-6624FC028F99}" sibTransId="{3A8B0B8F-F69F-4E1B-B1DC-2CBAA71E93C6}"/>
    <dgm:cxn modelId="{2005D028-4621-4076-A4DB-134833029C5E}" srcId="{3A5585B9-5191-41D8-B789-C1E50EAFF424}" destId="{A5451605-FFCB-4F3A-B27F-BFE1F12EEB9E}" srcOrd="2" destOrd="0" parTransId="{4B0A9E85-852F-49B5-B425-29B4EFBC39EE}" sibTransId="{B07448D3-FBA3-4B31-9D6F-CEE99F2E0724}"/>
    <dgm:cxn modelId="{B1CBF44F-808A-4421-9095-00DB6C697A33}" type="presOf" srcId="{9BFF9D80-2D0C-41CF-964B-E286A72FCC51}" destId="{A56FA087-F3E2-4A96-8037-C4ACABD84949}" srcOrd="0" destOrd="0" presId="urn:microsoft.com/office/officeart/2005/8/layout/lProcess3"/>
    <dgm:cxn modelId="{1E70C8BA-34BA-4AAA-B514-A2F81077E86B}" srcId="{3A5585B9-5191-41D8-B789-C1E50EAFF424}" destId="{D523F6B8-358B-44AC-A810-FD6247CC385D}" srcOrd="0" destOrd="0" parTransId="{8D91D29A-85F1-4218-9ADE-11BE674AB9D3}" sibTransId="{5A22EDB5-7A50-4513-A330-869B54527BF6}"/>
    <dgm:cxn modelId="{498ED1C0-B304-4D25-9CBD-58FDCE3B5365}" type="presOf" srcId="{3A5585B9-5191-41D8-B789-C1E50EAFF424}" destId="{568FB11E-DB13-43D3-859F-59EA27B96938}" srcOrd="0" destOrd="0" presId="urn:microsoft.com/office/officeart/2005/8/layout/lProcess3"/>
    <dgm:cxn modelId="{C5DC2BC7-E261-4AB6-A88F-9E84E6716027}" type="presOf" srcId="{A5451605-FFCB-4F3A-B27F-BFE1F12EEB9E}" destId="{EEABFEA6-5D8E-4B4B-B2C9-30FF763E556A}" srcOrd="0" destOrd="0" presId="urn:microsoft.com/office/officeart/2005/8/layout/lProcess3"/>
    <dgm:cxn modelId="{038E65F8-3DB7-4800-B542-A1ED1964D8B5}" type="presParOf" srcId="{568FB11E-DB13-43D3-859F-59EA27B96938}" destId="{98ED776C-D925-4192-B7D5-B14D411B3883}" srcOrd="0" destOrd="0" presId="urn:microsoft.com/office/officeart/2005/8/layout/lProcess3"/>
    <dgm:cxn modelId="{C8A58D7C-D5FE-490D-B6E8-7CCAE514FE61}" type="presParOf" srcId="{98ED776C-D925-4192-B7D5-B14D411B3883}" destId="{680B4DF0-7777-449B-8BC5-128CB95E23DF}" srcOrd="0" destOrd="0" presId="urn:microsoft.com/office/officeart/2005/8/layout/lProcess3"/>
    <dgm:cxn modelId="{64D3C741-CA71-47F6-95CA-98E701C484FB}" type="presParOf" srcId="{568FB11E-DB13-43D3-859F-59EA27B96938}" destId="{2A7820D1-5237-408E-8D35-9FAC00810E5C}" srcOrd="1" destOrd="0" presId="urn:microsoft.com/office/officeart/2005/8/layout/lProcess3"/>
    <dgm:cxn modelId="{0A483977-3097-4A96-A513-06A6EF94887A}" type="presParOf" srcId="{568FB11E-DB13-43D3-859F-59EA27B96938}" destId="{ED02BAAD-ECC8-4421-80F5-75069BCD4B26}" srcOrd="2" destOrd="0" presId="urn:microsoft.com/office/officeart/2005/8/layout/lProcess3"/>
    <dgm:cxn modelId="{6526EBC1-3B30-45B9-BA64-2A57B0140FD9}" type="presParOf" srcId="{ED02BAAD-ECC8-4421-80F5-75069BCD4B26}" destId="{A56FA087-F3E2-4A96-8037-C4ACABD84949}" srcOrd="0" destOrd="0" presId="urn:microsoft.com/office/officeart/2005/8/layout/lProcess3"/>
    <dgm:cxn modelId="{B3F1008D-38DB-474F-ABD0-7DB8EB6DBFC9}" type="presParOf" srcId="{568FB11E-DB13-43D3-859F-59EA27B96938}" destId="{16554D72-313F-489F-B3B2-604EBDBC8146}" srcOrd="3" destOrd="0" presId="urn:microsoft.com/office/officeart/2005/8/layout/lProcess3"/>
    <dgm:cxn modelId="{EFE858DD-C961-4C72-B8B5-0F0ABC36DDB6}" type="presParOf" srcId="{568FB11E-DB13-43D3-859F-59EA27B96938}" destId="{E0B18C5A-F7A1-4D2B-9F3A-33C30EDDA746}" srcOrd="4" destOrd="0" presId="urn:microsoft.com/office/officeart/2005/8/layout/lProcess3"/>
    <dgm:cxn modelId="{FB0378AB-C566-4A06-BADC-ED9545B5517E}" type="presParOf" srcId="{E0B18C5A-F7A1-4D2B-9F3A-33C30EDDA746}" destId="{EEABFEA6-5D8E-4B4B-B2C9-30FF763E556A}" srcOrd="0" destOrd="0" presId="urn:microsoft.com/office/officeart/2005/8/layout/lProcess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A5585B9-5191-41D8-B789-C1E50EAFF424}"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C"/>
        </a:p>
      </dgm:t>
    </dgm:pt>
    <dgm:pt modelId="{D523F6B8-358B-44AC-A810-FD6247CC385D}">
      <dgm:prSet phldrT="[Texto]" custT="1"/>
      <dgm:spPr/>
      <dgm:t>
        <a:bodyPr/>
        <a:lstStyle/>
        <a:p>
          <a:pPr algn="r"/>
          <a:r>
            <a:rPr lang="es-ES" sz="2200" dirty="0">
              <a:latin typeface="Bw Modelica" panose="00000600000000000000" pitchFamily="50" charset="0"/>
            </a:rPr>
            <a:t>Daniel menciona que de uno de los cuatro cuernos salió un “cuerno pequeño” que creció mucho hacia el sur, el oriente y la tierra gloriosa…</a:t>
          </a:r>
          <a:endParaRPr lang="es-MX" sz="2200" dirty="0">
            <a:latin typeface="Bw Modelica" panose="00000600000000000000" pitchFamily="50" charset="0"/>
          </a:endParaRPr>
        </a:p>
      </dgm:t>
    </dgm:pt>
    <dgm:pt modelId="{8D91D29A-85F1-4218-9ADE-11BE674AB9D3}" type="parTrans" cxnId="{1E70C8BA-34BA-4AAA-B514-A2F81077E86B}">
      <dgm:prSet/>
      <dgm:spPr/>
      <dgm:t>
        <a:bodyPr/>
        <a:lstStyle/>
        <a:p>
          <a:pPr algn="r"/>
          <a:endParaRPr lang="es-EC"/>
        </a:p>
      </dgm:t>
    </dgm:pt>
    <dgm:pt modelId="{5A22EDB5-7A50-4513-A330-869B54527BF6}" type="sibTrans" cxnId="{1E70C8BA-34BA-4AAA-B514-A2F81077E86B}">
      <dgm:prSet/>
      <dgm:spPr/>
      <dgm:t>
        <a:bodyPr/>
        <a:lstStyle/>
        <a:p>
          <a:pPr algn="r"/>
          <a:endParaRPr lang="es-EC"/>
        </a:p>
      </dgm:t>
    </dgm:pt>
    <dgm:pt modelId="{9BFF9D80-2D0C-41CF-964B-E286A72FCC51}">
      <dgm:prSet phldrT="[Texto]" custT="1"/>
      <dgm:spPr/>
      <dgm:t>
        <a:bodyPr/>
        <a:lstStyle/>
        <a:p>
          <a:pPr algn="r"/>
          <a:r>
            <a:rPr lang="es-EC" sz="2200" dirty="0">
              <a:latin typeface="Bw Modelica" panose="00000600000000000000" pitchFamily="50" charset="0"/>
            </a:rPr>
            <a:t>…</a:t>
          </a:r>
          <a:r>
            <a:rPr lang="es-ES" sz="2200" dirty="0">
              <a:latin typeface="Bw Modelica" panose="00000600000000000000" pitchFamily="50" charset="0"/>
            </a:rPr>
            <a:t>este “cuerno pequeño” representa al Imperio Romano, primero en su fase pagana y luego en su fase papal, pues tenía influencia política y religiosa</a:t>
          </a:r>
          <a:r>
            <a:rPr lang="es-MX" sz="2200" dirty="0">
              <a:latin typeface="Bw Modelica" panose="00000600000000000000" pitchFamily="50" charset="0"/>
            </a:rPr>
            <a:t>…</a:t>
          </a:r>
        </a:p>
      </dgm:t>
    </dgm:pt>
    <dgm:pt modelId="{759648A7-BE2A-489B-83BC-6624FC028F99}" type="parTrans" cxnId="{92C16516-7478-4223-A803-09168DBB8A8F}">
      <dgm:prSet/>
      <dgm:spPr/>
      <dgm:t>
        <a:bodyPr/>
        <a:lstStyle/>
        <a:p>
          <a:pPr algn="r"/>
          <a:endParaRPr lang="es-EC"/>
        </a:p>
      </dgm:t>
    </dgm:pt>
    <dgm:pt modelId="{3A8B0B8F-F69F-4E1B-B1DC-2CBAA71E93C6}" type="sibTrans" cxnId="{92C16516-7478-4223-A803-09168DBB8A8F}">
      <dgm:prSet/>
      <dgm:spPr/>
      <dgm:t>
        <a:bodyPr/>
        <a:lstStyle/>
        <a:p>
          <a:pPr algn="r"/>
          <a:endParaRPr lang="es-EC"/>
        </a:p>
      </dgm:t>
    </dgm:pt>
    <dgm:pt modelId="{A5451605-FFCB-4F3A-B27F-BFE1F12EEB9E}">
      <dgm:prSet phldrT="[Texto]" custT="1"/>
      <dgm:spPr/>
      <dgm:t>
        <a:bodyPr/>
        <a:lstStyle/>
        <a:p>
          <a:pPr algn="r"/>
          <a:r>
            <a:rPr lang="es-MX" sz="2200" dirty="0">
              <a:latin typeface="Bw Modelica" panose="00000600000000000000" pitchFamily="50" charset="0"/>
            </a:rPr>
            <a:t>…</a:t>
          </a:r>
          <a:r>
            <a:rPr lang="es-ES" sz="2200" dirty="0">
              <a:latin typeface="Bw Modelica" panose="00000600000000000000" pitchFamily="50" charset="0"/>
            </a:rPr>
            <a:t>Roma surgió y fue expandiéndose progresivamente, conquistó Egipto, Asia menor y Siria, y Palestina, así este reino creció en poder y dominio</a:t>
          </a:r>
          <a:r>
            <a:rPr lang="es-MX" sz="2200" dirty="0">
              <a:latin typeface="Bw Modelica" panose="00000600000000000000" pitchFamily="50" charset="0"/>
            </a:rPr>
            <a:t>.</a:t>
          </a:r>
        </a:p>
      </dgm:t>
    </dgm:pt>
    <dgm:pt modelId="{B07448D3-FBA3-4B31-9D6F-CEE99F2E0724}" type="sibTrans" cxnId="{2005D028-4621-4076-A4DB-134833029C5E}">
      <dgm:prSet/>
      <dgm:spPr/>
      <dgm:t>
        <a:bodyPr/>
        <a:lstStyle/>
        <a:p>
          <a:pPr algn="r"/>
          <a:endParaRPr lang="es-EC"/>
        </a:p>
      </dgm:t>
    </dgm:pt>
    <dgm:pt modelId="{4B0A9E85-852F-49B5-B425-29B4EFBC39EE}" type="parTrans" cxnId="{2005D028-4621-4076-A4DB-134833029C5E}">
      <dgm:prSet/>
      <dgm:spPr/>
      <dgm:t>
        <a:bodyPr/>
        <a:lstStyle/>
        <a:p>
          <a:pPr algn="r"/>
          <a:endParaRPr lang="es-EC"/>
        </a:p>
      </dgm:t>
    </dgm:pt>
    <dgm:pt modelId="{568FB11E-DB13-43D3-859F-59EA27B96938}" type="pres">
      <dgm:prSet presAssocID="{3A5585B9-5191-41D8-B789-C1E50EAFF424}" presName="Name0" presStyleCnt="0">
        <dgm:presLayoutVars>
          <dgm:chPref val="3"/>
          <dgm:dir val="rev"/>
          <dgm:animLvl val="lvl"/>
          <dgm:resizeHandles/>
        </dgm:presLayoutVars>
      </dgm:prSet>
      <dgm:spPr/>
    </dgm:pt>
    <dgm:pt modelId="{98ED776C-D925-4192-B7D5-B14D411B3883}" type="pres">
      <dgm:prSet presAssocID="{D523F6B8-358B-44AC-A810-FD6247CC385D}" presName="horFlow" presStyleCnt="0"/>
      <dgm:spPr/>
    </dgm:pt>
    <dgm:pt modelId="{680B4DF0-7777-449B-8BC5-128CB95E23DF}" type="pres">
      <dgm:prSet presAssocID="{D523F6B8-358B-44AC-A810-FD6247CC385D}" presName="bigChev" presStyleLbl="node1" presStyleIdx="0" presStyleCnt="3" custScaleX="378558" custScaleY="267271"/>
      <dgm:spPr>
        <a:prstGeom prst="homePlate">
          <a:avLst/>
        </a:prstGeom>
      </dgm:spPr>
    </dgm:pt>
    <dgm:pt modelId="{2A7820D1-5237-408E-8D35-9FAC00810E5C}" type="pres">
      <dgm:prSet presAssocID="{D523F6B8-358B-44AC-A810-FD6247CC385D}" presName="vSp" presStyleCnt="0"/>
      <dgm:spPr/>
    </dgm:pt>
    <dgm:pt modelId="{ED02BAAD-ECC8-4421-80F5-75069BCD4B26}" type="pres">
      <dgm:prSet presAssocID="{9BFF9D80-2D0C-41CF-964B-E286A72FCC51}" presName="horFlow" presStyleCnt="0"/>
      <dgm:spPr/>
    </dgm:pt>
    <dgm:pt modelId="{A56FA087-F3E2-4A96-8037-C4ACABD84949}" type="pres">
      <dgm:prSet presAssocID="{9BFF9D80-2D0C-41CF-964B-E286A72FCC51}" presName="bigChev" presStyleLbl="node1" presStyleIdx="1" presStyleCnt="3" custScaleX="378558" custScaleY="267271"/>
      <dgm:spPr>
        <a:prstGeom prst="homePlate">
          <a:avLst/>
        </a:prstGeom>
      </dgm:spPr>
    </dgm:pt>
    <dgm:pt modelId="{16554D72-313F-489F-B3B2-604EBDBC8146}" type="pres">
      <dgm:prSet presAssocID="{9BFF9D80-2D0C-41CF-964B-E286A72FCC51}" presName="vSp" presStyleCnt="0"/>
      <dgm:spPr/>
    </dgm:pt>
    <dgm:pt modelId="{E0B18C5A-F7A1-4D2B-9F3A-33C30EDDA746}" type="pres">
      <dgm:prSet presAssocID="{A5451605-FFCB-4F3A-B27F-BFE1F12EEB9E}" presName="horFlow" presStyleCnt="0"/>
      <dgm:spPr/>
    </dgm:pt>
    <dgm:pt modelId="{EEABFEA6-5D8E-4B4B-B2C9-30FF763E556A}" type="pres">
      <dgm:prSet presAssocID="{A5451605-FFCB-4F3A-B27F-BFE1F12EEB9E}" presName="bigChev" presStyleLbl="node1" presStyleIdx="2" presStyleCnt="3" custScaleX="378558" custScaleY="267271"/>
      <dgm:spPr>
        <a:prstGeom prst="homePlate">
          <a:avLst/>
        </a:prstGeom>
      </dgm:spPr>
    </dgm:pt>
  </dgm:ptLst>
  <dgm:cxnLst>
    <dgm:cxn modelId="{B4758314-A681-476A-8A13-224C5E415A9D}" type="presOf" srcId="{D523F6B8-358B-44AC-A810-FD6247CC385D}" destId="{680B4DF0-7777-449B-8BC5-128CB95E23DF}" srcOrd="0" destOrd="0" presId="urn:microsoft.com/office/officeart/2005/8/layout/lProcess3"/>
    <dgm:cxn modelId="{92C16516-7478-4223-A803-09168DBB8A8F}" srcId="{3A5585B9-5191-41D8-B789-C1E50EAFF424}" destId="{9BFF9D80-2D0C-41CF-964B-E286A72FCC51}" srcOrd="1" destOrd="0" parTransId="{759648A7-BE2A-489B-83BC-6624FC028F99}" sibTransId="{3A8B0B8F-F69F-4E1B-B1DC-2CBAA71E93C6}"/>
    <dgm:cxn modelId="{2005D028-4621-4076-A4DB-134833029C5E}" srcId="{3A5585B9-5191-41D8-B789-C1E50EAFF424}" destId="{A5451605-FFCB-4F3A-B27F-BFE1F12EEB9E}" srcOrd="2" destOrd="0" parTransId="{4B0A9E85-852F-49B5-B425-29B4EFBC39EE}" sibTransId="{B07448D3-FBA3-4B31-9D6F-CEE99F2E0724}"/>
    <dgm:cxn modelId="{B1CBF44F-808A-4421-9095-00DB6C697A33}" type="presOf" srcId="{9BFF9D80-2D0C-41CF-964B-E286A72FCC51}" destId="{A56FA087-F3E2-4A96-8037-C4ACABD84949}" srcOrd="0" destOrd="0" presId="urn:microsoft.com/office/officeart/2005/8/layout/lProcess3"/>
    <dgm:cxn modelId="{1E70C8BA-34BA-4AAA-B514-A2F81077E86B}" srcId="{3A5585B9-5191-41D8-B789-C1E50EAFF424}" destId="{D523F6B8-358B-44AC-A810-FD6247CC385D}" srcOrd="0" destOrd="0" parTransId="{8D91D29A-85F1-4218-9ADE-11BE674AB9D3}" sibTransId="{5A22EDB5-7A50-4513-A330-869B54527BF6}"/>
    <dgm:cxn modelId="{498ED1C0-B304-4D25-9CBD-58FDCE3B5365}" type="presOf" srcId="{3A5585B9-5191-41D8-B789-C1E50EAFF424}" destId="{568FB11E-DB13-43D3-859F-59EA27B96938}" srcOrd="0" destOrd="0" presId="urn:microsoft.com/office/officeart/2005/8/layout/lProcess3"/>
    <dgm:cxn modelId="{C5DC2BC7-E261-4AB6-A88F-9E84E6716027}" type="presOf" srcId="{A5451605-FFCB-4F3A-B27F-BFE1F12EEB9E}" destId="{EEABFEA6-5D8E-4B4B-B2C9-30FF763E556A}" srcOrd="0" destOrd="0" presId="urn:microsoft.com/office/officeart/2005/8/layout/lProcess3"/>
    <dgm:cxn modelId="{038E65F8-3DB7-4800-B542-A1ED1964D8B5}" type="presParOf" srcId="{568FB11E-DB13-43D3-859F-59EA27B96938}" destId="{98ED776C-D925-4192-B7D5-B14D411B3883}" srcOrd="0" destOrd="0" presId="urn:microsoft.com/office/officeart/2005/8/layout/lProcess3"/>
    <dgm:cxn modelId="{C8A58D7C-D5FE-490D-B6E8-7CCAE514FE61}" type="presParOf" srcId="{98ED776C-D925-4192-B7D5-B14D411B3883}" destId="{680B4DF0-7777-449B-8BC5-128CB95E23DF}" srcOrd="0" destOrd="0" presId="urn:microsoft.com/office/officeart/2005/8/layout/lProcess3"/>
    <dgm:cxn modelId="{64D3C741-CA71-47F6-95CA-98E701C484FB}" type="presParOf" srcId="{568FB11E-DB13-43D3-859F-59EA27B96938}" destId="{2A7820D1-5237-408E-8D35-9FAC00810E5C}" srcOrd="1" destOrd="0" presId="urn:microsoft.com/office/officeart/2005/8/layout/lProcess3"/>
    <dgm:cxn modelId="{0A483977-3097-4A96-A513-06A6EF94887A}" type="presParOf" srcId="{568FB11E-DB13-43D3-859F-59EA27B96938}" destId="{ED02BAAD-ECC8-4421-80F5-75069BCD4B26}" srcOrd="2" destOrd="0" presId="urn:microsoft.com/office/officeart/2005/8/layout/lProcess3"/>
    <dgm:cxn modelId="{6526EBC1-3B30-45B9-BA64-2A57B0140FD9}" type="presParOf" srcId="{ED02BAAD-ECC8-4421-80F5-75069BCD4B26}" destId="{A56FA087-F3E2-4A96-8037-C4ACABD84949}" srcOrd="0" destOrd="0" presId="urn:microsoft.com/office/officeart/2005/8/layout/lProcess3"/>
    <dgm:cxn modelId="{B3F1008D-38DB-474F-ABD0-7DB8EB6DBFC9}" type="presParOf" srcId="{568FB11E-DB13-43D3-859F-59EA27B96938}" destId="{16554D72-313F-489F-B3B2-604EBDBC8146}" srcOrd="3" destOrd="0" presId="urn:microsoft.com/office/officeart/2005/8/layout/lProcess3"/>
    <dgm:cxn modelId="{EFE858DD-C961-4C72-B8B5-0F0ABC36DDB6}" type="presParOf" srcId="{568FB11E-DB13-43D3-859F-59EA27B96938}" destId="{E0B18C5A-F7A1-4D2B-9F3A-33C30EDDA746}" srcOrd="4" destOrd="0" presId="urn:microsoft.com/office/officeart/2005/8/layout/lProcess3"/>
    <dgm:cxn modelId="{FB0378AB-C566-4A06-BADC-ED9545B5517E}" type="presParOf" srcId="{E0B18C5A-F7A1-4D2B-9F3A-33C30EDDA746}" destId="{EEABFEA6-5D8E-4B4B-B2C9-30FF763E556A}" srcOrd="0" destOrd="0" presId="urn:microsoft.com/office/officeart/2005/8/layout/lProcess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5FE23F4-C796-4DFA-BA2C-3C2D1CBDF95A}" type="doc">
      <dgm:prSet loTypeId="urn:microsoft.com/office/officeart/2005/8/layout/process2" loCatId="process" qsTypeId="urn:microsoft.com/office/officeart/2005/8/quickstyle/simple1" qsCatId="simple" csTypeId="urn:microsoft.com/office/officeart/2005/8/colors/accent0_3" csCatId="mainScheme" phldr="1"/>
      <dgm:spPr/>
      <dgm:t>
        <a:bodyPr/>
        <a:lstStyle/>
        <a:p>
          <a:endParaRPr lang="es-MX"/>
        </a:p>
      </dgm:t>
    </dgm:pt>
    <dgm:pt modelId="{A9295A01-7D41-4E7E-9825-9150B891ED3C}">
      <dgm:prSet phldrT="[Texto]" custT="1"/>
      <dgm:spPr/>
      <dgm:t>
        <a:bodyPr/>
        <a:lstStyle/>
        <a:p>
          <a:r>
            <a:rPr lang="es-ES" sz="2200" dirty="0">
              <a:latin typeface="Bw Modelica" panose="00000600000000000000" pitchFamily="50" charset="0"/>
            </a:rPr>
            <a:t>En su fase pagana (política y militar), Roma ejerce autoridad mediante el uso de la fuerza abierta, esto se refleja en la persecución al pueblo de Dios, así como en la crucifixión de Cristo bajo el gobierno romano…</a:t>
          </a:r>
          <a:endParaRPr lang="es-MX" sz="2200" dirty="0">
            <a:latin typeface="Bw Modelica" panose="00000600000000000000" pitchFamily="50" charset="0"/>
          </a:endParaRPr>
        </a:p>
      </dgm:t>
    </dgm:pt>
    <dgm:pt modelId="{7AE78F98-682D-44D6-A519-325A562E86D1}" type="parTrans" cxnId="{0D6568B3-B740-4721-BB59-A45B1D213DE1}">
      <dgm:prSet/>
      <dgm:spPr/>
      <dgm:t>
        <a:bodyPr/>
        <a:lstStyle/>
        <a:p>
          <a:endParaRPr lang="es-EC" sz="2200">
            <a:latin typeface="Bw Modelica" panose="00000600000000000000" pitchFamily="50" charset="0"/>
          </a:endParaRPr>
        </a:p>
      </dgm:t>
    </dgm:pt>
    <dgm:pt modelId="{343914D3-E47F-45EF-BF4F-0C5DF582FEFC}" type="sibTrans" cxnId="{0D6568B3-B740-4721-BB59-A45B1D213DE1}">
      <dgm:prSet custT="1"/>
      <dgm:spPr/>
      <dgm:t>
        <a:bodyPr/>
        <a:lstStyle/>
        <a:p>
          <a:endParaRPr lang="es-EC" sz="2200">
            <a:latin typeface="Bw Modelica" panose="00000600000000000000" pitchFamily="50" charset="0"/>
          </a:endParaRPr>
        </a:p>
      </dgm:t>
    </dgm:pt>
    <dgm:pt modelId="{159E62B6-13E0-4869-BB70-EEFE61533C75}">
      <dgm:prSet phldrT="[Texto]" custT="1"/>
      <dgm:spPr/>
      <dgm:t>
        <a:bodyPr/>
        <a:lstStyle/>
        <a:p>
          <a:r>
            <a:rPr lang="es-ES" sz="2200" dirty="0">
              <a:latin typeface="Bw Modelica" panose="00000600000000000000" pitchFamily="50" charset="0"/>
            </a:rPr>
            <a:t>…en su fase papal, Roma impone autoridad por influencia espiritual: s</a:t>
          </a:r>
          <a:r>
            <a:rPr lang="es-EC" sz="2200" dirty="0">
              <a:latin typeface="Bw Modelica" panose="00000600000000000000" pitchFamily="50" charset="0"/>
            </a:rPr>
            <a:t>e engrandece contra Cristo, reemplaza la obra mediadora de Jesús por sistemas humanos, pisotea la ley de Dios y prospera mediante engaños</a:t>
          </a:r>
          <a:r>
            <a:rPr lang="es-ES" sz="2200" dirty="0">
              <a:latin typeface="Bw Modelica" panose="00000600000000000000" pitchFamily="50" charset="0"/>
            </a:rPr>
            <a:t>.</a:t>
          </a:r>
          <a:endParaRPr lang="es-MX" sz="2200" dirty="0">
            <a:latin typeface="Bw Modelica" panose="00000600000000000000" pitchFamily="50" charset="0"/>
          </a:endParaRPr>
        </a:p>
      </dgm:t>
    </dgm:pt>
    <dgm:pt modelId="{CA1C021B-5DBA-40A7-A1BC-A9329CE9C642}" type="parTrans" cxnId="{D929CC29-0E69-4FD0-B166-81337DE89D28}">
      <dgm:prSet/>
      <dgm:spPr/>
      <dgm:t>
        <a:bodyPr/>
        <a:lstStyle/>
        <a:p>
          <a:endParaRPr lang="es-EC" sz="2200">
            <a:latin typeface="Bw Modelica" panose="00000600000000000000" pitchFamily="50" charset="0"/>
          </a:endParaRPr>
        </a:p>
      </dgm:t>
    </dgm:pt>
    <dgm:pt modelId="{2C0DD69B-E9FA-4600-9509-F9249845B120}" type="sibTrans" cxnId="{D929CC29-0E69-4FD0-B166-81337DE89D28}">
      <dgm:prSet custT="1"/>
      <dgm:spPr/>
      <dgm:t>
        <a:bodyPr/>
        <a:lstStyle/>
        <a:p>
          <a:endParaRPr lang="es-EC" sz="2200">
            <a:latin typeface="Bw Modelica" panose="00000600000000000000" pitchFamily="50" charset="0"/>
          </a:endParaRPr>
        </a:p>
      </dgm:t>
    </dgm:pt>
    <dgm:pt modelId="{E49B479D-1419-460A-8520-80B59897B837}" type="pres">
      <dgm:prSet presAssocID="{25FE23F4-C796-4DFA-BA2C-3C2D1CBDF95A}" presName="linearFlow" presStyleCnt="0">
        <dgm:presLayoutVars>
          <dgm:resizeHandles val="exact"/>
        </dgm:presLayoutVars>
      </dgm:prSet>
      <dgm:spPr/>
    </dgm:pt>
    <dgm:pt modelId="{B8B01A48-5158-4B01-95A5-B542329FAA44}" type="pres">
      <dgm:prSet presAssocID="{A9295A01-7D41-4E7E-9825-9150B891ED3C}" presName="node" presStyleLbl="node1" presStyleIdx="0" presStyleCnt="2" custScaleX="168784">
        <dgm:presLayoutVars>
          <dgm:bulletEnabled val="1"/>
        </dgm:presLayoutVars>
      </dgm:prSet>
      <dgm:spPr/>
    </dgm:pt>
    <dgm:pt modelId="{382CD36A-3E34-4B81-8C4A-E26306AF1725}" type="pres">
      <dgm:prSet presAssocID="{343914D3-E47F-45EF-BF4F-0C5DF582FEFC}" presName="sibTrans" presStyleLbl="sibTrans2D1" presStyleIdx="0" presStyleCnt="1"/>
      <dgm:spPr/>
    </dgm:pt>
    <dgm:pt modelId="{32BDF438-5245-4F68-8BCB-807E45575FAE}" type="pres">
      <dgm:prSet presAssocID="{343914D3-E47F-45EF-BF4F-0C5DF582FEFC}" presName="connectorText" presStyleLbl="sibTrans2D1" presStyleIdx="0" presStyleCnt="1"/>
      <dgm:spPr/>
    </dgm:pt>
    <dgm:pt modelId="{A0E1A7E0-C695-4256-9F22-C68D3E88E48D}" type="pres">
      <dgm:prSet presAssocID="{159E62B6-13E0-4869-BB70-EEFE61533C75}" presName="node" presStyleLbl="node1" presStyleIdx="1" presStyleCnt="2" custScaleX="168784">
        <dgm:presLayoutVars>
          <dgm:bulletEnabled val="1"/>
        </dgm:presLayoutVars>
      </dgm:prSet>
      <dgm:spPr/>
    </dgm:pt>
  </dgm:ptLst>
  <dgm:cxnLst>
    <dgm:cxn modelId="{D929CC29-0E69-4FD0-B166-81337DE89D28}" srcId="{25FE23F4-C796-4DFA-BA2C-3C2D1CBDF95A}" destId="{159E62B6-13E0-4869-BB70-EEFE61533C75}" srcOrd="1" destOrd="0" parTransId="{CA1C021B-5DBA-40A7-A1BC-A9329CE9C642}" sibTransId="{2C0DD69B-E9FA-4600-9509-F9249845B120}"/>
    <dgm:cxn modelId="{2CE4FA63-6290-4713-A052-B75AB2945A81}" type="presOf" srcId="{159E62B6-13E0-4869-BB70-EEFE61533C75}" destId="{A0E1A7E0-C695-4256-9F22-C68D3E88E48D}" srcOrd="0" destOrd="0" presId="urn:microsoft.com/office/officeart/2005/8/layout/process2"/>
    <dgm:cxn modelId="{BABEA775-7D29-46F7-B559-D53B694F2814}" type="presOf" srcId="{343914D3-E47F-45EF-BF4F-0C5DF582FEFC}" destId="{32BDF438-5245-4F68-8BCB-807E45575FAE}" srcOrd="1" destOrd="0" presId="urn:microsoft.com/office/officeart/2005/8/layout/process2"/>
    <dgm:cxn modelId="{7A699876-06B3-42D5-BC15-35581B3709CE}" type="presOf" srcId="{25FE23F4-C796-4DFA-BA2C-3C2D1CBDF95A}" destId="{E49B479D-1419-460A-8520-80B59897B837}" srcOrd="0" destOrd="0" presId="urn:microsoft.com/office/officeart/2005/8/layout/process2"/>
    <dgm:cxn modelId="{F8B3C757-610B-47D9-B294-983B7A6E7EFA}" type="presOf" srcId="{343914D3-E47F-45EF-BF4F-0C5DF582FEFC}" destId="{382CD36A-3E34-4B81-8C4A-E26306AF1725}" srcOrd="0" destOrd="0" presId="urn:microsoft.com/office/officeart/2005/8/layout/process2"/>
    <dgm:cxn modelId="{0D6568B3-B740-4721-BB59-A45B1D213DE1}" srcId="{25FE23F4-C796-4DFA-BA2C-3C2D1CBDF95A}" destId="{A9295A01-7D41-4E7E-9825-9150B891ED3C}" srcOrd="0" destOrd="0" parTransId="{7AE78F98-682D-44D6-A519-325A562E86D1}" sibTransId="{343914D3-E47F-45EF-BF4F-0C5DF582FEFC}"/>
    <dgm:cxn modelId="{3748D0C0-2342-48B0-8BA9-5AA577E9BFF0}" type="presOf" srcId="{A9295A01-7D41-4E7E-9825-9150B891ED3C}" destId="{B8B01A48-5158-4B01-95A5-B542329FAA44}" srcOrd="0" destOrd="0" presId="urn:microsoft.com/office/officeart/2005/8/layout/process2"/>
    <dgm:cxn modelId="{5BA3B31B-E0E3-44CD-9D28-104BAAE3BAB7}" type="presParOf" srcId="{E49B479D-1419-460A-8520-80B59897B837}" destId="{B8B01A48-5158-4B01-95A5-B542329FAA44}" srcOrd="0" destOrd="0" presId="urn:microsoft.com/office/officeart/2005/8/layout/process2"/>
    <dgm:cxn modelId="{80C2A1DF-0079-490C-9467-BFD9DF91D6EA}" type="presParOf" srcId="{E49B479D-1419-460A-8520-80B59897B837}" destId="{382CD36A-3E34-4B81-8C4A-E26306AF1725}" srcOrd="1" destOrd="0" presId="urn:microsoft.com/office/officeart/2005/8/layout/process2"/>
    <dgm:cxn modelId="{D0BE5D8B-2F89-4A88-A8D8-3503738D6832}" type="presParOf" srcId="{382CD36A-3E34-4B81-8C4A-E26306AF1725}" destId="{32BDF438-5245-4F68-8BCB-807E45575FAE}" srcOrd="0" destOrd="0" presId="urn:microsoft.com/office/officeart/2005/8/layout/process2"/>
    <dgm:cxn modelId="{C71D8A43-79D7-4F07-9058-24732D7610D5}" type="presParOf" srcId="{E49B479D-1419-460A-8520-80B59897B837}" destId="{A0E1A7E0-C695-4256-9F22-C68D3E88E48D}" srcOrd="2" destOrd="0" presId="urn:microsoft.com/office/officeart/2005/8/layout/process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100" dirty="0">
              <a:latin typeface="Bw Modelica" panose="00000600000000000000" pitchFamily="50" charset="0"/>
            </a:rPr>
            <a:t>Este poder que se engrandece con astucia y engaño, a pesar de su aparente dominio llegará a su fin, no por obra humana, sino por la intervención directa de Dios.</a:t>
          </a:r>
          <a:endParaRPr lang="es-EC" sz="2100" dirty="0">
            <a:latin typeface="Bw Modelica" panose="00000600000000000000" pitchFamily="50" charset="0"/>
          </a:endParaRPr>
        </a:p>
      </dgm:t>
    </dgm:pt>
    <dgm:pt modelId="{547029D3-1894-4B97-9B3E-8604F299C197}" type="parTrans" cxnId="{889BAC53-2031-4826-B53E-1BFA8859E8A4}">
      <dgm:prSet/>
      <dgm:spPr/>
      <dgm:t>
        <a:bodyPr/>
        <a:lstStyle/>
        <a:p>
          <a:endParaRPr lang="es-EC" sz="2100">
            <a:latin typeface="Bw Modelica" panose="00000600000000000000" pitchFamily="50" charset="0"/>
          </a:endParaRPr>
        </a:p>
      </dgm:t>
    </dgm:pt>
    <dgm:pt modelId="{406E7E5E-BF35-41CD-BF9B-7686AD08621C}" type="sibTrans" cxnId="{889BAC53-2031-4826-B53E-1BFA8859E8A4}">
      <dgm:prSet/>
      <dgm:spPr/>
      <dgm:t>
        <a:bodyPr/>
        <a:lstStyle/>
        <a:p>
          <a:endParaRPr lang="es-EC" sz="2100">
            <a:latin typeface="Bw Modelica" panose="00000600000000000000" pitchFamily="50" charset="0"/>
          </a:endParaRPr>
        </a:p>
      </dgm:t>
    </dgm:pt>
    <dgm:pt modelId="{D803A5E4-3217-46DD-8229-A3B19F0464D7}">
      <dgm:prSet phldrT="[Texto]" custT="1"/>
      <dgm:spPr/>
      <dgm:t>
        <a:bodyPr/>
        <a:lstStyle/>
        <a:p>
          <a:r>
            <a:rPr lang="es-ES" sz="2100" dirty="0">
              <a:latin typeface="Bw Modelica" panose="00000600000000000000" pitchFamily="50" charset="0"/>
            </a:rPr>
            <a:t>A lo largo de la historia, Dios siempre ha preservado un pueblo fiel que ha mantenido viva la verdad, aun en medio de la persecución y la oscuridad espiritual, y finalmente triunfará</a:t>
          </a:r>
          <a:r>
            <a:rPr lang="es-MX" sz="2100" dirty="0">
              <a:latin typeface="Bw Modelica" panose="00000600000000000000" pitchFamily="50" charset="0"/>
            </a:rPr>
            <a:t>.</a:t>
          </a:r>
        </a:p>
      </dgm:t>
    </dgm:pt>
    <dgm:pt modelId="{2E193F1C-9470-44DA-8CC6-8126117A15E9}" type="parTrans" cxnId="{89801891-3AD3-432E-BED4-D621747AE5C8}">
      <dgm:prSet/>
      <dgm:spPr/>
      <dgm:t>
        <a:bodyPr/>
        <a:lstStyle/>
        <a:p>
          <a:endParaRPr lang="es-EC" sz="2100">
            <a:latin typeface="Bw Modelica" panose="00000600000000000000" pitchFamily="50" charset="0"/>
          </a:endParaRPr>
        </a:p>
      </dgm:t>
    </dgm:pt>
    <dgm:pt modelId="{8054A7A7-2C65-4232-A11B-5224673DBAD0}" type="sibTrans" cxnId="{89801891-3AD3-432E-BED4-D621747AE5C8}">
      <dgm:prSet/>
      <dgm:spPr/>
      <dgm:t>
        <a:bodyPr/>
        <a:lstStyle/>
        <a:p>
          <a:endParaRPr lang="es-EC" sz="2100">
            <a:latin typeface="Bw Modelica" panose="00000600000000000000" pitchFamily="50" charset="0"/>
          </a:endParaRPr>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7778" custScaleY="47304">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2" custScaleX="277778" custScaleY="46043">
        <dgm:presLayoutVars>
          <dgm:chMax val="1"/>
          <dgm:bulletEnabled val="1"/>
        </dgm:presLayoutVars>
      </dgm:prSet>
      <dgm:spPr>
        <a:prstGeom prst="rect">
          <a:avLst/>
        </a:prstGeom>
      </dgm:spPr>
    </dgm:pt>
  </dgm:ptLst>
  <dgm:cxnLst>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289BEEF-E05F-4763-872E-84E994A3FDE8}" type="doc">
      <dgm:prSet loTypeId="urn:microsoft.com/office/officeart/2005/8/layout/process4" loCatId="process" qsTypeId="urn:microsoft.com/office/officeart/2005/8/quickstyle/simple1" qsCatId="simple" csTypeId="urn:microsoft.com/office/officeart/2005/8/colors/accent0_3" csCatId="mainScheme" phldr="1"/>
      <dgm:spPr/>
      <dgm:t>
        <a:bodyPr/>
        <a:lstStyle/>
        <a:p>
          <a:endParaRPr lang="es-EC"/>
        </a:p>
      </dgm:t>
    </dgm:pt>
    <dgm:pt modelId="{B015E88C-6AA3-4701-9B31-130313CB4595}">
      <dgm:prSet phldrT="[Texto]" custT="1"/>
      <dgm:spPr/>
      <dgm:t>
        <a:bodyPr/>
        <a:lstStyle/>
        <a:p>
          <a:r>
            <a:rPr lang="es-ES" sz="2200" dirty="0">
              <a:latin typeface="Bw Modelica" panose="00000600000000000000" pitchFamily="50" charset="0"/>
            </a:rPr>
            <a:t>Daniel escuchó una conversación entre dos santos que hablaban acerca del tiempo en el que el santuario sería pisoteado y la verdad sería echada por tierra…</a:t>
          </a:r>
          <a:endParaRPr lang="es-MX" sz="2200" dirty="0">
            <a:latin typeface="Bw Modelica" panose="00000600000000000000" pitchFamily="50" charset="0"/>
          </a:endParaRPr>
        </a:p>
      </dgm:t>
    </dgm:pt>
    <dgm:pt modelId="{48A293BD-7846-43A7-869B-48E64C3EF732}" type="parTrans" cxnId="{984FC748-11AF-4D32-8831-33CC413CF547}">
      <dgm:prSet/>
      <dgm:spPr/>
      <dgm:t>
        <a:bodyPr/>
        <a:lstStyle/>
        <a:p>
          <a:endParaRPr lang="es-EC" sz="2200">
            <a:latin typeface="Bw Modelica" panose="00000600000000000000" pitchFamily="50" charset="0"/>
          </a:endParaRPr>
        </a:p>
      </dgm:t>
    </dgm:pt>
    <dgm:pt modelId="{DD07D94D-08E0-49C9-8686-4F74BEB924C8}" type="sibTrans" cxnId="{984FC748-11AF-4D32-8831-33CC413CF547}">
      <dgm:prSet/>
      <dgm:spPr/>
      <dgm:t>
        <a:bodyPr/>
        <a:lstStyle/>
        <a:p>
          <a:endParaRPr lang="es-EC" sz="2200">
            <a:latin typeface="Bw Modelica" panose="00000600000000000000" pitchFamily="50" charset="0"/>
          </a:endParaRPr>
        </a:p>
      </dgm:t>
    </dgm:pt>
    <dgm:pt modelId="{BE85463C-2CC5-4D93-97AE-BD01D6BBFA82}">
      <dgm:prSet phldrT="[Texto]" custT="1"/>
      <dgm:spPr/>
      <dgm:t>
        <a:bodyPr/>
        <a:lstStyle/>
        <a:p>
          <a:r>
            <a:rPr lang="es-ES" sz="2200" dirty="0">
              <a:latin typeface="Bw Modelica" panose="00000600000000000000" pitchFamily="50" charset="0"/>
            </a:rPr>
            <a:t>…la respuesta fue clara: 2.300 tardes y mañanas; al final de este tiempo, comenzaría una obra especial en el cielo: la purificación del santuario, entendida como el juicio investigador previo al regreso de Cristo.</a:t>
          </a:r>
          <a:endParaRPr lang="es-EC" sz="2200" dirty="0">
            <a:latin typeface="Bw Modelica" panose="00000600000000000000" pitchFamily="50" charset="0"/>
          </a:endParaRPr>
        </a:p>
      </dgm:t>
    </dgm:pt>
    <dgm:pt modelId="{89E59B57-FE6E-45FF-8B3C-A2C2C251FEDF}" type="sibTrans" cxnId="{FFF9CE9C-0FEC-4104-A228-8E4AFD092C8B}">
      <dgm:prSet/>
      <dgm:spPr/>
      <dgm:t>
        <a:bodyPr/>
        <a:lstStyle/>
        <a:p>
          <a:endParaRPr lang="es-EC" sz="2200">
            <a:latin typeface="Bw Modelica" panose="00000600000000000000" pitchFamily="50" charset="0"/>
          </a:endParaRPr>
        </a:p>
      </dgm:t>
    </dgm:pt>
    <dgm:pt modelId="{FD3D4893-9BD4-46A4-B0D4-082A8F12C4E1}" type="parTrans" cxnId="{FFF9CE9C-0FEC-4104-A228-8E4AFD092C8B}">
      <dgm:prSet/>
      <dgm:spPr/>
      <dgm:t>
        <a:bodyPr/>
        <a:lstStyle/>
        <a:p>
          <a:endParaRPr lang="es-EC" sz="2200">
            <a:latin typeface="Bw Modelica" panose="00000600000000000000" pitchFamily="50" charset="0"/>
          </a:endParaRPr>
        </a:p>
      </dgm:t>
    </dgm:pt>
    <dgm:pt modelId="{2B7FF8AF-14BD-4327-8786-242039EF62B1}" type="pres">
      <dgm:prSet presAssocID="{C289BEEF-E05F-4763-872E-84E994A3FDE8}" presName="Name0" presStyleCnt="0">
        <dgm:presLayoutVars>
          <dgm:dir/>
          <dgm:animLvl val="lvl"/>
          <dgm:resizeHandles val="exact"/>
        </dgm:presLayoutVars>
      </dgm:prSet>
      <dgm:spPr/>
    </dgm:pt>
    <dgm:pt modelId="{BBBD7528-98DF-44D9-89CD-6BA262865B3C}" type="pres">
      <dgm:prSet presAssocID="{BE85463C-2CC5-4D93-97AE-BD01D6BBFA82}" presName="boxAndChildren" presStyleCnt="0"/>
      <dgm:spPr/>
    </dgm:pt>
    <dgm:pt modelId="{64406F9E-8032-48B2-A5A9-66A0B019D8AB}" type="pres">
      <dgm:prSet presAssocID="{BE85463C-2CC5-4D93-97AE-BD01D6BBFA82}" presName="parentTextBox" presStyleLbl="node1" presStyleIdx="0" presStyleCnt="2" custScaleY="44549"/>
      <dgm:spPr/>
    </dgm:pt>
    <dgm:pt modelId="{5A8D3F90-6FDC-41D8-92F3-A5AC4A8307DC}" type="pres">
      <dgm:prSet presAssocID="{DD07D94D-08E0-49C9-8686-4F74BEB924C8}" presName="sp" presStyleCnt="0"/>
      <dgm:spPr/>
    </dgm:pt>
    <dgm:pt modelId="{6824061E-DAED-424C-872E-7CECA35A9E4C}" type="pres">
      <dgm:prSet presAssocID="{B015E88C-6AA3-4701-9B31-130313CB4595}" presName="arrowAndChildren" presStyleCnt="0"/>
      <dgm:spPr/>
    </dgm:pt>
    <dgm:pt modelId="{EB05ED16-170E-4ABA-A9FC-1E534D3C8009}" type="pres">
      <dgm:prSet presAssocID="{B015E88C-6AA3-4701-9B31-130313CB4595}" presName="parentTextArrow" presStyleLbl="node1" presStyleIdx="1" presStyleCnt="2" custScaleY="39116"/>
      <dgm:spPr/>
    </dgm:pt>
  </dgm:ptLst>
  <dgm:cxnLst>
    <dgm:cxn modelId="{67D61328-F686-4704-A2BB-CCB64D06A9C8}" type="presOf" srcId="{BE85463C-2CC5-4D93-97AE-BD01D6BBFA82}" destId="{64406F9E-8032-48B2-A5A9-66A0B019D8AB}" srcOrd="0" destOrd="0" presId="urn:microsoft.com/office/officeart/2005/8/layout/process4"/>
    <dgm:cxn modelId="{EE23702F-F1C2-4138-BD53-074EB5184575}" type="presOf" srcId="{C289BEEF-E05F-4763-872E-84E994A3FDE8}" destId="{2B7FF8AF-14BD-4327-8786-242039EF62B1}" srcOrd="0" destOrd="0" presId="urn:microsoft.com/office/officeart/2005/8/layout/process4"/>
    <dgm:cxn modelId="{984FC748-11AF-4D32-8831-33CC413CF547}" srcId="{C289BEEF-E05F-4763-872E-84E994A3FDE8}" destId="{B015E88C-6AA3-4701-9B31-130313CB4595}" srcOrd="0" destOrd="0" parTransId="{48A293BD-7846-43A7-869B-48E64C3EF732}" sibTransId="{DD07D94D-08E0-49C9-8686-4F74BEB924C8}"/>
    <dgm:cxn modelId="{FFF9CE9C-0FEC-4104-A228-8E4AFD092C8B}" srcId="{C289BEEF-E05F-4763-872E-84E994A3FDE8}" destId="{BE85463C-2CC5-4D93-97AE-BD01D6BBFA82}" srcOrd="1" destOrd="0" parTransId="{FD3D4893-9BD4-46A4-B0D4-082A8F12C4E1}" sibTransId="{89E59B57-FE6E-45FF-8B3C-A2C2C251FEDF}"/>
    <dgm:cxn modelId="{A5CB019F-7ABC-448B-A9DA-815D14702D58}" type="presOf" srcId="{B015E88C-6AA3-4701-9B31-130313CB4595}" destId="{EB05ED16-170E-4ABA-A9FC-1E534D3C8009}" srcOrd="0" destOrd="0" presId="urn:microsoft.com/office/officeart/2005/8/layout/process4"/>
    <dgm:cxn modelId="{EBA04516-FEEE-4203-9ACC-11221D922591}" type="presParOf" srcId="{2B7FF8AF-14BD-4327-8786-242039EF62B1}" destId="{BBBD7528-98DF-44D9-89CD-6BA262865B3C}" srcOrd="0" destOrd="0" presId="urn:microsoft.com/office/officeart/2005/8/layout/process4"/>
    <dgm:cxn modelId="{3ACA28B8-01B9-4F30-AFA4-3101C77CCA88}" type="presParOf" srcId="{BBBD7528-98DF-44D9-89CD-6BA262865B3C}" destId="{64406F9E-8032-48B2-A5A9-66A0B019D8AB}" srcOrd="0" destOrd="0" presId="urn:microsoft.com/office/officeart/2005/8/layout/process4"/>
    <dgm:cxn modelId="{2CDC2372-2F75-46D1-9B8D-B5597F7D3AD0}" type="presParOf" srcId="{2B7FF8AF-14BD-4327-8786-242039EF62B1}" destId="{5A8D3F90-6FDC-41D8-92F3-A5AC4A8307DC}" srcOrd="1" destOrd="0" presId="urn:microsoft.com/office/officeart/2005/8/layout/process4"/>
    <dgm:cxn modelId="{0E428FCA-6110-44A3-8439-5A9017BD5DA6}" type="presParOf" srcId="{2B7FF8AF-14BD-4327-8786-242039EF62B1}" destId="{6824061E-DAED-424C-872E-7CECA35A9E4C}" srcOrd="2" destOrd="0" presId="urn:microsoft.com/office/officeart/2005/8/layout/process4"/>
    <dgm:cxn modelId="{B6A26D37-C7A4-4E6E-9848-F1C8168844D7}" type="presParOf" srcId="{6824061E-DAED-424C-872E-7CECA35A9E4C}" destId="{EB05ED16-170E-4ABA-A9FC-1E534D3C8009}" srcOrd="0" destOrd="0" presId="urn:microsoft.com/office/officeart/2005/8/layout/process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La purificación del santuario estaba representada por el </a:t>
          </a:r>
          <a:r>
            <a:rPr lang="es-ES" sz="2200" b="1" dirty="0">
              <a:latin typeface="Bw Modelica" panose="00000600000000000000" pitchFamily="50" charset="0"/>
            </a:rPr>
            <a:t>Día de la Expiación</a:t>
          </a:r>
          <a:r>
            <a:rPr lang="es-ES" sz="2200" dirty="0">
              <a:latin typeface="Bw Modelica" panose="00000600000000000000" pitchFamily="50" charset="0"/>
            </a:rPr>
            <a:t>, cuando una vez al año el sumo sacerdote entraba al Lugar Santísimo para hacer expiación final por los pecados del pueblo y limpiar simbólicamente el santuario... </a:t>
          </a:r>
          <a:endParaRPr lang="es-MX"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192C7ED2-B2D5-4443-809D-5F559B26B541}">
      <dgm:prSet custT="1"/>
      <dgm:spPr/>
      <dgm:t>
        <a:bodyPr/>
        <a:lstStyle/>
        <a:p>
          <a:r>
            <a:rPr lang="es-MX" sz="2200" dirty="0">
              <a:latin typeface="Bw Modelica" panose="00000600000000000000" pitchFamily="50" charset="0"/>
            </a:rPr>
            <a:t>…</a:t>
          </a:r>
          <a:r>
            <a:rPr lang="es-ES" sz="2200" dirty="0">
              <a:latin typeface="Bw Modelica" panose="00000600000000000000" pitchFamily="50" charset="0"/>
            </a:rPr>
            <a:t>este rito era una figura (tipo) de un evento mayor y real (antitipo), </a:t>
          </a:r>
          <a:r>
            <a:rPr lang="es-ES" sz="2200" b="1" dirty="0">
              <a:latin typeface="Bw Modelica" panose="00000600000000000000" pitchFamily="50" charset="0"/>
            </a:rPr>
            <a:t>el juicio investigador</a:t>
          </a:r>
          <a:r>
            <a:rPr lang="es-ES" sz="2200" dirty="0">
              <a:latin typeface="Bw Modelica" panose="00000600000000000000" pitchFamily="50" charset="0"/>
            </a:rPr>
            <a:t>, donde Cristo realiza la obra final de expiación examinando los registros y borrando los pecados de su pueblo antes de su segunda venida.</a:t>
          </a:r>
          <a:endParaRPr lang="es-MX" sz="2200" dirty="0">
            <a:latin typeface="Bw Modelica" panose="00000600000000000000" pitchFamily="50" charset="0"/>
          </a:endParaRPr>
        </a:p>
      </dgm:t>
    </dgm:pt>
    <dgm:pt modelId="{F2EA614B-C2E0-455D-965C-E4F395BD4410}" type="parTrans" cxnId="{01BB7CEB-D76C-4AE2-B2FF-5E93FF174845}">
      <dgm:prSet/>
      <dgm:spPr/>
      <dgm:t>
        <a:bodyPr/>
        <a:lstStyle/>
        <a:p>
          <a:endParaRPr lang="es-EC"/>
        </a:p>
      </dgm:t>
    </dgm:pt>
    <dgm:pt modelId="{A44E4190-14D7-4FF6-9452-38F7D322DDE8}" type="sibTrans" cxnId="{01BB7CEB-D76C-4AE2-B2FF-5E93FF174845}">
      <dgm:prSet/>
      <dgm:spPr/>
      <dgm:t>
        <a:bodyPr/>
        <a:lstStyle/>
        <a:p>
          <a:endParaRPr lang="es-EC"/>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7778" custScaleY="47197">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5F748A48-C20E-4D3D-B63A-7679AEB9BBD0}" type="pres">
      <dgm:prSet presAssocID="{192C7ED2-B2D5-4443-809D-5F559B26B541}" presName="linNode" presStyleCnt="0"/>
      <dgm:spPr/>
    </dgm:pt>
    <dgm:pt modelId="{DE88F729-003C-480C-B2C6-A764B77E9997}" type="pres">
      <dgm:prSet presAssocID="{192C7ED2-B2D5-4443-809D-5F559B26B541}" presName="parentText" presStyleLbl="node1" presStyleIdx="1" presStyleCnt="2" custScaleX="277778" custScaleY="45948">
        <dgm:presLayoutVars>
          <dgm:chMax val="1"/>
          <dgm:bulletEnabled val="1"/>
        </dgm:presLayoutVars>
      </dgm:prSet>
      <dgm:spPr>
        <a:prstGeom prst="roundRect">
          <a:avLst/>
        </a:prstGeom>
      </dgm:spPr>
    </dgm:pt>
  </dgm:ptLst>
  <dgm:cxnLst>
    <dgm:cxn modelId="{D7FD405D-C5E4-4A37-8426-ABC3D0B84438}" type="presOf" srcId="{DE777566-25ED-412B-861E-9EE5B3378A4C}" destId="{0FCAC325-AD87-4A69-B81C-C68275993DBD}" srcOrd="0" destOrd="0" presId="urn:microsoft.com/office/officeart/2005/8/layout/vList5"/>
    <dgm:cxn modelId="{2310444C-F53F-4E73-BB51-987C69B04206}" type="presOf" srcId="{192C7ED2-B2D5-4443-809D-5F559B26B541}" destId="{DE88F729-003C-480C-B2C6-A764B77E9997}"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01BB7CEB-D76C-4AE2-B2FF-5E93FF174845}" srcId="{DE777566-25ED-412B-861E-9EE5B3378A4C}" destId="{192C7ED2-B2D5-4443-809D-5F559B26B541}" srcOrd="1" destOrd="0" parTransId="{F2EA614B-C2E0-455D-965C-E4F395BD4410}" sibTransId="{A44E4190-14D7-4FF6-9452-38F7D322DD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366D5F45-26F7-4348-B0A4-5CC55D4EC0DD}" type="presParOf" srcId="{0FCAC325-AD87-4A69-B81C-C68275993DBD}" destId="{5F748A48-C20E-4D3D-B63A-7679AEB9BBD0}" srcOrd="2" destOrd="0" presId="urn:microsoft.com/office/officeart/2005/8/layout/vList5"/>
    <dgm:cxn modelId="{F4CF4895-E393-460D-9119-C0CFCE4394E7}" type="presParOf" srcId="{5F748A48-C20E-4D3D-B63A-7679AEB9BBD0}" destId="{DE88F729-003C-480C-B2C6-A764B77E9997}" srcOrd="0"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1AADCB15-8E72-46EA-A9D5-B2A137D86947}" type="doc">
      <dgm:prSet loTypeId="urn:microsoft.com/office/officeart/2009/3/layout/StepUpProcess" loCatId="process" qsTypeId="urn:microsoft.com/office/officeart/2005/8/quickstyle/simple1" qsCatId="simple" csTypeId="urn:microsoft.com/office/officeart/2005/8/colors/accent0_3" csCatId="mainScheme" phldr="1"/>
      <dgm:spPr/>
      <dgm:t>
        <a:bodyPr/>
        <a:lstStyle/>
        <a:p>
          <a:endParaRPr lang="es-EC"/>
        </a:p>
      </dgm:t>
    </dgm:pt>
    <dgm:pt modelId="{CCDB600E-6853-400B-9F3A-E1C9CB4AB78F}">
      <dgm:prSet phldrT="[Texto]" custT="1"/>
      <dgm:spPr/>
      <dgm:t>
        <a:bodyPr/>
        <a:lstStyle/>
        <a:p>
          <a:r>
            <a:rPr lang="es-ES" sz="2200" dirty="0">
              <a:latin typeface="Bw Modelica" panose="00000600000000000000" pitchFamily="50" charset="0"/>
            </a:rPr>
            <a:t>El ángel afirma que la visión de las “tardes y mañanas” es verdadera, pero le dice a Daniel que la guarde, porque se refiere a “muchos días”…</a:t>
          </a:r>
          <a:endParaRPr lang="es-MX" sz="2200" dirty="0">
            <a:latin typeface="Bw Modelica" panose="00000600000000000000" pitchFamily="50" charset="0"/>
          </a:endParaRPr>
        </a:p>
      </dgm:t>
    </dgm:pt>
    <dgm:pt modelId="{6869E0C7-8EDD-4A51-B474-F34335F31C2A}" type="parTrans" cxnId="{33BBD142-A228-49A7-9B27-EA6C9552542F}">
      <dgm:prSet/>
      <dgm:spPr/>
      <dgm:t>
        <a:bodyPr/>
        <a:lstStyle/>
        <a:p>
          <a:endParaRPr lang="es-EC" sz="2200">
            <a:latin typeface="Bw Modelica" panose="00000600000000000000" pitchFamily="50" charset="0"/>
          </a:endParaRPr>
        </a:p>
      </dgm:t>
    </dgm:pt>
    <dgm:pt modelId="{872FBC1D-830F-4B97-9EF9-B51A29AD648E}" type="sibTrans" cxnId="{33BBD142-A228-49A7-9B27-EA6C9552542F}">
      <dgm:prSet/>
      <dgm:spPr/>
      <dgm:t>
        <a:bodyPr/>
        <a:lstStyle/>
        <a:p>
          <a:endParaRPr lang="es-EC" sz="2200">
            <a:latin typeface="Bw Modelica" panose="00000600000000000000" pitchFamily="50" charset="0"/>
          </a:endParaRPr>
        </a:p>
      </dgm:t>
    </dgm:pt>
    <dgm:pt modelId="{B1530D3C-0750-46D8-AAE7-A2C0F840A60D}">
      <dgm:prSet phldrT="[Texto]" phldr="0" custT="1"/>
      <dgm:spPr/>
      <dgm:t>
        <a:bodyPr/>
        <a:lstStyle/>
        <a:p>
          <a:r>
            <a:rPr lang="es-EC" sz="2200" dirty="0">
              <a:latin typeface="Bw Modelica" panose="00000600000000000000" pitchFamily="50" charset="0"/>
            </a:rPr>
            <a:t>…</a:t>
          </a:r>
          <a:r>
            <a:rPr lang="es-ES" sz="2200" dirty="0">
              <a:latin typeface="Bw Modelica" panose="00000600000000000000" pitchFamily="50" charset="0"/>
            </a:rPr>
            <a:t>es decir, se trataría de una profecía extensa, cuyo cumplimiento alcanzaría hasta el tiempo del fin, cuando tendría lugar la purificación del santuario</a:t>
          </a:r>
          <a:r>
            <a:rPr lang="es-MX" sz="2200" dirty="0">
              <a:latin typeface="Bw Modelica" panose="00000600000000000000" pitchFamily="50" charset="0"/>
            </a:rPr>
            <a:t>.</a:t>
          </a:r>
        </a:p>
      </dgm:t>
    </dgm:pt>
    <dgm:pt modelId="{C0A1742F-CFC5-4FF8-9E9F-757DB13F39A6}" type="parTrans" cxnId="{380C3402-16C6-4C54-8D42-A49873A522FF}">
      <dgm:prSet/>
      <dgm:spPr/>
      <dgm:t>
        <a:bodyPr/>
        <a:lstStyle/>
        <a:p>
          <a:endParaRPr lang="es-EC" sz="2200">
            <a:latin typeface="Bw Modelica" panose="00000600000000000000" pitchFamily="50" charset="0"/>
          </a:endParaRPr>
        </a:p>
      </dgm:t>
    </dgm:pt>
    <dgm:pt modelId="{F4DC7537-A8D6-4776-8C27-23E1D184FA71}" type="sibTrans" cxnId="{380C3402-16C6-4C54-8D42-A49873A522FF}">
      <dgm:prSet/>
      <dgm:spPr/>
      <dgm:t>
        <a:bodyPr/>
        <a:lstStyle/>
        <a:p>
          <a:endParaRPr lang="es-EC" sz="2200">
            <a:latin typeface="Bw Modelica" panose="00000600000000000000" pitchFamily="50" charset="0"/>
          </a:endParaRPr>
        </a:p>
      </dgm:t>
    </dgm:pt>
    <dgm:pt modelId="{55EAE2E4-C427-4F8E-9E86-29F143C8D891}" type="pres">
      <dgm:prSet presAssocID="{1AADCB15-8E72-46EA-A9D5-B2A137D86947}" presName="rootnode" presStyleCnt="0">
        <dgm:presLayoutVars>
          <dgm:chMax/>
          <dgm:chPref/>
          <dgm:dir/>
          <dgm:animLvl val="lvl"/>
        </dgm:presLayoutVars>
      </dgm:prSet>
      <dgm:spPr/>
    </dgm:pt>
    <dgm:pt modelId="{998C1954-32AC-4FE2-9D81-EA890B20790F}" type="pres">
      <dgm:prSet presAssocID="{CCDB600E-6853-400B-9F3A-E1C9CB4AB78F}" presName="composite" presStyleCnt="0"/>
      <dgm:spPr/>
    </dgm:pt>
    <dgm:pt modelId="{600725F7-C10E-4F55-ADE7-5FD1A7625C49}" type="pres">
      <dgm:prSet presAssocID="{CCDB600E-6853-400B-9F3A-E1C9CB4AB78F}" presName="LShape" presStyleLbl="alignNode1" presStyleIdx="0" presStyleCnt="3"/>
      <dgm:spPr/>
    </dgm:pt>
    <dgm:pt modelId="{C16FA311-1A6B-41BD-8920-954F5966D096}" type="pres">
      <dgm:prSet presAssocID="{CCDB600E-6853-400B-9F3A-E1C9CB4AB78F}" presName="ParentText" presStyleLbl="revTx" presStyleIdx="0" presStyleCnt="2" custScaleX="107312" custLinFactNeighborX="3377">
        <dgm:presLayoutVars>
          <dgm:chMax val="0"/>
          <dgm:chPref val="0"/>
          <dgm:bulletEnabled val="1"/>
        </dgm:presLayoutVars>
      </dgm:prSet>
      <dgm:spPr/>
    </dgm:pt>
    <dgm:pt modelId="{6BC8B5A8-B0AD-44EF-966C-82EEF7D2AFDB}" type="pres">
      <dgm:prSet presAssocID="{CCDB600E-6853-400B-9F3A-E1C9CB4AB78F}" presName="Triangle" presStyleLbl="alignNode1" presStyleIdx="1" presStyleCnt="3"/>
      <dgm:spPr/>
    </dgm:pt>
    <dgm:pt modelId="{C7B48830-FBEB-4B17-A9B2-6EAD4E85F2DC}" type="pres">
      <dgm:prSet presAssocID="{872FBC1D-830F-4B97-9EF9-B51A29AD648E}" presName="sibTrans" presStyleCnt="0"/>
      <dgm:spPr/>
    </dgm:pt>
    <dgm:pt modelId="{60C7E832-1C4C-4D83-8001-C9C7038DBAE8}" type="pres">
      <dgm:prSet presAssocID="{872FBC1D-830F-4B97-9EF9-B51A29AD648E}" presName="space" presStyleCnt="0"/>
      <dgm:spPr/>
    </dgm:pt>
    <dgm:pt modelId="{0F19D0D4-14B1-4D7A-930F-B441A278FDA5}" type="pres">
      <dgm:prSet presAssocID="{B1530D3C-0750-46D8-AAE7-A2C0F840A60D}" presName="composite" presStyleCnt="0"/>
      <dgm:spPr/>
    </dgm:pt>
    <dgm:pt modelId="{CB7F3DD4-B914-485B-8D73-F737E38B94BB}" type="pres">
      <dgm:prSet presAssocID="{B1530D3C-0750-46D8-AAE7-A2C0F840A60D}" presName="LShape" presStyleLbl="alignNode1" presStyleIdx="2" presStyleCnt="3"/>
      <dgm:spPr/>
    </dgm:pt>
    <dgm:pt modelId="{05920144-7703-48CD-9EF6-A3C34B616019}" type="pres">
      <dgm:prSet presAssocID="{B1530D3C-0750-46D8-AAE7-A2C0F840A60D}" presName="ParentText" presStyleLbl="revTx" presStyleIdx="1" presStyleCnt="2" custScaleX="102420" custLinFactNeighborX="3273">
        <dgm:presLayoutVars>
          <dgm:chMax val="0"/>
          <dgm:chPref val="0"/>
          <dgm:bulletEnabled val="1"/>
        </dgm:presLayoutVars>
      </dgm:prSet>
      <dgm:spPr/>
    </dgm:pt>
  </dgm:ptLst>
  <dgm:cxnLst>
    <dgm:cxn modelId="{380C3402-16C6-4C54-8D42-A49873A522FF}" srcId="{1AADCB15-8E72-46EA-A9D5-B2A137D86947}" destId="{B1530D3C-0750-46D8-AAE7-A2C0F840A60D}" srcOrd="1" destOrd="0" parTransId="{C0A1742F-CFC5-4FF8-9E9F-757DB13F39A6}" sibTransId="{F4DC7537-A8D6-4776-8C27-23E1D184FA71}"/>
    <dgm:cxn modelId="{33BBD142-A228-49A7-9B27-EA6C9552542F}" srcId="{1AADCB15-8E72-46EA-A9D5-B2A137D86947}" destId="{CCDB600E-6853-400B-9F3A-E1C9CB4AB78F}" srcOrd="0" destOrd="0" parTransId="{6869E0C7-8EDD-4A51-B474-F34335F31C2A}" sibTransId="{872FBC1D-830F-4B97-9EF9-B51A29AD648E}"/>
    <dgm:cxn modelId="{3CD38CD3-5F4D-4EE7-8F69-2A2B1D96E13F}" type="presOf" srcId="{B1530D3C-0750-46D8-AAE7-A2C0F840A60D}" destId="{05920144-7703-48CD-9EF6-A3C34B616019}" srcOrd="0" destOrd="0" presId="urn:microsoft.com/office/officeart/2009/3/layout/StepUpProcess"/>
    <dgm:cxn modelId="{09F804E0-D105-4762-9F2D-CAFCB7C33B3C}" type="presOf" srcId="{CCDB600E-6853-400B-9F3A-E1C9CB4AB78F}" destId="{C16FA311-1A6B-41BD-8920-954F5966D096}" srcOrd="0" destOrd="0" presId="urn:microsoft.com/office/officeart/2009/3/layout/StepUpProcess"/>
    <dgm:cxn modelId="{2CC165F3-44A6-4607-8EB4-2C5F59FB041B}" type="presOf" srcId="{1AADCB15-8E72-46EA-A9D5-B2A137D86947}" destId="{55EAE2E4-C427-4F8E-9E86-29F143C8D891}" srcOrd="0" destOrd="0" presId="urn:microsoft.com/office/officeart/2009/3/layout/StepUpProcess"/>
    <dgm:cxn modelId="{49C93135-FD12-4977-A31E-DB7EDF6F59AD}" type="presParOf" srcId="{55EAE2E4-C427-4F8E-9E86-29F143C8D891}" destId="{998C1954-32AC-4FE2-9D81-EA890B20790F}" srcOrd="0" destOrd="0" presId="urn:microsoft.com/office/officeart/2009/3/layout/StepUpProcess"/>
    <dgm:cxn modelId="{573F780D-97AF-40BD-847D-2CBB7AC7FA32}" type="presParOf" srcId="{998C1954-32AC-4FE2-9D81-EA890B20790F}" destId="{600725F7-C10E-4F55-ADE7-5FD1A7625C49}" srcOrd="0" destOrd="0" presId="urn:microsoft.com/office/officeart/2009/3/layout/StepUpProcess"/>
    <dgm:cxn modelId="{868E4CEA-8C70-483F-BFE1-DD793FC8A276}" type="presParOf" srcId="{998C1954-32AC-4FE2-9D81-EA890B20790F}" destId="{C16FA311-1A6B-41BD-8920-954F5966D096}" srcOrd="1" destOrd="0" presId="urn:microsoft.com/office/officeart/2009/3/layout/StepUpProcess"/>
    <dgm:cxn modelId="{5CA4A60C-4EE7-440F-AF17-C732C0FCFCA6}" type="presParOf" srcId="{998C1954-32AC-4FE2-9D81-EA890B20790F}" destId="{6BC8B5A8-B0AD-44EF-966C-82EEF7D2AFDB}" srcOrd="2" destOrd="0" presId="urn:microsoft.com/office/officeart/2009/3/layout/StepUpProcess"/>
    <dgm:cxn modelId="{DF5489D6-8DA8-4CBA-859B-A22FD5B49557}" type="presParOf" srcId="{55EAE2E4-C427-4F8E-9E86-29F143C8D891}" destId="{C7B48830-FBEB-4B17-A9B2-6EAD4E85F2DC}" srcOrd="1" destOrd="0" presId="urn:microsoft.com/office/officeart/2009/3/layout/StepUpProcess"/>
    <dgm:cxn modelId="{B96D52D5-99A7-48D4-87FC-C34A39E34E2A}" type="presParOf" srcId="{C7B48830-FBEB-4B17-A9B2-6EAD4E85F2DC}" destId="{60C7E832-1C4C-4D83-8001-C9C7038DBAE8}" srcOrd="0" destOrd="0" presId="urn:microsoft.com/office/officeart/2009/3/layout/StepUpProcess"/>
    <dgm:cxn modelId="{5B7303C2-779C-4E4C-AD95-6DBEC1095DEF}" type="presParOf" srcId="{55EAE2E4-C427-4F8E-9E86-29F143C8D891}" destId="{0F19D0D4-14B1-4D7A-930F-B441A278FDA5}" srcOrd="2" destOrd="0" presId="urn:microsoft.com/office/officeart/2009/3/layout/StepUpProcess"/>
    <dgm:cxn modelId="{4A736F91-6EAE-48D8-9902-42E8482B19B4}" type="presParOf" srcId="{0F19D0D4-14B1-4D7A-930F-B441A278FDA5}" destId="{CB7F3DD4-B914-485B-8D73-F737E38B94BB}" srcOrd="0" destOrd="0" presId="urn:microsoft.com/office/officeart/2009/3/layout/StepUpProcess"/>
    <dgm:cxn modelId="{1D656DED-CD5C-439F-ADEE-76EE9773D660}" type="presParOf" srcId="{0F19D0D4-14B1-4D7A-930F-B441A278FDA5}" destId="{05920144-7703-48CD-9EF6-A3C34B616019}" srcOrd="1" destOrd="0" presId="urn:microsoft.com/office/officeart/2009/3/layout/StepUpProcess"/>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El ángel Gabriel fue comisionado para acercarse a Daniel, explicarle la visión y ayudarlo a entender su significado…</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2B76728A-097C-43F0-99EB-F0F00F7D8CD2}">
      <dgm:prSet custT="1"/>
      <dgm:spPr/>
      <dgm:t>
        <a:bodyPr/>
        <a:lstStyle/>
        <a:p>
          <a:r>
            <a:rPr lang="es-ES" sz="2200" dirty="0">
              <a:latin typeface="Bw Modelica" panose="00000600000000000000" pitchFamily="50" charset="0"/>
            </a:rPr>
            <a:t>…Daniel se llenó de temor y cayó sobre su rostro; pero el ángel lo tocó, lo fortaleció y le dijo que le haría entender la visión…</a:t>
          </a:r>
          <a:endParaRPr lang="es-MX" sz="2200" dirty="0">
            <a:latin typeface="Bw Modelica" panose="00000600000000000000" pitchFamily="50" charset="0"/>
          </a:endParaRPr>
        </a:p>
      </dgm:t>
    </dgm:pt>
    <dgm:pt modelId="{B9019807-05DC-4754-9845-6148AA4805E2}" type="parTrans" cxnId="{212A07F0-C5C3-448D-8FAF-D4884EAA4879}">
      <dgm:prSet/>
      <dgm:spPr/>
      <dgm:t>
        <a:bodyPr/>
        <a:lstStyle/>
        <a:p>
          <a:endParaRPr lang="es-EC"/>
        </a:p>
      </dgm:t>
    </dgm:pt>
    <dgm:pt modelId="{859D0749-8C27-4EAB-8D26-43C66A495CE8}" type="sibTrans" cxnId="{212A07F0-C5C3-448D-8FAF-D4884EAA4879}">
      <dgm:prSet/>
      <dgm:spPr/>
      <dgm:t>
        <a:bodyPr/>
        <a:lstStyle/>
        <a:p>
          <a:endParaRPr lang="es-EC"/>
        </a:p>
      </dgm:t>
    </dgm:pt>
    <dgm:pt modelId="{192C7ED2-B2D5-4443-809D-5F559B26B541}">
      <dgm:prSet custT="1"/>
      <dgm:spPr/>
      <dgm:t>
        <a:bodyPr/>
        <a:lstStyle/>
        <a:p>
          <a:r>
            <a:rPr lang="es-ES" sz="2200" dirty="0">
              <a:latin typeface="Bw Modelica" panose="00000600000000000000" pitchFamily="50" charset="0"/>
            </a:rPr>
            <a:t>…esta experiencia nos enseña que Dios no deja a las personas en confusión cuando buscan con sinceridad entender su voluntad.</a:t>
          </a:r>
          <a:endParaRPr lang="es-MX" sz="2200" dirty="0">
            <a:latin typeface="Bw Modelica" panose="00000600000000000000" pitchFamily="50" charset="0"/>
          </a:endParaRPr>
        </a:p>
      </dgm:t>
    </dgm:pt>
    <dgm:pt modelId="{F2EA614B-C2E0-455D-965C-E4F395BD4410}" type="parTrans" cxnId="{01BB7CEB-D76C-4AE2-B2FF-5E93FF174845}">
      <dgm:prSet/>
      <dgm:spPr/>
      <dgm:t>
        <a:bodyPr/>
        <a:lstStyle/>
        <a:p>
          <a:endParaRPr lang="es-EC"/>
        </a:p>
      </dgm:t>
    </dgm:pt>
    <dgm:pt modelId="{A44E4190-14D7-4FF6-9452-38F7D322DDE8}" type="sibTrans" cxnId="{01BB7CEB-D76C-4AE2-B2FF-5E93FF174845}">
      <dgm:prSet/>
      <dgm:spPr/>
      <dgm:t>
        <a:bodyPr/>
        <a:lstStyle/>
        <a:p>
          <a:endParaRPr lang="es-EC"/>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77778" custScaleY="39439">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E8F38D7C-419A-4106-8414-18AA8A221E7B}" type="pres">
      <dgm:prSet presAssocID="{2B76728A-097C-43F0-99EB-F0F00F7D8CD2}" presName="linNode" presStyleCnt="0"/>
      <dgm:spPr/>
    </dgm:pt>
    <dgm:pt modelId="{EBB866DD-D083-4ED5-84F5-2F33000EBA59}" type="pres">
      <dgm:prSet presAssocID="{2B76728A-097C-43F0-99EB-F0F00F7D8CD2}" presName="parentText" presStyleLbl="node1" presStyleIdx="1" presStyleCnt="3" custScaleX="277778" custScaleY="38580">
        <dgm:presLayoutVars>
          <dgm:chMax val="1"/>
          <dgm:bulletEnabled val="1"/>
        </dgm:presLayoutVars>
      </dgm:prSet>
      <dgm:spPr>
        <a:prstGeom prst="rect">
          <a:avLst/>
        </a:prstGeom>
      </dgm:spPr>
    </dgm:pt>
    <dgm:pt modelId="{0486F571-35C8-4C22-9866-DB588768D2BB}" type="pres">
      <dgm:prSet presAssocID="{859D0749-8C27-4EAB-8D26-43C66A495CE8}" presName="sp" presStyleCnt="0"/>
      <dgm:spPr/>
    </dgm:pt>
    <dgm:pt modelId="{5F748A48-C20E-4D3D-B63A-7679AEB9BBD0}" type="pres">
      <dgm:prSet presAssocID="{192C7ED2-B2D5-4443-809D-5F559B26B541}" presName="linNode" presStyleCnt="0"/>
      <dgm:spPr/>
    </dgm:pt>
    <dgm:pt modelId="{DE88F729-003C-480C-B2C6-A764B77E9997}" type="pres">
      <dgm:prSet presAssocID="{192C7ED2-B2D5-4443-809D-5F559B26B541}" presName="parentText" presStyleLbl="node1" presStyleIdx="2" presStyleCnt="3" custScaleX="277778" custScaleY="37253">
        <dgm:presLayoutVars>
          <dgm:chMax val="1"/>
          <dgm:bulletEnabled val="1"/>
        </dgm:presLayoutVars>
      </dgm:prSet>
      <dgm:spPr>
        <a:prstGeom prst="rect">
          <a:avLst/>
        </a:prstGeom>
      </dgm:spPr>
    </dgm:pt>
  </dgm:ptLst>
  <dgm:cxnLst>
    <dgm:cxn modelId="{1D1F0D04-52AE-445F-89A0-CD75BECE77E8}" type="presOf" srcId="{2B76728A-097C-43F0-99EB-F0F00F7D8CD2}" destId="{EBB866DD-D083-4ED5-84F5-2F33000EBA59}"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2310444C-F53F-4E73-BB51-987C69B04206}" type="presOf" srcId="{192C7ED2-B2D5-4443-809D-5F559B26B541}" destId="{DE88F729-003C-480C-B2C6-A764B77E9997}"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01BB7CEB-D76C-4AE2-B2FF-5E93FF174845}" srcId="{DE777566-25ED-412B-861E-9EE5B3378A4C}" destId="{192C7ED2-B2D5-4443-809D-5F559B26B541}" srcOrd="2" destOrd="0" parTransId="{F2EA614B-C2E0-455D-965C-E4F395BD4410}" sibTransId="{A44E4190-14D7-4FF6-9452-38F7D322DDE8}"/>
    <dgm:cxn modelId="{212A07F0-C5C3-448D-8FAF-D4884EAA4879}" srcId="{DE777566-25ED-412B-861E-9EE5B3378A4C}" destId="{2B76728A-097C-43F0-99EB-F0F00F7D8CD2}" srcOrd="1" destOrd="0" parTransId="{B9019807-05DC-4754-9845-6148AA4805E2}" sibTransId="{859D0749-8C27-4EAB-8D26-43C66A495C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5795768C-FBAB-4F76-AA0F-A701E344C534}" type="presParOf" srcId="{0FCAC325-AD87-4A69-B81C-C68275993DBD}" destId="{E8F38D7C-419A-4106-8414-18AA8A221E7B}" srcOrd="2" destOrd="0" presId="urn:microsoft.com/office/officeart/2005/8/layout/vList5"/>
    <dgm:cxn modelId="{F1D331E5-99BD-4055-846C-0BF9825FCE78}" type="presParOf" srcId="{E8F38D7C-419A-4106-8414-18AA8A221E7B}" destId="{EBB866DD-D083-4ED5-84F5-2F33000EBA59}" srcOrd="0" destOrd="0" presId="urn:microsoft.com/office/officeart/2005/8/layout/vList5"/>
    <dgm:cxn modelId="{6F9CB4D6-A907-46A0-B6EC-88D4F62C2D91}" type="presParOf" srcId="{0FCAC325-AD87-4A69-B81C-C68275993DBD}" destId="{0486F571-35C8-4C22-9866-DB588768D2BB}" srcOrd="3" destOrd="0" presId="urn:microsoft.com/office/officeart/2005/8/layout/vList5"/>
    <dgm:cxn modelId="{366D5F45-26F7-4348-B0A4-5CC55D4EC0DD}" type="presParOf" srcId="{0FCAC325-AD87-4A69-B81C-C68275993DBD}" destId="{5F748A48-C20E-4D3D-B63A-7679AEB9BBD0}" srcOrd="4" destOrd="0" presId="urn:microsoft.com/office/officeart/2005/8/layout/vList5"/>
    <dgm:cxn modelId="{F4CF4895-E393-460D-9119-C0CFCE4394E7}" type="presParOf" srcId="{5F748A48-C20E-4D3D-B63A-7679AEB9BBD0}" destId="{DE88F729-003C-480C-B2C6-A764B77E9997}" srcOrd="0"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3621E3F7-A84A-45D1-AC91-1A8F7298FF3E}" type="doc">
      <dgm:prSet loTypeId="urn:microsoft.com/office/officeart/2005/8/layout/hProcess9" loCatId="process" qsTypeId="urn:microsoft.com/office/officeart/2005/8/quickstyle/simple1" qsCatId="simple" csTypeId="urn:microsoft.com/office/officeart/2005/8/colors/accent0_3" csCatId="mainScheme" phldr="1"/>
      <dgm:spPr/>
      <dgm:t>
        <a:bodyPr/>
        <a:lstStyle/>
        <a:p>
          <a:endParaRPr lang="es-MX"/>
        </a:p>
      </dgm:t>
    </dgm:pt>
    <dgm:pt modelId="{36FC5A01-75A4-4B23-831B-F714FBDE6DD7}">
      <dgm:prSet phldrT="[Texto]" phldr="0" custT="1"/>
      <dgm:spPr/>
      <dgm:t>
        <a:bodyPr/>
        <a:lstStyle/>
        <a:p>
          <a:r>
            <a:rPr lang="es-ES" sz="2200" dirty="0">
              <a:latin typeface="Bw Modelica" panose="00000600000000000000" pitchFamily="50" charset="0"/>
            </a:rPr>
            <a:t>Daniel reaccionó quedando profundamente afectado: se debilitó, enfermó por algunos días…</a:t>
          </a:r>
          <a:endParaRPr lang="es-MX" sz="2200" dirty="0">
            <a:latin typeface="Bw Modelica" panose="00000600000000000000" pitchFamily="50" charset="0"/>
          </a:endParaRPr>
        </a:p>
      </dgm:t>
    </dgm:pt>
    <dgm:pt modelId="{E0C2A7EA-8BC3-4437-95BF-5B372442165B}" type="parTrans" cxnId="{D72E74E4-E0A6-4D41-869E-A36B07110BC3}">
      <dgm:prSet/>
      <dgm:spPr/>
      <dgm:t>
        <a:bodyPr/>
        <a:lstStyle/>
        <a:p>
          <a:endParaRPr lang="es-MX" sz="2200">
            <a:latin typeface="Bw Modelica" panose="00000600000000000000" pitchFamily="50" charset="0"/>
          </a:endParaRPr>
        </a:p>
      </dgm:t>
    </dgm:pt>
    <dgm:pt modelId="{6F120C9F-A9D1-4AE7-9F29-806477AAE3F5}" type="sibTrans" cxnId="{D72E74E4-E0A6-4D41-869E-A36B07110BC3}">
      <dgm:prSet/>
      <dgm:spPr/>
      <dgm:t>
        <a:bodyPr/>
        <a:lstStyle/>
        <a:p>
          <a:endParaRPr lang="es-MX" sz="2200">
            <a:latin typeface="Bw Modelica" panose="00000600000000000000" pitchFamily="50" charset="0"/>
          </a:endParaRPr>
        </a:p>
      </dgm:t>
    </dgm:pt>
    <dgm:pt modelId="{7A034F26-26B1-40D8-8D37-E11283B60F2D}">
      <dgm:prSet phldrT="[Texto]" phldr="0" custT="1"/>
      <dgm:spPr/>
      <dgm:t>
        <a:bodyPr/>
        <a:lstStyle/>
        <a:p>
          <a:r>
            <a:rPr lang="es-ES" sz="2200" dirty="0">
              <a:latin typeface="Bw Modelica" panose="00000600000000000000" pitchFamily="50" charset="0"/>
            </a:rPr>
            <a:t>…y quedó asombrado y confundido por la visión de los 2,300 días, sin lograr comprenderla completamente.</a:t>
          </a:r>
          <a:endParaRPr lang="es-MX" sz="2200" dirty="0">
            <a:latin typeface="Bw Modelica" panose="00000600000000000000" pitchFamily="50" charset="0"/>
          </a:endParaRPr>
        </a:p>
      </dgm:t>
    </dgm:pt>
    <dgm:pt modelId="{BE0433E7-51AD-44AA-8182-10B7ABD39179}" type="parTrans" cxnId="{DA4914A1-57D7-486B-8935-C7B8866DC842}">
      <dgm:prSet/>
      <dgm:spPr/>
      <dgm:t>
        <a:bodyPr/>
        <a:lstStyle/>
        <a:p>
          <a:endParaRPr lang="es-MX" sz="2200">
            <a:latin typeface="Bw Modelica" panose="00000600000000000000" pitchFamily="50" charset="0"/>
          </a:endParaRPr>
        </a:p>
      </dgm:t>
    </dgm:pt>
    <dgm:pt modelId="{501FB197-E7CA-433D-8432-3C6FC6A1776C}" type="sibTrans" cxnId="{DA4914A1-57D7-486B-8935-C7B8866DC842}">
      <dgm:prSet/>
      <dgm:spPr/>
      <dgm:t>
        <a:bodyPr/>
        <a:lstStyle/>
        <a:p>
          <a:endParaRPr lang="es-MX" sz="2200">
            <a:latin typeface="Bw Modelica" panose="00000600000000000000" pitchFamily="50" charset="0"/>
          </a:endParaRPr>
        </a:p>
      </dgm:t>
    </dgm:pt>
    <dgm:pt modelId="{533DFC4A-0FCD-413F-8BE2-D11434CE97F4}" type="pres">
      <dgm:prSet presAssocID="{3621E3F7-A84A-45D1-AC91-1A8F7298FF3E}" presName="CompostProcess" presStyleCnt="0">
        <dgm:presLayoutVars>
          <dgm:dir/>
          <dgm:resizeHandles val="exact"/>
        </dgm:presLayoutVars>
      </dgm:prSet>
      <dgm:spPr/>
    </dgm:pt>
    <dgm:pt modelId="{9142F382-AA36-4775-9D98-29EB32F5D32C}" type="pres">
      <dgm:prSet presAssocID="{3621E3F7-A84A-45D1-AC91-1A8F7298FF3E}" presName="arrow" presStyleLbl="bgShp" presStyleIdx="0" presStyleCnt="1"/>
      <dgm:spPr/>
    </dgm:pt>
    <dgm:pt modelId="{D2840A6D-1566-4ED8-BE5B-54CC594CCE39}" type="pres">
      <dgm:prSet presAssocID="{3621E3F7-A84A-45D1-AC91-1A8F7298FF3E}" presName="linearProcess" presStyleCnt="0"/>
      <dgm:spPr/>
    </dgm:pt>
    <dgm:pt modelId="{5BEB2F3E-5414-45C4-BB95-47CFFED77BFE}" type="pres">
      <dgm:prSet presAssocID="{36FC5A01-75A4-4B23-831B-F714FBDE6DD7}" presName="textNode" presStyleLbl="node1" presStyleIdx="0" presStyleCnt="2" custScaleY="116394">
        <dgm:presLayoutVars>
          <dgm:bulletEnabled val="1"/>
        </dgm:presLayoutVars>
      </dgm:prSet>
      <dgm:spPr/>
    </dgm:pt>
    <dgm:pt modelId="{77AB053F-C6CF-45E4-9C05-983FA1F6558A}" type="pres">
      <dgm:prSet presAssocID="{6F120C9F-A9D1-4AE7-9F29-806477AAE3F5}" presName="sibTrans" presStyleCnt="0"/>
      <dgm:spPr/>
    </dgm:pt>
    <dgm:pt modelId="{B69CEAF2-3B3E-4B26-BEDB-7F2009603968}" type="pres">
      <dgm:prSet presAssocID="{7A034F26-26B1-40D8-8D37-E11283B60F2D}" presName="textNode" presStyleLbl="node1" presStyleIdx="1" presStyleCnt="2" custScaleY="116394">
        <dgm:presLayoutVars>
          <dgm:bulletEnabled val="1"/>
        </dgm:presLayoutVars>
      </dgm:prSet>
      <dgm:spPr/>
    </dgm:pt>
  </dgm:ptLst>
  <dgm:cxnLst>
    <dgm:cxn modelId="{31390E22-35E0-4513-9218-72B4722C153D}" type="presOf" srcId="{3621E3F7-A84A-45D1-AC91-1A8F7298FF3E}" destId="{533DFC4A-0FCD-413F-8BE2-D11434CE97F4}" srcOrd="0" destOrd="0" presId="urn:microsoft.com/office/officeart/2005/8/layout/hProcess9"/>
    <dgm:cxn modelId="{DA4914A1-57D7-486B-8935-C7B8866DC842}" srcId="{3621E3F7-A84A-45D1-AC91-1A8F7298FF3E}" destId="{7A034F26-26B1-40D8-8D37-E11283B60F2D}" srcOrd="1" destOrd="0" parTransId="{BE0433E7-51AD-44AA-8182-10B7ABD39179}" sibTransId="{501FB197-E7CA-433D-8432-3C6FC6A1776C}"/>
    <dgm:cxn modelId="{BA57EFA4-CE3E-438D-8C9B-F20DDD670E61}" type="presOf" srcId="{36FC5A01-75A4-4B23-831B-F714FBDE6DD7}" destId="{5BEB2F3E-5414-45C4-BB95-47CFFED77BFE}" srcOrd="0" destOrd="0" presId="urn:microsoft.com/office/officeart/2005/8/layout/hProcess9"/>
    <dgm:cxn modelId="{D7B6EBA8-0F5E-4061-972A-FA014261EB4C}" type="presOf" srcId="{7A034F26-26B1-40D8-8D37-E11283B60F2D}" destId="{B69CEAF2-3B3E-4B26-BEDB-7F2009603968}" srcOrd="0" destOrd="0" presId="urn:microsoft.com/office/officeart/2005/8/layout/hProcess9"/>
    <dgm:cxn modelId="{D72E74E4-E0A6-4D41-869E-A36B07110BC3}" srcId="{3621E3F7-A84A-45D1-AC91-1A8F7298FF3E}" destId="{36FC5A01-75A4-4B23-831B-F714FBDE6DD7}" srcOrd="0" destOrd="0" parTransId="{E0C2A7EA-8BC3-4437-95BF-5B372442165B}" sibTransId="{6F120C9F-A9D1-4AE7-9F29-806477AAE3F5}"/>
    <dgm:cxn modelId="{68272674-B23C-4FFE-B4E4-32C9E5DBCA10}" type="presParOf" srcId="{533DFC4A-0FCD-413F-8BE2-D11434CE97F4}" destId="{9142F382-AA36-4775-9D98-29EB32F5D32C}" srcOrd="0" destOrd="0" presId="urn:microsoft.com/office/officeart/2005/8/layout/hProcess9"/>
    <dgm:cxn modelId="{793FBFCC-90A3-46F2-A4A3-79D4608E37FC}" type="presParOf" srcId="{533DFC4A-0FCD-413F-8BE2-D11434CE97F4}" destId="{D2840A6D-1566-4ED8-BE5B-54CC594CCE39}" srcOrd="1" destOrd="0" presId="urn:microsoft.com/office/officeart/2005/8/layout/hProcess9"/>
    <dgm:cxn modelId="{F162C64B-5B83-4C00-BA4B-6CD129AAEE8A}" type="presParOf" srcId="{D2840A6D-1566-4ED8-BE5B-54CC594CCE39}" destId="{5BEB2F3E-5414-45C4-BB95-47CFFED77BFE}" srcOrd="0" destOrd="0" presId="urn:microsoft.com/office/officeart/2005/8/layout/hProcess9"/>
    <dgm:cxn modelId="{63919BDB-89A6-48FF-9AD3-6B5F1A48D0A3}" type="presParOf" srcId="{D2840A6D-1566-4ED8-BE5B-54CC594CCE39}" destId="{77AB053F-C6CF-45E4-9C05-983FA1F6558A}" srcOrd="1" destOrd="0" presId="urn:microsoft.com/office/officeart/2005/8/layout/hProcess9"/>
    <dgm:cxn modelId="{1775D5D8-26C7-4D18-90DC-BF78F9FFD44C}" type="presParOf" srcId="{D2840A6D-1566-4ED8-BE5B-54CC594CCE39}" destId="{B69CEAF2-3B3E-4B26-BEDB-7F2009603968}" srcOrd="2" destOrd="0" presId="urn:microsoft.com/office/officeart/2005/8/layout/hProcess9"/>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1666" y="156537"/>
          <a:ext cx="3411661" cy="2362759"/>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En el tercer año del reinado del rey Belsasar, cuando el imperio babilónico estaba próximo a su caída, Daniel recibe una nueva visión profética…</a:t>
          </a:r>
          <a:endParaRPr lang="es-MX" sz="2100" kern="1200" dirty="0">
            <a:latin typeface="Bw Modelica" panose="00000600000000000000" pitchFamily="50" charset="0"/>
          </a:endParaRPr>
        </a:p>
      </dsp:txBody>
      <dsp:txXfrm>
        <a:off x="1666" y="156537"/>
        <a:ext cx="3411661" cy="2362759"/>
      </dsp:txXfrm>
    </dsp:sp>
    <dsp:sp modelId="{9D041828-6AD9-46A5-9720-92B6CDC6F09B}">
      <dsp:nvSpPr>
        <dsp:cNvPr id="0" name=""/>
        <dsp:cNvSpPr/>
      </dsp:nvSpPr>
      <dsp:spPr>
        <a:xfrm>
          <a:off x="1666" y="2792580"/>
          <a:ext cx="3411661" cy="2516563"/>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…en esta visión, el profeta se ve a sí mismo en la ciudad de Susa (capital del reino), junto al río Ulai, y allí contempla un escenario simbólico.</a:t>
          </a:r>
          <a:endParaRPr lang="es-MX" sz="2100" kern="1200" dirty="0">
            <a:latin typeface="Bw Modelica" panose="00000600000000000000" pitchFamily="50" charset="0"/>
          </a:endParaRPr>
        </a:p>
      </dsp:txBody>
      <dsp:txXfrm>
        <a:off x="1666" y="2792580"/>
        <a:ext cx="3411661" cy="251656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9DE870-C4A4-40CC-8FFA-A5E73319A85A}">
      <dsp:nvSpPr>
        <dsp:cNvPr id="0" name=""/>
        <dsp:cNvSpPr/>
      </dsp:nvSpPr>
      <dsp:spPr>
        <a:xfrm rot="5400000">
          <a:off x="578363" y="1230595"/>
          <a:ext cx="1726098" cy="2872189"/>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5B0C125-D2BA-41B2-BD52-0BE82A9F0D78}">
      <dsp:nvSpPr>
        <dsp:cNvPr id="0" name=""/>
        <dsp:cNvSpPr/>
      </dsp:nvSpPr>
      <dsp:spPr>
        <a:xfrm>
          <a:off x="239541" y="2088760"/>
          <a:ext cx="2694415" cy="22729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Esta bestia o carnero tenía dos cuernos, uno más alto que el otro, su comportamiento era agresivo y expansivo…</a:t>
          </a:r>
          <a:endParaRPr lang="es-EC" sz="2200" kern="1200" dirty="0">
            <a:latin typeface="Bw Modelica" panose="00000600000000000000" pitchFamily="50" charset="0"/>
          </a:endParaRPr>
        </a:p>
      </dsp:txBody>
      <dsp:txXfrm>
        <a:off x="239541" y="2088760"/>
        <a:ext cx="2694415" cy="2272941"/>
      </dsp:txXfrm>
    </dsp:sp>
    <dsp:sp modelId="{D30251BF-E146-4714-8ADD-AB9C49658E3F}">
      <dsp:nvSpPr>
        <dsp:cNvPr id="0" name=""/>
        <dsp:cNvSpPr/>
      </dsp:nvSpPr>
      <dsp:spPr>
        <a:xfrm>
          <a:off x="2394012" y="1019141"/>
          <a:ext cx="489250" cy="489250"/>
        </a:xfrm>
        <a:prstGeom prst="triangle">
          <a:avLst>
            <a:gd name="adj" fmla="val 10000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554C780-8C8B-4DE2-A31A-BEC7E1123812}">
      <dsp:nvSpPr>
        <dsp:cNvPr id="0" name=""/>
        <dsp:cNvSpPr/>
      </dsp:nvSpPr>
      <dsp:spPr>
        <a:xfrm rot="5400000">
          <a:off x="3803430" y="445093"/>
          <a:ext cx="1726098" cy="2872189"/>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80613E4-09C5-4975-840E-003BE5153AE2}">
      <dsp:nvSpPr>
        <dsp:cNvPr id="0" name=""/>
        <dsp:cNvSpPr/>
      </dsp:nvSpPr>
      <dsp:spPr>
        <a:xfrm>
          <a:off x="3515302" y="1303258"/>
          <a:ext cx="2593028" cy="22729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…embestía hacia el occidente, el norte y el sur, sin que ningún poder pudiera resistirlo…</a:t>
          </a:r>
          <a:endParaRPr lang="es-EC" sz="2200" kern="1200" dirty="0">
            <a:latin typeface="Bw Modelica" panose="00000600000000000000" pitchFamily="50" charset="0"/>
          </a:endParaRPr>
        </a:p>
      </dsp:txBody>
      <dsp:txXfrm>
        <a:off x="3515302" y="1303258"/>
        <a:ext cx="2593028" cy="2272941"/>
      </dsp:txXfrm>
    </dsp:sp>
    <dsp:sp modelId="{2A50227A-F735-4609-B3F5-8718DCE47F43}">
      <dsp:nvSpPr>
        <dsp:cNvPr id="0" name=""/>
        <dsp:cNvSpPr/>
      </dsp:nvSpPr>
      <dsp:spPr>
        <a:xfrm>
          <a:off x="5619079" y="233639"/>
          <a:ext cx="489250" cy="489250"/>
        </a:xfrm>
        <a:prstGeom prst="triangle">
          <a:avLst>
            <a:gd name="adj" fmla="val 10000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A9EECC-FE79-4522-BF8E-F656B31E077E}">
      <dsp:nvSpPr>
        <dsp:cNvPr id="0" name=""/>
        <dsp:cNvSpPr/>
      </dsp:nvSpPr>
      <dsp:spPr>
        <a:xfrm rot="5400000">
          <a:off x="7028497" y="-340408"/>
          <a:ext cx="1726098" cy="2872189"/>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E172645-912F-4F9E-8B38-E2258D43F631}">
      <dsp:nvSpPr>
        <dsp:cNvPr id="0" name=""/>
        <dsp:cNvSpPr/>
      </dsp:nvSpPr>
      <dsp:spPr>
        <a:xfrm>
          <a:off x="6740369" y="517757"/>
          <a:ext cx="2593028" cy="22729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…hacía conforme a su voluntad y se engrandecía.</a:t>
          </a:r>
          <a:endParaRPr lang="es-EC" sz="2200" kern="1200" dirty="0">
            <a:latin typeface="Bw Modelica" panose="00000600000000000000" pitchFamily="50" charset="0"/>
          </a:endParaRPr>
        </a:p>
      </dsp:txBody>
      <dsp:txXfrm>
        <a:off x="6740369" y="517757"/>
        <a:ext cx="2593028" cy="227294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406F9E-8032-48B2-A5A9-66A0B019D8AB}">
      <dsp:nvSpPr>
        <dsp:cNvPr id="0" name=""/>
        <dsp:cNvSpPr/>
      </dsp:nvSpPr>
      <dsp:spPr>
        <a:xfrm>
          <a:off x="0" y="2850224"/>
          <a:ext cx="5777095" cy="1946289"/>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…este mensaje nos recuerda que los poderes humanos, por grandes y estables que parezcan, son temporales y están bajo el control de Dios, por eso nuestra confianza debe afianzarse en Dios, quien permanece para siempre.</a:t>
          </a:r>
          <a:endParaRPr lang="es-EC" sz="2200" kern="1200" dirty="0">
            <a:latin typeface="Bw Modelica" panose="00000600000000000000" pitchFamily="50" charset="0"/>
          </a:endParaRPr>
        </a:p>
      </dsp:txBody>
      <dsp:txXfrm>
        <a:off x="0" y="2850224"/>
        <a:ext cx="5777095" cy="1946289"/>
      </dsp:txXfrm>
    </dsp:sp>
    <dsp:sp modelId="{EB05ED16-170E-4ABA-A9FC-1E534D3C8009}">
      <dsp:nvSpPr>
        <dsp:cNvPr id="0" name=""/>
        <dsp:cNvSpPr/>
      </dsp:nvSpPr>
      <dsp:spPr>
        <a:xfrm rot="10800000">
          <a:off x="0" y="24789"/>
          <a:ext cx="5777095" cy="2897683"/>
        </a:xfrm>
        <a:prstGeom prst="upArrowCallou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El ángel explicó a Daniel que el carnero de la visión representaba a los reyes de Media y Persia, mostrando el imperio medo-persa como la segunda potencia mundial profetizada…</a:t>
          </a:r>
          <a:endParaRPr lang="es-MX" sz="2200" kern="1200" dirty="0">
            <a:latin typeface="Bw Modelica" panose="00000600000000000000" pitchFamily="50" charset="0"/>
          </a:endParaRPr>
        </a:p>
      </dsp:txBody>
      <dsp:txXfrm rot="10800000">
        <a:off x="0" y="24789"/>
        <a:ext cx="5777095" cy="188282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5A5487-C7E3-4FE1-971D-D3D3D3BFE492}">
      <dsp:nvSpPr>
        <dsp:cNvPr id="0" name=""/>
        <dsp:cNvSpPr/>
      </dsp:nvSpPr>
      <dsp:spPr>
        <a:xfrm>
          <a:off x="0" y="940773"/>
          <a:ext cx="6545821" cy="10332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E20B6DB-72C8-471A-B3AD-CEEB43D31875}">
      <dsp:nvSpPr>
        <dsp:cNvPr id="0" name=""/>
        <dsp:cNvSpPr/>
      </dsp:nvSpPr>
      <dsp:spPr>
        <a:xfrm>
          <a:off x="268241" y="451"/>
          <a:ext cx="6059885" cy="1545481"/>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3192" tIns="0" rIns="173192" bIns="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Daniel </a:t>
          </a:r>
          <a:r>
            <a:rPr lang="es-ES" sz="2200" kern="1200" dirty="0">
              <a:latin typeface="Bw Modelica" panose="00000600000000000000" pitchFamily="50" charset="0"/>
            </a:rPr>
            <a:t>describe a un macho cabrío que viene del occidente “sin tocar tierra”, entre sus ojos tenía un cuerno notable, lo cual representaba a su primer rey…</a:t>
          </a:r>
          <a:endParaRPr lang="es-MX" sz="2200" kern="1200" dirty="0">
            <a:latin typeface="Bw Modelica" panose="00000600000000000000" pitchFamily="50" charset="0"/>
          </a:endParaRPr>
        </a:p>
      </dsp:txBody>
      <dsp:txXfrm>
        <a:off x="343685" y="75895"/>
        <a:ext cx="5908997" cy="1394593"/>
      </dsp:txXfrm>
    </dsp:sp>
    <dsp:sp modelId="{D1B4FAF6-A660-46EC-9959-3E14F539CFFA}">
      <dsp:nvSpPr>
        <dsp:cNvPr id="0" name=""/>
        <dsp:cNvSpPr/>
      </dsp:nvSpPr>
      <dsp:spPr>
        <a:xfrm>
          <a:off x="0" y="3135694"/>
          <a:ext cx="6545821" cy="10332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2664C96-DFCB-4910-983B-F0A25834C52C}">
      <dsp:nvSpPr>
        <dsp:cNvPr id="0" name=""/>
        <dsp:cNvSpPr/>
      </dsp:nvSpPr>
      <dsp:spPr>
        <a:xfrm>
          <a:off x="268241" y="2195373"/>
          <a:ext cx="6059885" cy="1545481"/>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3192" tIns="0" rIns="173192" bIns="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a:t>
          </a:r>
          <a:r>
            <a:rPr lang="es-ES" sz="2200" kern="1200" dirty="0">
              <a:latin typeface="Bw Modelica" panose="00000600000000000000" pitchFamily="50" charset="0"/>
            </a:rPr>
            <a:t>este macho cabrío simboliza al reino de Grecia, liderado inicialmente por Alejandro Magno, cuyo imperio surgió con poder para desafiar a Medo-Persia.</a:t>
          </a:r>
          <a:endParaRPr lang="es-MX" sz="2200" kern="1200" dirty="0">
            <a:latin typeface="Bw Modelica" panose="00000600000000000000" pitchFamily="50" charset="0"/>
          </a:endParaRPr>
        </a:p>
      </dsp:txBody>
      <dsp:txXfrm>
        <a:off x="343685" y="2270817"/>
        <a:ext cx="5908997" cy="139459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3258" y="37371"/>
          <a:ext cx="6671898" cy="190172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Daniel describe cómo el macho cabrío (Grecia) se lanza con furia contra el carnero (Medo-Persia), el cabrío corre con gran ímpetu, hiere al carnero, quiebra sus dos cuernos y lo derriba sin que haya quien lo libre…</a:t>
          </a:r>
          <a:endParaRPr lang="es-MX" sz="2200" kern="1200" dirty="0">
            <a:latin typeface="Bw Modelica" panose="00000600000000000000" pitchFamily="50" charset="0"/>
          </a:endParaRPr>
        </a:p>
      </dsp:txBody>
      <dsp:txXfrm>
        <a:off x="96092" y="130205"/>
        <a:ext cx="6486230" cy="1716052"/>
      </dsp:txXfrm>
    </dsp:sp>
    <dsp:sp modelId="{DE88F729-003C-480C-B2C6-A764B77E9997}">
      <dsp:nvSpPr>
        <dsp:cNvPr id="0" name=""/>
        <dsp:cNvSpPr/>
      </dsp:nvSpPr>
      <dsp:spPr>
        <a:xfrm>
          <a:off x="3258" y="2140558"/>
          <a:ext cx="6671898" cy="1851393"/>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…esta descripción muestra la conquista </a:t>
          </a:r>
          <a:r>
            <a:rPr lang="es-ES" sz="2200" kern="1200" dirty="0">
              <a:latin typeface="Bw Modelica" panose="00000600000000000000" pitchFamily="50" charset="0"/>
            </a:rPr>
            <a:t>violenta, rápida e irresistible de Grecia liderado por Alejandro Magno contra Medo-Persia, al que derrotó completamente, quebrando su poder sin que pudiera defenderse.</a:t>
          </a:r>
          <a:endParaRPr lang="es-MX" sz="2200" kern="1200" dirty="0">
            <a:latin typeface="Bw Modelica" panose="00000600000000000000" pitchFamily="50" charset="0"/>
          </a:endParaRPr>
        </a:p>
      </dsp:txBody>
      <dsp:txXfrm>
        <a:off x="93636" y="2230936"/>
        <a:ext cx="6491142" cy="167063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0B4DF0-7777-449B-8BC5-128CB95E23DF}">
      <dsp:nvSpPr>
        <dsp:cNvPr id="0" name=""/>
        <dsp:cNvSpPr/>
      </dsp:nvSpPr>
      <dsp:spPr>
        <a:xfrm>
          <a:off x="3889" y="154546"/>
          <a:ext cx="6223108" cy="1659711"/>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Cuando el imperio griego alcanzó su máximo esplendor bajo Alejandro Magno, su poder fue quebrado repentinamente con la muerte del rey…</a:t>
          </a:r>
          <a:endParaRPr lang="es-MX" sz="2200" kern="1200" dirty="0">
            <a:latin typeface="Bw Modelica" panose="00000600000000000000" pitchFamily="50" charset="0"/>
          </a:endParaRPr>
        </a:p>
      </dsp:txBody>
      <dsp:txXfrm>
        <a:off x="833745" y="154546"/>
        <a:ext cx="4563397" cy="1659711"/>
      </dsp:txXfrm>
    </dsp:sp>
    <dsp:sp modelId="{A56FA087-F3E2-4A96-8037-C4ACABD84949}">
      <dsp:nvSpPr>
        <dsp:cNvPr id="0" name=""/>
        <dsp:cNvSpPr/>
      </dsp:nvSpPr>
      <dsp:spPr>
        <a:xfrm>
          <a:off x="3889" y="1931816"/>
          <a:ext cx="6223108" cy="1659711"/>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…entonces, </a:t>
          </a:r>
          <a:r>
            <a:rPr lang="es-ES" sz="2200" kern="1200" dirty="0">
              <a:latin typeface="Bw Modelica" panose="00000600000000000000" pitchFamily="50" charset="0"/>
            </a:rPr>
            <a:t>el imperio se dividió entre cuatro de sus generales (Casandro, Lisímaco, Seleuco y Ptolomeo), pero no tuvieron la misma fuerza</a:t>
          </a:r>
          <a:r>
            <a:rPr lang="es-MX" sz="2200" kern="1200" dirty="0">
              <a:latin typeface="Bw Modelica" panose="00000600000000000000" pitchFamily="50" charset="0"/>
            </a:rPr>
            <a:t>…</a:t>
          </a:r>
        </a:p>
      </dsp:txBody>
      <dsp:txXfrm>
        <a:off x="833745" y="1931816"/>
        <a:ext cx="4563397" cy="1659711"/>
      </dsp:txXfrm>
    </dsp:sp>
    <dsp:sp modelId="{EEABFEA6-5D8E-4B4B-B2C9-30FF763E556A}">
      <dsp:nvSpPr>
        <dsp:cNvPr id="0" name=""/>
        <dsp:cNvSpPr/>
      </dsp:nvSpPr>
      <dsp:spPr>
        <a:xfrm>
          <a:off x="3889" y="3709087"/>
          <a:ext cx="6223108" cy="1659711"/>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a:t>
          </a:r>
          <a:r>
            <a:rPr lang="es-ES" sz="2200" kern="1200" dirty="0">
              <a:latin typeface="Bw Modelica" panose="00000600000000000000" pitchFamily="50" charset="0"/>
            </a:rPr>
            <a:t>aunque Alejandro conquistó el mundo, no logró dominarse a sí mismo, y esto lo condujo a caer víctima de su intemperancia</a:t>
          </a:r>
          <a:r>
            <a:rPr lang="es-MX" sz="2200" kern="1200" dirty="0">
              <a:latin typeface="Bw Modelica" panose="00000600000000000000" pitchFamily="50" charset="0"/>
            </a:rPr>
            <a:t>.</a:t>
          </a:r>
        </a:p>
      </dsp:txBody>
      <dsp:txXfrm>
        <a:off x="833745" y="3709087"/>
        <a:ext cx="4563397" cy="165971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0B4DF0-7777-449B-8BC5-128CB95E23DF}">
      <dsp:nvSpPr>
        <dsp:cNvPr id="0" name=""/>
        <dsp:cNvSpPr/>
      </dsp:nvSpPr>
      <dsp:spPr>
        <a:xfrm rot="10800000">
          <a:off x="1" y="69214"/>
          <a:ext cx="5608882" cy="1584002"/>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r" defTabSz="977900">
            <a:lnSpc>
              <a:spcPct val="90000"/>
            </a:lnSpc>
            <a:spcBef>
              <a:spcPct val="0"/>
            </a:spcBef>
            <a:spcAft>
              <a:spcPct val="35000"/>
            </a:spcAft>
            <a:buNone/>
          </a:pPr>
          <a:r>
            <a:rPr lang="es-ES" sz="2200" kern="1200" dirty="0">
              <a:latin typeface="Bw Modelica" panose="00000600000000000000" pitchFamily="50" charset="0"/>
            </a:rPr>
            <a:t>Daniel menciona que de uno de los cuatro cuernos salió un “cuerno pequeño” que creció mucho hacia el sur, el oriente y la tierra gloriosa…</a:t>
          </a:r>
          <a:endParaRPr lang="es-MX" sz="2200" kern="1200" dirty="0">
            <a:latin typeface="Bw Modelica" panose="00000600000000000000" pitchFamily="50" charset="0"/>
          </a:endParaRPr>
        </a:p>
      </dsp:txBody>
      <dsp:txXfrm rot="10800000">
        <a:off x="396001" y="69214"/>
        <a:ext cx="5212882" cy="1584002"/>
      </dsp:txXfrm>
    </dsp:sp>
    <dsp:sp modelId="{A56FA087-F3E2-4A96-8037-C4ACABD84949}">
      <dsp:nvSpPr>
        <dsp:cNvPr id="0" name=""/>
        <dsp:cNvSpPr/>
      </dsp:nvSpPr>
      <dsp:spPr>
        <a:xfrm rot="10800000">
          <a:off x="1" y="1736188"/>
          <a:ext cx="5608882" cy="1584002"/>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r" defTabSz="977900">
            <a:lnSpc>
              <a:spcPct val="90000"/>
            </a:lnSpc>
            <a:spcBef>
              <a:spcPct val="0"/>
            </a:spcBef>
            <a:spcAft>
              <a:spcPct val="35000"/>
            </a:spcAft>
            <a:buNone/>
          </a:pPr>
          <a:r>
            <a:rPr lang="es-EC" sz="2200" kern="1200" dirty="0">
              <a:latin typeface="Bw Modelica" panose="00000600000000000000" pitchFamily="50" charset="0"/>
            </a:rPr>
            <a:t>…</a:t>
          </a:r>
          <a:r>
            <a:rPr lang="es-ES" sz="2200" kern="1200" dirty="0">
              <a:latin typeface="Bw Modelica" panose="00000600000000000000" pitchFamily="50" charset="0"/>
            </a:rPr>
            <a:t>este “cuerno pequeño” representa al Imperio Romano, primero en su fase pagana y luego en su fase papal, pues tenía influencia política y religiosa</a:t>
          </a:r>
          <a:r>
            <a:rPr lang="es-MX" sz="2200" kern="1200" dirty="0">
              <a:latin typeface="Bw Modelica" panose="00000600000000000000" pitchFamily="50" charset="0"/>
            </a:rPr>
            <a:t>…</a:t>
          </a:r>
        </a:p>
      </dsp:txBody>
      <dsp:txXfrm rot="10800000">
        <a:off x="396001" y="1736188"/>
        <a:ext cx="5212882" cy="1584002"/>
      </dsp:txXfrm>
    </dsp:sp>
    <dsp:sp modelId="{EEABFEA6-5D8E-4B4B-B2C9-30FF763E556A}">
      <dsp:nvSpPr>
        <dsp:cNvPr id="0" name=""/>
        <dsp:cNvSpPr/>
      </dsp:nvSpPr>
      <dsp:spPr>
        <a:xfrm rot="10800000">
          <a:off x="1" y="3403163"/>
          <a:ext cx="5608882" cy="1584002"/>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r" defTabSz="977900">
            <a:lnSpc>
              <a:spcPct val="90000"/>
            </a:lnSpc>
            <a:spcBef>
              <a:spcPct val="0"/>
            </a:spcBef>
            <a:spcAft>
              <a:spcPct val="35000"/>
            </a:spcAft>
            <a:buNone/>
          </a:pPr>
          <a:r>
            <a:rPr lang="es-MX" sz="2200" kern="1200" dirty="0">
              <a:latin typeface="Bw Modelica" panose="00000600000000000000" pitchFamily="50" charset="0"/>
            </a:rPr>
            <a:t>…</a:t>
          </a:r>
          <a:r>
            <a:rPr lang="es-ES" sz="2200" kern="1200" dirty="0">
              <a:latin typeface="Bw Modelica" panose="00000600000000000000" pitchFamily="50" charset="0"/>
            </a:rPr>
            <a:t>Roma surgió y fue expandiéndose progresivamente, conquistó Egipto, Asia menor y Siria, y Palestina, así este reino creció en poder y dominio</a:t>
          </a:r>
          <a:r>
            <a:rPr lang="es-MX" sz="2200" kern="1200" dirty="0">
              <a:latin typeface="Bw Modelica" panose="00000600000000000000" pitchFamily="50" charset="0"/>
            </a:rPr>
            <a:t>.</a:t>
          </a:r>
        </a:p>
      </dsp:txBody>
      <dsp:txXfrm rot="10800000">
        <a:off x="396001" y="3403163"/>
        <a:ext cx="5212882" cy="158400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B01A48-5158-4B01-95A5-B542329FAA44}">
      <dsp:nvSpPr>
        <dsp:cNvPr id="0" name=""/>
        <dsp:cNvSpPr/>
      </dsp:nvSpPr>
      <dsp:spPr>
        <a:xfrm>
          <a:off x="0" y="652"/>
          <a:ext cx="5466522" cy="2137415"/>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En su fase pagana (política y militar), Roma ejerce autoridad mediante el uso de la fuerza abierta, esto se refleja en la persecución al pueblo de Dios, así como en la crucifixión de Cristo bajo el gobierno romano…</a:t>
          </a:r>
          <a:endParaRPr lang="es-MX" sz="2200" kern="1200" dirty="0">
            <a:latin typeface="Bw Modelica" panose="00000600000000000000" pitchFamily="50" charset="0"/>
          </a:endParaRPr>
        </a:p>
      </dsp:txBody>
      <dsp:txXfrm>
        <a:off x="62603" y="63255"/>
        <a:ext cx="5341316" cy="2012209"/>
      </dsp:txXfrm>
    </dsp:sp>
    <dsp:sp modelId="{382CD36A-3E34-4B81-8C4A-E26306AF1725}">
      <dsp:nvSpPr>
        <dsp:cNvPr id="0" name=""/>
        <dsp:cNvSpPr/>
      </dsp:nvSpPr>
      <dsp:spPr>
        <a:xfrm rot="5400000">
          <a:off x="2332495" y="2191503"/>
          <a:ext cx="801530" cy="961837"/>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rot="-5400000">
        <a:off x="2444709" y="2271657"/>
        <a:ext cx="577103" cy="561071"/>
      </dsp:txXfrm>
    </dsp:sp>
    <dsp:sp modelId="{A0E1A7E0-C695-4256-9F22-C68D3E88E48D}">
      <dsp:nvSpPr>
        <dsp:cNvPr id="0" name=""/>
        <dsp:cNvSpPr/>
      </dsp:nvSpPr>
      <dsp:spPr>
        <a:xfrm>
          <a:off x="0" y="3206775"/>
          <a:ext cx="5466522" cy="2137415"/>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…en su fase papal, Roma impone autoridad por influencia espiritual: s</a:t>
          </a:r>
          <a:r>
            <a:rPr lang="es-EC" sz="2200" kern="1200" dirty="0">
              <a:latin typeface="Bw Modelica" panose="00000600000000000000" pitchFamily="50" charset="0"/>
            </a:rPr>
            <a:t>e engrandece contra Cristo, reemplaza la obra mediadora de Jesús por sistemas humanos, pisotea la ley de Dios y prospera mediante engaños</a:t>
          </a:r>
          <a:r>
            <a:rPr lang="es-ES" sz="2200" kern="1200" dirty="0">
              <a:latin typeface="Bw Modelica" panose="00000600000000000000" pitchFamily="50" charset="0"/>
            </a:rPr>
            <a:t>.</a:t>
          </a:r>
          <a:endParaRPr lang="es-MX" sz="2200" kern="1200" dirty="0">
            <a:latin typeface="Bw Modelica" panose="00000600000000000000" pitchFamily="50" charset="0"/>
          </a:endParaRPr>
        </a:p>
      </dsp:txBody>
      <dsp:txXfrm>
        <a:off x="62603" y="3269378"/>
        <a:ext cx="5341316" cy="201220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449" y="34536"/>
          <a:ext cx="5016374" cy="1976682"/>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Este poder que se engrandece con astucia y engaño, a pesar de su aparente dominio llegará a su fin, no por obra humana, sino por la intervención directa de Dios.</a:t>
          </a:r>
          <a:endParaRPr lang="es-EC" sz="2100" kern="1200" dirty="0">
            <a:latin typeface="Bw Modelica" panose="00000600000000000000" pitchFamily="50" charset="0"/>
          </a:endParaRPr>
        </a:p>
      </dsp:txBody>
      <dsp:txXfrm>
        <a:off x="2449" y="34536"/>
        <a:ext cx="5016374" cy="1976682"/>
      </dsp:txXfrm>
    </dsp:sp>
    <dsp:sp modelId="{9D041828-6AD9-46A5-9720-92B6CDC6F09B}">
      <dsp:nvSpPr>
        <dsp:cNvPr id="0" name=""/>
        <dsp:cNvSpPr/>
      </dsp:nvSpPr>
      <dsp:spPr>
        <a:xfrm>
          <a:off x="2449" y="2220153"/>
          <a:ext cx="5016374" cy="1923989"/>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A lo largo de la historia, Dios siempre ha preservado un pueblo fiel que ha mantenido viva la verdad, aun en medio de la persecución y la oscuridad espiritual, y finalmente triunfará</a:t>
          </a:r>
          <a:r>
            <a:rPr lang="es-MX" sz="2100" kern="1200" dirty="0">
              <a:latin typeface="Bw Modelica" panose="00000600000000000000" pitchFamily="50" charset="0"/>
            </a:rPr>
            <a:t>.</a:t>
          </a:r>
        </a:p>
      </dsp:txBody>
      <dsp:txXfrm>
        <a:off x="2449" y="2220153"/>
        <a:ext cx="5016374" cy="192398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406F9E-8032-48B2-A5A9-66A0B019D8AB}">
      <dsp:nvSpPr>
        <dsp:cNvPr id="0" name=""/>
        <dsp:cNvSpPr/>
      </dsp:nvSpPr>
      <dsp:spPr>
        <a:xfrm>
          <a:off x="0" y="3081677"/>
          <a:ext cx="5075879" cy="2340018"/>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…la respuesta fue clara: 2.300 tardes y mañanas; al final de este tiempo, comenzaría una obra especial en el cielo: la purificación del santuario, entendida como el juicio investigador previo al regreso de Cristo.</a:t>
          </a:r>
          <a:endParaRPr lang="es-EC" sz="2200" kern="1200" dirty="0">
            <a:latin typeface="Bw Modelica" panose="00000600000000000000" pitchFamily="50" charset="0"/>
          </a:endParaRPr>
        </a:p>
      </dsp:txBody>
      <dsp:txXfrm>
        <a:off x="0" y="3081677"/>
        <a:ext cx="5075879" cy="2340018"/>
      </dsp:txXfrm>
    </dsp:sp>
    <dsp:sp modelId="{EB05ED16-170E-4ABA-A9FC-1E534D3C8009}">
      <dsp:nvSpPr>
        <dsp:cNvPr id="0" name=""/>
        <dsp:cNvSpPr/>
      </dsp:nvSpPr>
      <dsp:spPr>
        <a:xfrm rot="10800000">
          <a:off x="0" y="430"/>
          <a:ext cx="5075879" cy="3160037"/>
        </a:xfrm>
        <a:prstGeom prst="upArrowCallou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Daniel escuchó una conversación entre dos santos que hablaban acerca del tiempo en el que el santuario sería pisoteado y la verdad sería echada por tierra…</a:t>
          </a:r>
          <a:endParaRPr lang="es-MX" sz="2200" kern="1200" dirty="0">
            <a:latin typeface="Bw Modelica" panose="00000600000000000000" pitchFamily="50" charset="0"/>
          </a:endParaRPr>
        </a:p>
      </dsp:txBody>
      <dsp:txXfrm rot="10800000">
        <a:off x="0" y="430"/>
        <a:ext cx="5075879" cy="205329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3006" y="40080"/>
          <a:ext cx="6157061" cy="193746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La purificación del santuario estaba representada por el </a:t>
          </a:r>
          <a:r>
            <a:rPr lang="es-ES" sz="2200" b="1" kern="1200" dirty="0">
              <a:latin typeface="Bw Modelica" panose="00000600000000000000" pitchFamily="50" charset="0"/>
            </a:rPr>
            <a:t>Día de la Expiación</a:t>
          </a:r>
          <a:r>
            <a:rPr lang="es-ES" sz="2200" kern="1200" dirty="0">
              <a:latin typeface="Bw Modelica" panose="00000600000000000000" pitchFamily="50" charset="0"/>
            </a:rPr>
            <a:t>, cuando una vez al año el sumo sacerdote entraba al Lugar Santísimo para hacer expiación final por los pecados del pueblo y limpiar simbólicamente el santuario... </a:t>
          </a:r>
          <a:endParaRPr lang="es-MX" sz="2200" kern="1200" dirty="0">
            <a:latin typeface="Bw Modelica" panose="00000600000000000000" pitchFamily="50" charset="0"/>
          </a:endParaRPr>
        </a:p>
      </dsp:txBody>
      <dsp:txXfrm>
        <a:off x="97585" y="134659"/>
        <a:ext cx="5967903" cy="1748307"/>
      </dsp:txXfrm>
    </dsp:sp>
    <dsp:sp modelId="{DE88F729-003C-480C-B2C6-A764B77E9997}">
      <dsp:nvSpPr>
        <dsp:cNvPr id="0" name=""/>
        <dsp:cNvSpPr/>
      </dsp:nvSpPr>
      <dsp:spPr>
        <a:xfrm>
          <a:off x="3006" y="2182799"/>
          <a:ext cx="6157061" cy="1886193"/>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a:t>
          </a:r>
          <a:r>
            <a:rPr lang="es-ES" sz="2200" kern="1200" dirty="0">
              <a:latin typeface="Bw Modelica" panose="00000600000000000000" pitchFamily="50" charset="0"/>
            </a:rPr>
            <a:t>este rito era una figura (tipo) de un evento mayor y real (antitipo), </a:t>
          </a:r>
          <a:r>
            <a:rPr lang="es-ES" sz="2200" b="1" kern="1200" dirty="0">
              <a:latin typeface="Bw Modelica" panose="00000600000000000000" pitchFamily="50" charset="0"/>
            </a:rPr>
            <a:t>el juicio investigador</a:t>
          </a:r>
          <a:r>
            <a:rPr lang="es-ES" sz="2200" kern="1200" dirty="0">
              <a:latin typeface="Bw Modelica" panose="00000600000000000000" pitchFamily="50" charset="0"/>
            </a:rPr>
            <a:t>, donde Cristo realiza la obra final de expiación examinando los registros y borrando los pecados de su pueblo antes de su segunda venida.</a:t>
          </a:r>
          <a:endParaRPr lang="es-MX" sz="2200" kern="1200" dirty="0">
            <a:latin typeface="Bw Modelica" panose="00000600000000000000" pitchFamily="50" charset="0"/>
          </a:endParaRPr>
        </a:p>
      </dsp:txBody>
      <dsp:txXfrm>
        <a:off x="95082" y="2274875"/>
        <a:ext cx="5972909" cy="1702041"/>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0725F7-C10E-4F55-ADE7-5FD1A7625C49}">
      <dsp:nvSpPr>
        <dsp:cNvPr id="0" name=""/>
        <dsp:cNvSpPr/>
      </dsp:nvSpPr>
      <dsp:spPr>
        <a:xfrm rot="5400000">
          <a:off x="686295" y="277165"/>
          <a:ext cx="2064152" cy="3434703"/>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16FA311-1A6B-41BD-8920-954F5966D096}">
      <dsp:nvSpPr>
        <dsp:cNvPr id="0" name=""/>
        <dsp:cNvSpPr/>
      </dsp:nvSpPr>
      <dsp:spPr>
        <a:xfrm>
          <a:off x="333085" y="1303401"/>
          <a:ext cx="3327605" cy="27180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El ángel afirma que la visión de las “tardes y mañanas” es verdadera, pero le dice a Daniel que la guarde, porque se refiere a “muchos días”…</a:t>
          </a:r>
          <a:endParaRPr lang="es-MX" sz="2200" kern="1200" dirty="0">
            <a:latin typeface="Bw Modelica" panose="00000600000000000000" pitchFamily="50" charset="0"/>
          </a:endParaRPr>
        </a:p>
      </dsp:txBody>
      <dsp:txXfrm>
        <a:off x="333085" y="1303401"/>
        <a:ext cx="3327605" cy="2718094"/>
      </dsp:txXfrm>
    </dsp:sp>
    <dsp:sp modelId="{6BC8B5A8-B0AD-44EF-966C-82EEF7D2AFDB}">
      <dsp:nvSpPr>
        <dsp:cNvPr id="0" name=""/>
        <dsp:cNvSpPr/>
      </dsp:nvSpPr>
      <dsp:spPr>
        <a:xfrm>
          <a:off x="2857536" y="24298"/>
          <a:ext cx="585069" cy="585069"/>
        </a:xfrm>
        <a:prstGeom prst="triangle">
          <a:avLst>
            <a:gd name="adj" fmla="val 10000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7F3DD4-B914-485B-8D73-F737E38B94BB}">
      <dsp:nvSpPr>
        <dsp:cNvPr id="0" name=""/>
        <dsp:cNvSpPr/>
      </dsp:nvSpPr>
      <dsp:spPr>
        <a:xfrm rot="5400000">
          <a:off x="4595733" y="-662176"/>
          <a:ext cx="2064152" cy="3434703"/>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5920144-7703-48CD-9EF6-A3C34B616019}">
      <dsp:nvSpPr>
        <dsp:cNvPr id="0" name=""/>
        <dsp:cNvSpPr/>
      </dsp:nvSpPr>
      <dsp:spPr>
        <a:xfrm>
          <a:off x="4214674" y="364060"/>
          <a:ext cx="3175910" cy="27180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C" sz="2200" kern="1200" dirty="0">
              <a:latin typeface="Bw Modelica" panose="00000600000000000000" pitchFamily="50" charset="0"/>
            </a:rPr>
            <a:t>…</a:t>
          </a:r>
          <a:r>
            <a:rPr lang="es-ES" sz="2200" kern="1200" dirty="0">
              <a:latin typeface="Bw Modelica" panose="00000600000000000000" pitchFamily="50" charset="0"/>
            </a:rPr>
            <a:t>es decir, se trataría de una profecía extensa, cuyo cumplimiento alcanzaría hasta el tiempo del fin, cuando tendría lugar la purificación del santuario</a:t>
          </a:r>
          <a:r>
            <a:rPr lang="es-MX" sz="2200" kern="1200" dirty="0">
              <a:latin typeface="Bw Modelica" panose="00000600000000000000" pitchFamily="50" charset="0"/>
            </a:rPr>
            <a:t>.</a:t>
          </a:r>
        </a:p>
      </dsp:txBody>
      <dsp:txXfrm>
        <a:off x="4214674" y="364060"/>
        <a:ext cx="3175910" cy="271809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128" y="1387"/>
          <a:ext cx="4359027" cy="1694165"/>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El ángel Gabriel fue comisionado para acercarse a Daniel, explicarle la visión y ayudarlo a entender su significado…</a:t>
          </a:r>
          <a:endParaRPr lang="es-EC" sz="2200" kern="1200" dirty="0">
            <a:latin typeface="Bw Modelica" panose="00000600000000000000" pitchFamily="50" charset="0"/>
          </a:endParaRPr>
        </a:p>
      </dsp:txBody>
      <dsp:txXfrm>
        <a:off x="2128" y="1387"/>
        <a:ext cx="4359027" cy="1694165"/>
      </dsp:txXfrm>
    </dsp:sp>
    <dsp:sp modelId="{EBB866DD-D083-4ED5-84F5-2F33000EBA59}">
      <dsp:nvSpPr>
        <dsp:cNvPr id="0" name=""/>
        <dsp:cNvSpPr/>
      </dsp:nvSpPr>
      <dsp:spPr>
        <a:xfrm>
          <a:off x="2128" y="1910335"/>
          <a:ext cx="4359027" cy="1657265"/>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…Daniel se llenó de temor y cayó sobre su rostro; pero el ángel lo tocó, lo fortaleció y le dijo que le haría entender la visión…</a:t>
          </a:r>
          <a:endParaRPr lang="es-MX" sz="2200" kern="1200" dirty="0">
            <a:latin typeface="Bw Modelica" panose="00000600000000000000" pitchFamily="50" charset="0"/>
          </a:endParaRPr>
        </a:p>
      </dsp:txBody>
      <dsp:txXfrm>
        <a:off x="2128" y="1910335"/>
        <a:ext cx="4359027" cy="1657265"/>
      </dsp:txXfrm>
    </dsp:sp>
    <dsp:sp modelId="{DE88F729-003C-480C-B2C6-A764B77E9997}">
      <dsp:nvSpPr>
        <dsp:cNvPr id="0" name=""/>
        <dsp:cNvSpPr/>
      </dsp:nvSpPr>
      <dsp:spPr>
        <a:xfrm>
          <a:off x="2128" y="3782384"/>
          <a:ext cx="4359027" cy="1600262"/>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…esta experiencia nos enseña que Dios no deja a las personas en confusión cuando buscan con sinceridad entender su voluntad.</a:t>
          </a:r>
          <a:endParaRPr lang="es-MX" sz="2200" kern="1200" dirty="0">
            <a:latin typeface="Bw Modelica" panose="00000600000000000000" pitchFamily="50" charset="0"/>
          </a:endParaRPr>
        </a:p>
      </dsp:txBody>
      <dsp:txXfrm>
        <a:off x="2128" y="3782384"/>
        <a:ext cx="4359027" cy="1600262"/>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42F382-AA36-4775-9D98-29EB32F5D32C}">
      <dsp:nvSpPr>
        <dsp:cNvPr id="0" name=""/>
        <dsp:cNvSpPr/>
      </dsp:nvSpPr>
      <dsp:spPr>
        <a:xfrm>
          <a:off x="533182" y="0"/>
          <a:ext cx="6042738" cy="4252790"/>
        </a:xfrm>
        <a:prstGeom prst="rightArrow">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BEB2F3E-5414-45C4-BB95-47CFFED77BFE}">
      <dsp:nvSpPr>
        <dsp:cNvPr id="0" name=""/>
        <dsp:cNvSpPr/>
      </dsp:nvSpPr>
      <dsp:spPr>
        <a:xfrm>
          <a:off x="2795" y="1136396"/>
          <a:ext cx="3404054" cy="1979996"/>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Daniel reaccionó quedando profundamente afectado: se debilitó, enfermó por algunos días…</a:t>
          </a:r>
          <a:endParaRPr lang="es-MX" sz="2200" kern="1200" dirty="0">
            <a:latin typeface="Bw Modelica" panose="00000600000000000000" pitchFamily="50" charset="0"/>
          </a:endParaRPr>
        </a:p>
      </dsp:txBody>
      <dsp:txXfrm>
        <a:off x="99450" y="1233051"/>
        <a:ext cx="3210744" cy="1786686"/>
      </dsp:txXfrm>
    </dsp:sp>
    <dsp:sp modelId="{B69CEAF2-3B3E-4B26-BEDB-7F2009603968}">
      <dsp:nvSpPr>
        <dsp:cNvPr id="0" name=""/>
        <dsp:cNvSpPr/>
      </dsp:nvSpPr>
      <dsp:spPr>
        <a:xfrm>
          <a:off x="3702253" y="1136396"/>
          <a:ext cx="3404054" cy="1979996"/>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…y quedó asombrado y confundido por la visión de los 2,300 días, sin lograr comprenderla completamente.</a:t>
          </a:r>
          <a:endParaRPr lang="es-MX" sz="2200" kern="1200" dirty="0">
            <a:latin typeface="Bw Modelica" panose="00000600000000000000" pitchFamily="50" charset="0"/>
          </a:endParaRPr>
        </a:p>
      </dsp:txBody>
      <dsp:txXfrm>
        <a:off x="3798908" y="1233051"/>
        <a:ext cx="3210744" cy="1786686"/>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34A7BB-0907-41D9-99A7-D35765228B78}" type="datetimeFigureOut">
              <a:rPr lang="es-EC" smtClean="0"/>
              <a:t>1/5/2026</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5E3600-437F-4CDD-92CE-E102E17D15B7}" type="slidenum">
              <a:rPr lang="es-EC" smtClean="0"/>
              <a:t>‹Nº›</a:t>
            </a:fld>
            <a:endParaRPr lang="es-EC"/>
          </a:p>
        </p:txBody>
      </p:sp>
    </p:spTree>
    <p:extLst>
      <p:ext uri="{BB962C8B-B14F-4D97-AF65-F5344CB8AC3E}">
        <p14:creationId xmlns:p14="http://schemas.microsoft.com/office/powerpoint/2010/main" val="940187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a:t>
            </a:fld>
            <a:endParaRPr lang="es-EC"/>
          </a:p>
        </p:txBody>
      </p:sp>
    </p:spTree>
    <p:extLst>
      <p:ext uri="{BB962C8B-B14F-4D97-AF65-F5344CB8AC3E}">
        <p14:creationId xmlns:p14="http://schemas.microsoft.com/office/powerpoint/2010/main" val="37237948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4</a:t>
            </a:fld>
            <a:endParaRPr lang="es-EC"/>
          </a:p>
        </p:txBody>
      </p:sp>
    </p:spTree>
    <p:extLst>
      <p:ext uri="{BB962C8B-B14F-4D97-AF65-F5344CB8AC3E}">
        <p14:creationId xmlns:p14="http://schemas.microsoft.com/office/powerpoint/2010/main" val="22467351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5</a:t>
            </a:fld>
            <a:endParaRPr lang="es-EC"/>
          </a:p>
        </p:txBody>
      </p:sp>
    </p:spTree>
    <p:extLst>
      <p:ext uri="{BB962C8B-B14F-4D97-AF65-F5344CB8AC3E}">
        <p14:creationId xmlns:p14="http://schemas.microsoft.com/office/powerpoint/2010/main" val="27214032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a:p>
        </p:txBody>
      </p:sp>
      <p:sp>
        <p:nvSpPr>
          <p:cNvPr id="4" name="Marcador de número de diapositiva 3"/>
          <p:cNvSpPr>
            <a:spLocks noGrp="1"/>
          </p:cNvSpPr>
          <p:nvPr>
            <p:ph type="sldNum" sz="quarter" idx="5"/>
          </p:nvPr>
        </p:nvSpPr>
        <p:spPr/>
        <p:txBody>
          <a:bodyPr/>
          <a:lstStyle/>
          <a:p>
            <a:fld id="{615E3600-437F-4CDD-92CE-E102E17D15B7}" type="slidenum">
              <a:rPr lang="es-EC" smtClean="0"/>
              <a:t>6</a:t>
            </a:fld>
            <a:endParaRPr lang="es-EC"/>
          </a:p>
        </p:txBody>
      </p:sp>
    </p:spTree>
    <p:extLst>
      <p:ext uri="{BB962C8B-B14F-4D97-AF65-F5344CB8AC3E}">
        <p14:creationId xmlns:p14="http://schemas.microsoft.com/office/powerpoint/2010/main" val="29730027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7</a:t>
            </a:fld>
            <a:endParaRPr lang="es-EC"/>
          </a:p>
        </p:txBody>
      </p:sp>
    </p:spTree>
    <p:extLst>
      <p:ext uri="{BB962C8B-B14F-4D97-AF65-F5344CB8AC3E}">
        <p14:creationId xmlns:p14="http://schemas.microsoft.com/office/powerpoint/2010/main" val="817682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8</a:t>
            </a:fld>
            <a:endParaRPr lang="es-EC"/>
          </a:p>
        </p:txBody>
      </p:sp>
    </p:spTree>
    <p:extLst>
      <p:ext uri="{BB962C8B-B14F-4D97-AF65-F5344CB8AC3E}">
        <p14:creationId xmlns:p14="http://schemas.microsoft.com/office/powerpoint/2010/main" val="35175917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F64843-98FF-CD7F-63C8-6E107C32ACD4}"/>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660BFF4C-0118-212E-DC20-663B8726B3D6}"/>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1F031111-0CA3-31A8-5D02-37FBEFB95928}"/>
              </a:ext>
            </a:extLst>
          </p:cNvPr>
          <p:cNvSpPr>
            <a:spLocks noGrp="1"/>
          </p:cNvSpPr>
          <p:nvPr>
            <p:ph type="body" idx="1"/>
          </p:nvPr>
        </p:nvSpPr>
        <p:spPr/>
        <p:txBody>
          <a:bodyPr/>
          <a:lstStyle/>
          <a:p>
            <a:endParaRPr lang="es-EC" dirty="0"/>
          </a:p>
        </p:txBody>
      </p:sp>
      <p:sp>
        <p:nvSpPr>
          <p:cNvPr id="4" name="Marcador de número de diapositiva 3">
            <a:extLst>
              <a:ext uri="{FF2B5EF4-FFF2-40B4-BE49-F238E27FC236}">
                <a16:creationId xmlns:a16="http://schemas.microsoft.com/office/drawing/2014/main" id="{F9A4AD9D-D4AA-8BE2-E7AC-BE47DC08CA3D}"/>
              </a:ext>
            </a:extLst>
          </p:cNvPr>
          <p:cNvSpPr>
            <a:spLocks noGrp="1"/>
          </p:cNvSpPr>
          <p:nvPr>
            <p:ph type="sldNum" sz="quarter" idx="5"/>
          </p:nvPr>
        </p:nvSpPr>
        <p:spPr/>
        <p:txBody>
          <a:bodyPr/>
          <a:lstStyle/>
          <a:p>
            <a:fld id="{615E3600-437F-4CDD-92CE-E102E17D15B7}" type="slidenum">
              <a:rPr lang="es-EC" smtClean="0"/>
              <a:t>9</a:t>
            </a:fld>
            <a:endParaRPr lang="es-EC"/>
          </a:p>
        </p:txBody>
      </p:sp>
    </p:spTree>
    <p:extLst>
      <p:ext uri="{BB962C8B-B14F-4D97-AF65-F5344CB8AC3E}">
        <p14:creationId xmlns:p14="http://schemas.microsoft.com/office/powerpoint/2010/main" val="3685606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10</a:t>
            </a:fld>
            <a:endParaRPr lang="es-EC"/>
          </a:p>
        </p:txBody>
      </p:sp>
    </p:spTree>
    <p:extLst>
      <p:ext uri="{BB962C8B-B14F-4D97-AF65-F5344CB8AC3E}">
        <p14:creationId xmlns:p14="http://schemas.microsoft.com/office/powerpoint/2010/main" val="7210227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11</a:t>
            </a:fld>
            <a:endParaRPr lang="es-EC"/>
          </a:p>
        </p:txBody>
      </p:sp>
    </p:spTree>
    <p:extLst>
      <p:ext uri="{BB962C8B-B14F-4D97-AF65-F5344CB8AC3E}">
        <p14:creationId xmlns:p14="http://schemas.microsoft.com/office/powerpoint/2010/main" val="12865665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12</a:t>
            </a:fld>
            <a:endParaRPr lang="es-EC"/>
          </a:p>
        </p:txBody>
      </p:sp>
    </p:spTree>
    <p:extLst>
      <p:ext uri="{BB962C8B-B14F-4D97-AF65-F5344CB8AC3E}">
        <p14:creationId xmlns:p14="http://schemas.microsoft.com/office/powerpoint/2010/main" val="3390584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13</a:t>
            </a:fld>
            <a:endParaRPr lang="es-EC"/>
          </a:p>
        </p:txBody>
      </p:sp>
    </p:spTree>
    <p:extLst>
      <p:ext uri="{BB962C8B-B14F-4D97-AF65-F5344CB8AC3E}">
        <p14:creationId xmlns:p14="http://schemas.microsoft.com/office/powerpoint/2010/main" val="11055882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4828E-A0F7-3FBD-7FBA-1E720F0DDAF7}"/>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81836A8B-8603-FD29-AE61-36E39752D70F}"/>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186E985F-9A7D-913E-3991-D7DAAAAAF5D4}"/>
              </a:ext>
            </a:extLst>
          </p:cNvPr>
          <p:cNvSpPr>
            <a:spLocks noGrp="1"/>
          </p:cNvSpPr>
          <p:nvPr>
            <p:ph type="body" idx="1"/>
          </p:nvPr>
        </p:nvSpPr>
        <p:spPr/>
        <p:txBody>
          <a:bodyPr/>
          <a:lstStyle/>
          <a:p>
            <a:endParaRPr lang="es-EC" dirty="0"/>
          </a:p>
        </p:txBody>
      </p:sp>
      <p:sp>
        <p:nvSpPr>
          <p:cNvPr id="4" name="Marcador de número de diapositiva 3">
            <a:extLst>
              <a:ext uri="{FF2B5EF4-FFF2-40B4-BE49-F238E27FC236}">
                <a16:creationId xmlns:a16="http://schemas.microsoft.com/office/drawing/2014/main" id="{1A85E137-B650-ECA2-BD4A-E275FA045864}"/>
              </a:ext>
            </a:extLst>
          </p:cNvPr>
          <p:cNvSpPr>
            <a:spLocks noGrp="1"/>
          </p:cNvSpPr>
          <p:nvPr>
            <p:ph type="sldNum" sz="quarter" idx="5"/>
          </p:nvPr>
        </p:nvSpPr>
        <p:spPr/>
        <p:txBody>
          <a:bodyPr/>
          <a:lstStyle/>
          <a:p>
            <a:fld id="{615E3600-437F-4CDD-92CE-E102E17D15B7}" type="slidenum">
              <a:rPr lang="es-EC" smtClean="0"/>
              <a:t>14</a:t>
            </a:fld>
            <a:endParaRPr lang="es-EC"/>
          </a:p>
        </p:txBody>
      </p:sp>
    </p:spTree>
    <p:extLst>
      <p:ext uri="{BB962C8B-B14F-4D97-AF65-F5344CB8AC3E}">
        <p14:creationId xmlns:p14="http://schemas.microsoft.com/office/powerpoint/2010/main" val="34763691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60B8A-B495-8B06-AE3C-A3CA589C3A10}"/>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BE071F7-AD63-AE9C-8309-FF80427F92E1}"/>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6BEDBC04-7EB6-B124-7C06-C65C4D20C68B}"/>
              </a:ext>
            </a:extLst>
          </p:cNvPr>
          <p:cNvSpPr>
            <a:spLocks noGrp="1"/>
          </p:cNvSpPr>
          <p:nvPr>
            <p:ph type="body" idx="1"/>
          </p:nvPr>
        </p:nvSpPr>
        <p:spPr/>
        <p:txBody>
          <a:bodyPr/>
          <a:lstStyle/>
          <a:p>
            <a:endParaRPr lang="es-EC" dirty="0"/>
          </a:p>
        </p:txBody>
      </p:sp>
      <p:sp>
        <p:nvSpPr>
          <p:cNvPr id="4" name="Marcador de número de diapositiva 3">
            <a:extLst>
              <a:ext uri="{FF2B5EF4-FFF2-40B4-BE49-F238E27FC236}">
                <a16:creationId xmlns:a16="http://schemas.microsoft.com/office/drawing/2014/main" id="{60B490F2-8F2D-56DB-0441-667DC9878F58}"/>
              </a:ext>
            </a:extLst>
          </p:cNvPr>
          <p:cNvSpPr>
            <a:spLocks noGrp="1"/>
          </p:cNvSpPr>
          <p:nvPr>
            <p:ph type="sldNum" sz="quarter" idx="5"/>
          </p:nvPr>
        </p:nvSpPr>
        <p:spPr/>
        <p:txBody>
          <a:bodyPr/>
          <a:lstStyle/>
          <a:p>
            <a:fld id="{615E3600-437F-4CDD-92CE-E102E17D15B7}" type="slidenum">
              <a:rPr lang="es-EC" smtClean="0"/>
              <a:t>15</a:t>
            </a:fld>
            <a:endParaRPr lang="es-EC"/>
          </a:p>
        </p:txBody>
      </p:sp>
    </p:spTree>
    <p:extLst>
      <p:ext uri="{BB962C8B-B14F-4D97-AF65-F5344CB8AC3E}">
        <p14:creationId xmlns:p14="http://schemas.microsoft.com/office/powerpoint/2010/main" val="31583541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16</a:t>
            </a:fld>
            <a:endParaRPr lang="es-EC"/>
          </a:p>
        </p:txBody>
      </p:sp>
    </p:spTree>
    <p:extLst>
      <p:ext uri="{BB962C8B-B14F-4D97-AF65-F5344CB8AC3E}">
        <p14:creationId xmlns:p14="http://schemas.microsoft.com/office/powerpoint/2010/main" val="1961808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17</a:t>
            </a:fld>
            <a:endParaRPr lang="es-EC"/>
          </a:p>
        </p:txBody>
      </p:sp>
    </p:spTree>
    <p:extLst>
      <p:ext uri="{BB962C8B-B14F-4D97-AF65-F5344CB8AC3E}">
        <p14:creationId xmlns:p14="http://schemas.microsoft.com/office/powerpoint/2010/main" val="29166138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18</a:t>
            </a:fld>
            <a:endParaRPr lang="es-EC"/>
          </a:p>
        </p:txBody>
      </p:sp>
    </p:spTree>
    <p:extLst>
      <p:ext uri="{BB962C8B-B14F-4D97-AF65-F5344CB8AC3E}">
        <p14:creationId xmlns:p14="http://schemas.microsoft.com/office/powerpoint/2010/main" val="13180883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19</a:t>
            </a:fld>
            <a:endParaRPr lang="es-EC"/>
          </a:p>
        </p:txBody>
      </p:sp>
    </p:spTree>
    <p:extLst>
      <p:ext uri="{BB962C8B-B14F-4D97-AF65-F5344CB8AC3E}">
        <p14:creationId xmlns:p14="http://schemas.microsoft.com/office/powerpoint/2010/main" val="24725548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20</a:t>
            </a:fld>
            <a:endParaRPr lang="es-EC"/>
          </a:p>
        </p:txBody>
      </p:sp>
    </p:spTree>
    <p:extLst>
      <p:ext uri="{BB962C8B-B14F-4D97-AF65-F5344CB8AC3E}">
        <p14:creationId xmlns:p14="http://schemas.microsoft.com/office/powerpoint/2010/main" val="17598157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21</a:t>
            </a:fld>
            <a:endParaRPr lang="es-EC"/>
          </a:p>
        </p:txBody>
      </p:sp>
    </p:spTree>
    <p:extLst>
      <p:ext uri="{BB962C8B-B14F-4D97-AF65-F5344CB8AC3E}">
        <p14:creationId xmlns:p14="http://schemas.microsoft.com/office/powerpoint/2010/main" val="33195507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C"/>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1/5/2026</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914298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1/5/2026</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893355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C"/>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865CB99C-21E8-4EC3-94AC-89B26B7F2FD4}" type="datetimeFigureOut">
              <a:rPr lang="es-EC" smtClean="0"/>
              <a:t>1/5/2026</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758502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p:cNvSpPr>
            <a:spLocks noGrp="1"/>
          </p:cNvSpPr>
          <p:nvPr>
            <p:ph type="dt" sz="half" idx="10"/>
          </p:nvPr>
        </p:nvSpPr>
        <p:spPr/>
        <p:txBody>
          <a:bodyPr/>
          <a:lstStyle/>
          <a:p>
            <a:fld id="{865CB99C-21E8-4EC3-94AC-89B26B7F2FD4}" type="datetimeFigureOut">
              <a:rPr lang="es-EC" smtClean="0"/>
              <a:t>1/5/2026</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852358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EC"/>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p:cNvSpPr>
            <a:spLocks noGrp="1"/>
          </p:cNvSpPr>
          <p:nvPr>
            <p:ph type="dt" sz="half" idx="10"/>
          </p:nvPr>
        </p:nvSpPr>
        <p:spPr/>
        <p:txBody>
          <a:bodyPr/>
          <a:lstStyle/>
          <a:p>
            <a:fld id="{865CB99C-21E8-4EC3-94AC-89B26B7F2FD4}" type="datetimeFigureOut">
              <a:rPr lang="es-EC" smtClean="0"/>
              <a:t>1/5/2026</a:t>
            </a:fld>
            <a:endParaRPr lang="es-EC" dirty="0"/>
          </a:p>
        </p:txBody>
      </p:sp>
      <p:sp>
        <p:nvSpPr>
          <p:cNvPr id="8" name="Marcador de pie de página 7"/>
          <p:cNvSpPr>
            <a:spLocks noGrp="1"/>
          </p:cNvSpPr>
          <p:nvPr>
            <p:ph type="ftr" sz="quarter" idx="11"/>
          </p:nvPr>
        </p:nvSpPr>
        <p:spPr/>
        <p:txBody>
          <a:bodyPr/>
          <a:lstStyle/>
          <a:p>
            <a:endParaRPr lang="es-EC" dirty="0"/>
          </a:p>
        </p:txBody>
      </p:sp>
      <p:sp>
        <p:nvSpPr>
          <p:cNvPr id="9" name="Marcador de número de diapositiva 8"/>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453127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fecha 2"/>
          <p:cNvSpPr>
            <a:spLocks noGrp="1"/>
          </p:cNvSpPr>
          <p:nvPr>
            <p:ph type="dt" sz="half" idx="10"/>
          </p:nvPr>
        </p:nvSpPr>
        <p:spPr/>
        <p:txBody>
          <a:bodyPr/>
          <a:lstStyle/>
          <a:p>
            <a:fld id="{865CB99C-21E8-4EC3-94AC-89B26B7F2FD4}" type="datetimeFigureOut">
              <a:rPr lang="es-EC" smtClean="0"/>
              <a:t>1/5/2026</a:t>
            </a:fld>
            <a:endParaRPr lang="es-EC" dirty="0"/>
          </a:p>
        </p:txBody>
      </p:sp>
      <p:sp>
        <p:nvSpPr>
          <p:cNvPr id="4" name="Marcador de pie de página 3"/>
          <p:cNvSpPr>
            <a:spLocks noGrp="1"/>
          </p:cNvSpPr>
          <p:nvPr>
            <p:ph type="ftr" sz="quarter" idx="11"/>
          </p:nvPr>
        </p:nvSpPr>
        <p:spPr/>
        <p:txBody>
          <a:bodyPr/>
          <a:lstStyle/>
          <a:p>
            <a:endParaRPr lang="es-EC" dirty="0"/>
          </a:p>
        </p:txBody>
      </p:sp>
      <p:sp>
        <p:nvSpPr>
          <p:cNvPr id="5" name="Marcador de número de diapositiva 4"/>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309946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65CB99C-21E8-4EC3-94AC-89B26B7F2FD4}" type="datetimeFigureOut">
              <a:rPr lang="es-EC" smtClean="0"/>
              <a:t>1/5/2026</a:t>
            </a:fld>
            <a:endParaRPr lang="es-EC" dirty="0"/>
          </a:p>
        </p:txBody>
      </p:sp>
      <p:sp>
        <p:nvSpPr>
          <p:cNvPr id="3" name="Marcador de pie de página 2"/>
          <p:cNvSpPr>
            <a:spLocks noGrp="1"/>
          </p:cNvSpPr>
          <p:nvPr>
            <p:ph type="ftr" sz="quarter" idx="11"/>
          </p:nvPr>
        </p:nvSpPr>
        <p:spPr/>
        <p:txBody>
          <a:bodyPr/>
          <a:lstStyle/>
          <a:p>
            <a:endParaRPr lang="es-EC" dirty="0"/>
          </a:p>
        </p:txBody>
      </p:sp>
      <p:sp>
        <p:nvSpPr>
          <p:cNvPr id="4" name="Marcador de número de diapositiva 3"/>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17117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1/5/2026</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061089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dirty="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1/5/2026</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316666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1/5/2026</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473144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C"/>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1/5/2026</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1620139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5CB99C-21E8-4EC3-94AC-89B26B7F2FD4}" type="datetimeFigureOut">
              <a:rPr lang="es-EC" smtClean="0"/>
              <a:t>1/5/2026</a:t>
            </a:fld>
            <a:endParaRPr lang="es-EC" dirty="0"/>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dirty="0"/>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92876929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microsoft.com/office/2007/relationships/hdphoto" Target="../media/hdphoto1.wdp"/><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1.xml"/><Relationship Id="rId4" Type="http://schemas.openxmlformats.org/officeDocument/2006/relationships/image" Target="../media/image13.emf"/></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jpeg"/><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jpeg"/></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4.png"/><Relationship Id="rId5" Type="http://schemas.microsoft.com/office/2007/relationships/hdphoto" Target="../media/hdphoto2.wdp"/><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6.png"/><Relationship Id="rId7" Type="http://schemas.openxmlformats.org/officeDocument/2006/relationships/diagramColors" Target="../diagrams/colors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microsoft.com/office/2007/relationships/hdphoto" Target="../media/hdphoto3.wdp"/><Relationship Id="rId4" Type="http://schemas.openxmlformats.org/officeDocument/2006/relationships/diagramData" Target="../diagrams/data1.xml"/><Relationship Id="rId9" Type="http://schemas.openxmlformats.org/officeDocument/2006/relationships/image" Target="../media/image25.png"/></Relationships>
</file>

<file path=ppt/slides/_rels/slide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6.png"/><Relationship Id="rId7" Type="http://schemas.openxmlformats.org/officeDocument/2006/relationships/diagramColors" Target="../diagrams/colors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26.png"/></Relationships>
</file>

<file path=ppt/slides/_rels/slide9.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27.png"/><Relationship Id="rId7" Type="http://schemas.openxmlformats.org/officeDocument/2006/relationships/diagramQuickStyle" Target="../diagrams/quickStyle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16.png"/><Relationship Id="rId9" Type="http://schemas.microsoft.com/office/2007/relationships/diagramDrawing" Target="../diagrams/drawing3.xml"/></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28.png"/><Relationship Id="rId7" Type="http://schemas.openxmlformats.org/officeDocument/2006/relationships/diagramQuickStyle" Target="../diagrams/quickStyle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image" Target="../media/image16.png"/><Relationship Id="rId9" Type="http://schemas.microsoft.com/office/2007/relationships/diagramDrawing" Target="../diagrams/drawing4.xml"/></Relationships>
</file>

<file path=ppt/slides/_rels/slide11.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image" Target="../media/image29.png"/><Relationship Id="rId7" Type="http://schemas.openxmlformats.org/officeDocument/2006/relationships/diagramQuickStyle" Target="../diagrams/quickStyle5.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Layout" Target="../diagrams/layout5.xml"/><Relationship Id="rId5" Type="http://schemas.openxmlformats.org/officeDocument/2006/relationships/diagramData" Target="../diagrams/data5.xml"/><Relationship Id="rId10" Type="http://schemas.openxmlformats.org/officeDocument/2006/relationships/image" Target="../media/image30.png"/><Relationship Id="rId4" Type="http://schemas.openxmlformats.org/officeDocument/2006/relationships/image" Target="../media/image16.png"/><Relationship Id="rId9" Type="http://schemas.microsoft.com/office/2007/relationships/diagramDrawing" Target="../diagrams/drawing5.xml"/></Relationships>
</file>

<file path=ppt/slides/_rels/slide12.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image" Target="../media/image31.png"/><Relationship Id="rId7" Type="http://schemas.openxmlformats.org/officeDocument/2006/relationships/diagramQuickStyle" Target="../diagrams/quickStyle6.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Layout" Target="../diagrams/layout6.xml"/><Relationship Id="rId5" Type="http://schemas.openxmlformats.org/officeDocument/2006/relationships/diagramData" Target="../diagrams/data6.xml"/><Relationship Id="rId4" Type="http://schemas.openxmlformats.org/officeDocument/2006/relationships/image" Target="../media/image16.png"/><Relationship Id="rId9" Type="http://schemas.microsoft.com/office/2007/relationships/diagramDrawing" Target="../diagrams/drawing6.xml"/></Relationships>
</file>

<file path=ppt/slides/_rels/slide13.xml.rels><?xml version="1.0" encoding="UTF-8" standalone="yes"?>
<Relationships xmlns="http://schemas.openxmlformats.org/package/2006/relationships"><Relationship Id="rId8" Type="http://schemas.openxmlformats.org/officeDocument/2006/relationships/diagramColors" Target="../diagrams/colors7.xml"/><Relationship Id="rId3" Type="http://schemas.openxmlformats.org/officeDocument/2006/relationships/image" Target="../media/image32.png"/><Relationship Id="rId7" Type="http://schemas.openxmlformats.org/officeDocument/2006/relationships/diagramQuickStyle" Target="../diagrams/quickStyle7.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Layout" Target="../diagrams/layout7.xml"/><Relationship Id="rId5" Type="http://schemas.openxmlformats.org/officeDocument/2006/relationships/diagramData" Target="../diagrams/data7.xml"/><Relationship Id="rId4" Type="http://schemas.openxmlformats.org/officeDocument/2006/relationships/image" Target="../media/image16.png"/><Relationship Id="rId9" Type="http://schemas.microsoft.com/office/2007/relationships/diagramDrawing" Target="../diagrams/drawing7.xml"/></Relationships>
</file>

<file path=ppt/slides/_rels/slide14.xml.rels><?xml version="1.0" encoding="UTF-8" standalone="yes"?>
<Relationships xmlns="http://schemas.openxmlformats.org/package/2006/relationships"><Relationship Id="rId8" Type="http://schemas.openxmlformats.org/officeDocument/2006/relationships/diagramColors" Target="../diagrams/colors8.xml"/><Relationship Id="rId3" Type="http://schemas.openxmlformats.org/officeDocument/2006/relationships/image" Target="../media/image33.png"/><Relationship Id="rId7" Type="http://schemas.openxmlformats.org/officeDocument/2006/relationships/diagramQuickStyle" Target="../diagrams/quickStyle8.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Layout" Target="../diagrams/layout8.xml"/><Relationship Id="rId5" Type="http://schemas.openxmlformats.org/officeDocument/2006/relationships/diagramData" Target="../diagrams/data8.xml"/><Relationship Id="rId4" Type="http://schemas.openxmlformats.org/officeDocument/2006/relationships/image" Target="../media/image16.png"/><Relationship Id="rId9" Type="http://schemas.microsoft.com/office/2007/relationships/diagramDrawing" Target="../diagrams/drawing8.xml"/></Relationships>
</file>

<file path=ppt/slides/_rels/slide15.xml.rels><?xml version="1.0" encoding="UTF-8" standalone="yes"?>
<Relationships xmlns="http://schemas.openxmlformats.org/package/2006/relationships"><Relationship Id="rId8" Type="http://schemas.openxmlformats.org/officeDocument/2006/relationships/diagramColors" Target="../diagrams/colors9.xml"/><Relationship Id="rId3" Type="http://schemas.openxmlformats.org/officeDocument/2006/relationships/image" Target="../media/image34.png"/><Relationship Id="rId7" Type="http://schemas.openxmlformats.org/officeDocument/2006/relationships/diagramQuickStyle" Target="../diagrams/quickStyle9.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Layout" Target="../diagrams/layout9.xml"/><Relationship Id="rId5" Type="http://schemas.openxmlformats.org/officeDocument/2006/relationships/diagramData" Target="../diagrams/data9.xml"/><Relationship Id="rId4" Type="http://schemas.openxmlformats.org/officeDocument/2006/relationships/image" Target="../media/image16.png"/><Relationship Id="rId9" Type="http://schemas.microsoft.com/office/2007/relationships/diagramDrawing" Target="../diagrams/drawing9.xml"/></Relationships>
</file>

<file path=ppt/slides/_rels/slide16.xml.rels><?xml version="1.0" encoding="UTF-8" standalone="yes"?>
<Relationships xmlns="http://schemas.openxmlformats.org/package/2006/relationships"><Relationship Id="rId8" Type="http://schemas.openxmlformats.org/officeDocument/2006/relationships/diagramColors" Target="../diagrams/colors10.xml"/><Relationship Id="rId3" Type="http://schemas.openxmlformats.org/officeDocument/2006/relationships/image" Target="../media/image35.png"/><Relationship Id="rId7" Type="http://schemas.openxmlformats.org/officeDocument/2006/relationships/diagramQuickStyle" Target="../diagrams/quickStyle10.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Layout" Target="../diagrams/layout10.xml"/><Relationship Id="rId5" Type="http://schemas.openxmlformats.org/officeDocument/2006/relationships/diagramData" Target="../diagrams/data10.xml"/><Relationship Id="rId4" Type="http://schemas.openxmlformats.org/officeDocument/2006/relationships/image" Target="../media/image16.png"/><Relationship Id="rId9" Type="http://schemas.microsoft.com/office/2007/relationships/diagramDrawing" Target="../diagrams/drawing10.xml"/></Relationships>
</file>

<file path=ppt/slides/_rels/slide17.xml.rels><?xml version="1.0" encoding="UTF-8" standalone="yes"?>
<Relationships xmlns="http://schemas.openxmlformats.org/package/2006/relationships"><Relationship Id="rId8" Type="http://schemas.microsoft.com/office/2007/relationships/diagramDrawing" Target="../diagrams/drawing11.xml"/><Relationship Id="rId3" Type="http://schemas.openxmlformats.org/officeDocument/2006/relationships/image" Target="../media/image16.png"/><Relationship Id="rId7" Type="http://schemas.openxmlformats.org/officeDocument/2006/relationships/diagramColors" Target="../diagrams/colors11.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QuickStyle" Target="../diagrams/quickStyle11.xml"/><Relationship Id="rId5" Type="http://schemas.openxmlformats.org/officeDocument/2006/relationships/diagramLayout" Target="../diagrams/layout11.xml"/><Relationship Id="rId4" Type="http://schemas.openxmlformats.org/officeDocument/2006/relationships/diagramData" Target="../diagrams/data11.xml"/><Relationship Id="rId9" Type="http://schemas.openxmlformats.org/officeDocument/2006/relationships/image" Target="../media/image36.png"/></Relationships>
</file>

<file path=ppt/slides/_rels/slide18.xml.rels><?xml version="1.0" encoding="UTF-8" standalone="yes"?>
<Relationships xmlns="http://schemas.openxmlformats.org/package/2006/relationships"><Relationship Id="rId8" Type="http://schemas.openxmlformats.org/officeDocument/2006/relationships/diagramColors" Target="../diagrams/colors12.xml"/><Relationship Id="rId3" Type="http://schemas.openxmlformats.org/officeDocument/2006/relationships/image" Target="../media/image37.png"/><Relationship Id="rId7" Type="http://schemas.openxmlformats.org/officeDocument/2006/relationships/diagramQuickStyle" Target="../diagrams/quickStyle12.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Layout" Target="../diagrams/layout12.xml"/><Relationship Id="rId5" Type="http://schemas.openxmlformats.org/officeDocument/2006/relationships/diagramData" Target="../diagrams/data12.xml"/><Relationship Id="rId4" Type="http://schemas.openxmlformats.org/officeDocument/2006/relationships/image" Target="../media/image16.png"/><Relationship Id="rId9" Type="http://schemas.microsoft.com/office/2007/relationships/diagramDrawing" Target="../diagrams/drawing12.xml"/></Relationships>
</file>

<file path=ppt/slides/_rels/slide19.xml.rels><?xml version="1.0" encoding="UTF-8" standalone="yes"?>
<Relationships xmlns="http://schemas.openxmlformats.org/package/2006/relationships"><Relationship Id="rId8" Type="http://schemas.openxmlformats.org/officeDocument/2006/relationships/diagramColors" Target="../diagrams/colors13.xml"/><Relationship Id="rId3" Type="http://schemas.openxmlformats.org/officeDocument/2006/relationships/image" Target="../media/image38.png"/><Relationship Id="rId7" Type="http://schemas.openxmlformats.org/officeDocument/2006/relationships/diagramQuickStyle" Target="../diagrams/quickStyle13.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Layout" Target="../diagrams/layout13.xml"/><Relationship Id="rId5" Type="http://schemas.openxmlformats.org/officeDocument/2006/relationships/diagramData" Target="../diagrams/data13.xml"/><Relationship Id="rId4" Type="http://schemas.openxmlformats.org/officeDocument/2006/relationships/image" Target="../media/image16.png"/><Relationship Id="rId9" Type="http://schemas.microsoft.com/office/2007/relationships/diagramDrawing" Target="../diagrams/drawing13.xml"/></Relationships>
</file>

<file path=ppt/slides/_rels/slide20.xml.rels><?xml version="1.0" encoding="UTF-8" standalone="yes"?>
<Relationships xmlns="http://schemas.openxmlformats.org/package/2006/relationships"><Relationship Id="rId8" Type="http://schemas.openxmlformats.org/officeDocument/2006/relationships/diagramColors" Target="../diagrams/colors14.xml"/><Relationship Id="rId3" Type="http://schemas.openxmlformats.org/officeDocument/2006/relationships/image" Target="../media/image39.png"/><Relationship Id="rId7" Type="http://schemas.openxmlformats.org/officeDocument/2006/relationships/diagramQuickStyle" Target="../diagrams/quickStyle14.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Layout" Target="../diagrams/layout14.xml"/><Relationship Id="rId5" Type="http://schemas.openxmlformats.org/officeDocument/2006/relationships/diagramData" Target="../diagrams/data14.xml"/><Relationship Id="rId4" Type="http://schemas.openxmlformats.org/officeDocument/2006/relationships/image" Target="../media/image16.png"/><Relationship Id="rId9" Type="http://schemas.microsoft.com/office/2007/relationships/diagramDrawing" Target="../diagrams/drawing14.xml"/></Relationships>
</file>

<file path=ppt/slides/_rels/slide2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eg"/><Relationship Id="rId1" Type="http://schemas.openxmlformats.org/officeDocument/2006/relationships/slideLayout" Target="../slideLayouts/slideLayout1.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Imagen 45">
            <a:extLst>
              <a:ext uri="{FF2B5EF4-FFF2-40B4-BE49-F238E27FC236}">
                <a16:creationId xmlns:a16="http://schemas.microsoft.com/office/drawing/2014/main" id="{1BA68FB9-4786-409A-87CC-5244AF699152}"/>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33000"/>
                    </a14:imgEffect>
                    <a14:imgEffect>
                      <a14:brightnessContrast bright="40000" contrast="40000"/>
                    </a14:imgEffect>
                  </a14:imgLayer>
                </a14:imgProps>
              </a:ext>
              <a:ext uri="{28A0092B-C50C-407E-A947-70E740481C1C}">
                <a14:useLocalDpi xmlns:a14="http://schemas.microsoft.com/office/drawing/2010/main" val="0"/>
              </a:ext>
            </a:extLst>
          </a:blip>
          <a:srcRect r="27661"/>
          <a:stretch/>
        </p:blipFill>
        <p:spPr>
          <a:xfrm>
            <a:off x="6329783" y="-2925"/>
            <a:ext cx="5922137" cy="6858000"/>
          </a:xfrm>
          <a:prstGeom prst="rect">
            <a:avLst/>
          </a:prstGeom>
        </p:spPr>
      </p:pic>
      <p:pic>
        <p:nvPicPr>
          <p:cNvPr id="37" name="Imagen 36">
            <a:extLst>
              <a:ext uri="{FF2B5EF4-FFF2-40B4-BE49-F238E27FC236}">
                <a16:creationId xmlns:a16="http://schemas.microsoft.com/office/drawing/2014/main" id="{C30C85E8-15B9-4BFE-BDA0-7FD428FF349D}"/>
              </a:ext>
            </a:extLst>
          </p:cNvPr>
          <p:cNvPicPr>
            <a:picLocks noChangeAspect="1"/>
          </p:cNvPicPr>
          <p:nvPr/>
        </p:nvPicPr>
        <p:blipFill>
          <a:blip r:embed="rId5"/>
          <a:stretch>
            <a:fillRect/>
          </a:stretch>
        </p:blipFill>
        <p:spPr>
          <a:xfrm>
            <a:off x="5575956" y="9230287"/>
            <a:ext cx="1611585" cy="960505"/>
          </a:xfrm>
          <a:prstGeom prst="rect">
            <a:avLst/>
          </a:prstGeom>
        </p:spPr>
      </p:pic>
      <p:cxnSp>
        <p:nvCxnSpPr>
          <p:cNvPr id="39" name="Conector recto 38">
            <a:extLst>
              <a:ext uri="{FF2B5EF4-FFF2-40B4-BE49-F238E27FC236}">
                <a16:creationId xmlns:a16="http://schemas.microsoft.com/office/drawing/2014/main" id="{99DC0231-7928-4C36-9FE6-0ABB9CC0927F}"/>
              </a:ext>
            </a:extLst>
          </p:cNvPr>
          <p:cNvCxnSpPr/>
          <p:nvPr/>
        </p:nvCxnSpPr>
        <p:spPr>
          <a:xfrm>
            <a:off x="298156" y="5472793"/>
            <a:ext cx="11696553" cy="0"/>
          </a:xfrm>
          <a:prstGeom prst="line">
            <a:avLst/>
          </a:prstGeom>
          <a:ln w="76200">
            <a:solidFill>
              <a:srgbClr val="0A245E"/>
            </a:solidFill>
          </a:ln>
        </p:spPr>
        <p:style>
          <a:lnRef idx="1">
            <a:schemeClr val="accent1"/>
          </a:lnRef>
          <a:fillRef idx="0">
            <a:schemeClr val="accent1"/>
          </a:fillRef>
          <a:effectRef idx="0">
            <a:schemeClr val="accent1"/>
          </a:effectRef>
          <a:fontRef idx="minor">
            <a:schemeClr val="tx1"/>
          </a:fontRef>
        </p:style>
      </p:cxnSp>
      <p:pic>
        <p:nvPicPr>
          <p:cNvPr id="21524" name="Imagen 21523">
            <a:extLst>
              <a:ext uri="{FF2B5EF4-FFF2-40B4-BE49-F238E27FC236}">
                <a16:creationId xmlns:a16="http://schemas.microsoft.com/office/drawing/2014/main" id="{FE21020A-F2E3-459A-8F45-F29FA664AC75}"/>
              </a:ext>
            </a:extLst>
          </p:cNvPr>
          <p:cNvPicPr>
            <a:picLocks noChangeAspect="1"/>
          </p:cNvPicPr>
          <p:nvPr/>
        </p:nvPicPr>
        <p:blipFill>
          <a:blip r:embed="rId6"/>
          <a:stretch>
            <a:fillRect/>
          </a:stretch>
        </p:blipFill>
        <p:spPr>
          <a:xfrm>
            <a:off x="4533929" y="5723767"/>
            <a:ext cx="2304488" cy="1085182"/>
          </a:xfrm>
          <a:prstGeom prst="rect">
            <a:avLst/>
          </a:prstGeom>
        </p:spPr>
      </p:pic>
      <p:pic>
        <p:nvPicPr>
          <p:cNvPr id="21529" name="Imagen 21528">
            <a:extLst>
              <a:ext uri="{FF2B5EF4-FFF2-40B4-BE49-F238E27FC236}">
                <a16:creationId xmlns:a16="http://schemas.microsoft.com/office/drawing/2014/main" id="{B9D0FE8C-9E98-4F33-88F0-54086DAC68A9}"/>
              </a:ext>
            </a:extLst>
          </p:cNvPr>
          <p:cNvPicPr>
            <a:picLocks noChangeAspect="1"/>
          </p:cNvPicPr>
          <p:nvPr/>
        </p:nvPicPr>
        <p:blipFill>
          <a:blip r:embed="rId7"/>
          <a:stretch>
            <a:fillRect/>
          </a:stretch>
        </p:blipFill>
        <p:spPr>
          <a:xfrm>
            <a:off x="586374" y="3071949"/>
            <a:ext cx="3179824" cy="1757591"/>
          </a:xfrm>
          <a:prstGeom prst="rect">
            <a:avLst/>
          </a:prstGeom>
        </p:spPr>
      </p:pic>
      <p:grpSp>
        <p:nvGrpSpPr>
          <p:cNvPr id="11" name="Grupo 10">
            <a:extLst>
              <a:ext uri="{FF2B5EF4-FFF2-40B4-BE49-F238E27FC236}">
                <a16:creationId xmlns:a16="http://schemas.microsoft.com/office/drawing/2014/main" id="{795181B1-9DC0-4632-9148-4034BB43747B}"/>
              </a:ext>
            </a:extLst>
          </p:cNvPr>
          <p:cNvGrpSpPr/>
          <p:nvPr/>
        </p:nvGrpSpPr>
        <p:grpSpPr>
          <a:xfrm>
            <a:off x="6769690" y="-1816386"/>
            <a:ext cx="4922481" cy="745030"/>
            <a:chOff x="7214326" y="4404362"/>
            <a:chExt cx="4922481" cy="745030"/>
          </a:xfrm>
        </p:grpSpPr>
        <p:pic>
          <p:nvPicPr>
            <p:cNvPr id="2" name="Imagen 1">
              <a:extLst>
                <a:ext uri="{FF2B5EF4-FFF2-40B4-BE49-F238E27FC236}">
                  <a16:creationId xmlns:a16="http://schemas.microsoft.com/office/drawing/2014/main" id="{BDAD5A69-2DDD-4092-BE9C-F18FB57FC230}"/>
                </a:ext>
              </a:extLst>
            </p:cNvPr>
            <p:cNvPicPr>
              <a:picLocks noChangeAspect="1"/>
            </p:cNvPicPr>
            <p:nvPr/>
          </p:nvPicPr>
          <p:blipFill rotWithShape="1">
            <a:blip r:embed="rId8"/>
            <a:srcRect l="7917" t="30969" r="15544" b="37846"/>
            <a:stretch/>
          </p:blipFill>
          <p:spPr>
            <a:xfrm>
              <a:off x="7214326" y="4404362"/>
              <a:ext cx="4922481" cy="745030"/>
            </a:xfrm>
            <a:prstGeom prst="rect">
              <a:avLst/>
            </a:prstGeom>
          </p:spPr>
        </p:pic>
        <p:cxnSp>
          <p:nvCxnSpPr>
            <p:cNvPr id="4" name="Conector recto 3">
              <a:extLst>
                <a:ext uri="{FF2B5EF4-FFF2-40B4-BE49-F238E27FC236}">
                  <a16:creationId xmlns:a16="http://schemas.microsoft.com/office/drawing/2014/main" id="{0F14A6DE-8CEA-41EF-8976-E8672F6CDC1F}"/>
                </a:ext>
              </a:extLst>
            </p:cNvPr>
            <p:cNvCxnSpPr>
              <a:cxnSpLocks/>
            </p:cNvCxnSpPr>
            <p:nvPr/>
          </p:nvCxnSpPr>
          <p:spPr>
            <a:xfrm>
              <a:off x="7330440" y="5013960"/>
              <a:ext cx="1676400"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F9F2F44E-6464-42C8-9E1A-AD9E5BE8BD54}"/>
                </a:ext>
              </a:extLst>
            </p:cNvPr>
            <p:cNvCxnSpPr>
              <a:cxnSpLocks/>
            </p:cNvCxnSpPr>
            <p:nvPr/>
          </p:nvCxnSpPr>
          <p:spPr>
            <a:xfrm>
              <a:off x="9333842" y="5013960"/>
              <a:ext cx="2660867"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5" name="Grupo 4">
            <a:extLst>
              <a:ext uri="{FF2B5EF4-FFF2-40B4-BE49-F238E27FC236}">
                <a16:creationId xmlns:a16="http://schemas.microsoft.com/office/drawing/2014/main" id="{A8025D7C-4E25-9AB5-0B64-9F6A0E1CB24A}"/>
              </a:ext>
            </a:extLst>
          </p:cNvPr>
          <p:cNvGrpSpPr/>
          <p:nvPr/>
        </p:nvGrpSpPr>
        <p:grpSpPr>
          <a:xfrm>
            <a:off x="293354" y="5624395"/>
            <a:ext cx="1909731" cy="1025157"/>
            <a:chOff x="293354" y="5624395"/>
            <a:chExt cx="1909731" cy="1025157"/>
          </a:xfrm>
        </p:grpSpPr>
        <p:pic>
          <p:nvPicPr>
            <p:cNvPr id="15" name="Imagen 14">
              <a:extLst>
                <a:ext uri="{FF2B5EF4-FFF2-40B4-BE49-F238E27FC236}">
                  <a16:creationId xmlns:a16="http://schemas.microsoft.com/office/drawing/2014/main" id="{E013D7A6-4DDD-720E-C7B4-0D8EF8BDE74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19982" y="5624395"/>
              <a:ext cx="1551426" cy="626014"/>
            </a:xfrm>
            <a:prstGeom prst="rect">
              <a:avLst/>
            </a:prstGeom>
          </p:spPr>
        </p:pic>
        <p:sp>
          <p:nvSpPr>
            <p:cNvPr id="17" name="CuadroTexto 16">
              <a:extLst>
                <a:ext uri="{FF2B5EF4-FFF2-40B4-BE49-F238E27FC236}">
                  <a16:creationId xmlns:a16="http://schemas.microsoft.com/office/drawing/2014/main" id="{CDA87205-8907-E074-35C2-6B726B6B36FC}"/>
                </a:ext>
              </a:extLst>
            </p:cNvPr>
            <p:cNvSpPr txBox="1"/>
            <p:nvPr/>
          </p:nvSpPr>
          <p:spPr>
            <a:xfrm>
              <a:off x="293354" y="6280220"/>
              <a:ext cx="1909731" cy="369332"/>
            </a:xfrm>
            <a:prstGeom prst="rect">
              <a:avLst/>
            </a:prstGeom>
            <a:noFill/>
          </p:spPr>
          <p:txBody>
            <a:bodyPr wrap="square" rtlCol="0">
              <a:spAutoFit/>
            </a:bodyPr>
            <a:lstStyle/>
            <a:p>
              <a:pPr algn="ctr"/>
              <a:r>
                <a:rPr lang="es-ES" b="1" dirty="0">
                  <a:solidFill>
                    <a:srgbClr val="0A2560"/>
                  </a:solidFill>
                </a:rPr>
                <a:t>ASDMR ECUADOR</a:t>
              </a:r>
              <a:endParaRPr lang="es-EC" b="1" dirty="0">
                <a:solidFill>
                  <a:srgbClr val="0A2560"/>
                </a:solidFill>
              </a:endParaRPr>
            </a:p>
          </p:txBody>
        </p:sp>
      </p:grpSp>
      <p:grpSp>
        <p:nvGrpSpPr>
          <p:cNvPr id="6" name="Grupo 5">
            <a:extLst>
              <a:ext uri="{FF2B5EF4-FFF2-40B4-BE49-F238E27FC236}">
                <a16:creationId xmlns:a16="http://schemas.microsoft.com/office/drawing/2014/main" id="{77039808-63D2-1C04-EA7B-CEBDE614EE80}"/>
              </a:ext>
            </a:extLst>
          </p:cNvPr>
          <p:cNvGrpSpPr/>
          <p:nvPr/>
        </p:nvGrpSpPr>
        <p:grpSpPr>
          <a:xfrm>
            <a:off x="2318198" y="5551323"/>
            <a:ext cx="1909731" cy="1098229"/>
            <a:chOff x="2318198" y="5551323"/>
            <a:chExt cx="1909731" cy="1098229"/>
          </a:xfrm>
        </p:grpSpPr>
        <p:pic>
          <p:nvPicPr>
            <p:cNvPr id="20" name="Imagen 19">
              <a:extLst>
                <a:ext uri="{FF2B5EF4-FFF2-40B4-BE49-F238E27FC236}">
                  <a16:creationId xmlns:a16="http://schemas.microsoft.com/office/drawing/2014/main" id="{18B0AA89-F6BF-4ADC-2F43-89F0EE28E19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868973" y="5551323"/>
              <a:ext cx="767390" cy="772157"/>
            </a:xfrm>
            <a:prstGeom prst="rect">
              <a:avLst/>
            </a:prstGeom>
          </p:spPr>
        </p:pic>
        <p:sp>
          <p:nvSpPr>
            <p:cNvPr id="21" name="CuadroTexto 20">
              <a:extLst>
                <a:ext uri="{FF2B5EF4-FFF2-40B4-BE49-F238E27FC236}">
                  <a16:creationId xmlns:a16="http://schemas.microsoft.com/office/drawing/2014/main" id="{6B043F1E-CBE7-3399-2D21-867FB81D1FF8}"/>
                </a:ext>
              </a:extLst>
            </p:cNvPr>
            <p:cNvSpPr txBox="1"/>
            <p:nvPr/>
          </p:nvSpPr>
          <p:spPr>
            <a:xfrm>
              <a:off x="2318198" y="6280220"/>
              <a:ext cx="1909731" cy="369332"/>
            </a:xfrm>
            <a:prstGeom prst="rect">
              <a:avLst/>
            </a:prstGeom>
            <a:noFill/>
          </p:spPr>
          <p:txBody>
            <a:bodyPr wrap="square" rtlCol="0">
              <a:spAutoFit/>
            </a:bodyPr>
            <a:lstStyle/>
            <a:p>
              <a:pPr algn="ctr"/>
              <a:r>
                <a:rPr lang="es-ES" b="1" dirty="0">
                  <a:solidFill>
                    <a:srgbClr val="0A2560"/>
                  </a:solidFill>
                </a:rPr>
                <a:t>@asdmr.ecuador</a:t>
              </a:r>
              <a:endParaRPr lang="es-EC" b="1" dirty="0">
                <a:solidFill>
                  <a:srgbClr val="0A2560"/>
                </a:solidFill>
              </a:endParaRPr>
            </a:p>
          </p:txBody>
        </p:sp>
      </p:grpSp>
      <p:grpSp>
        <p:nvGrpSpPr>
          <p:cNvPr id="7" name="Grupo 6">
            <a:extLst>
              <a:ext uri="{FF2B5EF4-FFF2-40B4-BE49-F238E27FC236}">
                <a16:creationId xmlns:a16="http://schemas.microsoft.com/office/drawing/2014/main" id="{18B1688F-8462-EFCA-522C-E86D896247EC}"/>
              </a:ext>
            </a:extLst>
          </p:cNvPr>
          <p:cNvGrpSpPr/>
          <p:nvPr/>
        </p:nvGrpSpPr>
        <p:grpSpPr>
          <a:xfrm>
            <a:off x="7255363" y="5551322"/>
            <a:ext cx="2084003" cy="1092993"/>
            <a:chOff x="7255363" y="5551322"/>
            <a:chExt cx="2084003" cy="1092993"/>
          </a:xfrm>
        </p:grpSpPr>
        <p:sp>
          <p:nvSpPr>
            <p:cNvPr id="3" name="CuadroTexto 2">
              <a:extLst>
                <a:ext uri="{FF2B5EF4-FFF2-40B4-BE49-F238E27FC236}">
                  <a16:creationId xmlns:a16="http://schemas.microsoft.com/office/drawing/2014/main" id="{C32652FD-0D86-45F1-A390-75AEFDAFCE7C}"/>
                </a:ext>
              </a:extLst>
            </p:cNvPr>
            <p:cNvSpPr txBox="1"/>
            <p:nvPr/>
          </p:nvSpPr>
          <p:spPr>
            <a:xfrm>
              <a:off x="7255363" y="6274983"/>
              <a:ext cx="2084003" cy="369332"/>
            </a:xfrm>
            <a:prstGeom prst="rect">
              <a:avLst/>
            </a:prstGeom>
            <a:noFill/>
          </p:spPr>
          <p:txBody>
            <a:bodyPr wrap="square" rtlCol="0">
              <a:spAutoFit/>
            </a:bodyPr>
            <a:lstStyle/>
            <a:p>
              <a:r>
                <a:rPr lang="es-EC" b="1" dirty="0">
                  <a:solidFill>
                    <a:srgbClr val="0A2560"/>
                  </a:solidFill>
                </a:rPr>
                <a:t>(+593) 99 583 8626</a:t>
              </a:r>
            </a:p>
          </p:txBody>
        </p:sp>
        <p:pic>
          <p:nvPicPr>
            <p:cNvPr id="23" name="Imagen 22">
              <a:extLst>
                <a:ext uri="{FF2B5EF4-FFF2-40B4-BE49-F238E27FC236}">
                  <a16:creationId xmlns:a16="http://schemas.microsoft.com/office/drawing/2014/main" id="{7834A699-F61F-F958-007F-11D118CC696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915888" y="5551322"/>
              <a:ext cx="772158" cy="772158"/>
            </a:xfrm>
            <a:prstGeom prst="rect">
              <a:avLst/>
            </a:prstGeom>
          </p:spPr>
        </p:pic>
      </p:grpSp>
      <p:grpSp>
        <p:nvGrpSpPr>
          <p:cNvPr id="14" name="Grupo 13">
            <a:extLst>
              <a:ext uri="{FF2B5EF4-FFF2-40B4-BE49-F238E27FC236}">
                <a16:creationId xmlns:a16="http://schemas.microsoft.com/office/drawing/2014/main" id="{AC3F3927-016A-BAFF-9DFC-BFC1518154FC}"/>
              </a:ext>
            </a:extLst>
          </p:cNvPr>
          <p:cNvGrpSpPr/>
          <p:nvPr/>
        </p:nvGrpSpPr>
        <p:grpSpPr>
          <a:xfrm>
            <a:off x="9441192" y="5694284"/>
            <a:ext cx="2707670" cy="1111817"/>
            <a:chOff x="9441192" y="5694284"/>
            <a:chExt cx="2707670" cy="1111817"/>
          </a:xfrm>
        </p:grpSpPr>
        <p:sp>
          <p:nvSpPr>
            <p:cNvPr id="10" name="CuadroTexto 9">
              <a:extLst>
                <a:ext uri="{FF2B5EF4-FFF2-40B4-BE49-F238E27FC236}">
                  <a16:creationId xmlns:a16="http://schemas.microsoft.com/office/drawing/2014/main" id="{35D697CC-74FC-86BB-D74C-FEC954FD882E}"/>
                </a:ext>
              </a:extLst>
            </p:cNvPr>
            <p:cNvSpPr txBox="1"/>
            <p:nvPr/>
          </p:nvSpPr>
          <p:spPr>
            <a:xfrm>
              <a:off x="9441192" y="6188013"/>
              <a:ext cx="2479826" cy="369332"/>
            </a:xfrm>
            <a:prstGeom prst="rect">
              <a:avLst/>
            </a:prstGeom>
            <a:noFill/>
          </p:spPr>
          <p:txBody>
            <a:bodyPr wrap="square" rtlCol="0">
              <a:spAutoFit/>
            </a:bodyPr>
            <a:lstStyle/>
            <a:p>
              <a:r>
                <a:rPr lang="es-ES" b="1" dirty="0">
                  <a:solidFill>
                    <a:srgbClr val="0A2560"/>
                  </a:solidFill>
                </a:rPr>
                <a:t>Conectados con Dios Ec</a:t>
              </a:r>
              <a:endParaRPr lang="es-EC" b="1" dirty="0">
                <a:solidFill>
                  <a:srgbClr val="0A2560"/>
                </a:solidFill>
              </a:endParaRPr>
            </a:p>
          </p:txBody>
        </p:sp>
        <p:pic>
          <p:nvPicPr>
            <p:cNvPr id="25" name="Imagen 24">
              <a:extLst>
                <a:ext uri="{FF2B5EF4-FFF2-40B4-BE49-F238E27FC236}">
                  <a16:creationId xmlns:a16="http://schemas.microsoft.com/office/drawing/2014/main" id="{36D82ABF-33EC-C28A-7AE1-D975D346CB53}"/>
                </a:ext>
              </a:extLst>
            </p:cNvPr>
            <p:cNvPicPr>
              <a:picLocks noChangeAspect="1"/>
            </p:cNvPicPr>
            <p:nvPr/>
          </p:nvPicPr>
          <p:blipFill rotWithShape="1">
            <a:blip r:embed="rId12">
              <a:extLst>
                <a:ext uri="{28A0092B-C50C-407E-A947-70E740481C1C}">
                  <a14:useLocalDpi xmlns:a14="http://schemas.microsoft.com/office/drawing/2010/main" val="0"/>
                </a:ext>
              </a:extLst>
            </a:blip>
            <a:srcRect t="64742"/>
            <a:stretch/>
          </p:blipFill>
          <p:spPr>
            <a:xfrm>
              <a:off x="10064173" y="5694284"/>
              <a:ext cx="1485900" cy="520995"/>
            </a:xfrm>
            <a:prstGeom prst="rect">
              <a:avLst/>
            </a:prstGeom>
          </p:spPr>
        </p:pic>
        <p:sp>
          <p:nvSpPr>
            <p:cNvPr id="26" name="CuadroTexto 25">
              <a:extLst>
                <a:ext uri="{FF2B5EF4-FFF2-40B4-BE49-F238E27FC236}">
                  <a16:creationId xmlns:a16="http://schemas.microsoft.com/office/drawing/2014/main" id="{CECAA332-AA0C-903F-A4DF-4727E8DFF61B}"/>
                </a:ext>
              </a:extLst>
            </p:cNvPr>
            <p:cNvSpPr txBox="1"/>
            <p:nvPr/>
          </p:nvSpPr>
          <p:spPr>
            <a:xfrm>
              <a:off x="9441192" y="6436769"/>
              <a:ext cx="2707670" cy="369332"/>
            </a:xfrm>
            <a:prstGeom prst="rect">
              <a:avLst/>
            </a:prstGeom>
            <a:noFill/>
          </p:spPr>
          <p:txBody>
            <a:bodyPr wrap="square" rtlCol="0">
              <a:spAutoFit/>
            </a:bodyPr>
            <a:lstStyle/>
            <a:p>
              <a:r>
                <a:rPr lang="es-ES" b="1" dirty="0">
                  <a:solidFill>
                    <a:srgbClr val="0A2560"/>
                  </a:solidFill>
                </a:rPr>
                <a:t>Unión Ecuatoriana ASDMR</a:t>
              </a:r>
              <a:endParaRPr lang="es-EC" b="1" dirty="0">
                <a:solidFill>
                  <a:srgbClr val="0A2560"/>
                </a:solidFill>
              </a:endParaRPr>
            </a:p>
          </p:txBody>
        </p:sp>
      </p:grpSp>
      <p:pic>
        <p:nvPicPr>
          <p:cNvPr id="8" name="Imagen 7">
            <a:extLst>
              <a:ext uri="{FF2B5EF4-FFF2-40B4-BE49-F238E27FC236}">
                <a16:creationId xmlns:a16="http://schemas.microsoft.com/office/drawing/2014/main" id="{884D626B-50C1-9E4A-A39A-DD94766BF0E9}"/>
              </a:ext>
            </a:extLst>
          </p:cNvPr>
          <p:cNvPicPr>
            <a:picLocks noChangeAspect="1"/>
          </p:cNvPicPr>
          <p:nvPr/>
        </p:nvPicPr>
        <p:blipFill rotWithShape="1">
          <a:blip r:embed="rId13"/>
          <a:srcRect l="5795" t="10687" r="5265"/>
          <a:stretch/>
        </p:blipFill>
        <p:spPr>
          <a:xfrm>
            <a:off x="21569" y="340788"/>
            <a:ext cx="12148862" cy="5142736"/>
          </a:xfrm>
          <a:prstGeom prst="rect">
            <a:avLst/>
          </a:prstGeom>
        </p:spPr>
      </p:pic>
    </p:spTree>
    <p:extLst>
      <p:ext uri="{BB962C8B-B14F-4D97-AF65-F5344CB8AC3E}">
        <p14:creationId xmlns:p14="http://schemas.microsoft.com/office/powerpoint/2010/main" val="705236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AutoShape 11">
            <a:extLst>
              <a:ext uri="{FF2B5EF4-FFF2-40B4-BE49-F238E27FC236}">
                <a16:creationId xmlns:a16="http://schemas.microsoft.com/office/drawing/2014/main" id="{FBA408B6-7810-4203-94E9-9E05FB251E3A}"/>
              </a:ext>
            </a:extLst>
          </p:cNvPr>
          <p:cNvSpPr>
            <a:spLocks noChangeAspect="1" noChangeArrowheads="1" noTextEdit="1"/>
          </p:cNvSpPr>
          <p:nvPr/>
        </p:nvSpPr>
        <p:spPr bwMode="auto">
          <a:xfrm>
            <a:off x="1244760" y="1485672"/>
            <a:ext cx="2581275" cy="208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29" name="Freeform 13">
            <a:extLst>
              <a:ext uri="{FF2B5EF4-FFF2-40B4-BE49-F238E27FC236}">
                <a16:creationId xmlns:a16="http://schemas.microsoft.com/office/drawing/2014/main" id="{831C6D3D-4C48-43FF-B595-B9F1B103D34D}"/>
              </a:ext>
            </a:extLst>
          </p:cNvPr>
          <p:cNvSpPr>
            <a:spLocks/>
          </p:cNvSpPr>
          <p:nvPr/>
        </p:nvSpPr>
        <p:spPr bwMode="auto">
          <a:xfrm>
            <a:off x="1295560" y="2241322"/>
            <a:ext cx="1847850" cy="893763"/>
          </a:xfrm>
          <a:custGeom>
            <a:avLst/>
            <a:gdLst>
              <a:gd name="T0" fmla="*/ 777 w 1130"/>
              <a:gd name="T1" fmla="*/ 373 h 546"/>
              <a:gd name="T2" fmla="*/ 19 w 1130"/>
              <a:gd name="T3" fmla="*/ 8 h 546"/>
              <a:gd name="T4" fmla="*/ 0 w 1130"/>
              <a:gd name="T5" fmla="*/ 14 h 546"/>
              <a:gd name="T6" fmla="*/ 0 w 1130"/>
              <a:gd name="T7" fmla="*/ 16 h 546"/>
              <a:gd name="T8" fmla="*/ 784 w 1130"/>
              <a:gd name="T9" fmla="*/ 510 h 546"/>
              <a:gd name="T10" fmla="*/ 786 w 1130"/>
              <a:gd name="T11" fmla="*/ 510 h 546"/>
              <a:gd name="T12" fmla="*/ 790 w 1130"/>
              <a:gd name="T13" fmla="*/ 511 h 546"/>
              <a:gd name="T14" fmla="*/ 795 w 1130"/>
              <a:gd name="T15" fmla="*/ 510 h 546"/>
              <a:gd name="T16" fmla="*/ 833 w 1130"/>
              <a:gd name="T17" fmla="*/ 499 h 546"/>
              <a:gd name="T18" fmla="*/ 891 w 1130"/>
              <a:gd name="T19" fmla="*/ 490 h 546"/>
              <a:gd name="T20" fmla="*/ 960 w 1130"/>
              <a:gd name="T21" fmla="*/ 492 h 546"/>
              <a:gd name="T22" fmla="*/ 1046 w 1130"/>
              <a:gd name="T23" fmla="*/ 520 h 546"/>
              <a:gd name="T24" fmla="*/ 1119 w 1130"/>
              <a:gd name="T25" fmla="*/ 545 h 546"/>
              <a:gd name="T26" fmla="*/ 1128 w 1130"/>
              <a:gd name="T27" fmla="*/ 536 h 546"/>
              <a:gd name="T28" fmla="*/ 777 w 1130"/>
              <a:gd name="T29" fmla="*/ 373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0" h="546">
                <a:moveTo>
                  <a:pt x="777" y="373"/>
                </a:moveTo>
                <a:cubicBezTo>
                  <a:pt x="597" y="332"/>
                  <a:pt x="165" y="232"/>
                  <a:pt x="19" y="8"/>
                </a:cubicBezTo>
                <a:cubicBezTo>
                  <a:pt x="14" y="0"/>
                  <a:pt x="0" y="4"/>
                  <a:pt x="0" y="14"/>
                </a:cubicBezTo>
                <a:cubicBezTo>
                  <a:pt x="0" y="16"/>
                  <a:pt x="0" y="16"/>
                  <a:pt x="0" y="16"/>
                </a:cubicBezTo>
                <a:cubicBezTo>
                  <a:pt x="12" y="323"/>
                  <a:pt x="545" y="456"/>
                  <a:pt x="784" y="510"/>
                </a:cubicBezTo>
                <a:cubicBezTo>
                  <a:pt x="786" y="510"/>
                  <a:pt x="786" y="510"/>
                  <a:pt x="786" y="510"/>
                </a:cubicBezTo>
                <a:cubicBezTo>
                  <a:pt x="790" y="511"/>
                  <a:pt x="790" y="511"/>
                  <a:pt x="790" y="511"/>
                </a:cubicBezTo>
                <a:cubicBezTo>
                  <a:pt x="792" y="511"/>
                  <a:pt x="794" y="511"/>
                  <a:pt x="795" y="510"/>
                </a:cubicBezTo>
                <a:cubicBezTo>
                  <a:pt x="807" y="506"/>
                  <a:pt x="820" y="502"/>
                  <a:pt x="833" y="499"/>
                </a:cubicBezTo>
                <a:cubicBezTo>
                  <a:pt x="852" y="494"/>
                  <a:pt x="872" y="490"/>
                  <a:pt x="891" y="490"/>
                </a:cubicBezTo>
                <a:cubicBezTo>
                  <a:pt x="913" y="488"/>
                  <a:pt x="933" y="488"/>
                  <a:pt x="960" y="492"/>
                </a:cubicBezTo>
                <a:cubicBezTo>
                  <a:pt x="984" y="497"/>
                  <a:pt x="1011" y="506"/>
                  <a:pt x="1046" y="520"/>
                </a:cubicBezTo>
                <a:cubicBezTo>
                  <a:pt x="1065" y="528"/>
                  <a:pt x="1091" y="536"/>
                  <a:pt x="1119" y="545"/>
                </a:cubicBezTo>
                <a:cubicBezTo>
                  <a:pt x="1125" y="546"/>
                  <a:pt x="1130" y="541"/>
                  <a:pt x="1128" y="536"/>
                </a:cubicBezTo>
                <a:cubicBezTo>
                  <a:pt x="1077" y="435"/>
                  <a:pt x="958" y="414"/>
                  <a:pt x="777" y="373"/>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0" name="Freeform 14">
            <a:extLst>
              <a:ext uri="{FF2B5EF4-FFF2-40B4-BE49-F238E27FC236}">
                <a16:creationId xmlns:a16="http://schemas.microsoft.com/office/drawing/2014/main" id="{9507B032-BA22-4FA5-9189-9E2226021E45}"/>
              </a:ext>
            </a:extLst>
          </p:cNvPr>
          <p:cNvSpPr>
            <a:spLocks/>
          </p:cNvSpPr>
          <p:nvPr/>
        </p:nvSpPr>
        <p:spPr bwMode="auto">
          <a:xfrm>
            <a:off x="1293973" y="2596922"/>
            <a:ext cx="771525" cy="565150"/>
          </a:xfrm>
          <a:custGeom>
            <a:avLst/>
            <a:gdLst>
              <a:gd name="T0" fmla="*/ 317 w 472"/>
              <a:gd name="T1" fmla="*/ 346 h 346"/>
              <a:gd name="T2" fmla="*/ 460 w 472"/>
              <a:gd name="T3" fmla="*/ 302 h 346"/>
              <a:gd name="T4" fmla="*/ 461 w 472"/>
              <a:gd name="T5" fmla="*/ 301 h 346"/>
              <a:gd name="T6" fmla="*/ 465 w 472"/>
              <a:gd name="T7" fmla="*/ 299 h 346"/>
              <a:gd name="T8" fmla="*/ 463 w 472"/>
              <a:gd name="T9" fmla="*/ 281 h 346"/>
              <a:gd name="T10" fmla="*/ 19 w 472"/>
              <a:gd name="T11" fmla="*/ 9 h 346"/>
              <a:gd name="T12" fmla="*/ 0 w 472"/>
              <a:gd name="T13" fmla="*/ 14 h 346"/>
              <a:gd name="T14" fmla="*/ 0 w 472"/>
              <a:gd name="T15" fmla="*/ 25 h 346"/>
              <a:gd name="T16" fmla="*/ 0 w 472"/>
              <a:gd name="T17" fmla="*/ 26 h 346"/>
              <a:gd name="T18" fmla="*/ 317 w 472"/>
              <a:gd name="T19" fmla="*/ 34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2" h="346">
                <a:moveTo>
                  <a:pt x="317" y="346"/>
                </a:moveTo>
                <a:cubicBezTo>
                  <a:pt x="364" y="333"/>
                  <a:pt x="415" y="320"/>
                  <a:pt x="460" y="302"/>
                </a:cubicBezTo>
                <a:cubicBezTo>
                  <a:pt x="461" y="301"/>
                  <a:pt x="461" y="301"/>
                  <a:pt x="461" y="301"/>
                </a:cubicBezTo>
                <a:cubicBezTo>
                  <a:pt x="462" y="300"/>
                  <a:pt x="464" y="300"/>
                  <a:pt x="465" y="299"/>
                </a:cubicBezTo>
                <a:cubicBezTo>
                  <a:pt x="472" y="295"/>
                  <a:pt x="472" y="284"/>
                  <a:pt x="463" y="281"/>
                </a:cubicBezTo>
                <a:cubicBezTo>
                  <a:pt x="282" y="229"/>
                  <a:pt x="117" y="152"/>
                  <a:pt x="19" y="9"/>
                </a:cubicBezTo>
                <a:cubicBezTo>
                  <a:pt x="13" y="0"/>
                  <a:pt x="0" y="4"/>
                  <a:pt x="0" y="14"/>
                </a:cubicBezTo>
                <a:cubicBezTo>
                  <a:pt x="0" y="25"/>
                  <a:pt x="0" y="25"/>
                  <a:pt x="0" y="25"/>
                </a:cubicBezTo>
                <a:cubicBezTo>
                  <a:pt x="0" y="26"/>
                  <a:pt x="0" y="26"/>
                  <a:pt x="0" y="26"/>
                </a:cubicBezTo>
                <a:cubicBezTo>
                  <a:pt x="10" y="178"/>
                  <a:pt x="115" y="262"/>
                  <a:pt x="317" y="34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1" name="Freeform 15">
            <a:extLst>
              <a:ext uri="{FF2B5EF4-FFF2-40B4-BE49-F238E27FC236}">
                <a16:creationId xmlns:a16="http://schemas.microsoft.com/office/drawing/2014/main" id="{AAD69B8C-541C-40E5-B0DB-AA733D958AE5}"/>
              </a:ext>
            </a:extLst>
          </p:cNvPr>
          <p:cNvSpPr>
            <a:spLocks/>
          </p:cNvSpPr>
          <p:nvPr/>
        </p:nvSpPr>
        <p:spPr bwMode="auto">
          <a:xfrm>
            <a:off x="1293973" y="1871435"/>
            <a:ext cx="2063750" cy="1209675"/>
          </a:xfrm>
          <a:custGeom>
            <a:avLst/>
            <a:gdLst>
              <a:gd name="T0" fmla="*/ 764 w 1262"/>
              <a:gd name="T1" fmla="*/ 515 h 739"/>
              <a:gd name="T2" fmla="*/ 1201 w 1262"/>
              <a:gd name="T3" fmla="*/ 733 h 739"/>
              <a:gd name="T4" fmla="*/ 1213 w 1262"/>
              <a:gd name="T5" fmla="*/ 734 h 739"/>
              <a:gd name="T6" fmla="*/ 1259 w 1262"/>
              <a:gd name="T7" fmla="*/ 602 h 739"/>
              <a:gd name="T8" fmla="*/ 1110 w 1262"/>
              <a:gd name="T9" fmla="*/ 476 h 739"/>
              <a:gd name="T10" fmla="*/ 802 w 1262"/>
              <a:gd name="T11" fmla="*/ 392 h 739"/>
              <a:gd name="T12" fmla="*/ 13 w 1262"/>
              <a:gd name="T13" fmla="*/ 5 h 739"/>
              <a:gd name="T14" fmla="*/ 1 w 1262"/>
              <a:gd name="T15" fmla="*/ 9 h 739"/>
              <a:gd name="T16" fmla="*/ 0 w 1262"/>
              <a:gd name="T17" fmla="*/ 27 h 739"/>
              <a:gd name="T18" fmla="*/ 0 w 1262"/>
              <a:gd name="T19" fmla="*/ 27 h 739"/>
              <a:gd name="T20" fmla="*/ 764 w 1262"/>
              <a:gd name="T21" fmla="*/ 515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2" h="739">
                <a:moveTo>
                  <a:pt x="764" y="515"/>
                </a:moveTo>
                <a:cubicBezTo>
                  <a:pt x="973" y="564"/>
                  <a:pt x="1151" y="597"/>
                  <a:pt x="1201" y="733"/>
                </a:cubicBezTo>
                <a:cubicBezTo>
                  <a:pt x="1202" y="738"/>
                  <a:pt x="1210" y="739"/>
                  <a:pt x="1213" y="734"/>
                </a:cubicBezTo>
                <a:cubicBezTo>
                  <a:pt x="1243" y="685"/>
                  <a:pt x="1262" y="642"/>
                  <a:pt x="1259" y="602"/>
                </a:cubicBezTo>
                <a:cubicBezTo>
                  <a:pt x="1256" y="559"/>
                  <a:pt x="1212" y="507"/>
                  <a:pt x="1110" y="476"/>
                </a:cubicBezTo>
                <a:cubicBezTo>
                  <a:pt x="1008" y="445"/>
                  <a:pt x="965" y="437"/>
                  <a:pt x="802" y="392"/>
                </a:cubicBezTo>
                <a:cubicBezTo>
                  <a:pt x="643" y="349"/>
                  <a:pt x="167" y="230"/>
                  <a:pt x="13" y="5"/>
                </a:cubicBezTo>
                <a:cubicBezTo>
                  <a:pt x="10" y="0"/>
                  <a:pt x="1" y="2"/>
                  <a:pt x="1" y="9"/>
                </a:cubicBezTo>
                <a:cubicBezTo>
                  <a:pt x="0" y="27"/>
                  <a:pt x="0" y="27"/>
                  <a:pt x="0" y="27"/>
                </a:cubicBezTo>
                <a:cubicBezTo>
                  <a:pt x="0" y="27"/>
                  <a:pt x="0" y="27"/>
                  <a:pt x="0" y="27"/>
                </a:cubicBezTo>
                <a:cubicBezTo>
                  <a:pt x="13" y="321"/>
                  <a:pt x="548" y="465"/>
                  <a:pt x="764" y="515"/>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2" name="Freeform 16">
            <a:extLst>
              <a:ext uri="{FF2B5EF4-FFF2-40B4-BE49-F238E27FC236}">
                <a16:creationId xmlns:a16="http://schemas.microsoft.com/office/drawing/2014/main" id="{5D9D754D-BF06-4AE7-A1CE-BD8638D4A9B9}"/>
              </a:ext>
            </a:extLst>
          </p:cNvPr>
          <p:cNvSpPr>
            <a:spLocks/>
          </p:cNvSpPr>
          <p:nvPr/>
        </p:nvSpPr>
        <p:spPr bwMode="auto">
          <a:xfrm>
            <a:off x="1293973" y="1479322"/>
            <a:ext cx="2579688" cy="1733550"/>
          </a:xfrm>
          <a:custGeom>
            <a:avLst/>
            <a:gdLst>
              <a:gd name="T0" fmla="*/ 1123 w 1577"/>
              <a:gd name="T1" fmla="*/ 626 h 1060"/>
              <a:gd name="T2" fmla="*/ 1347 w 1577"/>
              <a:gd name="T3" fmla="*/ 877 h 1060"/>
              <a:gd name="T4" fmla="*/ 1263 w 1577"/>
              <a:gd name="T5" fmla="*/ 1026 h 1060"/>
              <a:gd name="T6" fmla="*/ 1268 w 1577"/>
              <a:gd name="T7" fmla="*/ 1043 h 1060"/>
              <a:gd name="T8" fmla="*/ 1290 w 1577"/>
              <a:gd name="T9" fmla="*/ 1045 h 1060"/>
              <a:gd name="T10" fmla="*/ 1358 w 1577"/>
              <a:gd name="T11" fmla="*/ 1058 h 1060"/>
              <a:gd name="T12" fmla="*/ 1378 w 1577"/>
              <a:gd name="T13" fmla="*/ 1053 h 1060"/>
              <a:gd name="T14" fmla="*/ 1348 w 1577"/>
              <a:gd name="T15" fmla="*/ 525 h 1060"/>
              <a:gd name="T16" fmla="*/ 19 w 1577"/>
              <a:gd name="T17" fmla="*/ 6 h 1060"/>
              <a:gd name="T18" fmla="*/ 0 w 1577"/>
              <a:gd name="T19" fmla="*/ 12 h 1060"/>
              <a:gd name="T20" fmla="*/ 0 w 1577"/>
              <a:gd name="T21" fmla="*/ 49 h 1060"/>
              <a:gd name="T22" fmla="*/ 1123 w 1577"/>
              <a:gd name="T23" fmla="*/ 626 h 1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7" h="1060">
                <a:moveTo>
                  <a:pt x="1123" y="626"/>
                </a:moveTo>
                <a:cubicBezTo>
                  <a:pt x="1245" y="655"/>
                  <a:pt x="1384" y="738"/>
                  <a:pt x="1347" y="877"/>
                </a:cubicBezTo>
                <a:cubicBezTo>
                  <a:pt x="1339" y="903"/>
                  <a:pt x="1315" y="971"/>
                  <a:pt x="1263" y="1026"/>
                </a:cubicBezTo>
                <a:cubicBezTo>
                  <a:pt x="1257" y="1032"/>
                  <a:pt x="1261" y="1042"/>
                  <a:pt x="1268" y="1043"/>
                </a:cubicBezTo>
                <a:cubicBezTo>
                  <a:pt x="1276" y="1044"/>
                  <a:pt x="1283" y="1045"/>
                  <a:pt x="1290" y="1045"/>
                </a:cubicBezTo>
                <a:cubicBezTo>
                  <a:pt x="1313" y="1049"/>
                  <a:pt x="1336" y="1053"/>
                  <a:pt x="1358" y="1058"/>
                </a:cubicBezTo>
                <a:cubicBezTo>
                  <a:pt x="1365" y="1060"/>
                  <a:pt x="1373" y="1058"/>
                  <a:pt x="1378" y="1053"/>
                </a:cubicBezTo>
                <a:cubicBezTo>
                  <a:pt x="1541" y="890"/>
                  <a:pt x="1577" y="661"/>
                  <a:pt x="1348" y="525"/>
                </a:cubicBezTo>
                <a:cubicBezTo>
                  <a:pt x="1155" y="409"/>
                  <a:pt x="341" y="368"/>
                  <a:pt x="19" y="6"/>
                </a:cubicBezTo>
                <a:cubicBezTo>
                  <a:pt x="12" y="0"/>
                  <a:pt x="0" y="3"/>
                  <a:pt x="0" y="12"/>
                </a:cubicBezTo>
                <a:cubicBezTo>
                  <a:pt x="0" y="49"/>
                  <a:pt x="0" y="49"/>
                  <a:pt x="0" y="49"/>
                </a:cubicBezTo>
                <a:cubicBezTo>
                  <a:pt x="2" y="342"/>
                  <a:pt x="710" y="532"/>
                  <a:pt x="1123" y="62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3" name="Freeform 17">
            <a:extLst>
              <a:ext uri="{FF2B5EF4-FFF2-40B4-BE49-F238E27FC236}">
                <a16:creationId xmlns:a16="http://schemas.microsoft.com/office/drawing/2014/main" id="{A37CFF67-D77B-4D71-907F-87262CA85917}"/>
              </a:ext>
            </a:extLst>
          </p:cNvPr>
          <p:cNvSpPr>
            <a:spLocks/>
          </p:cNvSpPr>
          <p:nvPr/>
        </p:nvSpPr>
        <p:spPr bwMode="auto">
          <a:xfrm>
            <a:off x="1244760" y="3174772"/>
            <a:ext cx="2584450" cy="392113"/>
          </a:xfrm>
          <a:custGeom>
            <a:avLst/>
            <a:gdLst>
              <a:gd name="T0" fmla="*/ 1578 w 1580"/>
              <a:gd name="T1" fmla="*/ 229 h 240"/>
              <a:gd name="T2" fmla="*/ 1548 w 1580"/>
              <a:gd name="T3" fmla="*/ 162 h 240"/>
              <a:gd name="T4" fmla="*/ 1527 w 1580"/>
              <a:gd name="T5" fmla="*/ 141 h 240"/>
              <a:gd name="T6" fmla="*/ 1312 w 1580"/>
              <a:gd name="T7" fmla="*/ 92 h 240"/>
              <a:gd name="T8" fmla="*/ 1052 w 1580"/>
              <a:gd name="T9" fmla="*/ 28 h 240"/>
              <a:gd name="T10" fmla="*/ 927 w 1580"/>
              <a:gd name="T11" fmla="*/ 2 h 240"/>
              <a:gd name="T12" fmla="*/ 838 w 1580"/>
              <a:gd name="T13" fmla="*/ 24 h 240"/>
              <a:gd name="T14" fmla="*/ 791 w 1580"/>
              <a:gd name="T15" fmla="*/ 65 h 240"/>
              <a:gd name="T16" fmla="*/ 780 w 1580"/>
              <a:gd name="T17" fmla="*/ 65 h 240"/>
              <a:gd name="T18" fmla="*/ 733 w 1580"/>
              <a:gd name="T19" fmla="*/ 24 h 240"/>
              <a:gd name="T20" fmla="*/ 645 w 1580"/>
              <a:gd name="T21" fmla="*/ 2 h 240"/>
              <a:gd name="T22" fmla="*/ 512 w 1580"/>
              <a:gd name="T23" fmla="*/ 30 h 240"/>
              <a:gd name="T24" fmla="*/ 259 w 1580"/>
              <a:gd name="T25" fmla="*/ 92 h 240"/>
              <a:gd name="T26" fmla="*/ 47 w 1580"/>
              <a:gd name="T27" fmla="*/ 141 h 240"/>
              <a:gd name="T28" fmla="*/ 26 w 1580"/>
              <a:gd name="T29" fmla="*/ 162 h 240"/>
              <a:gd name="T30" fmla="*/ 1 w 1580"/>
              <a:gd name="T31" fmla="*/ 230 h 240"/>
              <a:gd name="T32" fmla="*/ 8 w 1580"/>
              <a:gd name="T33" fmla="*/ 240 h 240"/>
              <a:gd name="T34" fmla="*/ 1571 w 1580"/>
              <a:gd name="T35" fmla="*/ 240 h 240"/>
              <a:gd name="T36" fmla="*/ 1578 w 1580"/>
              <a:gd name="T37" fmla="*/ 229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80" h="240">
                <a:moveTo>
                  <a:pt x="1578" y="229"/>
                </a:moveTo>
                <a:cubicBezTo>
                  <a:pt x="1548" y="162"/>
                  <a:pt x="1548" y="162"/>
                  <a:pt x="1548" y="162"/>
                </a:cubicBezTo>
                <a:cubicBezTo>
                  <a:pt x="1544" y="152"/>
                  <a:pt x="1537" y="145"/>
                  <a:pt x="1527" y="141"/>
                </a:cubicBezTo>
                <a:cubicBezTo>
                  <a:pt x="1470" y="119"/>
                  <a:pt x="1382" y="102"/>
                  <a:pt x="1312" y="92"/>
                </a:cubicBezTo>
                <a:cubicBezTo>
                  <a:pt x="1236" y="82"/>
                  <a:pt x="1114" y="54"/>
                  <a:pt x="1052" y="28"/>
                </a:cubicBezTo>
                <a:cubicBezTo>
                  <a:pt x="993" y="2"/>
                  <a:pt x="960" y="0"/>
                  <a:pt x="927" y="2"/>
                </a:cubicBezTo>
                <a:cubicBezTo>
                  <a:pt x="893" y="4"/>
                  <a:pt x="863" y="11"/>
                  <a:pt x="838" y="24"/>
                </a:cubicBezTo>
                <a:cubicBezTo>
                  <a:pt x="817" y="34"/>
                  <a:pt x="800" y="47"/>
                  <a:pt x="791" y="65"/>
                </a:cubicBezTo>
                <a:cubicBezTo>
                  <a:pt x="789" y="69"/>
                  <a:pt x="783" y="69"/>
                  <a:pt x="780" y="65"/>
                </a:cubicBezTo>
                <a:cubicBezTo>
                  <a:pt x="771" y="47"/>
                  <a:pt x="754" y="34"/>
                  <a:pt x="733" y="24"/>
                </a:cubicBezTo>
                <a:cubicBezTo>
                  <a:pt x="709" y="11"/>
                  <a:pt x="678" y="4"/>
                  <a:pt x="645" y="2"/>
                </a:cubicBezTo>
                <a:cubicBezTo>
                  <a:pt x="611" y="0"/>
                  <a:pt x="572" y="4"/>
                  <a:pt x="512" y="30"/>
                </a:cubicBezTo>
                <a:cubicBezTo>
                  <a:pt x="451" y="55"/>
                  <a:pt x="336" y="82"/>
                  <a:pt x="259" y="92"/>
                </a:cubicBezTo>
                <a:cubicBezTo>
                  <a:pt x="190" y="101"/>
                  <a:pt x="104" y="119"/>
                  <a:pt x="47" y="141"/>
                </a:cubicBezTo>
                <a:cubicBezTo>
                  <a:pt x="37" y="145"/>
                  <a:pt x="29" y="151"/>
                  <a:pt x="26" y="162"/>
                </a:cubicBezTo>
                <a:cubicBezTo>
                  <a:pt x="1" y="230"/>
                  <a:pt x="1" y="230"/>
                  <a:pt x="1" y="230"/>
                </a:cubicBezTo>
                <a:cubicBezTo>
                  <a:pt x="0" y="235"/>
                  <a:pt x="3" y="240"/>
                  <a:pt x="8" y="240"/>
                </a:cubicBezTo>
                <a:cubicBezTo>
                  <a:pt x="1571" y="240"/>
                  <a:pt x="1571" y="240"/>
                  <a:pt x="1571" y="240"/>
                </a:cubicBezTo>
                <a:cubicBezTo>
                  <a:pt x="1576" y="240"/>
                  <a:pt x="1580" y="235"/>
                  <a:pt x="1578" y="229"/>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 name="CuadroTexto 2">
            <a:extLst>
              <a:ext uri="{FF2B5EF4-FFF2-40B4-BE49-F238E27FC236}">
                <a16:creationId xmlns:a16="http://schemas.microsoft.com/office/drawing/2014/main" id="{C7209AE6-C79A-485E-B3FD-83D6D6C7F8B3}"/>
              </a:ext>
            </a:extLst>
          </p:cNvPr>
          <p:cNvSpPr txBox="1"/>
          <p:nvPr/>
        </p:nvSpPr>
        <p:spPr>
          <a:xfrm>
            <a:off x="3896753" y="2179814"/>
            <a:ext cx="7560083" cy="1200329"/>
          </a:xfrm>
          <a:prstGeom prst="rect">
            <a:avLst/>
          </a:prstGeom>
          <a:noFill/>
        </p:spPr>
        <p:txBody>
          <a:bodyPr wrap="none" rtlCol="0">
            <a:spAutoFit/>
          </a:bodyPr>
          <a:lstStyle/>
          <a:p>
            <a:pPr algn="ctr"/>
            <a:r>
              <a:rPr lang="es-EC" sz="3300" b="1" i="0" u="none" strike="noStrike" baseline="0" dirty="0">
                <a:solidFill>
                  <a:srgbClr val="001A5A"/>
                </a:solidFill>
                <a:latin typeface="BwModelica-Bold" panose="00000800000000000000" pitchFamily="50" charset="0"/>
              </a:rPr>
              <a:t>ADVENTISTA DEL SÉPTIMO DÍA</a:t>
            </a:r>
            <a:endParaRPr lang="es-EC" sz="3300" b="1" i="0" u="none" strike="noStrike" baseline="0" dirty="0">
              <a:solidFill>
                <a:srgbClr val="001A5A"/>
              </a:solidFill>
              <a:latin typeface="BwModelica-ExtraBold" panose="00000900000000000000" pitchFamily="50" charset="0"/>
            </a:endParaRPr>
          </a:p>
          <a:p>
            <a:pPr algn="ctr"/>
            <a:r>
              <a:rPr lang="es-EC" sz="3900" b="1" i="0" u="none" strike="noStrike" baseline="0" dirty="0">
                <a:solidFill>
                  <a:srgbClr val="001A5A"/>
                </a:solidFill>
                <a:latin typeface="BwModelica-ExtraBold" panose="00000900000000000000" pitchFamily="50" charset="0"/>
              </a:rPr>
              <a:t>MOVIMIENTO DE REFORMA</a:t>
            </a:r>
            <a:endParaRPr lang="es-EC" sz="3900" dirty="0">
              <a:solidFill>
                <a:srgbClr val="001A5A"/>
              </a:solidFill>
              <a:latin typeface="Bw Modelica Black" panose="00000A00000000000000" pitchFamily="50" charset="0"/>
            </a:endParaRPr>
          </a:p>
        </p:txBody>
      </p:sp>
      <p:pic>
        <p:nvPicPr>
          <p:cNvPr id="9" name="Imagen 8">
            <a:extLst>
              <a:ext uri="{FF2B5EF4-FFF2-40B4-BE49-F238E27FC236}">
                <a16:creationId xmlns:a16="http://schemas.microsoft.com/office/drawing/2014/main" id="{752ABEC9-4E9D-418B-BE39-DC4662B7F4F4}"/>
              </a:ext>
            </a:extLst>
          </p:cNvPr>
          <p:cNvPicPr>
            <a:picLocks noChangeAspect="1"/>
          </p:cNvPicPr>
          <p:nvPr/>
        </p:nvPicPr>
        <p:blipFill>
          <a:blip r:embed="rId2"/>
          <a:stretch>
            <a:fillRect/>
          </a:stretch>
        </p:blipFill>
        <p:spPr>
          <a:xfrm>
            <a:off x="9979879" y="4360189"/>
            <a:ext cx="950203" cy="1001566"/>
          </a:xfrm>
          <a:prstGeom prst="rect">
            <a:avLst/>
          </a:prstGeom>
        </p:spPr>
      </p:pic>
      <p:pic>
        <p:nvPicPr>
          <p:cNvPr id="10" name="Imagen 9">
            <a:extLst>
              <a:ext uri="{FF2B5EF4-FFF2-40B4-BE49-F238E27FC236}">
                <a16:creationId xmlns:a16="http://schemas.microsoft.com/office/drawing/2014/main" id="{13DAD6A6-2282-4BA2-88F8-DA30F2A2BFB3}"/>
              </a:ext>
            </a:extLst>
          </p:cNvPr>
          <p:cNvPicPr>
            <a:picLocks noChangeAspect="1"/>
          </p:cNvPicPr>
          <p:nvPr/>
        </p:nvPicPr>
        <p:blipFill>
          <a:blip r:embed="rId3"/>
          <a:stretch>
            <a:fillRect/>
          </a:stretch>
        </p:blipFill>
        <p:spPr>
          <a:xfrm>
            <a:off x="4161620" y="4487779"/>
            <a:ext cx="5696124" cy="859329"/>
          </a:xfrm>
          <a:prstGeom prst="rect">
            <a:avLst/>
          </a:prstGeom>
        </p:spPr>
      </p:pic>
      <p:pic>
        <p:nvPicPr>
          <p:cNvPr id="11" name="Imagen 10">
            <a:extLst>
              <a:ext uri="{FF2B5EF4-FFF2-40B4-BE49-F238E27FC236}">
                <a16:creationId xmlns:a16="http://schemas.microsoft.com/office/drawing/2014/main" id="{3A734C75-D5B7-45F1-AE0D-CF695BA2214B}"/>
              </a:ext>
            </a:extLst>
          </p:cNvPr>
          <p:cNvPicPr>
            <a:picLocks noChangeAspect="1"/>
          </p:cNvPicPr>
          <p:nvPr/>
        </p:nvPicPr>
        <p:blipFill>
          <a:blip r:embed="rId4"/>
          <a:stretch>
            <a:fillRect/>
          </a:stretch>
        </p:blipFill>
        <p:spPr>
          <a:xfrm>
            <a:off x="1531084" y="4408082"/>
            <a:ext cx="2508400" cy="916531"/>
          </a:xfrm>
          <a:prstGeom prst="rect">
            <a:avLst/>
          </a:prstGeom>
        </p:spPr>
      </p:pic>
    </p:spTree>
    <p:extLst>
      <p:ext uri="{BB962C8B-B14F-4D97-AF65-F5344CB8AC3E}">
        <p14:creationId xmlns:p14="http://schemas.microsoft.com/office/powerpoint/2010/main" val="3887134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1250" fill="hold"/>
                                        <p:tgtEl>
                                          <p:spTgt spid="33"/>
                                        </p:tgtEl>
                                        <p:attrNameLst>
                                          <p:attrName>ppt_x</p:attrName>
                                        </p:attrNameLst>
                                      </p:cBhvr>
                                      <p:tavLst>
                                        <p:tav tm="0">
                                          <p:val>
                                            <p:strVal val="#ppt_x"/>
                                          </p:val>
                                        </p:tav>
                                        <p:tav tm="100000">
                                          <p:val>
                                            <p:strVal val="#ppt_x"/>
                                          </p:val>
                                        </p:tav>
                                      </p:tavLst>
                                    </p:anim>
                                    <p:anim calcmode="lin" valueType="num">
                                      <p:cBhvr additive="base">
                                        <p:cTn id="8" dur="1250" fill="hold"/>
                                        <p:tgtEl>
                                          <p:spTgt spid="33"/>
                                        </p:tgtEl>
                                        <p:attrNameLst>
                                          <p:attrName>ppt_y</p:attrName>
                                        </p:attrNameLst>
                                      </p:cBhvr>
                                      <p:tavLst>
                                        <p:tav tm="0">
                                          <p:val>
                                            <p:strVal val="1+#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1000"/>
                                        <p:tgtEl>
                                          <p:spTgt spid="30"/>
                                        </p:tgtEl>
                                      </p:cBhvr>
                                    </p:animEffect>
                                    <p:anim calcmode="lin" valueType="num">
                                      <p:cBhvr>
                                        <p:cTn id="12" dur="1000" fill="hold"/>
                                        <p:tgtEl>
                                          <p:spTgt spid="30"/>
                                        </p:tgtEl>
                                        <p:attrNameLst>
                                          <p:attrName>ppt_x</p:attrName>
                                        </p:attrNameLst>
                                      </p:cBhvr>
                                      <p:tavLst>
                                        <p:tav tm="0">
                                          <p:val>
                                            <p:strVal val="#ppt_x"/>
                                          </p:val>
                                        </p:tav>
                                        <p:tav tm="100000">
                                          <p:val>
                                            <p:strVal val="#ppt_x"/>
                                          </p:val>
                                        </p:tav>
                                      </p:tavLst>
                                    </p:anim>
                                    <p:anim calcmode="lin" valueType="num">
                                      <p:cBhvr>
                                        <p:cTn id="13" dur="1000" fill="hold"/>
                                        <p:tgtEl>
                                          <p:spTgt spid="30"/>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1000"/>
                                        <p:tgtEl>
                                          <p:spTgt spid="29"/>
                                        </p:tgtEl>
                                      </p:cBhvr>
                                    </p:animEffect>
                                    <p:anim calcmode="lin" valueType="num">
                                      <p:cBhvr>
                                        <p:cTn id="17" dur="1000" fill="hold"/>
                                        <p:tgtEl>
                                          <p:spTgt spid="29"/>
                                        </p:tgtEl>
                                        <p:attrNameLst>
                                          <p:attrName>ppt_x</p:attrName>
                                        </p:attrNameLst>
                                      </p:cBhvr>
                                      <p:tavLst>
                                        <p:tav tm="0">
                                          <p:val>
                                            <p:strVal val="#ppt_x"/>
                                          </p:val>
                                        </p:tav>
                                        <p:tav tm="100000">
                                          <p:val>
                                            <p:strVal val="#ppt_x"/>
                                          </p:val>
                                        </p:tav>
                                      </p:tavLst>
                                    </p:anim>
                                    <p:anim calcmode="lin" valueType="num">
                                      <p:cBhvr>
                                        <p:cTn id="18" dur="1000" fill="hold"/>
                                        <p:tgtEl>
                                          <p:spTgt spid="29"/>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1000"/>
                                        <p:tgtEl>
                                          <p:spTgt spid="31"/>
                                        </p:tgtEl>
                                      </p:cBhvr>
                                    </p:animEffect>
                                    <p:anim calcmode="lin" valueType="num">
                                      <p:cBhvr>
                                        <p:cTn id="22" dur="1000" fill="hold"/>
                                        <p:tgtEl>
                                          <p:spTgt spid="31"/>
                                        </p:tgtEl>
                                        <p:attrNameLst>
                                          <p:attrName>ppt_x</p:attrName>
                                        </p:attrNameLst>
                                      </p:cBhvr>
                                      <p:tavLst>
                                        <p:tav tm="0">
                                          <p:val>
                                            <p:strVal val="#ppt_x"/>
                                          </p:val>
                                        </p:tav>
                                        <p:tav tm="100000">
                                          <p:val>
                                            <p:strVal val="#ppt_x"/>
                                          </p:val>
                                        </p:tav>
                                      </p:tavLst>
                                    </p:anim>
                                    <p:anim calcmode="lin" valueType="num">
                                      <p:cBhvr>
                                        <p:cTn id="23" dur="1000" fill="hold"/>
                                        <p:tgtEl>
                                          <p:spTgt spid="31"/>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22" presetClass="entr" presetSubtype="4"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down)">
                                      <p:cBhvr>
                                        <p:cTn id="27" dur="2000"/>
                                        <p:tgtEl>
                                          <p:spTgt spid="32"/>
                                        </p:tgtEl>
                                      </p:cBhvr>
                                    </p:animEffect>
                                  </p:childTnLst>
                                </p:cTn>
                              </p:par>
                            </p:childTnLst>
                          </p:cTn>
                        </p:par>
                        <p:par>
                          <p:cTn id="28" fill="hold">
                            <p:stCondLst>
                              <p:cond delay="3250"/>
                            </p:stCondLst>
                            <p:childTnLst>
                              <p:par>
                                <p:cTn id="29" presetID="6" presetClass="entr" presetSubtype="32"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circle(out)">
                                      <p:cBhvr>
                                        <p:cTn id="31" dur="2000"/>
                                        <p:tgtEl>
                                          <p:spTgt spid="3"/>
                                        </p:tgtEl>
                                      </p:cBhvr>
                                    </p:animEffect>
                                  </p:childTnLst>
                                </p:cTn>
                              </p:par>
                            </p:childTnLst>
                          </p:cTn>
                        </p:par>
                        <p:par>
                          <p:cTn id="32" fill="hold">
                            <p:stCondLst>
                              <p:cond delay="5250"/>
                            </p:stCondLst>
                            <p:childTnLst>
                              <p:par>
                                <p:cTn id="33" presetID="26" presetClass="entr" presetSubtype="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80">
                                          <p:stCondLst>
                                            <p:cond delay="0"/>
                                          </p:stCondLst>
                                        </p:cTn>
                                        <p:tgtEl>
                                          <p:spTgt spid="9"/>
                                        </p:tgtEl>
                                      </p:cBhvr>
                                    </p:animEffect>
                                    <p:anim calcmode="lin" valueType="num">
                                      <p:cBhvr>
                                        <p:cTn id="3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1" dur="26">
                                          <p:stCondLst>
                                            <p:cond delay="650"/>
                                          </p:stCondLst>
                                        </p:cTn>
                                        <p:tgtEl>
                                          <p:spTgt spid="9"/>
                                        </p:tgtEl>
                                      </p:cBhvr>
                                      <p:to x="100000" y="60000"/>
                                    </p:animScale>
                                    <p:animScale>
                                      <p:cBhvr>
                                        <p:cTn id="42" dur="166" decel="50000">
                                          <p:stCondLst>
                                            <p:cond delay="676"/>
                                          </p:stCondLst>
                                        </p:cTn>
                                        <p:tgtEl>
                                          <p:spTgt spid="9"/>
                                        </p:tgtEl>
                                      </p:cBhvr>
                                      <p:to x="100000" y="100000"/>
                                    </p:animScale>
                                    <p:animScale>
                                      <p:cBhvr>
                                        <p:cTn id="43" dur="26">
                                          <p:stCondLst>
                                            <p:cond delay="1312"/>
                                          </p:stCondLst>
                                        </p:cTn>
                                        <p:tgtEl>
                                          <p:spTgt spid="9"/>
                                        </p:tgtEl>
                                      </p:cBhvr>
                                      <p:to x="100000" y="80000"/>
                                    </p:animScale>
                                    <p:animScale>
                                      <p:cBhvr>
                                        <p:cTn id="44" dur="166" decel="50000">
                                          <p:stCondLst>
                                            <p:cond delay="1338"/>
                                          </p:stCondLst>
                                        </p:cTn>
                                        <p:tgtEl>
                                          <p:spTgt spid="9"/>
                                        </p:tgtEl>
                                      </p:cBhvr>
                                      <p:to x="100000" y="100000"/>
                                    </p:animScale>
                                    <p:animScale>
                                      <p:cBhvr>
                                        <p:cTn id="45" dur="26">
                                          <p:stCondLst>
                                            <p:cond delay="1642"/>
                                          </p:stCondLst>
                                        </p:cTn>
                                        <p:tgtEl>
                                          <p:spTgt spid="9"/>
                                        </p:tgtEl>
                                      </p:cBhvr>
                                      <p:to x="100000" y="90000"/>
                                    </p:animScale>
                                    <p:animScale>
                                      <p:cBhvr>
                                        <p:cTn id="46" dur="166" decel="50000">
                                          <p:stCondLst>
                                            <p:cond delay="1668"/>
                                          </p:stCondLst>
                                        </p:cTn>
                                        <p:tgtEl>
                                          <p:spTgt spid="9"/>
                                        </p:tgtEl>
                                      </p:cBhvr>
                                      <p:to x="100000" y="100000"/>
                                    </p:animScale>
                                    <p:animScale>
                                      <p:cBhvr>
                                        <p:cTn id="47" dur="26">
                                          <p:stCondLst>
                                            <p:cond delay="1808"/>
                                          </p:stCondLst>
                                        </p:cTn>
                                        <p:tgtEl>
                                          <p:spTgt spid="9"/>
                                        </p:tgtEl>
                                      </p:cBhvr>
                                      <p:to x="100000" y="95000"/>
                                    </p:animScale>
                                    <p:animScale>
                                      <p:cBhvr>
                                        <p:cTn id="48" dur="166" decel="50000">
                                          <p:stCondLst>
                                            <p:cond delay="1834"/>
                                          </p:stCondLst>
                                        </p:cTn>
                                        <p:tgtEl>
                                          <p:spTgt spid="9"/>
                                        </p:tgtEl>
                                      </p:cBhvr>
                                      <p:to x="100000" y="100000"/>
                                    </p:animScale>
                                  </p:childTnLst>
                                </p:cTn>
                              </p:par>
                              <p:par>
                                <p:cTn id="49" presetID="26" presetClass="entr" presetSubtype="0" fill="hold"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down)">
                                      <p:cBhvr>
                                        <p:cTn id="51" dur="580">
                                          <p:stCondLst>
                                            <p:cond delay="0"/>
                                          </p:stCondLst>
                                        </p:cTn>
                                        <p:tgtEl>
                                          <p:spTgt spid="10"/>
                                        </p:tgtEl>
                                      </p:cBhvr>
                                    </p:animEffect>
                                    <p:anim calcmode="lin" valueType="num">
                                      <p:cBhvr>
                                        <p:cTn id="52"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57" dur="26">
                                          <p:stCondLst>
                                            <p:cond delay="650"/>
                                          </p:stCondLst>
                                        </p:cTn>
                                        <p:tgtEl>
                                          <p:spTgt spid="10"/>
                                        </p:tgtEl>
                                      </p:cBhvr>
                                      <p:to x="100000" y="60000"/>
                                    </p:animScale>
                                    <p:animScale>
                                      <p:cBhvr>
                                        <p:cTn id="58" dur="166" decel="50000">
                                          <p:stCondLst>
                                            <p:cond delay="676"/>
                                          </p:stCondLst>
                                        </p:cTn>
                                        <p:tgtEl>
                                          <p:spTgt spid="10"/>
                                        </p:tgtEl>
                                      </p:cBhvr>
                                      <p:to x="100000" y="100000"/>
                                    </p:animScale>
                                    <p:animScale>
                                      <p:cBhvr>
                                        <p:cTn id="59" dur="26">
                                          <p:stCondLst>
                                            <p:cond delay="1312"/>
                                          </p:stCondLst>
                                        </p:cTn>
                                        <p:tgtEl>
                                          <p:spTgt spid="10"/>
                                        </p:tgtEl>
                                      </p:cBhvr>
                                      <p:to x="100000" y="80000"/>
                                    </p:animScale>
                                    <p:animScale>
                                      <p:cBhvr>
                                        <p:cTn id="60" dur="166" decel="50000">
                                          <p:stCondLst>
                                            <p:cond delay="1338"/>
                                          </p:stCondLst>
                                        </p:cTn>
                                        <p:tgtEl>
                                          <p:spTgt spid="10"/>
                                        </p:tgtEl>
                                      </p:cBhvr>
                                      <p:to x="100000" y="100000"/>
                                    </p:animScale>
                                    <p:animScale>
                                      <p:cBhvr>
                                        <p:cTn id="61" dur="26">
                                          <p:stCondLst>
                                            <p:cond delay="1642"/>
                                          </p:stCondLst>
                                        </p:cTn>
                                        <p:tgtEl>
                                          <p:spTgt spid="10"/>
                                        </p:tgtEl>
                                      </p:cBhvr>
                                      <p:to x="100000" y="90000"/>
                                    </p:animScale>
                                    <p:animScale>
                                      <p:cBhvr>
                                        <p:cTn id="62" dur="166" decel="50000">
                                          <p:stCondLst>
                                            <p:cond delay="1668"/>
                                          </p:stCondLst>
                                        </p:cTn>
                                        <p:tgtEl>
                                          <p:spTgt spid="10"/>
                                        </p:tgtEl>
                                      </p:cBhvr>
                                      <p:to x="100000" y="100000"/>
                                    </p:animScale>
                                    <p:animScale>
                                      <p:cBhvr>
                                        <p:cTn id="63" dur="26">
                                          <p:stCondLst>
                                            <p:cond delay="1808"/>
                                          </p:stCondLst>
                                        </p:cTn>
                                        <p:tgtEl>
                                          <p:spTgt spid="10"/>
                                        </p:tgtEl>
                                      </p:cBhvr>
                                      <p:to x="100000" y="95000"/>
                                    </p:animScale>
                                    <p:animScale>
                                      <p:cBhvr>
                                        <p:cTn id="64" dur="166" decel="50000">
                                          <p:stCondLst>
                                            <p:cond delay="1834"/>
                                          </p:stCondLst>
                                        </p:cTn>
                                        <p:tgtEl>
                                          <p:spTgt spid="10"/>
                                        </p:tgtEl>
                                      </p:cBhvr>
                                      <p:to x="100000" y="100000"/>
                                    </p:animScale>
                                  </p:childTnLst>
                                </p:cTn>
                              </p:par>
                              <p:par>
                                <p:cTn id="65" presetID="26" presetClass="entr" presetSubtype="0" fill="hold" nodeType="with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down)">
                                      <p:cBhvr>
                                        <p:cTn id="67" dur="580">
                                          <p:stCondLst>
                                            <p:cond delay="0"/>
                                          </p:stCondLst>
                                        </p:cTn>
                                        <p:tgtEl>
                                          <p:spTgt spid="11"/>
                                        </p:tgtEl>
                                      </p:cBhvr>
                                    </p:animEffect>
                                    <p:anim calcmode="lin" valueType="num">
                                      <p:cBhvr>
                                        <p:cTn id="6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6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7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7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7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73" dur="26">
                                          <p:stCondLst>
                                            <p:cond delay="650"/>
                                          </p:stCondLst>
                                        </p:cTn>
                                        <p:tgtEl>
                                          <p:spTgt spid="11"/>
                                        </p:tgtEl>
                                      </p:cBhvr>
                                      <p:to x="100000" y="60000"/>
                                    </p:animScale>
                                    <p:animScale>
                                      <p:cBhvr>
                                        <p:cTn id="74" dur="166" decel="50000">
                                          <p:stCondLst>
                                            <p:cond delay="676"/>
                                          </p:stCondLst>
                                        </p:cTn>
                                        <p:tgtEl>
                                          <p:spTgt spid="11"/>
                                        </p:tgtEl>
                                      </p:cBhvr>
                                      <p:to x="100000" y="100000"/>
                                    </p:animScale>
                                    <p:animScale>
                                      <p:cBhvr>
                                        <p:cTn id="75" dur="26">
                                          <p:stCondLst>
                                            <p:cond delay="1312"/>
                                          </p:stCondLst>
                                        </p:cTn>
                                        <p:tgtEl>
                                          <p:spTgt spid="11"/>
                                        </p:tgtEl>
                                      </p:cBhvr>
                                      <p:to x="100000" y="80000"/>
                                    </p:animScale>
                                    <p:animScale>
                                      <p:cBhvr>
                                        <p:cTn id="76" dur="166" decel="50000">
                                          <p:stCondLst>
                                            <p:cond delay="1338"/>
                                          </p:stCondLst>
                                        </p:cTn>
                                        <p:tgtEl>
                                          <p:spTgt spid="11"/>
                                        </p:tgtEl>
                                      </p:cBhvr>
                                      <p:to x="100000" y="100000"/>
                                    </p:animScale>
                                    <p:animScale>
                                      <p:cBhvr>
                                        <p:cTn id="77" dur="26">
                                          <p:stCondLst>
                                            <p:cond delay="1642"/>
                                          </p:stCondLst>
                                        </p:cTn>
                                        <p:tgtEl>
                                          <p:spTgt spid="11"/>
                                        </p:tgtEl>
                                      </p:cBhvr>
                                      <p:to x="100000" y="90000"/>
                                    </p:animScale>
                                    <p:animScale>
                                      <p:cBhvr>
                                        <p:cTn id="78" dur="166" decel="50000">
                                          <p:stCondLst>
                                            <p:cond delay="1668"/>
                                          </p:stCondLst>
                                        </p:cTn>
                                        <p:tgtEl>
                                          <p:spTgt spid="11"/>
                                        </p:tgtEl>
                                      </p:cBhvr>
                                      <p:to x="100000" y="100000"/>
                                    </p:animScale>
                                    <p:animScale>
                                      <p:cBhvr>
                                        <p:cTn id="79" dur="26">
                                          <p:stCondLst>
                                            <p:cond delay="1808"/>
                                          </p:stCondLst>
                                        </p:cTn>
                                        <p:tgtEl>
                                          <p:spTgt spid="11"/>
                                        </p:tgtEl>
                                      </p:cBhvr>
                                      <p:to x="100000" y="95000"/>
                                    </p:animScale>
                                    <p:animScale>
                                      <p:cBhvr>
                                        <p:cTn id="80"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El punto de vista bíblico sobre la puntualidad">
            <a:extLst>
              <a:ext uri="{FF2B5EF4-FFF2-40B4-BE49-F238E27FC236}">
                <a16:creationId xmlns:a16="http://schemas.microsoft.com/office/drawing/2014/main" id="{711AA4C7-83D9-4A6E-883D-6DE74D8171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887687"/>
            <a:ext cx="7816646" cy="39083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4E85F43C-432B-41B9-85E4-75DD65EEDCAC}"/>
              </a:ext>
            </a:extLst>
          </p:cNvPr>
          <p:cNvSpPr/>
          <p:nvPr/>
        </p:nvSpPr>
        <p:spPr>
          <a:xfrm>
            <a:off x="87084" y="112216"/>
            <a:ext cx="8337745" cy="1446550"/>
          </a:xfrm>
          <a:prstGeom prst="rect">
            <a:avLst/>
          </a:prstGeom>
        </p:spPr>
        <p:txBody>
          <a:bodyPr wrap="square">
            <a:spAutoFit/>
            <a:scene3d>
              <a:camera prst="orthographicFront"/>
              <a:lightRig rig="threePt" dir="t"/>
            </a:scene3d>
            <a:sp3d extrusionH="57150">
              <a:bevelT h="25400" prst="softRound"/>
            </a:sp3d>
          </a:bodyPr>
          <a:lstStyle/>
          <a:p>
            <a:r>
              <a:rPr lang="es-MX" sz="88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Asiste Puntual</a:t>
            </a:r>
            <a:endParaRPr lang="es-EC" sz="8800" dirty="0">
              <a:solidFill>
                <a:srgbClr val="0070C0"/>
              </a:solidFill>
              <a:effectLst>
                <a:outerShdw blurRad="50800" dist="38100" dir="2700000" algn="tl" rotWithShape="0">
                  <a:prstClr val="black">
                    <a:alpha val="40000"/>
                  </a:prstClr>
                </a:outerShdw>
              </a:effectLst>
            </a:endParaRPr>
          </a:p>
        </p:txBody>
      </p:sp>
      <p:sp>
        <p:nvSpPr>
          <p:cNvPr id="16" name="CuadroTexto 15">
            <a:extLst>
              <a:ext uri="{FF2B5EF4-FFF2-40B4-BE49-F238E27FC236}">
                <a16:creationId xmlns:a16="http://schemas.microsoft.com/office/drawing/2014/main" id="{57BE137F-DBC2-4E0B-9FA9-0442EE72531C}"/>
              </a:ext>
            </a:extLst>
          </p:cNvPr>
          <p:cNvSpPr txBox="1"/>
          <p:nvPr/>
        </p:nvSpPr>
        <p:spPr>
          <a:xfrm>
            <a:off x="6459795" y="1362060"/>
            <a:ext cx="5548486" cy="1323439"/>
          </a:xfrm>
          <a:prstGeom prst="rect">
            <a:avLst/>
          </a:prstGeom>
          <a:noFill/>
        </p:spPr>
        <p:txBody>
          <a:bodyPr wrap="square" rtlCol="0">
            <a:spAutoFit/>
            <a:scene3d>
              <a:camera prst="orthographicFront"/>
              <a:lightRig rig="threePt" dir="t"/>
            </a:scene3d>
            <a:sp3d extrusionH="57150">
              <a:bevelT w="38100" h="38100"/>
            </a:sp3d>
          </a:bodyPr>
          <a:lstStyle/>
          <a:p>
            <a:pPr algn="r"/>
            <a:r>
              <a:rPr lang="es-EC" sz="4000" b="1" dirty="0">
                <a:solidFill>
                  <a:schemeClr val="accent2">
                    <a:lumMod val="75000"/>
                  </a:schemeClr>
                </a:solidFill>
                <a:latin typeface="Eras Bold ITC" panose="020B0907030504020204" pitchFamily="34" charset="0"/>
              </a:rPr>
              <a:t>Cada sábado 9:00am (Ecuador) por:</a:t>
            </a:r>
          </a:p>
        </p:txBody>
      </p:sp>
      <p:sp>
        <p:nvSpPr>
          <p:cNvPr id="3" name="Text Box 16">
            <a:extLst>
              <a:ext uri="{FF2B5EF4-FFF2-40B4-BE49-F238E27FC236}">
                <a16:creationId xmlns:a16="http://schemas.microsoft.com/office/drawing/2014/main" id="{CE6EE3F3-ADD8-4C8E-8E6B-E5A8391916C9}"/>
              </a:ext>
            </a:extLst>
          </p:cNvPr>
          <p:cNvSpPr txBox="1">
            <a:spLocks noChangeArrowheads="1"/>
          </p:cNvSpPr>
          <p:nvPr/>
        </p:nvSpPr>
        <p:spPr bwMode="auto">
          <a:xfrm>
            <a:off x="8054492" y="4911520"/>
            <a:ext cx="3615107" cy="3886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solidFill>
                  <a:srgbClr val="0A2560"/>
                </a:solidFill>
                <a:effectLst/>
                <a:latin typeface="Candara" panose="020E0502030303020204" pitchFamily="34" charset="0"/>
              </a:rPr>
              <a:t>Unión Ecuatoriana ASDMR</a:t>
            </a:r>
            <a:endParaRPr kumimoji="0" lang="es-EC" altLang="es-EC" sz="2400" b="1" i="0" u="none" strike="noStrike" cap="none" normalizeH="0" baseline="0" dirty="0">
              <a:ln>
                <a:noFill/>
              </a:ln>
              <a:solidFill>
                <a:srgbClr val="0A2560"/>
              </a:solidFill>
              <a:effectLst/>
              <a:latin typeface="Arial" panose="020B0604020202020204" pitchFamily="34" charset="0"/>
            </a:endParaRPr>
          </a:p>
        </p:txBody>
      </p:sp>
      <p:sp>
        <p:nvSpPr>
          <p:cNvPr id="7" name="Text Box 16">
            <a:extLst>
              <a:ext uri="{FF2B5EF4-FFF2-40B4-BE49-F238E27FC236}">
                <a16:creationId xmlns:a16="http://schemas.microsoft.com/office/drawing/2014/main" id="{FEFA6618-312E-4F12-81CA-504B07EB2C2F}"/>
              </a:ext>
            </a:extLst>
          </p:cNvPr>
          <p:cNvSpPr txBox="1">
            <a:spLocks noChangeArrowheads="1"/>
          </p:cNvSpPr>
          <p:nvPr/>
        </p:nvSpPr>
        <p:spPr bwMode="auto">
          <a:xfrm>
            <a:off x="8423611" y="3675559"/>
            <a:ext cx="2583919" cy="3317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solidFill>
                  <a:srgbClr val="0A2560"/>
                </a:solidFill>
                <a:effectLst/>
                <a:latin typeface="Candara" panose="020E0502030303020204" pitchFamily="34" charset="0"/>
              </a:rPr>
              <a:t>ASDMR ECUADOR</a:t>
            </a:r>
            <a:endParaRPr kumimoji="0" lang="es-EC" altLang="es-EC" sz="2400" b="1" i="0" u="none" strike="noStrike" cap="none" normalizeH="0" baseline="0" dirty="0">
              <a:ln>
                <a:noFill/>
              </a:ln>
              <a:solidFill>
                <a:srgbClr val="0A2560"/>
              </a:solidFill>
              <a:effectLst/>
              <a:latin typeface="Arial" panose="020B0604020202020204" pitchFamily="34" charset="0"/>
            </a:endParaRPr>
          </a:p>
        </p:txBody>
      </p:sp>
      <p:pic>
        <p:nvPicPr>
          <p:cNvPr id="11" name="Imagen 10">
            <a:extLst>
              <a:ext uri="{FF2B5EF4-FFF2-40B4-BE49-F238E27FC236}">
                <a16:creationId xmlns:a16="http://schemas.microsoft.com/office/drawing/2014/main" id="{15C888EB-6C0C-4219-C3E5-23D8723A9F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8718" y="2771364"/>
            <a:ext cx="2282636" cy="921064"/>
          </a:xfrm>
          <a:prstGeom prst="rect">
            <a:avLst/>
          </a:prstGeom>
        </p:spPr>
      </p:pic>
      <p:sp>
        <p:nvSpPr>
          <p:cNvPr id="14" name="Text Box 16">
            <a:extLst>
              <a:ext uri="{FF2B5EF4-FFF2-40B4-BE49-F238E27FC236}">
                <a16:creationId xmlns:a16="http://schemas.microsoft.com/office/drawing/2014/main" id="{4D010C68-7F8E-2789-DFD6-269078901BF8}"/>
              </a:ext>
            </a:extLst>
          </p:cNvPr>
          <p:cNvSpPr txBox="1">
            <a:spLocks noChangeArrowheads="1"/>
          </p:cNvSpPr>
          <p:nvPr/>
        </p:nvSpPr>
        <p:spPr bwMode="auto">
          <a:xfrm>
            <a:off x="8073048" y="5276495"/>
            <a:ext cx="3615107" cy="3886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solidFill>
                  <a:srgbClr val="0A2560"/>
                </a:solidFill>
                <a:effectLst/>
                <a:latin typeface="Candara" panose="020E0502030303020204" pitchFamily="34" charset="0"/>
              </a:rPr>
              <a:t>Conectados con Dios Ec</a:t>
            </a:r>
            <a:endParaRPr kumimoji="0" lang="es-EC" altLang="es-EC" sz="2400" b="1" i="0" u="none" strike="noStrike" cap="none" normalizeH="0" baseline="0" dirty="0">
              <a:ln>
                <a:noFill/>
              </a:ln>
              <a:solidFill>
                <a:srgbClr val="0A2560"/>
              </a:solidFill>
              <a:effectLst/>
              <a:latin typeface="Arial" panose="020B0604020202020204" pitchFamily="34" charset="0"/>
            </a:endParaRPr>
          </a:p>
        </p:txBody>
      </p:sp>
      <p:pic>
        <p:nvPicPr>
          <p:cNvPr id="23" name="Imagen 22">
            <a:extLst>
              <a:ext uri="{FF2B5EF4-FFF2-40B4-BE49-F238E27FC236}">
                <a16:creationId xmlns:a16="http://schemas.microsoft.com/office/drawing/2014/main" id="{B9ADBF72-B28A-058E-826D-ECAD5749D0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8718" y="4125915"/>
            <a:ext cx="2282636" cy="788123"/>
          </a:xfrm>
          <a:prstGeom prst="rect">
            <a:avLst/>
          </a:prstGeom>
        </p:spPr>
      </p:pic>
      <p:grpSp>
        <p:nvGrpSpPr>
          <p:cNvPr id="4" name="Grupo 3">
            <a:extLst>
              <a:ext uri="{FF2B5EF4-FFF2-40B4-BE49-F238E27FC236}">
                <a16:creationId xmlns:a16="http://schemas.microsoft.com/office/drawing/2014/main" id="{41D46593-F02D-CF7B-0E6F-6E384DAB312C}"/>
              </a:ext>
            </a:extLst>
          </p:cNvPr>
          <p:cNvGrpSpPr/>
          <p:nvPr/>
        </p:nvGrpSpPr>
        <p:grpSpPr>
          <a:xfrm>
            <a:off x="-20260" y="5755657"/>
            <a:ext cx="12212260" cy="1118994"/>
            <a:chOff x="-20260" y="5755657"/>
            <a:chExt cx="12212260" cy="1118994"/>
          </a:xfrm>
        </p:grpSpPr>
        <p:sp>
          <p:nvSpPr>
            <p:cNvPr id="6" name="CuadroTexto 5">
              <a:extLst>
                <a:ext uri="{FF2B5EF4-FFF2-40B4-BE49-F238E27FC236}">
                  <a16:creationId xmlns:a16="http://schemas.microsoft.com/office/drawing/2014/main" id="{45F98EB2-3DDD-6E21-2D19-44C17C56BEB9}"/>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2" name="Flecha: pentágono 11">
              <a:extLst>
                <a:ext uri="{FF2B5EF4-FFF2-40B4-BE49-F238E27FC236}">
                  <a16:creationId xmlns:a16="http://schemas.microsoft.com/office/drawing/2014/main" id="{E32E1F70-69E3-A14F-41A6-443547E763DA}"/>
                </a:ext>
              </a:extLst>
            </p:cNvPr>
            <p:cNvSpPr/>
            <p:nvPr/>
          </p:nvSpPr>
          <p:spPr>
            <a:xfrm>
              <a:off x="518"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3" name="Imagen 12">
              <a:extLst>
                <a:ext uri="{FF2B5EF4-FFF2-40B4-BE49-F238E27FC236}">
                  <a16:creationId xmlns:a16="http://schemas.microsoft.com/office/drawing/2014/main" id="{FFFEEDFF-AABD-5041-7E6D-91E53E69A6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Subtítulo 2">
              <a:extLst>
                <a:ext uri="{FF2B5EF4-FFF2-40B4-BE49-F238E27FC236}">
                  <a16:creationId xmlns:a16="http://schemas.microsoft.com/office/drawing/2014/main" id="{63B03215-192F-AB06-912D-979CA0E46E9E}"/>
                </a:ext>
              </a:extLst>
            </p:cNvPr>
            <p:cNvSpPr txBox="1">
              <a:spLocks/>
            </p:cNvSpPr>
            <p:nvPr/>
          </p:nvSpPr>
          <p:spPr>
            <a:xfrm>
              <a:off x="241259" y="5849605"/>
              <a:ext cx="2469535" cy="954799"/>
            </a:xfrm>
            <a:prstGeom prst="rect">
              <a:avLst/>
            </a:prstGeom>
          </p:spPr>
          <p:txBody>
            <a:bodyPr vert="horz" lIns="91440" tIns="45720" rIns="91440" bIns="45720" rtlCol="0">
              <a:normAutofit fontScale="925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Registro de asistencia</a:t>
              </a:r>
            </a:p>
          </p:txBody>
        </p:sp>
      </p:grpSp>
    </p:spTree>
    <p:extLst>
      <p:ext uri="{BB962C8B-B14F-4D97-AF65-F5344CB8AC3E}">
        <p14:creationId xmlns:p14="http://schemas.microsoft.com/office/powerpoint/2010/main" val="213406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ítulo 1"/>
          <p:cNvSpPr txBox="1">
            <a:spLocks/>
          </p:cNvSpPr>
          <p:nvPr/>
        </p:nvSpPr>
        <p:spPr>
          <a:xfrm>
            <a:off x="6259039" y="6260504"/>
            <a:ext cx="4384221" cy="394728"/>
          </a:xfrm>
          <a:prstGeom prst="rect">
            <a:avLst/>
          </a:prstGeom>
        </p:spPr>
        <p:txBody>
          <a:bodyPr vert="horz" lIns="91440" tIns="45720" rIns="91440" bIns="45720" rtlCol="0" anchor="b">
            <a:normAutofit/>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r>
              <a:rPr lang="es-MX" sz="1600" b="1" i="1" dirty="0">
                <a:solidFill>
                  <a:schemeClr val="accent5">
                    <a:lumMod val="50000"/>
                  </a:schemeClr>
                </a:solidFill>
                <a:latin typeface="Bookman Old Style" panose="02050604050505020204" pitchFamily="18" charset="0"/>
              </a:rPr>
              <a:t>Sábado, 2 de mayo de 2026</a:t>
            </a:r>
            <a:endParaRPr lang="es-EC" sz="1600" b="1" i="1" dirty="0">
              <a:solidFill>
                <a:schemeClr val="accent5">
                  <a:lumMod val="50000"/>
                </a:schemeClr>
              </a:solidFill>
              <a:latin typeface="Bookman Old Style" panose="02050604050505020204" pitchFamily="18" charset="0"/>
            </a:endParaRPr>
          </a:p>
        </p:txBody>
      </p:sp>
      <p:grpSp>
        <p:nvGrpSpPr>
          <p:cNvPr id="3" name="Grupo 2">
            <a:extLst>
              <a:ext uri="{FF2B5EF4-FFF2-40B4-BE49-F238E27FC236}">
                <a16:creationId xmlns:a16="http://schemas.microsoft.com/office/drawing/2014/main" id="{5C420512-14B4-9ABC-3D24-E06996B3B42C}"/>
              </a:ext>
            </a:extLst>
          </p:cNvPr>
          <p:cNvGrpSpPr/>
          <p:nvPr/>
        </p:nvGrpSpPr>
        <p:grpSpPr>
          <a:xfrm>
            <a:off x="0" y="-47296"/>
            <a:ext cx="4279900" cy="4361647"/>
            <a:chOff x="496190" y="4139081"/>
            <a:chExt cx="2913724" cy="2913724"/>
          </a:xfrm>
        </p:grpSpPr>
        <p:pic>
          <p:nvPicPr>
            <p:cNvPr id="1036" name="Picture 12" descr="Diseño PNG Y SVG De Crayones Split Icono Para Camisetas">
              <a:extLst>
                <a:ext uri="{FF2B5EF4-FFF2-40B4-BE49-F238E27FC236}">
                  <a16:creationId xmlns:a16="http://schemas.microsoft.com/office/drawing/2014/main" id="{C3E17FDA-FF8F-659A-C093-9F7DA574C0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190" y="4139081"/>
              <a:ext cx="2913724" cy="2913724"/>
            </a:xfrm>
            <a:prstGeom prst="rect">
              <a:avLst/>
            </a:prstGeom>
            <a:noFill/>
            <a:extLst>
              <a:ext uri="{909E8E84-426E-40DD-AFC4-6F175D3DCCD1}">
                <a14:hiddenFill xmlns:a14="http://schemas.microsoft.com/office/drawing/2010/main">
                  <a:solidFill>
                    <a:srgbClr val="FFFFFF"/>
                  </a:solidFill>
                </a14:hiddenFill>
              </a:ext>
            </a:extLst>
          </p:spPr>
        </p:pic>
        <p:sp>
          <p:nvSpPr>
            <p:cNvPr id="9" name="Rectángulo 8"/>
            <p:cNvSpPr/>
            <p:nvPr/>
          </p:nvSpPr>
          <p:spPr>
            <a:xfrm>
              <a:off x="574532" y="5455148"/>
              <a:ext cx="2709442" cy="596254"/>
            </a:xfrm>
            <a:prstGeom prst="rect">
              <a:avLst/>
            </a:prstGeom>
          </p:spPr>
          <p:txBody>
            <a:bodyPr wrap="square">
              <a:spAutoFit/>
              <a:scene3d>
                <a:camera prst="orthographicFront"/>
                <a:lightRig rig="threePt" dir="t"/>
              </a:scene3d>
              <a:sp3d extrusionH="57150">
                <a:bevelT h="25400" prst="softRound"/>
              </a:sp3d>
            </a:bodyPr>
            <a:lstStyle/>
            <a:p>
              <a:pPr algn="ctr"/>
              <a:r>
                <a:rPr lang="es-MX" sz="2600" dirty="0">
                  <a:effectLst/>
                  <a:latin typeface="Actay Wide Bd" pitchFamily="50" charset="0"/>
                </a:rPr>
                <a:t>La lección de los niños para hoy es:</a:t>
              </a:r>
              <a:endParaRPr lang="es-EC" sz="2600" dirty="0">
                <a:latin typeface="Actay Wide Bd" pitchFamily="50" charset="0"/>
              </a:endParaRPr>
            </a:p>
          </p:txBody>
        </p:sp>
      </p:grpSp>
      <p:pic>
        <p:nvPicPr>
          <p:cNvPr id="2074" name="Picture 26" descr="Imagen relacionada">
            <a:extLst>
              <a:ext uri="{FF2B5EF4-FFF2-40B4-BE49-F238E27FC236}">
                <a16:creationId xmlns:a16="http://schemas.microsoft.com/office/drawing/2014/main" id="{C4AF558D-73D6-4EFE-9C47-3C4BEE2C6BFF}"/>
              </a:ext>
            </a:extLst>
          </p:cNvPr>
          <p:cNvPicPr>
            <a:picLocks noChangeAspect="1" noChangeArrowheads="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10058400" y="4028366"/>
            <a:ext cx="2106618" cy="280434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452E0396-ED3D-4B34-9EB5-B65AF9E3F4F6}"/>
              </a:ext>
            </a:extLst>
          </p:cNvPr>
          <p:cNvPicPr>
            <a:picLocks noChangeAspect="1"/>
          </p:cNvPicPr>
          <p:nvPr/>
        </p:nvPicPr>
        <p:blipFill>
          <a:blip r:embed="rId5"/>
          <a:stretch>
            <a:fillRect/>
          </a:stretch>
        </p:blipFill>
        <p:spPr>
          <a:xfrm>
            <a:off x="115075" y="5864742"/>
            <a:ext cx="3146610" cy="923330"/>
          </a:xfrm>
          <a:prstGeom prst="rect">
            <a:avLst/>
          </a:prstGeom>
        </p:spPr>
      </p:pic>
      <p:sp>
        <p:nvSpPr>
          <p:cNvPr id="12" name="CuadroTexto 11">
            <a:extLst>
              <a:ext uri="{FF2B5EF4-FFF2-40B4-BE49-F238E27FC236}">
                <a16:creationId xmlns:a16="http://schemas.microsoft.com/office/drawing/2014/main" id="{A3600C81-94F6-4AFC-98C6-A062EB6F7F6D}"/>
              </a:ext>
            </a:extLst>
          </p:cNvPr>
          <p:cNvSpPr txBox="1"/>
          <p:nvPr/>
        </p:nvSpPr>
        <p:spPr>
          <a:xfrm>
            <a:off x="571849" y="4365710"/>
            <a:ext cx="9653228" cy="1015663"/>
          </a:xfrm>
          <a:prstGeom prst="rect">
            <a:avLst/>
          </a:prstGeom>
          <a:noFill/>
        </p:spPr>
        <p:txBody>
          <a:bodyPr wrap="square">
            <a:spAutoFit/>
          </a:bodyPr>
          <a:lstStyle/>
          <a:p>
            <a:pPr lvl="1" algn="ctr"/>
            <a:r>
              <a:rPr lang="es-ES" sz="6000" b="1" dirty="0">
                <a:latin typeface="Bw Modelica ExtraBold" panose="00000900000000000000" pitchFamily="50" charset="0"/>
                <a:ea typeface="Noto Sans ExtBd" panose="020B0902040504020204" pitchFamily="34"/>
                <a:cs typeface="Noto Sans ExtBd" panose="020B0902040504020204" pitchFamily="34"/>
              </a:rPr>
              <a:t>Una sucesión de reinos</a:t>
            </a:r>
            <a:endParaRPr lang="es-EC" sz="6000" b="1" dirty="0">
              <a:effectLst/>
              <a:latin typeface="Bw Modelica ExtraBold" panose="00000900000000000000" pitchFamily="50" charset="0"/>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B4E89765-594C-6909-7503-BB3487CBEC07}"/>
              </a:ext>
            </a:extLst>
          </p:cNvPr>
          <p:cNvPicPr>
            <a:picLocks noChangeAspect="1"/>
          </p:cNvPicPr>
          <p:nvPr/>
        </p:nvPicPr>
        <p:blipFill>
          <a:blip r:embed="rId6"/>
          <a:srcRect t="17638" b="17088"/>
          <a:stretch>
            <a:fillRect/>
          </a:stretch>
        </p:blipFill>
        <p:spPr>
          <a:xfrm>
            <a:off x="4571568" y="352472"/>
            <a:ext cx="7276137" cy="3562110"/>
          </a:xfrm>
          <a:prstGeom prst="rect">
            <a:avLst/>
          </a:prstGeom>
        </p:spPr>
      </p:pic>
    </p:spTree>
    <p:extLst>
      <p:ext uri="{BB962C8B-B14F-4D97-AF65-F5344CB8AC3E}">
        <p14:creationId xmlns:p14="http://schemas.microsoft.com/office/powerpoint/2010/main" val="957725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Imagen 14">
            <a:extLst>
              <a:ext uri="{FF2B5EF4-FFF2-40B4-BE49-F238E27FC236}">
                <a16:creationId xmlns:a16="http://schemas.microsoft.com/office/drawing/2014/main" id="{2DD12025-2D75-D6F8-DE0B-9E525F96F9E0}"/>
              </a:ext>
            </a:extLst>
          </p:cNvPr>
          <p:cNvPicPr>
            <a:picLocks noChangeAspect="1"/>
          </p:cNvPicPr>
          <p:nvPr/>
        </p:nvPicPr>
        <p:blipFill>
          <a:blip r:embed="rId3">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0" y="0"/>
            <a:ext cx="12192000" cy="6610226"/>
          </a:xfrm>
          <a:prstGeom prst="rect">
            <a:avLst/>
          </a:prstGeom>
        </p:spPr>
      </p:pic>
      <p:sp>
        <p:nvSpPr>
          <p:cNvPr id="3" name="CuadroTexto 2">
            <a:extLst>
              <a:ext uri="{FF2B5EF4-FFF2-40B4-BE49-F238E27FC236}">
                <a16:creationId xmlns:a16="http://schemas.microsoft.com/office/drawing/2014/main" id="{BC5098AC-A7CB-8C05-48A1-F55CE64CB6D0}"/>
              </a:ext>
            </a:extLst>
          </p:cNvPr>
          <p:cNvSpPr txBox="1"/>
          <p:nvPr/>
        </p:nvSpPr>
        <p:spPr>
          <a:xfrm>
            <a:off x="119334" y="4551633"/>
            <a:ext cx="11811866" cy="1107996"/>
          </a:xfrm>
          <a:prstGeom prst="rect">
            <a:avLst/>
          </a:prstGeom>
          <a:noFill/>
        </p:spPr>
        <p:txBody>
          <a:bodyPr wrap="square">
            <a:spAutoFit/>
          </a:bodyPr>
          <a:lstStyle/>
          <a:p>
            <a:pPr lvl="0" algn="ctr"/>
            <a:r>
              <a:rPr lang="es-ES" sz="6600" b="1" dirty="0">
                <a:ln w="38100">
                  <a:noFill/>
                </a:ln>
                <a:solidFill>
                  <a:schemeClr val="bg1"/>
                </a:solidFill>
                <a:effectLst>
                  <a:outerShdw blurRad="38100" dist="38100" dir="2700000" algn="tl">
                    <a:srgbClr val="000000">
                      <a:alpha val="43137"/>
                    </a:srgbClr>
                  </a:outerShdw>
                </a:effectLst>
                <a:latin typeface="Bw Modelica ExtraBold" panose="00000900000000000000" pitchFamily="50" charset="0"/>
                <a:ea typeface="Noto Sans ExtBd" panose="020B0902040504020204" pitchFamily="34"/>
                <a:cs typeface="Noto Sans ExtBd" panose="020B0902040504020204" pitchFamily="34"/>
              </a:rPr>
              <a:t>Una Sucesión de Reinos</a:t>
            </a:r>
          </a:p>
        </p:txBody>
      </p:sp>
      <p:grpSp>
        <p:nvGrpSpPr>
          <p:cNvPr id="18" name="Grupo 17">
            <a:extLst>
              <a:ext uri="{FF2B5EF4-FFF2-40B4-BE49-F238E27FC236}">
                <a16:creationId xmlns:a16="http://schemas.microsoft.com/office/drawing/2014/main" id="{E9252B58-47D1-7AAB-70F4-0C1BB0EBAA9F}"/>
              </a:ext>
            </a:extLst>
          </p:cNvPr>
          <p:cNvGrpSpPr/>
          <p:nvPr/>
        </p:nvGrpSpPr>
        <p:grpSpPr>
          <a:xfrm>
            <a:off x="-20260" y="5755657"/>
            <a:ext cx="12212260" cy="1118994"/>
            <a:chOff x="-20260" y="5755657"/>
            <a:chExt cx="12212260" cy="1118994"/>
          </a:xfrm>
        </p:grpSpPr>
        <p:sp>
          <p:nvSpPr>
            <p:cNvPr id="2" name="CuadroTexto 1">
              <a:extLst>
                <a:ext uri="{FF2B5EF4-FFF2-40B4-BE49-F238E27FC236}">
                  <a16:creationId xmlns:a16="http://schemas.microsoft.com/office/drawing/2014/main" id="{877DA28D-F45D-95BD-5AFD-ED242C7B0378}"/>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9" name="Título 1">
              <a:extLst>
                <a:ext uri="{FF2B5EF4-FFF2-40B4-BE49-F238E27FC236}">
                  <a16:creationId xmlns:a16="http://schemas.microsoft.com/office/drawing/2014/main" id="{2ED24F02-9917-9B31-A6A6-C78B7CF34899}"/>
                </a:ext>
              </a:extLst>
            </p:cNvPr>
            <p:cNvSpPr txBox="1">
              <a:spLocks/>
            </p:cNvSpPr>
            <p:nvPr/>
          </p:nvSpPr>
          <p:spPr>
            <a:xfrm>
              <a:off x="3108790" y="6069455"/>
              <a:ext cx="5832955" cy="47008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2 de mayo de 2026</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sp>
          <p:nvSpPr>
            <p:cNvPr id="17" name="Flecha: pentágono 16">
              <a:extLst>
                <a:ext uri="{FF2B5EF4-FFF2-40B4-BE49-F238E27FC236}">
                  <a16:creationId xmlns:a16="http://schemas.microsoft.com/office/drawing/2014/main" id="{87CE8FA6-E2C0-672B-1A31-BA5E17C552FC}"/>
                </a:ext>
              </a:extLst>
            </p:cNvPr>
            <p:cNvSpPr/>
            <p:nvPr/>
          </p:nvSpPr>
          <p:spPr>
            <a:xfrm>
              <a:off x="518"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 name="Imagen 9">
              <a:extLst>
                <a:ext uri="{FF2B5EF4-FFF2-40B4-BE49-F238E27FC236}">
                  <a16:creationId xmlns:a16="http://schemas.microsoft.com/office/drawing/2014/main" id="{DE9160A1-164B-4DBC-1DFF-5DD88393A1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4" name="Subtítulo 2">
              <a:extLst>
                <a:ext uri="{FF2B5EF4-FFF2-40B4-BE49-F238E27FC236}">
                  <a16:creationId xmlns:a16="http://schemas.microsoft.com/office/drawing/2014/main" id="{B61E10D4-1060-B8FF-8909-4904BDB2CF49}"/>
                </a:ext>
              </a:extLst>
            </p:cNvPr>
            <p:cNvSpPr txBox="1">
              <a:spLocks/>
            </p:cNvSpPr>
            <p:nvPr/>
          </p:nvSpPr>
          <p:spPr>
            <a:xfrm>
              <a:off x="284056" y="6069456"/>
              <a:ext cx="234484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Lección 5 </a:t>
              </a:r>
            </a:p>
          </p:txBody>
        </p:sp>
      </p:grpSp>
    </p:spTree>
    <p:extLst>
      <p:ext uri="{BB962C8B-B14F-4D97-AF65-F5344CB8AC3E}">
        <p14:creationId xmlns:p14="http://schemas.microsoft.com/office/powerpoint/2010/main" val="1877252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2" name="Picture 10" descr="flecha diana en diseño plano. símbolo de signo de objetivos comerciales  5338450 Vector en Vecteezy">
            <a:extLst>
              <a:ext uri="{FF2B5EF4-FFF2-40B4-BE49-F238E27FC236}">
                <a16:creationId xmlns:a16="http://schemas.microsoft.com/office/drawing/2014/main" id="{BCACB866-E98F-6690-A4BD-5EA74D0AA9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289" t="15104" r="7018" b="17054"/>
          <a:stretch/>
        </p:blipFill>
        <p:spPr bwMode="auto">
          <a:xfrm>
            <a:off x="9997442" y="6016"/>
            <a:ext cx="1889758" cy="1716375"/>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34" descr="Resultado de imagen para cerebro png">
            <a:extLst>
              <a:ext uri="{FF2B5EF4-FFF2-40B4-BE49-F238E27FC236}">
                <a16:creationId xmlns:a16="http://schemas.microsoft.com/office/drawing/2014/main" id="{8CD7B983-3467-43ED-A9E1-E3B7F4E7214C}"/>
              </a:ext>
            </a:extLst>
          </p:cNvPr>
          <p:cNvPicPr>
            <a:picLocks noChangeAspect="1" noChangeArrowheads="1"/>
          </p:cNvPicPr>
          <p:nvPr/>
        </p:nvPicPr>
        <p:blipFill rotWithShape="1">
          <a:blip r:embed="rId4">
            <a:duotone>
              <a:schemeClr val="accent4">
                <a:shade val="45000"/>
                <a:satMod val="135000"/>
              </a:schemeClr>
              <a:prstClr val="white"/>
            </a:duotone>
            <a:extLst>
              <a:ext uri="{BEBA8EAE-BF5A-486C-A8C5-ECC9F3942E4B}">
                <a14:imgProps xmlns:a14="http://schemas.microsoft.com/office/drawing/2010/main">
                  <a14:imgLayer r:embed="rId5">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rcRect r="67348"/>
          <a:stretch/>
        </p:blipFill>
        <p:spPr bwMode="auto">
          <a:xfrm>
            <a:off x="0" y="4188777"/>
            <a:ext cx="5903614" cy="1517181"/>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a:extLst>
              <a:ext uri="{FF2B5EF4-FFF2-40B4-BE49-F238E27FC236}">
                <a16:creationId xmlns:a16="http://schemas.microsoft.com/office/drawing/2014/main" id="{8A7C651F-EFDB-45AE-B124-656BFB84F023}"/>
              </a:ext>
            </a:extLst>
          </p:cNvPr>
          <p:cNvSpPr/>
          <p:nvPr/>
        </p:nvSpPr>
        <p:spPr>
          <a:xfrm>
            <a:off x="55357" y="15700"/>
            <a:ext cx="5848257" cy="4125770"/>
          </a:xfrm>
          <a:prstGeom prst="rect">
            <a:avLst/>
          </a:prstGeom>
          <a:solidFill>
            <a:schemeClr val="accent3">
              <a:lumMod val="75000"/>
              <a:alpha val="8274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sz="2400" dirty="0"/>
          </a:p>
        </p:txBody>
      </p:sp>
      <p:sp>
        <p:nvSpPr>
          <p:cNvPr id="14" name="Título 1"/>
          <p:cNvSpPr txBox="1">
            <a:spLocks/>
          </p:cNvSpPr>
          <p:nvPr/>
        </p:nvSpPr>
        <p:spPr>
          <a:xfrm>
            <a:off x="6102011" y="55777"/>
            <a:ext cx="3822425" cy="1714023"/>
          </a:xfrm>
          <a:prstGeom prst="rect">
            <a:avLst/>
          </a:prstGeom>
          <a:ln>
            <a:noFill/>
          </a:ln>
          <a:effectLst/>
          <a:scene3d>
            <a:camera prst="orthographicFront">
              <a:rot lat="0" lon="0" rev="0"/>
            </a:camera>
            <a:lightRig rig="contrasting" dir="t">
              <a:rot lat="0" lon="0" rev="7800000"/>
            </a:lightRig>
          </a:scene3d>
          <a:sp3d>
            <a:bevelT w="139700" h="139700"/>
          </a:sp3d>
        </p:spPr>
        <p:txBody>
          <a:bodyPr vert="horz" lIns="91440" tIns="45720" rIns="91440" bIns="45720" rtlCol="0" anchor="b">
            <a:noAutofit/>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70000"/>
              </a:lnSpc>
            </a:pPr>
            <a:r>
              <a:rPr lang="es-MX" sz="6600" dirty="0">
                <a:solidFill>
                  <a:srgbClr val="C00000"/>
                </a:solidFill>
                <a:latin typeface="Eras Bold ITC" panose="020B0907030504020204" pitchFamily="34" charset="0"/>
              </a:rPr>
              <a:t>Idea central</a:t>
            </a:r>
            <a:endParaRPr lang="es-EC" sz="6600" dirty="0">
              <a:solidFill>
                <a:srgbClr val="C00000"/>
              </a:solidFill>
              <a:latin typeface="Eras Bold ITC" panose="020B0907030504020204" pitchFamily="34" charset="0"/>
            </a:endParaRPr>
          </a:p>
        </p:txBody>
      </p:sp>
      <p:sp>
        <p:nvSpPr>
          <p:cNvPr id="2" name="Título 1"/>
          <p:cNvSpPr>
            <a:spLocks noGrp="1"/>
          </p:cNvSpPr>
          <p:nvPr>
            <p:ph type="ctrTitle"/>
          </p:nvPr>
        </p:nvSpPr>
        <p:spPr>
          <a:xfrm>
            <a:off x="1164771" y="4302853"/>
            <a:ext cx="4614728" cy="1294253"/>
          </a:xfrm>
          <a:ln>
            <a:noFill/>
          </a:ln>
          <a:effectLst/>
          <a:scene3d>
            <a:camera prst="orthographicFront">
              <a:rot lat="0" lon="0" rev="0"/>
            </a:camera>
            <a:lightRig rig="contrasting" dir="t">
              <a:rot lat="0" lon="0" rev="7800000"/>
            </a:lightRig>
          </a:scene3d>
          <a:sp3d>
            <a:bevelT w="139700" h="139700"/>
          </a:sp3d>
        </p:spPr>
        <p:txBody>
          <a:bodyPr>
            <a:noAutofit/>
            <a:sp3d extrusionH="57150">
              <a:bevelT w="38100" h="38100" prst="angle"/>
            </a:sp3d>
          </a:bodyPr>
          <a:lstStyle/>
          <a:p>
            <a:pPr algn="r">
              <a:lnSpc>
                <a:spcPct val="70000"/>
              </a:lnSpc>
            </a:pPr>
            <a:r>
              <a:rPr lang="es-MX" sz="4000" dirty="0">
                <a:solidFill>
                  <a:schemeClr val="tx1">
                    <a:lumMod val="85000"/>
                    <a:lumOff val="15000"/>
                  </a:schemeClr>
                </a:solidFill>
                <a:effectLst/>
                <a:latin typeface="Eras Bold ITC" panose="020B0907030504020204" pitchFamily="34" charset="0"/>
              </a:rPr>
              <a:t>Verso bíblico</a:t>
            </a:r>
            <a:br>
              <a:rPr lang="es-MX" sz="4000" dirty="0">
                <a:solidFill>
                  <a:schemeClr val="bg1"/>
                </a:solidFill>
                <a:effectLst>
                  <a:glow rad="63500">
                    <a:schemeClr val="accent5">
                      <a:satMod val="175000"/>
                      <a:alpha val="40000"/>
                    </a:schemeClr>
                  </a:glow>
                </a:effectLst>
                <a:latin typeface="Eras Bold ITC" panose="020B0907030504020204" pitchFamily="34" charset="0"/>
              </a:rPr>
            </a:br>
            <a:r>
              <a:rPr lang="es-MX" sz="5300" u="sng" dirty="0">
                <a:solidFill>
                  <a:schemeClr val="bg1">
                    <a:lumMod val="95000"/>
                  </a:schemeClr>
                </a:solidFill>
                <a:effectLst/>
                <a:latin typeface="Eras Bold ITC" panose="020B0907030504020204" pitchFamily="34" charset="0"/>
              </a:rPr>
              <a:t>de memoria</a:t>
            </a:r>
            <a:endParaRPr lang="es-EC" sz="5300" u="sng" dirty="0">
              <a:solidFill>
                <a:schemeClr val="bg1">
                  <a:lumMod val="95000"/>
                </a:schemeClr>
              </a:solidFill>
              <a:effectLst/>
              <a:latin typeface="Eras Bold ITC" panose="020B0907030504020204" pitchFamily="34" charset="0"/>
            </a:endParaRPr>
          </a:p>
        </p:txBody>
      </p:sp>
      <p:sp>
        <p:nvSpPr>
          <p:cNvPr id="15" name="Subtítulo 10"/>
          <p:cNvSpPr txBox="1">
            <a:spLocks/>
          </p:cNvSpPr>
          <p:nvPr/>
        </p:nvSpPr>
        <p:spPr>
          <a:xfrm>
            <a:off x="5976254" y="1722949"/>
            <a:ext cx="6149503" cy="3836217"/>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MX" sz="3600" b="1" dirty="0"/>
              <a:t>“</a:t>
            </a:r>
            <a:r>
              <a:rPr lang="es-ES" sz="3600" b="1" dirty="0"/>
              <a:t>Cada [nación] tuvo su plazo de prueba; cada uno fracasó, su gloria se desvaneció y desapareció su poder</a:t>
            </a:r>
            <a:r>
              <a:rPr lang="es-MX" sz="3600" b="1" dirty="0"/>
              <a:t>.”</a:t>
            </a:r>
            <a:endParaRPr lang="es-EC" sz="3600" b="1" dirty="0"/>
          </a:p>
          <a:p>
            <a:r>
              <a:rPr lang="es-ES" sz="2000" i="1" dirty="0"/>
              <a:t>Profetas y Reyes, pág. 392</a:t>
            </a:r>
            <a:r>
              <a:rPr lang="en-US" sz="2000" i="1" dirty="0"/>
              <a:t>.</a:t>
            </a:r>
            <a:endParaRPr lang="es-EC" sz="2000" i="1" dirty="0"/>
          </a:p>
        </p:txBody>
      </p:sp>
      <p:sp>
        <p:nvSpPr>
          <p:cNvPr id="11" name="Subtítulo 10"/>
          <p:cNvSpPr>
            <a:spLocks noGrp="1"/>
          </p:cNvSpPr>
          <p:nvPr>
            <p:ph type="subTitle" idx="1"/>
          </p:nvPr>
        </p:nvSpPr>
        <p:spPr>
          <a:xfrm>
            <a:off x="128362" y="76776"/>
            <a:ext cx="5702246" cy="4040909"/>
          </a:xfrm>
        </p:spPr>
        <p:txBody>
          <a:bodyPr anchor="ctr">
            <a:noAutofit/>
          </a:bodyPr>
          <a:lstStyle/>
          <a:p>
            <a:pPr>
              <a:lnSpc>
                <a:spcPct val="100000"/>
              </a:lnSpc>
            </a:pPr>
            <a:r>
              <a:rPr lang="es-MX" sz="3600" b="1" dirty="0">
                <a:solidFill>
                  <a:schemeClr val="bg1"/>
                </a:solidFill>
              </a:rPr>
              <a:t>“</a:t>
            </a:r>
            <a:r>
              <a:rPr lang="es-ES" sz="3600" b="1" dirty="0">
                <a:solidFill>
                  <a:schemeClr val="bg1"/>
                </a:solidFill>
              </a:rPr>
              <a:t>Y la visión de la tarde y la mañana que está dicha, es verdadera: y tú guarda la visión, porque es para muchos días</a:t>
            </a:r>
            <a:r>
              <a:rPr lang="es-MX" sz="3600" b="1" dirty="0">
                <a:solidFill>
                  <a:schemeClr val="bg1"/>
                </a:solidFill>
              </a:rPr>
              <a:t>.”</a:t>
            </a:r>
            <a:endParaRPr lang="es-ES" sz="3600" b="1" dirty="0">
              <a:solidFill>
                <a:schemeClr val="bg1"/>
              </a:solidFill>
            </a:endParaRPr>
          </a:p>
          <a:p>
            <a:pPr>
              <a:lnSpc>
                <a:spcPct val="100000"/>
              </a:lnSpc>
            </a:pPr>
            <a:r>
              <a:rPr lang="es-EC" sz="2000" b="1" dirty="0">
                <a:solidFill>
                  <a:schemeClr val="bg1"/>
                </a:solidFill>
              </a:rPr>
              <a:t>(Daniel 8:26)</a:t>
            </a:r>
            <a:endParaRPr lang="es-EC" sz="2000" dirty="0">
              <a:solidFill>
                <a:schemeClr val="bg1"/>
              </a:solidFill>
            </a:endParaRPr>
          </a:p>
        </p:txBody>
      </p:sp>
      <p:pic>
        <p:nvPicPr>
          <p:cNvPr id="3086" name="Picture 14" descr="Memorización - Iconos gratis de educación">
            <a:extLst>
              <a:ext uri="{FF2B5EF4-FFF2-40B4-BE49-F238E27FC236}">
                <a16:creationId xmlns:a16="http://schemas.microsoft.com/office/drawing/2014/main" id="{98FEFD7D-B396-68C1-8A36-C4B4F689C3A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7580" y="4238707"/>
            <a:ext cx="1436900" cy="1436900"/>
          </a:xfrm>
          <a:prstGeom prst="rect">
            <a:avLst/>
          </a:prstGeom>
          <a:noFill/>
          <a:extLst>
            <a:ext uri="{909E8E84-426E-40DD-AFC4-6F175D3DCCD1}">
              <a14:hiddenFill xmlns:a14="http://schemas.microsoft.com/office/drawing/2010/main">
                <a:solidFill>
                  <a:srgbClr val="FFFFFF"/>
                </a:solidFill>
              </a14:hiddenFill>
            </a:ext>
          </a:extLst>
        </p:spPr>
      </p:pic>
      <p:grpSp>
        <p:nvGrpSpPr>
          <p:cNvPr id="31" name="Grupo 30">
            <a:extLst>
              <a:ext uri="{FF2B5EF4-FFF2-40B4-BE49-F238E27FC236}">
                <a16:creationId xmlns:a16="http://schemas.microsoft.com/office/drawing/2014/main" id="{28DF5CDE-2756-C6AA-A861-40FFC105A93C}"/>
              </a:ext>
            </a:extLst>
          </p:cNvPr>
          <p:cNvGrpSpPr/>
          <p:nvPr/>
        </p:nvGrpSpPr>
        <p:grpSpPr>
          <a:xfrm>
            <a:off x="-20260" y="5755657"/>
            <a:ext cx="12212260" cy="1118994"/>
            <a:chOff x="-20260" y="5755657"/>
            <a:chExt cx="12212260" cy="1118994"/>
          </a:xfrm>
        </p:grpSpPr>
        <p:sp>
          <p:nvSpPr>
            <p:cNvPr id="32" name="CuadroTexto 31">
              <a:extLst>
                <a:ext uri="{FF2B5EF4-FFF2-40B4-BE49-F238E27FC236}">
                  <a16:creationId xmlns:a16="http://schemas.microsoft.com/office/drawing/2014/main" id="{B4C3D00F-8897-1527-FA59-9509FF666D60}"/>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33" name="Título 1">
              <a:extLst>
                <a:ext uri="{FF2B5EF4-FFF2-40B4-BE49-F238E27FC236}">
                  <a16:creationId xmlns:a16="http://schemas.microsoft.com/office/drawing/2014/main" id="{BF8CE826-8291-44EE-BF22-C865C1891C24}"/>
                </a:ext>
              </a:extLst>
            </p:cNvPr>
            <p:cNvSpPr txBox="1">
              <a:spLocks/>
            </p:cNvSpPr>
            <p:nvPr/>
          </p:nvSpPr>
          <p:spPr>
            <a:xfrm>
              <a:off x="3108790" y="6045983"/>
              <a:ext cx="5141591"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2 de mayo de 2026</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sp>
          <p:nvSpPr>
            <p:cNvPr id="34" name="Flecha: pentágono 33">
              <a:extLst>
                <a:ext uri="{FF2B5EF4-FFF2-40B4-BE49-F238E27FC236}">
                  <a16:creationId xmlns:a16="http://schemas.microsoft.com/office/drawing/2014/main" id="{322D46F5-7435-A54C-A434-D530AC9ECDC2}"/>
                </a:ext>
              </a:extLst>
            </p:cNvPr>
            <p:cNvSpPr/>
            <p:nvPr/>
          </p:nvSpPr>
          <p:spPr>
            <a:xfrm>
              <a:off x="518"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36" name="Imagen 35">
              <a:extLst>
                <a:ext uri="{FF2B5EF4-FFF2-40B4-BE49-F238E27FC236}">
                  <a16:creationId xmlns:a16="http://schemas.microsoft.com/office/drawing/2014/main" id="{9B180B15-964A-C793-BBF0-360446E0932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37" name="Subtítulo 2">
              <a:extLst>
                <a:ext uri="{FF2B5EF4-FFF2-40B4-BE49-F238E27FC236}">
                  <a16:creationId xmlns:a16="http://schemas.microsoft.com/office/drawing/2014/main" id="{A669F20C-EA03-57AE-3193-0B947122FB90}"/>
                </a:ext>
              </a:extLst>
            </p:cNvPr>
            <p:cNvSpPr txBox="1">
              <a:spLocks/>
            </p:cNvSpPr>
            <p:nvPr/>
          </p:nvSpPr>
          <p:spPr>
            <a:xfrm>
              <a:off x="55357" y="6111020"/>
              <a:ext cx="2646279" cy="470081"/>
            </a:xfrm>
            <a:prstGeom prst="rect">
              <a:avLst/>
            </a:prstGeom>
          </p:spPr>
          <p:txBody>
            <a:bodyPr vert="horz" lIns="91440" tIns="45720" rIns="91440" bIns="45720" rtlCol="0">
              <a:normAutofit fontScale="92500"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Introducción</a:t>
              </a:r>
            </a:p>
          </p:txBody>
        </p:sp>
      </p:grpSp>
    </p:spTree>
    <p:extLst>
      <p:ext uri="{BB962C8B-B14F-4D97-AF65-F5344CB8AC3E}">
        <p14:creationId xmlns:p14="http://schemas.microsoft.com/office/powerpoint/2010/main" val="2389075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6C4B6808-C68F-868B-B540-9F62AE0ADE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9" name="CuadroTexto 8">
            <a:extLst>
              <a:ext uri="{FF2B5EF4-FFF2-40B4-BE49-F238E27FC236}">
                <a16:creationId xmlns:a16="http://schemas.microsoft.com/office/drawing/2014/main" id="{816CB22F-2E30-5476-9004-19CAFE5B21A5}"/>
              </a:ext>
            </a:extLst>
          </p:cNvPr>
          <p:cNvSpPr txBox="1"/>
          <p:nvPr/>
        </p:nvSpPr>
        <p:spPr>
          <a:xfrm>
            <a:off x="3763892" y="4626176"/>
            <a:ext cx="8428108" cy="1077218"/>
          </a:xfrm>
          <a:prstGeom prst="rect">
            <a:avLst/>
          </a:prstGeom>
          <a:noFill/>
        </p:spPr>
        <p:txBody>
          <a:bodyPr wrap="square">
            <a:spAutoFit/>
          </a:bodyPr>
          <a:lstStyle/>
          <a:p>
            <a:pPr lvl="0" algn="r">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Casi al final de la supremacía de Babilonia, ¿qué vio Daniel?</a:t>
            </a:r>
            <a:endParaRPr lang="es-MX" sz="3200" b="1" dirty="0">
              <a:ln w="0"/>
              <a:latin typeface="Noto Sans ExtBd" panose="020B0902040504020204"/>
              <a:ea typeface="Noto Sans ExtBd" panose="020B0902040504020204" pitchFamily="34"/>
              <a:cs typeface="Noto Sans ExtBd" panose="020B0902040504020204" pitchFamily="34"/>
            </a:endParaRPr>
          </a:p>
        </p:txBody>
      </p:sp>
      <p:grpSp>
        <p:nvGrpSpPr>
          <p:cNvPr id="11" name="Grupo 10">
            <a:extLst>
              <a:ext uri="{FF2B5EF4-FFF2-40B4-BE49-F238E27FC236}">
                <a16:creationId xmlns:a16="http://schemas.microsoft.com/office/drawing/2014/main" id="{C2D9A3EA-AE17-CD7B-70FF-1222EAE0CA71}"/>
              </a:ext>
            </a:extLst>
          </p:cNvPr>
          <p:cNvGrpSpPr/>
          <p:nvPr/>
        </p:nvGrpSpPr>
        <p:grpSpPr>
          <a:xfrm>
            <a:off x="-20260" y="5755657"/>
            <a:ext cx="12212260" cy="1118994"/>
            <a:chOff x="-20260" y="5755657"/>
            <a:chExt cx="12212260" cy="1118994"/>
          </a:xfrm>
        </p:grpSpPr>
        <p:sp>
          <p:nvSpPr>
            <p:cNvPr id="12" name="CuadroTexto 11">
              <a:extLst>
                <a:ext uri="{FF2B5EF4-FFF2-40B4-BE49-F238E27FC236}">
                  <a16:creationId xmlns:a16="http://schemas.microsoft.com/office/drawing/2014/main" id="{D7ED63BD-78D8-E5E8-B36F-19E5DDA47F98}"/>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4" name="Título 1">
              <a:extLst>
                <a:ext uri="{FF2B5EF4-FFF2-40B4-BE49-F238E27FC236}">
                  <a16:creationId xmlns:a16="http://schemas.microsoft.com/office/drawing/2014/main" id="{397ED30F-4776-9851-7A7E-B2FD4F1DBBAD}"/>
                </a:ext>
              </a:extLst>
            </p:cNvPr>
            <p:cNvSpPr txBox="1">
              <a:spLocks/>
            </p:cNvSpPr>
            <p:nvPr/>
          </p:nvSpPr>
          <p:spPr>
            <a:xfrm>
              <a:off x="3108794" y="6068135"/>
              <a:ext cx="5663192"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carnero se engrandece</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5" name="Imagen 14">
              <a:extLst>
                <a:ext uri="{FF2B5EF4-FFF2-40B4-BE49-F238E27FC236}">
                  <a16:creationId xmlns:a16="http://schemas.microsoft.com/office/drawing/2014/main" id="{8B9D07FA-40A3-590A-15F4-E7186639DE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6" name="Flecha: pentágono 15">
              <a:extLst>
                <a:ext uri="{FF2B5EF4-FFF2-40B4-BE49-F238E27FC236}">
                  <a16:creationId xmlns:a16="http://schemas.microsoft.com/office/drawing/2014/main" id="{DF5F90B9-0181-7478-5B6F-E45FA3808E92}"/>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7" name="Subtítulo 2">
              <a:extLst>
                <a:ext uri="{FF2B5EF4-FFF2-40B4-BE49-F238E27FC236}">
                  <a16:creationId xmlns:a16="http://schemas.microsoft.com/office/drawing/2014/main" id="{ACA5E237-3C22-8B79-02C1-281C1B684412}"/>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Domingo</a:t>
              </a:r>
            </a:p>
          </p:txBody>
        </p:sp>
      </p:grpSp>
      <p:graphicFrame>
        <p:nvGraphicFramePr>
          <p:cNvPr id="21" name="Diagrama 20">
            <a:extLst>
              <a:ext uri="{FF2B5EF4-FFF2-40B4-BE49-F238E27FC236}">
                <a16:creationId xmlns:a16="http://schemas.microsoft.com/office/drawing/2014/main" id="{3048D816-2F32-86B7-4574-2F7BE8C140E9}"/>
              </a:ext>
            </a:extLst>
          </p:cNvPr>
          <p:cNvGraphicFramePr/>
          <p:nvPr>
            <p:extLst>
              <p:ext uri="{D42A27DB-BD31-4B8C-83A1-F6EECF244321}">
                <p14:modId xmlns:p14="http://schemas.microsoft.com/office/powerpoint/2010/main" val="3939380304"/>
              </p:ext>
            </p:extLst>
          </p:nvPr>
        </p:nvGraphicFramePr>
        <p:xfrm>
          <a:off x="182971" y="149127"/>
          <a:ext cx="3414994" cy="546568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0" name="Imagen 9">
            <a:extLst>
              <a:ext uri="{FF2B5EF4-FFF2-40B4-BE49-F238E27FC236}">
                <a16:creationId xmlns:a16="http://schemas.microsoft.com/office/drawing/2014/main" id="{B639A300-9291-9EB1-596A-A5BF92387700}"/>
              </a:ext>
            </a:extLst>
          </p:cNvPr>
          <p:cNvPicPr>
            <a:picLocks noChangeAspect="1"/>
          </p:cNvPicPr>
          <p:nvPr/>
        </p:nvPicPr>
        <p:blipFill>
          <a:blip r:embed="rId9">
            <a:extLst>
              <a:ext uri="{BEBA8EAE-BF5A-486C-A8C5-ECC9F3942E4B}">
                <a14:imgProps xmlns:a14="http://schemas.microsoft.com/office/drawing/2010/main">
                  <a14:imgLayer r:embed="rId10">
                    <a14:imgEffect>
                      <a14:colorTemperature colorTemp="4700"/>
                    </a14:imgEffect>
                  </a14:imgLayer>
                </a14:imgProps>
              </a:ext>
              <a:ext uri="{28A0092B-C50C-407E-A947-70E740481C1C}">
                <a14:useLocalDpi xmlns:a14="http://schemas.microsoft.com/office/drawing/2010/main" val="0"/>
              </a:ext>
            </a:extLst>
          </a:blip>
          <a:srcRect l="3069"/>
          <a:stretch>
            <a:fillRect/>
          </a:stretch>
        </p:blipFill>
        <p:spPr>
          <a:xfrm>
            <a:off x="3906078" y="0"/>
            <a:ext cx="8285922" cy="4634698"/>
          </a:xfrm>
          <a:prstGeom prst="rect">
            <a:avLst/>
          </a:prstGeom>
        </p:spPr>
      </p:pic>
    </p:spTree>
    <p:extLst>
      <p:ext uri="{BB962C8B-B14F-4D97-AF65-F5344CB8AC3E}">
        <p14:creationId xmlns:p14="http://schemas.microsoft.com/office/powerpoint/2010/main" val="3327277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graphicEl>
                                              <a:dgm id="{9D041828-6AD9-46A5-9720-92B6CDC6F09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Graphic spid="21"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CC340734-8A6C-0E82-C1CE-ACFFB5AB9E20}"/>
              </a:ext>
            </a:extLst>
          </p:cNvPr>
          <p:cNvSpPr txBox="1"/>
          <p:nvPr/>
        </p:nvSpPr>
        <p:spPr>
          <a:xfrm>
            <a:off x="105546" y="0"/>
            <a:ext cx="11374150" cy="1077218"/>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Describa el comportamiento de la primera bestia que apareció y se engrandeció</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grpSp>
        <p:nvGrpSpPr>
          <p:cNvPr id="19" name="Grupo 18">
            <a:extLst>
              <a:ext uri="{FF2B5EF4-FFF2-40B4-BE49-F238E27FC236}">
                <a16:creationId xmlns:a16="http://schemas.microsoft.com/office/drawing/2014/main" id="{7349E2B5-AD24-1FCD-13BD-2404FA648B3F}"/>
              </a:ext>
            </a:extLst>
          </p:cNvPr>
          <p:cNvGrpSpPr/>
          <p:nvPr/>
        </p:nvGrpSpPr>
        <p:grpSpPr>
          <a:xfrm>
            <a:off x="-20260" y="5755657"/>
            <a:ext cx="12212260" cy="1118994"/>
            <a:chOff x="-20260" y="5755657"/>
            <a:chExt cx="12212260" cy="1118994"/>
          </a:xfrm>
        </p:grpSpPr>
        <p:sp>
          <p:nvSpPr>
            <p:cNvPr id="13" name="CuadroTexto 12">
              <a:extLst>
                <a:ext uri="{FF2B5EF4-FFF2-40B4-BE49-F238E27FC236}">
                  <a16:creationId xmlns:a16="http://schemas.microsoft.com/office/drawing/2014/main" id="{D40F701A-87ED-2E8F-E482-C323E86EE98D}"/>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6" name="Título 1">
              <a:extLst>
                <a:ext uri="{FF2B5EF4-FFF2-40B4-BE49-F238E27FC236}">
                  <a16:creationId xmlns:a16="http://schemas.microsoft.com/office/drawing/2014/main" id="{3BCF6E82-319A-0E65-1E5D-454E3CCE8E51}"/>
                </a:ext>
              </a:extLst>
            </p:cNvPr>
            <p:cNvSpPr txBox="1">
              <a:spLocks/>
            </p:cNvSpPr>
            <p:nvPr/>
          </p:nvSpPr>
          <p:spPr>
            <a:xfrm>
              <a:off x="3108793" y="6038820"/>
              <a:ext cx="5931297" cy="52286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carnero se engrandece</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7" name="Imagen 16">
              <a:extLst>
                <a:ext uri="{FF2B5EF4-FFF2-40B4-BE49-F238E27FC236}">
                  <a16:creationId xmlns:a16="http://schemas.microsoft.com/office/drawing/2014/main" id="{863B32B0-853A-155E-EC90-CCCF1C1EA2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8" name="Flecha: pentágono 17">
              <a:extLst>
                <a:ext uri="{FF2B5EF4-FFF2-40B4-BE49-F238E27FC236}">
                  <a16:creationId xmlns:a16="http://schemas.microsoft.com/office/drawing/2014/main" id="{52BE2186-3CFD-C1D0-446B-F01009DC8C20}"/>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4" name="Subtítulo 2">
              <a:extLst>
                <a:ext uri="{FF2B5EF4-FFF2-40B4-BE49-F238E27FC236}">
                  <a16:creationId xmlns:a16="http://schemas.microsoft.com/office/drawing/2014/main" id="{0E3980FF-EA6E-F3E6-DD4F-17F74A886259}"/>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Domingo</a:t>
              </a:r>
            </a:p>
          </p:txBody>
        </p:sp>
      </p:grpSp>
      <p:graphicFrame>
        <p:nvGraphicFramePr>
          <p:cNvPr id="9" name="Diagrama 8">
            <a:extLst>
              <a:ext uri="{FF2B5EF4-FFF2-40B4-BE49-F238E27FC236}">
                <a16:creationId xmlns:a16="http://schemas.microsoft.com/office/drawing/2014/main" id="{238CDA96-E6D0-6A93-57F5-517F2100352E}"/>
              </a:ext>
            </a:extLst>
          </p:cNvPr>
          <p:cNvGraphicFramePr/>
          <p:nvPr>
            <p:extLst>
              <p:ext uri="{D42A27DB-BD31-4B8C-83A1-F6EECF244321}">
                <p14:modId xmlns:p14="http://schemas.microsoft.com/office/powerpoint/2010/main" val="1088212954"/>
              </p:ext>
            </p:extLst>
          </p:nvPr>
        </p:nvGraphicFramePr>
        <p:xfrm>
          <a:off x="93519" y="1360381"/>
          <a:ext cx="9338716" cy="459433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026" name="Picture 2" descr="The Ram and Goat of Daniel 8">
            <a:extLst>
              <a:ext uri="{FF2B5EF4-FFF2-40B4-BE49-F238E27FC236}">
                <a16:creationId xmlns:a16="http://schemas.microsoft.com/office/drawing/2014/main" id="{8E6EA0EE-42D2-CDD0-32E7-62070708F277}"/>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r="3616"/>
          <a:stretch>
            <a:fillRect/>
          </a:stretch>
        </p:blipFill>
        <p:spPr bwMode="auto">
          <a:xfrm>
            <a:off x="8309145" y="-550"/>
            <a:ext cx="3849513" cy="5614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8266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graphicEl>
                                              <a:dgm id="{D30251BF-E146-4714-8ADD-AB9C49658E3F}"/>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graphicEl>
                                              <a:dgm id="{A39DE870-C4A4-40CC-8FFA-A5E73319A85A}"/>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graphicEl>
                                              <a:dgm id="{A5B0C125-D2BA-41B2-BD52-0BE82A9F0D78}"/>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graphicEl>
                                              <a:dgm id="{3554C780-8C8B-4DE2-A31A-BEC7E1123812}"/>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graphicEl>
                                              <a:dgm id="{2A50227A-F735-4609-B3F5-8718DCE47F43}"/>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graphicEl>
                                              <a:dgm id="{080613E4-09C5-4975-840E-003BE5153AE2}"/>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graphicEl>
                                              <a:dgm id="{CEA9EECC-FE79-4522-BF8E-F656B31E077E}"/>
                                            </p:graphic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graphicEl>
                                              <a:dgm id="{8E172645-912F-4F9E-8B38-E2258D43F631}"/>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9"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FC00C1-AA8A-12DB-EDEF-E57201FFD882}"/>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15C8D644-CA06-33C8-2057-AE523BC26556}"/>
              </a:ext>
            </a:extLst>
          </p:cNvPr>
          <p:cNvPicPr>
            <a:picLocks noChangeAspect="1"/>
          </p:cNvPicPr>
          <p:nvPr/>
        </p:nvPicPr>
        <p:blipFill>
          <a:blip r:embed="rId3"/>
          <a:stretch>
            <a:fillRect/>
          </a:stretch>
        </p:blipFill>
        <p:spPr>
          <a:xfrm>
            <a:off x="0" y="1077218"/>
            <a:ext cx="5931297" cy="4746730"/>
          </a:xfrm>
          <a:prstGeom prst="rect">
            <a:avLst/>
          </a:prstGeom>
        </p:spPr>
      </p:pic>
      <p:sp>
        <p:nvSpPr>
          <p:cNvPr id="3" name="CuadroTexto 2">
            <a:extLst>
              <a:ext uri="{FF2B5EF4-FFF2-40B4-BE49-F238E27FC236}">
                <a16:creationId xmlns:a16="http://schemas.microsoft.com/office/drawing/2014/main" id="{A7DF1F5B-9B61-A7B9-E552-4D00362834FD}"/>
              </a:ext>
            </a:extLst>
          </p:cNvPr>
          <p:cNvSpPr txBox="1"/>
          <p:nvPr/>
        </p:nvSpPr>
        <p:spPr>
          <a:xfrm>
            <a:off x="139727" y="0"/>
            <a:ext cx="11952349" cy="1077218"/>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¿Cómo interpretó el ángel al carnero que Daniel había visto?</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grpSp>
        <p:nvGrpSpPr>
          <p:cNvPr id="19" name="Grupo 18">
            <a:extLst>
              <a:ext uri="{FF2B5EF4-FFF2-40B4-BE49-F238E27FC236}">
                <a16:creationId xmlns:a16="http://schemas.microsoft.com/office/drawing/2014/main" id="{533B1A7A-4FF1-2A51-DAE8-0DF778DC9AA5}"/>
              </a:ext>
            </a:extLst>
          </p:cNvPr>
          <p:cNvGrpSpPr/>
          <p:nvPr/>
        </p:nvGrpSpPr>
        <p:grpSpPr>
          <a:xfrm>
            <a:off x="-20260" y="5755657"/>
            <a:ext cx="12212260" cy="1118994"/>
            <a:chOff x="-20260" y="5755657"/>
            <a:chExt cx="12212260" cy="1118994"/>
          </a:xfrm>
        </p:grpSpPr>
        <p:sp>
          <p:nvSpPr>
            <p:cNvPr id="13" name="CuadroTexto 12">
              <a:extLst>
                <a:ext uri="{FF2B5EF4-FFF2-40B4-BE49-F238E27FC236}">
                  <a16:creationId xmlns:a16="http://schemas.microsoft.com/office/drawing/2014/main" id="{D6AEE19D-CB60-FD45-F6CE-FDB53B1A1EDF}"/>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6" name="Título 1">
              <a:extLst>
                <a:ext uri="{FF2B5EF4-FFF2-40B4-BE49-F238E27FC236}">
                  <a16:creationId xmlns:a16="http://schemas.microsoft.com/office/drawing/2014/main" id="{44D4DC5A-2354-BA1B-A880-FDFED29530F5}"/>
                </a:ext>
              </a:extLst>
            </p:cNvPr>
            <p:cNvSpPr txBox="1">
              <a:spLocks/>
            </p:cNvSpPr>
            <p:nvPr/>
          </p:nvSpPr>
          <p:spPr>
            <a:xfrm>
              <a:off x="3108793" y="6038820"/>
              <a:ext cx="5931297" cy="52286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carnero se engrandece</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7" name="Imagen 16">
              <a:extLst>
                <a:ext uri="{FF2B5EF4-FFF2-40B4-BE49-F238E27FC236}">
                  <a16:creationId xmlns:a16="http://schemas.microsoft.com/office/drawing/2014/main" id="{6FE6F0A9-D70D-3A9E-63D5-4DDB5DC6BD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8" name="Flecha: pentágono 17">
              <a:extLst>
                <a:ext uri="{FF2B5EF4-FFF2-40B4-BE49-F238E27FC236}">
                  <a16:creationId xmlns:a16="http://schemas.microsoft.com/office/drawing/2014/main" id="{75A63DDB-8BBB-3DFB-1382-F891EFCA2C8F}"/>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4" name="Subtítulo 2">
              <a:extLst>
                <a:ext uri="{FF2B5EF4-FFF2-40B4-BE49-F238E27FC236}">
                  <a16:creationId xmlns:a16="http://schemas.microsoft.com/office/drawing/2014/main" id="{CFBD3528-CC90-93D5-AC66-1A12ADE9A264}"/>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Domingo</a:t>
              </a:r>
            </a:p>
          </p:txBody>
        </p:sp>
      </p:grpSp>
      <p:graphicFrame>
        <p:nvGraphicFramePr>
          <p:cNvPr id="7" name="Diagrama 6">
            <a:extLst>
              <a:ext uri="{FF2B5EF4-FFF2-40B4-BE49-F238E27FC236}">
                <a16:creationId xmlns:a16="http://schemas.microsoft.com/office/drawing/2014/main" id="{9B8247EB-21A8-C427-E81B-8AD128271F85}"/>
              </a:ext>
            </a:extLst>
          </p:cNvPr>
          <p:cNvGraphicFramePr/>
          <p:nvPr>
            <p:extLst>
              <p:ext uri="{D42A27DB-BD31-4B8C-83A1-F6EECF244321}">
                <p14:modId xmlns:p14="http://schemas.microsoft.com/office/powerpoint/2010/main" val="572322865"/>
              </p:ext>
            </p:extLst>
          </p:nvPr>
        </p:nvGraphicFramePr>
        <p:xfrm>
          <a:off x="6151542" y="826917"/>
          <a:ext cx="5777095" cy="482130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8" name="Bocadillo: rectángulo 7">
            <a:extLst>
              <a:ext uri="{FF2B5EF4-FFF2-40B4-BE49-F238E27FC236}">
                <a16:creationId xmlns:a16="http://schemas.microsoft.com/office/drawing/2014/main" id="{35F827DF-461E-DA32-9081-441ADDD8D6F0}"/>
              </a:ext>
            </a:extLst>
          </p:cNvPr>
          <p:cNvSpPr/>
          <p:nvPr/>
        </p:nvSpPr>
        <p:spPr>
          <a:xfrm>
            <a:off x="2355574" y="1184654"/>
            <a:ext cx="2693505" cy="646040"/>
          </a:xfrm>
          <a:prstGeom prst="wedgeRectCallout">
            <a:avLst>
              <a:gd name="adj1" fmla="val -64375"/>
              <a:gd name="adj2" fmla="val 74808"/>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200" dirty="0">
                <a:solidFill>
                  <a:schemeClr val="tx1"/>
                </a:solidFill>
                <a:latin typeface="Bw Modelica" panose="00000600000000000000" pitchFamily="50" charset="0"/>
              </a:rPr>
              <a:t>En cuanto al carnero que viste, que tenía dos cuernos, éstos son los reyes de Media y de Persia.</a:t>
            </a:r>
            <a:endParaRPr lang="es-EC" sz="1200" dirty="0">
              <a:solidFill>
                <a:schemeClr val="tx1"/>
              </a:solidFill>
              <a:latin typeface="Bw Modelica" panose="00000600000000000000" pitchFamily="50" charset="0"/>
            </a:endParaRPr>
          </a:p>
        </p:txBody>
      </p:sp>
    </p:spTree>
    <p:extLst>
      <p:ext uri="{BB962C8B-B14F-4D97-AF65-F5344CB8AC3E}">
        <p14:creationId xmlns:p14="http://schemas.microsoft.com/office/powerpoint/2010/main" val="610555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dgm id="{EB05ED16-170E-4ABA-A9FC-1E534D3C8009}"/>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graphicEl>
                                              <a:dgm id="{64406F9E-8032-48B2-A5A9-66A0B019D8A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7" grpId="0">
        <p:bldSub>
          <a:bldDgm bld="one"/>
        </p:bldSub>
      </p:bldGraphic>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n 12">
            <a:extLst>
              <a:ext uri="{FF2B5EF4-FFF2-40B4-BE49-F238E27FC236}">
                <a16:creationId xmlns:a16="http://schemas.microsoft.com/office/drawing/2014/main" id="{81D235FF-1056-45EF-7C6D-E396784138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91580" y="0"/>
            <a:ext cx="5300420" cy="6858000"/>
          </a:xfrm>
          <a:prstGeom prst="rect">
            <a:avLst/>
          </a:prstGeom>
        </p:spPr>
      </p:pic>
      <p:sp>
        <p:nvSpPr>
          <p:cNvPr id="3" name="CuadroTexto 2">
            <a:extLst>
              <a:ext uri="{FF2B5EF4-FFF2-40B4-BE49-F238E27FC236}">
                <a16:creationId xmlns:a16="http://schemas.microsoft.com/office/drawing/2014/main" id="{BA153987-FF1E-182E-8994-71D7A5F8B14E}"/>
              </a:ext>
            </a:extLst>
          </p:cNvPr>
          <p:cNvSpPr txBox="1"/>
          <p:nvPr/>
        </p:nvSpPr>
        <p:spPr>
          <a:xfrm>
            <a:off x="93518" y="0"/>
            <a:ext cx="6913569" cy="1077218"/>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¿Qué nuevo poder vino a desafiar a Medo-Persia?</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grpSp>
        <p:nvGrpSpPr>
          <p:cNvPr id="18" name="Grupo 17">
            <a:extLst>
              <a:ext uri="{FF2B5EF4-FFF2-40B4-BE49-F238E27FC236}">
                <a16:creationId xmlns:a16="http://schemas.microsoft.com/office/drawing/2014/main" id="{89636B61-AF73-576A-A18F-78E7CF7D6DBF}"/>
              </a:ext>
            </a:extLst>
          </p:cNvPr>
          <p:cNvGrpSpPr/>
          <p:nvPr/>
        </p:nvGrpSpPr>
        <p:grpSpPr>
          <a:xfrm>
            <a:off x="-20260" y="5755657"/>
            <a:ext cx="12212260" cy="1118994"/>
            <a:chOff x="-20260" y="5755657"/>
            <a:chExt cx="12212260" cy="1118994"/>
          </a:xfrm>
        </p:grpSpPr>
        <p:sp>
          <p:nvSpPr>
            <p:cNvPr id="19" name="CuadroTexto 18">
              <a:extLst>
                <a:ext uri="{FF2B5EF4-FFF2-40B4-BE49-F238E27FC236}">
                  <a16:creationId xmlns:a16="http://schemas.microsoft.com/office/drawing/2014/main" id="{87CA5EAC-4025-E610-D206-0717B81D8C4C}"/>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20" name="Título 1">
              <a:extLst>
                <a:ext uri="{FF2B5EF4-FFF2-40B4-BE49-F238E27FC236}">
                  <a16:creationId xmlns:a16="http://schemas.microsoft.com/office/drawing/2014/main" id="{16E237C1-E5F0-EC1D-75DB-FC1698B00ECF}"/>
                </a:ext>
              </a:extLst>
            </p:cNvPr>
            <p:cNvSpPr txBox="1">
              <a:spLocks/>
            </p:cNvSpPr>
            <p:nvPr/>
          </p:nvSpPr>
          <p:spPr>
            <a:xfrm>
              <a:off x="3108794" y="6068135"/>
              <a:ext cx="5663192"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macho cabrío ‘engrandecido’</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21" name="Imagen 20">
              <a:extLst>
                <a:ext uri="{FF2B5EF4-FFF2-40B4-BE49-F238E27FC236}">
                  <a16:creationId xmlns:a16="http://schemas.microsoft.com/office/drawing/2014/main" id="{C4FEBDCB-76D8-4777-D67F-7B5D3EE2D3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22" name="Flecha: pentágono 21">
              <a:extLst>
                <a:ext uri="{FF2B5EF4-FFF2-40B4-BE49-F238E27FC236}">
                  <a16:creationId xmlns:a16="http://schemas.microsoft.com/office/drawing/2014/main" id="{6AE3EB27-4D6B-F76B-48FE-DFA16F17718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23" name="Subtítulo 2">
              <a:extLst>
                <a:ext uri="{FF2B5EF4-FFF2-40B4-BE49-F238E27FC236}">
                  <a16:creationId xmlns:a16="http://schemas.microsoft.com/office/drawing/2014/main" id="{D3017B97-D482-1AA9-12F1-DFF49C9C06C7}"/>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Lunes</a:t>
              </a:r>
            </a:p>
          </p:txBody>
        </p:sp>
      </p:grpSp>
      <p:graphicFrame>
        <p:nvGraphicFramePr>
          <p:cNvPr id="4" name="Diagrama 3">
            <a:extLst>
              <a:ext uri="{FF2B5EF4-FFF2-40B4-BE49-F238E27FC236}">
                <a16:creationId xmlns:a16="http://schemas.microsoft.com/office/drawing/2014/main" id="{44FF6AC6-F1FF-EF32-07D5-94F57CB331DF}"/>
              </a:ext>
            </a:extLst>
          </p:cNvPr>
          <p:cNvGraphicFramePr/>
          <p:nvPr>
            <p:extLst>
              <p:ext uri="{D42A27DB-BD31-4B8C-83A1-F6EECF244321}">
                <p14:modId xmlns:p14="http://schemas.microsoft.com/office/powerpoint/2010/main" val="2772167506"/>
              </p:ext>
            </p:extLst>
          </p:nvPr>
        </p:nvGraphicFramePr>
        <p:xfrm>
          <a:off x="93518" y="1323663"/>
          <a:ext cx="6545821" cy="416934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976739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dgm id="{8E20B6DB-72C8-471A-B3AD-CEEB43D3187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dgm id="{D75A5487-C7E3-4FE1-971D-D3D3D3BFE492}"/>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graphicEl>
                                              <a:dgm id="{82664C96-DFCB-4910-983B-F0A25834C52C}"/>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graphicEl>
                                              <a:dgm id="{D1B4FAF6-A660-46EC-9959-3E14F539CFFA}"/>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4" grpId="0">
        <p:bldSub>
          <a:bldDgm bld="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88AFC5ED-FF3A-2A8C-EA33-8A2D3AFB7B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880113" cy="6255320"/>
          </a:xfrm>
          <a:prstGeom prst="rect">
            <a:avLst/>
          </a:prstGeom>
        </p:spPr>
      </p:pic>
      <p:sp>
        <p:nvSpPr>
          <p:cNvPr id="5" name="CuadroTexto 4">
            <a:extLst>
              <a:ext uri="{FF2B5EF4-FFF2-40B4-BE49-F238E27FC236}">
                <a16:creationId xmlns:a16="http://schemas.microsoft.com/office/drawing/2014/main" id="{CC340734-8A6C-0E82-C1CE-ACFFB5AB9E20}"/>
              </a:ext>
            </a:extLst>
          </p:cNvPr>
          <p:cNvSpPr txBox="1"/>
          <p:nvPr/>
        </p:nvSpPr>
        <p:spPr>
          <a:xfrm>
            <a:off x="4900372" y="64071"/>
            <a:ext cx="7291627" cy="1077218"/>
          </a:xfrm>
          <a:prstGeom prst="rect">
            <a:avLst/>
          </a:prstGeom>
          <a:noFill/>
        </p:spPr>
        <p:txBody>
          <a:bodyPr wrap="square">
            <a:spAutoFit/>
          </a:bodyPr>
          <a:lstStyle/>
          <a:p>
            <a:pPr lvl="0" algn="r">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Describa el poder conquistador del rey de este nuevo imperio</a:t>
            </a:r>
            <a:endParaRPr lang="es-MX" sz="3200" b="1" dirty="0">
              <a:ln w="0"/>
              <a:latin typeface="Noto Sans ExtBd" panose="020B0902040504020204"/>
              <a:ea typeface="Noto Sans ExtBd" panose="020B0902040504020204" pitchFamily="34"/>
              <a:cs typeface="Noto Sans ExtBd" panose="020B0902040504020204" pitchFamily="34"/>
            </a:endParaRPr>
          </a:p>
        </p:txBody>
      </p:sp>
      <p:grpSp>
        <p:nvGrpSpPr>
          <p:cNvPr id="13" name="Grupo 12">
            <a:extLst>
              <a:ext uri="{FF2B5EF4-FFF2-40B4-BE49-F238E27FC236}">
                <a16:creationId xmlns:a16="http://schemas.microsoft.com/office/drawing/2014/main" id="{634AF310-3462-69D6-75EC-1091390C0430}"/>
              </a:ext>
            </a:extLst>
          </p:cNvPr>
          <p:cNvGrpSpPr/>
          <p:nvPr/>
        </p:nvGrpSpPr>
        <p:grpSpPr>
          <a:xfrm>
            <a:off x="-20260" y="5755657"/>
            <a:ext cx="12212260" cy="1118994"/>
            <a:chOff x="-20260" y="5755657"/>
            <a:chExt cx="12212260" cy="1118994"/>
          </a:xfrm>
        </p:grpSpPr>
        <p:sp>
          <p:nvSpPr>
            <p:cNvPr id="14" name="CuadroTexto 13">
              <a:extLst>
                <a:ext uri="{FF2B5EF4-FFF2-40B4-BE49-F238E27FC236}">
                  <a16:creationId xmlns:a16="http://schemas.microsoft.com/office/drawing/2014/main" id="{DFB52B49-D73B-448A-2CB2-2965A58CD47B}"/>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5" name="Título 1">
              <a:extLst>
                <a:ext uri="{FF2B5EF4-FFF2-40B4-BE49-F238E27FC236}">
                  <a16:creationId xmlns:a16="http://schemas.microsoft.com/office/drawing/2014/main" id="{DFBF7428-104C-B4B2-10CC-D4EC4F6EC61F}"/>
                </a:ext>
              </a:extLst>
            </p:cNvPr>
            <p:cNvSpPr txBox="1">
              <a:spLocks/>
            </p:cNvSpPr>
            <p:nvPr/>
          </p:nvSpPr>
          <p:spPr>
            <a:xfrm>
              <a:off x="3108793" y="6068135"/>
              <a:ext cx="5370189"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macho cabrío ‘engrandecido’</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6" name="Imagen 15">
              <a:extLst>
                <a:ext uri="{FF2B5EF4-FFF2-40B4-BE49-F238E27FC236}">
                  <a16:creationId xmlns:a16="http://schemas.microsoft.com/office/drawing/2014/main" id="{2BC79857-87A2-5D00-9223-5F255801B5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7" name="Flecha: pentágono 16">
              <a:extLst>
                <a:ext uri="{FF2B5EF4-FFF2-40B4-BE49-F238E27FC236}">
                  <a16:creationId xmlns:a16="http://schemas.microsoft.com/office/drawing/2014/main" id="{0D4002F5-7524-2E76-DC66-724713A7E229}"/>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8" name="Subtítulo 2">
              <a:extLst>
                <a:ext uri="{FF2B5EF4-FFF2-40B4-BE49-F238E27FC236}">
                  <a16:creationId xmlns:a16="http://schemas.microsoft.com/office/drawing/2014/main" id="{F9242B28-4DB5-2A31-2A7F-FAB21C0A4F01}"/>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Lunes</a:t>
              </a:r>
            </a:p>
          </p:txBody>
        </p:sp>
      </p:grpSp>
      <p:graphicFrame>
        <p:nvGraphicFramePr>
          <p:cNvPr id="9" name="Diagrama 8">
            <a:extLst>
              <a:ext uri="{FF2B5EF4-FFF2-40B4-BE49-F238E27FC236}">
                <a16:creationId xmlns:a16="http://schemas.microsoft.com/office/drawing/2014/main" id="{BA422EF4-8508-E871-B04E-142C8E57641B}"/>
              </a:ext>
            </a:extLst>
          </p:cNvPr>
          <p:cNvGraphicFramePr/>
          <p:nvPr>
            <p:extLst>
              <p:ext uri="{D42A27DB-BD31-4B8C-83A1-F6EECF244321}">
                <p14:modId xmlns:p14="http://schemas.microsoft.com/office/powerpoint/2010/main" val="4167760036"/>
              </p:ext>
            </p:extLst>
          </p:nvPr>
        </p:nvGraphicFramePr>
        <p:xfrm>
          <a:off x="5219656" y="1453767"/>
          <a:ext cx="6678415" cy="402932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0" name="CuadroTexto 9">
            <a:extLst>
              <a:ext uri="{FF2B5EF4-FFF2-40B4-BE49-F238E27FC236}">
                <a16:creationId xmlns:a16="http://schemas.microsoft.com/office/drawing/2014/main" id="{703AF7EC-B504-EF25-CE99-7C047DB316DE}"/>
              </a:ext>
            </a:extLst>
          </p:cNvPr>
          <p:cNvSpPr txBox="1"/>
          <p:nvPr/>
        </p:nvSpPr>
        <p:spPr>
          <a:xfrm>
            <a:off x="161510" y="64071"/>
            <a:ext cx="4557091" cy="923330"/>
          </a:xfrm>
          <a:prstGeom prst="rect">
            <a:avLst/>
          </a:prstGeom>
          <a:noFill/>
        </p:spPr>
        <p:txBody>
          <a:bodyPr wrap="square">
            <a:spAutoFit/>
          </a:bodyPr>
          <a:lstStyle/>
          <a:p>
            <a:r>
              <a:rPr lang="es-ES" dirty="0">
                <a:solidFill>
                  <a:schemeClr val="bg1"/>
                </a:solidFill>
                <a:effectLst>
                  <a:outerShdw blurRad="38100" dist="38100" dir="2700000" algn="tl">
                    <a:srgbClr val="000000">
                      <a:alpha val="43137"/>
                    </a:srgbClr>
                  </a:outerShdw>
                </a:effectLst>
                <a:latin typeface="Bw Modelica" panose="00000600000000000000" pitchFamily="50" charset="0"/>
              </a:rPr>
              <a:t>“La fuerza de las naciones, como la de los individuos, se mide por la fidelidad con que cumplen el propósito de Dios.”</a:t>
            </a:r>
            <a:endParaRPr lang="es-EC" dirty="0">
              <a:solidFill>
                <a:schemeClr val="bg1"/>
              </a:solidFill>
              <a:effectLst>
                <a:outerShdw blurRad="38100" dist="38100" dir="2700000" algn="tl">
                  <a:srgbClr val="000000">
                    <a:alpha val="43137"/>
                  </a:srgbClr>
                </a:outerShdw>
              </a:effectLst>
              <a:latin typeface="Bw Modelica" panose="00000600000000000000" pitchFamily="50" charset="0"/>
            </a:endParaRPr>
          </a:p>
        </p:txBody>
      </p:sp>
      <p:sp>
        <p:nvSpPr>
          <p:cNvPr id="12" name="Elipse 11">
            <a:extLst>
              <a:ext uri="{FF2B5EF4-FFF2-40B4-BE49-F238E27FC236}">
                <a16:creationId xmlns:a16="http://schemas.microsoft.com/office/drawing/2014/main" id="{88562261-3251-CCD6-49D2-5991C6980A5E}"/>
              </a:ext>
            </a:extLst>
          </p:cNvPr>
          <p:cNvSpPr/>
          <p:nvPr/>
        </p:nvSpPr>
        <p:spPr>
          <a:xfrm>
            <a:off x="2750653" y="3819312"/>
            <a:ext cx="1967948" cy="1824899"/>
          </a:xfrm>
          <a:prstGeom prst="ellipse">
            <a:avLst/>
          </a:prstGeom>
          <a:blipFill>
            <a:blip r:embed="rId10"/>
            <a:stretch>
              <a:fillRect/>
            </a:stretch>
          </a:blip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Tree>
    <p:extLst>
      <p:ext uri="{BB962C8B-B14F-4D97-AF65-F5344CB8AC3E}">
        <p14:creationId xmlns:p14="http://schemas.microsoft.com/office/powerpoint/2010/main" val="712826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graphicEl>
                                              <a:dgm id="{DE88F729-003C-480C-B2C6-A764B77E9997}"/>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9" grpId="0">
        <p:bldSub>
          <a:bldDgm bld="one"/>
        </p:bldSub>
      </p:bldGraphic>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n 22">
            <a:extLst>
              <a:ext uri="{FF2B5EF4-FFF2-40B4-BE49-F238E27FC236}">
                <a16:creationId xmlns:a16="http://schemas.microsoft.com/office/drawing/2014/main" id="{27750E1D-49B7-CBE3-2719-2978D7467E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24407" y="0"/>
            <a:ext cx="5867593" cy="3850953"/>
          </a:xfrm>
          <a:prstGeom prst="rect">
            <a:avLst/>
          </a:prstGeom>
        </p:spPr>
      </p:pic>
      <p:sp>
        <p:nvSpPr>
          <p:cNvPr id="2" name="CuadroTexto 1">
            <a:extLst>
              <a:ext uri="{FF2B5EF4-FFF2-40B4-BE49-F238E27FC236}">
                <a16:creationId xmlns:a16="http://schemas.microsoft.com/office/drawing/2014/main" id="{67B2C686-658D-FA1F-D695-7FDA23AA8129}"/>
              </a:ext>
            </a:extLst>
          </p:cNvPr>
          <p:cNvSpPr txBox="1"/>
          <p:nvPr/>
        </p:nvSpPr>
        <p:spPr>
          <a:xfrm>
            <a:off x="6096001" y="3746236"/>
            <a:ext cx="6095999" cy="2062103"/>
          </a:xfrm>
          <a:prstGeom prst="rect">
            <a:avLst/>
          </a:prstGeom>
          <a:noFill/>
        </p:spPr>
        <p:txBody>
          <a:bodyPr wrap="square">
            <a:spAutoFit/>
          </a:bodyPr>
          <a:lstStyle/>
          <a:p>
            <a:pPr lvl="0" algn="r">
              <a:tabLst>
                <a:tab pos="1435100" algn="l"/>
                <a:tab pos="3771900" algn="l"/>
              </a:tabLst>
            </a:pPr>
            <a:r>
              <a:rPr lang="es-ES" sz="3200" dirty="0">
                <a:ln w="0"/>
                <a:latin typeface="Noto Sans ExtBd" panose="020B0902040504020204"/>
              </a:rPr>
              <a:t>¿Qué sucedió al imperio griego cuando se engrandeció en el apogeo de Alejandro Magno? </a:t>
            </a:r>
          </a:p>
        </p:txBody>
      </p:sp>
      <p:pic>
        <p:nvPicPr>
          <p:cNvPr id="3" name="Imagen 2">
            <a:extLst>
              <a:ext uri="{FF2B5EF4-FFF2-40B4-BE49-F238E27FC236}">
                <a16:creationId xmlns:a16="http://schemas.microsoft.com/office/drawing/2014/main" id="{75C72C0F-ABA5-9E38-F256-9A67823C10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pSp>
        <p:nvGrpSpPr>
          <p:cNvPr id="11" name="Grupo 10">
            <a:extLst>
              <a:ext uri="{FF2B5EF4-FFF2-40B4-BE49-F238E27FC236}">
                <a16:creationId xmlns:a16="http://schemas.microsoft.com/office/drawing/2014/main" id="{B3F1027D-96B9-D239-F5AC-EEE2CE125445}"/>
              </a:ext>
            </a:extLst>
          </p:cNvPr>
          <p:cNvGrpSpPr/>
          <p:nvPr/>
        </p:nvGrpSpPr>
        <p:grpSpPr>
          <a:xfrm>
            <a:off x="-20260" y="5755657"/>
            <a:ext cx="12212260" cy="1118994"/>
            <a:chOff x="-20260" y="5755657"/>
            <a:chExt cx="12212260" cy="1118994"/>
          </a:xfrm>
        </p:grpSpPr>
        <p:sp>
          <p:nvSpPr>
            <p:cNvPr id="12" name="CuadroTexto 11">
              <a:extLst>
                <a:ext uri="{FF2B5EF4-FFF2-40B4-BE49-F238E27FC236}">
                  <a16:creationId xmlns:a16="http://schemas.microsoft.com/office/drawing/2014/main" id="{CC266359-9DC2-C5D4-3DF3-671CCBF1E39E}"/>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3" name="Título 1">
              <a:extLst>
                <a:ext uri="{FF2B5EF4-FFF2-40B4-BE49-F238E27FC236}">
                  <a16:creationId xmlns:a16="http://schemas.microsoft.com/office/drawing/2014/main" id="{135AE249-2CD5-C726-ED29-64725FC3DEBF}"/>
                </a:ext>
              </a:extLst>
            </p:cNvPr>
            <p:cNvSpPr txBox="1">
              <a:spLocks/>
            </p:cNvSpPr>
            <p:nvPr/>
          </p:nvSpPr>
          <p:spPr>
            <a:xfrm>
              <a:off x="3108793" y="6068135"/>
              <a:ext cx="5827097"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macho cabrío ‘engrandecido’</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FCF970ED-D97E-DE90-84ED-C938D0DA16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EA06B0AC-64E5-3836-F6F7-42342456EBB0}"/>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26E17319-6E46-A8E0-AD17-C19CAC96CC23}"/>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Lunes</a:t>
              </a:r>
            </a:p>
          </p:txBody>
        </p:sp>
      </p:grpSp>
      <p:graphicFrame>
        <p:nvGraphicFramePr>
          <p:cNvPr id="9" name="Diagrama 8">
            <a:extLst>
              <a:ext uri="{FF2B5EF4-FFF2-40B4-BE49-F238E27FC236}">
                <a16:creationId xmlns:a16="http://schemas.microsoft.com/office/drawing/2014/main" id="{3231F016-A005-35B5-8068-BB47603A6DA5}"/>
              </a:ext>
            </a:extLst>
          </p:cNvPr>
          <p:cNvGraphicFramePr/>
          <p:nvPr>
            <p:extLst>
              <p:ext uri="{D42A27DB-BD31-4B8C-83A1-F6EECF244321}">
                <p14:modId xmlns:p14="http://schemas.microsoft.com/office/powerpoint/2010/main" val="2725154394"/>
              </p:ext>
            </p:extLst>
          </p:nvPr>
        </p:nvGraphicFramePr>
        <p:xfrm>
          <a:off x="93519" y="144542"/>
          <a:ext cx="6230888" cy="552334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25" name="CuadroTexto 24">
            <a:extLst>
              <a:ext uri="{FF2B5EF4-FFF2-40B4-BE49-F238E27FC236}">
                <a16:creationId xmlns:a16="http://schemas.microsoft.com/office/drawing/2014/main" id="{6AE97865-5783-7B86-8673-F01AB29F9DED}"/>
              </a:ext>
            </a:extLst>
          </p:cNvPr>
          <p:cNvSpPr txBox="1"/>
          <p:nvPr/>
        </p:nvSpPr>
        <p:spPr>
          <a:xfrm>
            <a:off x="10499789" y="1432703"/>
            <a:ext cx="1692211" cy="1754326"/>
          </a:xfrm>
          <a:prstGeom prst="rect">
            <a:avLst/>
          </a:prstGeom>
          <a:noFill/>
        </p:spPr>
        <p:txBody>
          <a:bodyPr wrap="square">
            <a:spAutoFit/>
          </a:bodyPr>
          <a:lstStyle/>
          <a:p>
            <a:pPr algn="r"/>
            <a:r>
              <a:rPr lang="es-ES" sz="1200" b="0" i="0" dirty="0">
                <a:solidFill>
                  <a:srgbClr val="000000"/>
                </a:solidFill>
                <a:effectLst/>
                <a:latin typeface="Bw Modelica" panose="00000600000000000000" pitchFamily="50" charset="0"/>
              </a:rPr>
              <a:t>El macho cabrío se engrandeció sobremanera; pero estando en su mayor fuerza, aquel gran cuerno fue quebrado, y en su lugar salieron otros cuatro cuernos…</a:t>
            </a:r>
            <a:endParaRPr lang="es-EC" sz="1200" dirty="0">
              <a:latin typeface="Bw Modelica" panose="00000600000000000000" pitchFamily="50" charset="0"/>
            </a:endParaRPr>
          </a:p>
        </p:txBody>
      </p:sp>
    </p:spTree>
    <p:extLst>
      <p:ext uri="{BB962C8B-B14F-4D97-AF65-F5344CB8AC3E}">
        <p14:creationId xmlns:p14="http://schemas.microsoft.com/office/powerpoint/2010/main" val="1959435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graphicEl>
                                              <a:dgm id="{680B4DF0-7777-449B-8BC5-128CB95E23DF}"/>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graphicEl>
                                              <a:dgm id="{A56FA087-F3E2-4A96-8037-C4ACABD84949}"/>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graphicEl>
                                              <a:dgm id="{EEABFEA6-5D8E-4B4B-B2C9-30FF763E556A}"/>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9" grpId="0">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8540E691-ED91-85C1-A43E-9F872D15680E}"/>
              </a:ext>
            </a:extLst>
          </p:cNvPr>
          <p:cNvPicPr>
            <a:picLocks noChangeAspect="1"/>
          </p:cNvPicPr>
          <p:nvPr/>
        </p:nvPicPr>
        <p:blipFill>
          <a:blip r:embed="rId3"/>
          <a:srcRect r="9427"/>
          <a:stretch>
            <a:fillRect/>
          </a:stretch>
        </p:blipFill>
        <p:spPr>
          <a:xfrm>
            <a:off x="-20260" y="-22421"/>
            <a:ext cx="6222278" cy="4208417"/>
          </a:xfrm>
          <a:prstGeom prst="rect">
            <a:avLst/>
          </a:prstGeom>
        </p:spPr>
      </p:pic>
      <p:sp>
        <p:nvSpPr>
          <p:cNvPr id="5" name="CuadroTexto 4">
            <a:extLst>
              <a:ext uri="{FF2B5EF4-FFF2-40B4-BE49-F238E27FC236}">
                <a16:creationId xmlns:a16="http://schemas.microsoft.com/office/drawing/2014/main" id="{CC340734-8A6C-0E82-C1CE-ACFFB5AB9E20}"/>
              </a:ext>
            </a:extLst>
          </p:cNvPr>
          <p:cNvSpPr txBox="1"/>
          <p:nvPr/>
        </p:nvSpPr>
        <p:spPr>
          <a:xfrm>
            <a:off x="-20260" y="4185997"/>
            <a:ext cx="6641166" cy="1569660"/>
          </a:xfrm>
          <a:prstGeom prst="rect">
            <a:avLst/>
          </a:prstGeom>
          <a:noFill/>
        </p:spPr>
        <p:txBody>
          <a:bodyPr wrap="square">
            <a:spAutoFit/>
          </a:bodyPr>
          <a:lstStyle/>
          <a:p>
            <a:pPr>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¿Qué nuevo poder es descrito tomando el lugar del imperio griego dividido?</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AE632D20-6D3D-9DFE-1F53-4AC4DF65D8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pSp>
        <p:nvGrpSpPr>
          <p:cNvPr id="6" name="Grupo 5">
            <a:extLst>
              <a:ext uri="{FF2B5EF4-FFF2-40B4-BE49-F238E27FC236}">
                <a16:creationId xmlns:a16="http://schemas.microsoft.com/office/drawing/2014/main" id="{27B1FB54-FBF4-F611-9F05-9E9F936B883D}"/>
              </a:ext>
            </a:extLst>
          </p:cNvPr>
          <p:cNvGrpSpPr/>
          <p:nvPr/>
        </p:nvGrpSpPr>
        <p:grpSpPr>
          <a:xfrm>
            <a:off x="-20260" y="5755657"/>
            <a:ext cx="12212260" cy="1118994"/>
            <a:chOff x="-20260" y="5755657"/>
            <a:chExt cx="12212260" cy="1118994"/>
          </a:xfrm>
        </p:grpSpPr>
        <p:sp>
          <p:nvSpPr>
            <p:cNvPr id="7" name="CuadroTexto 6">
              <a:extLst>
                <a:ext uri="{FF2B5EF4-FFF2-40B4-BE49-F238E27FC236}">
                  <a16:creationId xmlns:a16="http://schemas.microsoft.com/office/drawing/2014/main" id="{07DDBDF8-C0B4-1DC2-5775-A0D1EC6927F2}"/>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8" name="Título 1">
              <a:extLst>
                <a:ext uri="{FF2B5EF4-FFF2-40B4-BE49-F238E27FC236}">
                  <a16:creationId xmlns:a16="http://schemas.microsoft.com/office/drawing/2014/main" id="{005C6BA0-19DE-05DF-86BC-5F2AB6C2BEB3}"/>
                </a:ext>
              </a:extLst>
            </p:cNvPr>
            <p:cNvSpPr txBox="1">
              <a:spLocks/>
            </p:cNvSpPr>
            <p:nvPr/>
          </p:nvSpPr>
          <p:spPr>
            <a:xfrm>
              <a:off x="3108794" y="6068135"/>
              <a:ext cx="557338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‘Sobremanera grande’</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9" name="Imagen 8">
              <a:extLst>
                <a:ext uri="{FF2B5EF4-FFF2-40B4-BE49-F238E27FC236}">
                  <a16:creationId xmlns:a16="http://schemas.microsoft.com/office/drawing/2014/main" id="{D90E19B4-EF88-6E86-06C7-A2D4223051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1" name="Flecha: pentágono 10">
              <a:extLst>
                <a:ext uri="{FF2B5EF4-FFF2-40B4-BE49-F238E27FC236}">
                  <a16:creationId xmlns:a16="http://schemas.microsoft.com/office/drawing/2014/main" id="{C047FFA3-C51E-FB79-A2C1-79005119820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2" name="Subtítulo 2">
              <a:extLst>
                <a:ext uri="{FF2B5EF4-FFF2-40B4-BE49-F238E27FC236}">
                  <a16:creationId xmlns:a16="http://schemas.microsoft.com/office/drawing/2014/main" id="{64182747-8FD4-DE15-DC49-9EC2C587F7D0}"/>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Martes</a:t>
              </a:r>
            </a:p>
          </p:txBody>
        </p:sp>
      </p:grpSp>
      <p:graphicFrame>
        <p:nvGraphicFramePr>
          <p:cNvPr id="4" name="Diagrama 3">
            <a:extLst>
              <a:ext uri="{FF2B5EF4-FFF2-40B4-BE49-F238E27FC236}">
                <a16:creationId xmlns:a16="http://schemas.microsoft.com/office/drawing/2014/main" id="{F46B922A-08EF-9EED-BD8E-1479CDFCDB3F}"/>
              </a:ext>
            </a:extLst>
          </p:cNvPr>
          <p:cNvGraphicFramePr/>
          <p:nvPr>
            <p:extLst>
              <p:ext uri="{D42A27DB-BD31-4B8C-83A1-F6EECF244321}">
                <p14:modId xmlns:p14="http://schemas.microsoft.com/office/powerpoint/2010/main" val="2403890388"/>
              </p:ext>
            </p:extLst>
          </p:nvPr>
        </p:nvGraphicFramePr>
        <p:xfrm>
          <a:off x="6453090" y="296311"/>
          <a:ext cx="5608886" cy="505638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726723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dgm id="{680B4DF0-7777-449B-8BC5-128CB95E23DF}"/>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dgm id="{A56FA087-F3E2-4A96-8037-C4ACABD84949}"/>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graphicEl>
                                              <a:dgm id="{EEABFEA6-5D8E-4B4B-B2C9-30FF763E556A}"/>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4" grpId="0">
        <p:bldSub>
          <a:bldDgm bld="on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F7C92A-68AD-CE15-48DC-18B4BC78B184}"/>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A42F284A-2325-01F0-0794-6BE3EA0BDC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10138"/>
            <a:ext cx="6321782" cy="4214521"/>
          </a:xfrm>
          <a:prstGeom prst="rect">
            <a:avLst/>
          </a:prstGeom>
        </p:spPr>
      </p:pic>
      <p:sp>
        <p:nvSpPr>
          <p:cNvPr id="5" name="CuadroTexto 4">
            <a:extLst>
              <a:ext uri="{FF2B5EF4-FFF2-40B4-BE49-F238E27FC236}">
                <a16:creationId xmlns:a16="http://schemas.microsoft.com/office/drawing/2014/main" id="{2FCDCF2F-414F-BC78-C488-A807E06D3702}"/>
              </a:ext>
            </a:extLst>
          </p:cNvPr>
          <p:cNvSpPr txBox="1"/>
          <p:nvPr/>
        </p:nvSpPr>
        <p:spPr>
          <a:xfrm>
            <a:off x="3933" y="0"/>
            <a:ext cx="6506197" cy="1569660"/>
          </a:xfrm>
          <a:prstGeom prst="rect">
            <a:avLst/>
          </a:prstGeom>
          <a:noFill/>
        </p:spPr>
        <p:txBody>
          <a:bodyPr wrap="square">
            <a:spAutoFit/>
          </a:bodyPr>
          <a:lstStyle/>
          <a:p>
            <a:pPr>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Describa las acciones de Roma —tanto pagana como papal— que Daniel vio en visión.</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AA67C61B-F23C-A364-2CB4-40822A9DD5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pSp>
        <p:nvGrpSpPr>
          <p:cNvPr id="6" name="Grupo 5">
            <a:extLst>
              <a:ext uri="{FF2B5EF4-FFF2-40B4-BE49-F238E27FC236}">
                <a16:creationId xmlns:a16="http://schemas.microsoft.com/office/drawing/2014/main" id="{B1C1FD86-480E-CF5A-F7EB-A4927477DEDE}"/>
              </a:ext>
            </a:extLst>
          </p:cNvPr>
          <p:cNvGrpSpPr/>
          <p:nvPr/>
        </p:nvGrpSpPr>
        <p:grpSpPr>
          <a:xfrm>
            <a:off x="-20260" y="5755657"/>
            <a:ext cx="12212260" cy="1118994"/>
            <a:chOff x="-20260" y="5755657"/>
            <a:chExt cx="12212260" cy="1118994"/>
          </a:xfrm>
        </p:grpSpPr>
        <p:sp>
          <p:nvSpPr>
            <p:cNvPr id="7" name="CuadroTexto 6">
              <a:extLst>
                <a:ext uri="{FF2B5EF4-FFF2-40B4-BE49-F238E27FC236}">
                  <a16:creationId xmlns:a16="http://schemas.microsoft.com/office/drawing/2014/main" id="{1BBB07CB-E602-2E6B-0602-CDE8A5A7AF83}"/>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8" name="Título 1">
              <a:extLst>
                <a:ext uri="{FF2B5EF4-FFF2-40B4-BE49-F238E27FC236}">
                  <a16:creationId xmlns:a16="http://schemas.microsoft.com/office/drawing/2014/main" id="{5B4E8887-0994-5DD5-C5DF-788670571CD7}"/>
                </a:ext>
              </a:extLst>
            </p:cNvPr>
            <p:cNvSpPr txBox="1">
              <a:spLocks/>
            </p:cNvSpPr>
            <p:nvPr/>
          </p:nvSpPr>
          <p:spPr>
            <a:xfrm>
              <a:off x="3108794" y="6068135"/>
              <a:ext cx="557338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‘Sobremanera grande’</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9" name="Imagen 8">
              <a:extLst>
                <a:ext uri="{FF2B5EF4-FFF2-40B4-BE49-F238E27FC236}">
                  <a16:creationId xmlns:a16="http://schemas.microsoft.com/office/drawing/2014/main" id="{BFAA40A8-BF7F-BF1E-04A0-32BE44CF52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1" name="Flecha: pentágono 10">
              <a:extLst>
                <a:ext uri="{FF2B5EF4-FFF2-40B4-BE49-F238E27FC236}">
                  <a16:creationId xmlns:a16="http://schemas.microsoft.com/office/drawing/2014/main" id="{704BAB93-AFA8-01DC-836E-EA7F9A2D02A2}"/>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2" name="Subtítulo 2">
              <a:extLst>
                <a:ext uri="{FF2B5EF4-FFF2-40B4-BE49-F238E27FC236}">
                  <a16:creationId xmlns:a16="http://schemas.microsoft.com/office/drawing/2014/main" id="{CE71C787-F819-F6AF-61F0-6C4597E40B7F}"/>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Martes</a:t>
              </a:r>
            </a:p>
          </p:txBody>
        </p:sp>
      </p:grpSp>
      <p:graphicFrame>
        <p:nvGraphicFramePr>
          <p:cNvPr id="19" name="Diagrama 18">
            <a:extLst>
              <a:ext uri="{FF2B5EF4-FFF2-40B4-BE49-F238E27FC236}">
                <a16:creationId xmlns:a16="http://schemas.microsoft.com/office/drawing/2014/main" id="{55761992-BBC5-9F6D-2FDE-EF9C36D7700F}"/>
              </a:ext>
            </a:extLst>
          </p:cNvPr>
          <p:cNvGraphicFramePr/>
          <p:nvPr>
            <p:extLst>
              <p:ext uri="{D42A27DB-BD31-4B8C-83A1-F6EECF244321}">
                <p14:modId xmlns:p14="http://schemas.microsoft.com/office/powerpoint/2010/main" val="2944896931"/>
              </p:ext>
            </p:extLst>
          </p:nvPr>
        </p:nvGraphicFramePr>
        <p:xfrm>
          <a:off x="6523630" y="244048"/>
          <a:ext cx="5466522" cy="534484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675038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graphicEl>
                                              <a:dgm id="{B8B01A48-5158-4B01-95A5-B542329FAA44}"/>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graphicEl>
                                              <a:dgm id="{382CD36A-3E34-4B81-8C4A-E26306AF1725}"/>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graphicEl>
                                              <a:dgm id="{A0E1A7E0-C695-4256-9F22-C68D3E88E48D}"/>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19" grpId="0">
        <p:bldSub>
          <a:bldDgm bld="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E5F06A-D17B-F3CB-AA44-38A9597CE3C3}"/>
            </a:ext>
          </a:extLst>
        </p:cNvPr>
        <p:cNvGrpSpPr/>
        <p:nvPr/>
      </p:nvGrpSpPr>
      <p:grpSpPr>
        <a:xfrm>
          <a:off x="0" y="0"/>
          <a:ext cx="0" cy="0"/>
          <a:chOff x="0" y="0"/>
          <a:chExt cx="0" cy="0"/>
        </a:xfrm>
      </p:grpSpPr>
      <p:pic>
        <p:nvPicPr>
          <p:cNvPr id="14" name="Imagen 13">
            <a:extLst>
              <a:ext uri="{FF2B5EF4-FFF2-40B4-BE49-F238E27FC236}">
                <a16:creationId xmlns:a16="http://schemas.microsoft.com/office/drawing/2014/main" id="{C69427C9-85C9-5AF8-E254-E3F010264C57}"/>
              </a:ext>
            </a:extLst>
          </p:cNvPr>
          <p:cNvPicPr>
            <a:picLocks noChangeAspect="1"/>
          </p:cNvPicPr>
          <p:nvPr/>
        </p:nvPicPr>
        <p:blipFill>
          <a:blip r:embed="rId3"/>
          <a:stretch>
            <a:fillRect/>
          </a:stretch>
        </p:blipFill>
        <p:spPr>
          <a:xfrm>
            <a:off x="5913783" y="806924"/>
            <a:ext cx="6278217" cy="5024364"/>
          </a:xfrm>
          <a:prstGeom prst="rect">
            <a:avLst/>
          </a:prstGeom>
        </p:spPr>
      </p:pic>
      <p:sp>
        <p:nvSpPr>
          <p:cNvPr id="5" name="CuadroTexto 4">
            <a:extLst>
              <a:ext uri="{FF2B5EF4-FFF2-40B4-BE49-F238E27FC236}">
                <a16:creationId xmlns:a16="http://schemas.microsoft.com/office/drawing/2014/main" id="{9D44BF05-1B5A-BFC7-DAEA-E6F0F61D4CF9}"/>
              </a:ext>
            </a:extLst>
          </p:cNvPr>
          <p:cNvSpPr txBox="1"/>
          <p:nvPr/>
        </p:nvSpPr>
        <p:spPr>
          <a:xfrm>
            <a:off x="93518" y="42470"/>
            <a:ext cx="12098482" cy="1077218"/>
          </a:xfrm>
          <a:prstGeom prst="rect">
            <a:avLst/>
          </a:prstGeom>
          <a:noFill/>
        </p:spPr>
        <p:txBody>
          <a:bodyPr wrap="square">
            <a:spAutoFit/>
          </a:bodyPr>
          <a:lstStyle/>
          <a:p>
            <a:pPr>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A pesar de sus astutos métodos, ¿cómo llegaría este poder a su fin?</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9A6219C5-7917-BDE9-2E00-CEAEC7741F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pSp>
        <p:nvGrpSpPr>
          <p:cNvPr id="6" name="Grupo 5">
            <a:extLst>
              <a:ext uri="{FF2B5EF4-FFF2-40B4-BE49-F238E27FC236}">
                <a16:creationId xmlns:a16="http://schemas.microsoft.com/office/drawing/2014/main" id="{950E934C-D216-8916-64BF-D7144BA30CB5}"/>
              </a:ext>
            </a:extLst>
          </p:cNvPr>
          <p:cNvGrpSpPr/>
          <p:nvPr/>
        </p:nvGrpSpPr>
        <p:grpSpPr>
          <a:xfrm>
            <a:off x="-20260" y="5755657"/>
            <a:ext cx="12212260" cy="1118994"/>
            <a:chOff x="-20260" y="5755657"/>
            <a:chExt cx="12212260" cy="1118994"/>
          </a:xfrm>
        </p:grpSpPr>
        <p:sp>
          <p:nvSpPr>
            <p:cNvPr id="7" name="CuadroTexto 6">
              <a:extLst>
                <a:ext uri="{FF2B5EF4-FFF2-40B4-BE49-F238E27FC236}">
                  <a16:creationId xmlns:a16="http://schemas.microsoft.com/office/drawing/2014/main" id="{70A970CB-E0EE-5E77-987A-D2A8008ABE88}"/>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8" name="Título 1">
              <a:extLst>
                <a:ext uri="{FF2B5EF4-FFF2-40B4-BE49-F238E27FC236}">
                  <a16:creationId xmlns:a16="http://schemas.microsoft.com/office/drawing/2014/main" id="{B40BCF7F-4FB6-DC3D-8C5C-0E110DF3D051}"/>
                </a:ext>
              </a:extLst>
            </p:cNvPr>
            <p:cNvSpPr txBox="1">
              <a:spLocks/>
            </p:cNvSpPr>
            <p:nvPr/>
          </p:nvSpPr>
          <p:spPr>
            <a:xfrm>
              <a:off x="3108794" y="6068135"/>
              <a:ext cx="557338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‘Sobremanera grande’</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9" name="Imagen 8">
              <a:extLst>
                <a:ext uri="{FF2B5EF4-FFF2-40B4-BE49-F238E27FC236}">
                  <a16:creationId xmlns:a16="http://schemas.microsoft.com/office/drawing/2014/main" id="{1D57D069-BA10-C6E6-B4A3-AEE13F958E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1" name="Flecha: pentágono 10">
              <a:extLst>
                <a:ext uri="{FF2B5EF4-FFF2-40B4-BE49-F238E27FC236}">
                  <a16:creationId xmlns:a16="http://schemas.microsoft.com/office/drawing/2014/main" id="{33BB2358-BBFB-F8C9-D612-9A321EF7EBFB}"/>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2" name="Subtítulo 2">
              <a:extLst>
                <a:ext uri="{FF2B5EF4-FFF2-40B4-BE49-F238E27FC236}">
                  <a16:creationId xmlns:a16="http://schemas.microsoft.com/office/drawing/2014/main" id="{E9DAEE24-8920-13E4-1416-00A57FD0EA82}"/>
                </a:ext>
              </a:extLst>
            </p:cNvPr>
            <p:cNvSpPr txBox="1">
              <a:spLocks/>
            </p:cNvSpPr>
            <p:nvPr/>
          </p:nvSpPr>
          <p:spPr>
            <a:xfrm>
              <a:off x="93518" y="6087307"/>
              <a:ext cx="2421081"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Martes</a:t>
              </a:r>
            </a:p>
          </p:txBody>
        </p:sp>
      </p:grpSp>
      <p:graphicFrame>
        <p:nvGraphicFramePr>
          <p:cNvPr id="15" name="Diagrama 14">
            <a:extLst>
              <a:ext uri="{FF2B5EF4-FFF2-40B4-BE49-F238E27FC236}">
                <a16:creationId xmlns:a16="http://schemas.microsoft.com/office/drawing/2014/main" id="{82A5C5DF-B3B3-B42D-3C9E-DFDAB39D7BB3}"/>
              </a:ext>
            </a:extLst>
          </p:cNvPr>
          <p:cNvGraphicFramePr/>
          <p:nvPr>
            <p:extLst>
              <p:ext uri="{D42A27DB-BD31-4B8C-83A1-F6EECF244321}">
                <p14:modId xmlns:p14="http://schemas.microsoft.com/office/powerpoint/2010/main" val="1296503093"/>
              </p:ext>
            </p:extLst>
          </p:nvPr>
        </p:nvGraphicFramePr>
        <p:xfrm>
          <a:off x="420121" y="1205345"/>
          <a:ext cx="5021274" cy="417867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369863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graphicEl>
                                              <a:dgm id="{9D041828-6AD9-46A5-9720-92B6CDC6F09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15" grpId="0">
        <p:bldSub>
          <a:bldDgm bld="one"/>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6914401-AA84-C714-F81F-44B06983A23F}"/>
              </a:ext>
            </a:extLst>
          </p:cNvPr>
          <p:cNvPicPr>
            <a:picLocks noChangeAspect="1"/>
          </p:cNvPicPr>
          <p:nvPr/>
        </p:nvPicPr>
        <p:blipFill>
          <a:blip r:embed="rId3"/>
          <a:srcRect b="34638"/>
          <a:stretch>
            <a:fillRect/>
          </a:stretch>
        </p:blipFill>
        <p:spPr>
          <a:xfrm>
            <a:off x="-20260" y="2854"/>
            <a:ext cx="6689417" cy="3712293"/>
          </a:xfrm>
          <a:prstGeom prst="rect">
            <a:avLst/>
          </a:prstGeom>
        </p:spPr>
      </p:pic>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10" name="CuadroTexto 9">
            <a:extLst>
              <a:ext uri="{FF2B5EF4-FFF2-40B4-BE49-F238E27FC236}">
                <a16:creationId xmlns:a16="http://schemas.microsoft.com/office/drawing/2014/main" id="{B4EF2989-0A9A-281E-0523-3F43A5039A60}"/>
              </a:ext>
            </a:extLst>
          </p:cNvPr>
          <p:cNvSpPr txBox="1"/>
          <p:nvPr/>
        </p:nvSpPr>
        <p:spPr>
          <a:xfrm>
            <a:off x="-20259" y="3658304"/>
            <a:ext cx="6807032" cy="2062103"/>
          </a:xfrm>
          <a:prstGeom prst="rect">
            <a:avLst/>
          </a:prstGeom>
          <a:noFill/>
        </p:spPr>
        <p:txBody>
          <a:bodyPr wrap="square">
            <a:spAutoFit/>
          </a:bodyPr>
          <a:lstStyle/>
          <a:p>
            <a:pPr>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¿Qué conversación escuchó Daniel acerca del tiempo abarcado por la visión, y qué sucedería al final del periodo?</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pSp>
        <p:nvGrpSpPr>
          <p:cNvPr id="2" name="Grupo 1">
            <a:extLst>
              <a:ext uri="{FF2B5EF4-FFF2-40B4-BE49-F238E27FC236}">
                <a16:creationId xmlns:a16="http://schemas.microsoft.com/office/drawing/2014/main" id="{D843FE2C-E3BE-C134-DD4A-C410C7FF31C4}"/>
              </a:ext>
            </a:extLst>
          </p:cNvPr>
          <p:cNvGrpSpPr/>
          <p:nvPr/>
        </p:nvGrpSpPr>
        <p:grpSpPr>
          <a:xfrm>
            <a:off x="-20260" y="5755657"/>
            <a:ext cx="12212260" cy="1118994"/>
            <a:chOff x="-20260" y="5755657"/>
            <a:chExt cx="12212260" cy="1118994"/>
          </a:xfrm>
        </p:grpSpPr>
        <p:sp>
          <p:nvSpPr>
            <p:cNvPr id="5" name="CuadroTexto 4">
              <a:extLst>
                <a:ext uri="{FF2B5EF4-FFF2-40B4-BE49-F238E27FC236}">
                  <a16:creationId xmlns:a16="http://schemas.microsoft.com/office/drawing/2014/main" id="{8446C362-5C7E-5753-8BAC-6AE6B39A7F6E}"/>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6" name="Título 1">
              <a:extLst>
                <a:ext uri="{FF2B5EF4-FFF2-40B4-BE49-F238E27FC236}">
                  <a16:creationId xmlns:a16="http://schemas.microsoft.com/office/drawing/2014/main" id="{C945902F-8E2A-E1ED-C879-F5DFA92771A0}"/>
                </a:ext>
              </a:extLst>
            </p:cNvPr>
            <p:cNvSpPr txBox="1">
              <a:spLocks/>
            </p:cNvSpPr>
            <p:nvPr/>
          </p:nvSpPr>
          <p:spPr>
            <a:xfrm>
              <a:off x="3108794" y="6068135"/>
              <a:ext cx="5663192"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Los 2.300 días</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7" name="Imagen 6">
              <a:extLst>
                <a:ext uri="{FF2B5EF4-FFF2-40B4-BE49-F238E27FC236}">
                  <a16:creationId xmlns:a16="http://schemas.microsoft.com/office/drawing/2014/main" id="{887822E2-D496-09A8-0ADF-B890386D5E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4" name="Flecha: pentágono 13">
              <a:extLst>
                <a:ext uri="{FF2B5EF4-FFF2-40B4-BE49-F238E27FC236}">
                  <a16:creationId xmlns:a16="http://schemas.microsoft.com/office/drawing/2014/main" id="{36A1AD79-E437-99BF-1A7B-F15C5E972B8C}"/>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5" name="Subtítulo 2">
              <a:extLst>
                <a:ext uri="{FF2B5EF4-FFF2-40B4-BE49-F238E27FC236}">
                  <a16:creationId xmlns:a16="http://schemas.microsoft.com/office/drawing/2014/main" id="{DE6369E5-90F7-6312-024F-5E59EEE2F6DA}"/>
                </a:ext>
              </a:extLst>
            </p:cNvPr>
            <p:cNvSpPr txBox="1">
              <a:spLocks/>
            </p:cNvSpPr>
            <p:nvPr/>
          </p:nvSpPr>
          <p:spPr>
            <a:xfrm>
              <a:off x="93519" y="6087307"/>
              <a:ext cx="2231130"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Miércoles</a:t>
              </a:r>
            </a:p>
          </p:txBody>
        </p:sp>
      </p:grpSp>
      <p:sp>
        <p:nvSpPr>
          <p:cNvPr id="9" name="Bocadillo: rectángulo 8">
            <a:extLst>
              <a:ext uri="{FF2B5EF4-FFF2-40B4-BE49-F238E27FC236}">
                <a16:creationId xmlns:a16="http://schemas.microsoft.com/office/drawing/2014/main" id="{E6F09194-9D63-D7C4-1823-43DFB847A837}"/>
              </a:ext>
            </a:extLst>
          </p:cNvPr>
          <p:cNvSpPr/>
          <p:nvPr/>
        </p:nvSpPr>
        <p:spPr>
          <a:xfrm>
            <a:off x="2502812" y="2957373"/>
            <a:ext cx="2902418" cy="724037"/>
          </a:xfrm>
          <a:prstGeom prst="wedgeRectCallout">
            <a:avLst>
              <a:gd name="adj1" fmla="val -34240"/>
              <a:gd name="adj2" fmla="val -11600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Bw Modelica" panose="00000600000000000000" pitchFamily="50" charset="0"/>
              </a:rPr>
              <a:t>1. </a:t>
            </a:r>
            <a:r>
              <a:rPr lang="es-ES" sz="1200" dirty="0">
                <a:solidFill>
                  <a:schemeClr val="tx1"/>
                </a:solidFill>
                <a:latin typeface="Bw Modelica" panose="00000600000000000000" pitchFamily="50" charset="0"/>
              </a:rPr>
              <a:t>¿Hasta cuándo durará la visión del continuo sacrificio, y la prevaricación asoladora entregando el santuario y el ejército para ser pisoteados?</a:t>
            </a:r>
            <a:endParaRPr lang="es-EC" sz="1200" dirty="0">
              <a:solidFill>
                <a:schemeClr val="tx1"/>
              </a:solidFill>
              <a:latin typeface="Bw Modelica" panose="00000600000000000000" pitchFamily="50" charset="0"/>
            </a:endParaRPr>
          </a:p>
        </p:txBody>
      </p:sp>
      <p:sp>
        <p:nvSpPr>
          <p:cNvPr id="11" name="Bocadillo: rectángulo 10">
            <a:extLst>
              <a:ext uri="{FF2B5EF4-FFF2-40B4-BE49-F238E27FC236}">
                <a16:creationId xmlns:a16="http://schemas.microsoft.com/office/drawing/2014/main" id="{F7F90982-EF95-22FA-82CA-BF5AE91F2E66}"/>
              </a:ext>
            </a:extLst>
          </p:cNvPr>
          <p:cNvSpPr/>
          <p:nvPr/>
        </p:nvSpPr>
        <p:spPr>
          <a:xfrm>
            <a:off x="132776" y="2684370"/>
            <a:ext cx="2217001" cy="681665"/>
          </a:xfrm>
          <a:prstGeom prst="wedgeRectCallout">
            <a:avLst>
              <a:gd name="adj1" fmla="val -168"/>
              <a:gd name="adj2" fmla="val -137874"/>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Bw Modelica" panose="00000600000000000000" pitchFamily="50" charset="0"/>
              </a:rPr>
              <a:t>2. </a:t>
            </a:r>
            <a:r>
              <a:rPr lang="es-ES" sz="1200" dirty="0">
                <a:solidFill>
                  <a:schemeClr val="tx1"/>
                </a:solidFill>
                <a:latin typeface="Bw Modelica" panose="00000600000000000000" pitchFamily="50" charset="0"/>
              </a:rPr>
              <a:t>Hasta dos mil trescientas tardes y mañanas; luego el santuario será purificado.</a:t>
            </a:r>
            <a:endParaRPr lang="es-EC" sz="1200" dirty="0">
              <a:solidFill>
                <a:schemeClr val="tx1"/>
              </a:solidFill>
              <a:latin typeface="Bw Modelica" panose="00000600000000000000" pitchFamily="50" charset="0"/>
            </a:endParaRPr>
          </a:p>
        </p:txBody>
      </p:sp>
      <p:graphicFrame>
        <p:nvGraphicFramePr>
          <p:cNvPr id="12" name="Diagrama 11">
            <a:extLst>
              <a:ext uri="{FF2B5EF4-FFF2-40B4-BE49-F238E27FC236}">
                <a16:creationId xmlns:a16="http://schemas.microsoft.com/office/drawing/2014/main" id="{737AA238-B845-B014-2D47-C2A7C68033DC}"/>
              </a:ext>
            </a:extLst>
          </p:cNvPr>
          <p:cNvGraphicFramePr/>
          <p:nvPr>
            <p:extLst>
              <p:ext uri="{D42A27DB-BD31-4B8C-83A1-F6EECF244321}">
                <p14:modId xmlns:p14="http://schemas.microsoft.com/office/powerpoint/2010/main" val="2699420064"/>
              </p:ext>
            </p:extLst>
          </p:nvPr>
        </p:nvGraphicFramePr>
        <p:xfrm>
          <a:off x="6939808" y="166765"/>
          <a:ext cx="5075879" cy="542212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344701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graphicEl>
                                              <a:dgm id="{EB05ED16-170E-4ABA-A9FC-1E534D3C8009}"/>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graphicEl>
                                              <a:dgm id="{64406F9E-8032-48B2-A5A9-66A0B019D8A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animBg="1"/>
      <p:bldP spid="11" grpId="0" animBg="1"/>
      <p:bldGraphic spid="12" grpId="0">
        <p:bldSub>
          <a:bldDgm bld="on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93517" y="4210123"/>
            <a:ext cx="11968459" cy="1569660"/>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¿Qué evento </a:t>
            </a:r>
            <a:r>
              <a:rPr lang="es-ES" sz="3200" dirty="0" err="1">
                <a:latin typeface="Noto Sans ExtBd" panose="020B0902040504020204" pitchFamily="34"/>
                <a:ea typeface="Noto Sans ExtBd" panose="020B0902040504020204" pitchFamily="34"/>
                <a:cs typeface="Noto Sans ExtBd" panose="020B0902040504020204" pitchFamily="34"/>
              </a:rPr>
              <a:t>antitípico</a:t>
            </a:r>
            <a:r>
              <a:rPr lang="es-ES" sz="3200" dirty="0">
                <a:latin typeface="Noto Sans ExtBd" panose="020B0902040504020204" pitchFamily="34"/>
                <a:ea typeface="Noto Sans ExtBd" panose="020B0902040504020204" pitchFamily="34"/>
                <a:cs typeface="Noto Sans ExtBd" panose="020B0902040504020204" pitchFamily="34"/>
              </a:rPr>
              <a:t> fue prefigurado por la purificación del santuario, tal como se ilustraba en la ley ceremonial y se predijo en la visión de Daniel?</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pSp>
        <p:nvGrpSpPr>
          <p:cNvPr id="2" name="Grupo 1">
            <a:extLst>
              <a:ext uri="{FF2B5EF4-FFF2-40B4-BE49-F238E27FC236}">
                <a16:creationId xmlns:a16="http://schemas.microsoft.com/office/drawing/2014/main" id="{D6C6CDDC-1707-014C-847D-2AE7F9369606}"/>
              </a:ext>
            </a:extLst>
          </p:cNvPr>
          <p:cNvGrpSpPr/>
          <p:nvPr/>
        </p:nvGrpSpPr>
        <p:grpSpPr>
          <a:xfrm>
            <a:off x="-20260" y="5755657"/>
            <a:ext cx="12212260" cy="1118994"/>
            <a:chOff x="-20260" y="5755657"/>
            <a:chExt cx="12212260" cy="1118994"/>
          </a:xfrm>
        </p:grpSpPr>
        <p:sp>
          <p:nvSpPr>
            <p:cNvPr id="3" name="CuadroTexto 2">
              <a:extLst>
                <a:ext uri="{FF2B5EF4-FFF2-40B4-BE49-F238E27FC236}">
                  <a16:creationId xmlns:a16="http://schemas.microsoft.com/office/drawing/2014/main" id="{DD3CA4D8-1119-B350-EC25-1654740E3F00}"/>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7" name="Título 1">
              <a:extLst>
                <a:ext uri="{FF2B5EF4-FFF2-40B4-BE49-F238E27FC236}">
                  <a16:creationId xmlns:a16="http://schemas.microsoft.com/office/drawing/2014/main" id="{5F2C083C-B452-0DA9-0533-090C35872FAD}"/>
                </a:ext>
              </a:extLst>
            </p:cNvPr>
            <p:cNvSpPr txBox="1">
              <a:spLocks/>
            </p:cNvSpPr>
            <p:nvPr/>
          </p:nvSpPr>
          <p:spPr>
            <a:xfrm>
              <a:off x="3108794" y="6068135"/>
              <a:ext cx="5993642"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Los 2.300 días</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1D2B6AE4-1B56-FA4E-51A5-A096680702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67866D3F-AA96-DDFA-B644-2C800B6E24C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C7EE107B-717C-0A25-3CEE-C45CBBE7D1BC}"/>
                </a:ext>
              </a:extLst>
            </p:cNvPr>
            <p:cNvSpPr txBox="1">
              <a:spLocks/>
            </p:cNvSpPr>
            <p:nvPr/>
          </p:nvSpPr>
          <p:spPr>
            <a:xfrm>
              <a:off x="93518" y="6087307"/>
              <a:ext cx="2234045"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Miércoles</a:t>
              </a:r>
            </a:p>
          </p:txBody>
        </p:sp>
      </p:grpSp>
      <p:graphicFrame>
        <p:nvGraphicFramePr>
          <p:cNvPr id="11" name="Diagrama 10">
            <a:extLst>
              <a:ext uri="{FF2B5EF4-FFF2-40B4-BE49-F238E27FC236}">
                <a16:creationId xmlns:a16="http://schemas.microsoft.com/office/drawing/2014/main" id="{B67E9627-7717-41AB-5E23-265D3F709BA1}"/>
              </a:ext>
            </a:extLst>
          </p:cNvPr>
          <p:cNvGraphicFramePr/>
          <p:nvPr>
            <p:extLst>
              <p:ext uri="{D42A27DB-BD31-4B8C-83A1-F6EECF244321}">
                <p14:modId xmlns:p14="http://schemas.microsoft.com/office/powerpoint/2010/main" val="736250531"/>
              </p:ext>
            </p:extLst>
          </p:nvPr>
        </p:nvGraphicFramePr>
        <p:xfrm>
          <a:off x="104389" y="101049"/>
          <a:ext cx="6163075" cy="410907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7" name="Imagen 16">
            <a:extLst>
              <a:ext uri="{FF2B5EF4-FFF2-40B4-BE49-F238E27FC236}">
                <a16:creationId xmlns:a16="http://schemas.microsoft.com/office/drawing/2014/main" id="{763C9967-131A-E49E-E4C6-C559860D0ADF}"/>
              </a:ext>
            </a:extLst>
          </p:cNvPr>
          <p:cNvPicPr>
            <a:picLocks noChangeAspect="1"/>
          </p:cNvPicPr>
          <p:nvPr/>
        </p:nvPicPr>
        <p:blipFill>
          <a:blip r:embed="rId9"/>
          <a:stretch>
            <a:fillRect/>
          </a:stretch>
        </p:blipFill>
        <p:spPr>
          <a:xfrm>
            <a:off x="6440558" y="0"/>
            <a:ext cx="5762314" cy="4142202"/>
          </a:xfrm>
          <a:prstGeom prst="rect">
            <a:avLst/>
          </a:prstGeom>
        </p:spPr>
      </p:pic>
    </p:spTree>
    <p:extLst>
      <p:ext uri="{BB962C8B-B14F-4D97-AF65-F5344CB8AC3E}">
        <p14:creationId xmlns:p14="http://schemas.microsoft.com/office/powerpoint/2010/main" val="1627819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graphicEl>
                                              <a:dgm id="{DE88F729-003C-480C-B2C6-A764B77E999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11" grpId="0">
        <p:bldSub>
          <a:bldDgm bld="one"/>
        </p:bldSub>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6D9E99DA-09D2-2C00-7EF7-F9A9583488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259" y="0"/>
            <a:ext cx="4614092" cy="5883979"/>
          </a:xfrm>
          <a:prstGeom prst="rect">
            <a:avLst/>
          </a:prstGeom>
        </p:spPr>
      </p:pic>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4593832" y="76704"/>
            <a:ext cx="7598168" cy="1077218"/>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¿Qué dijo el ángel respecto a la profecía de los 2,300 días?</a:t>
            </a:r>
            <a:endParaRPr lang="es-MX" sz="3200" dirty="0">
              <a:latin typeface="Noto Sans ExtBd" panose="020B0902040504020204" pitchFamily="34"/>
              <a:ea typeface="Noto Sans ExtBd" panose="020B0902040504020204" pitchFamily="34"/>
              <a:cs typeface="Noto Sans ExtBd" panose="020B0902040504020204" pitchFamily="34"/>
            </a:endParaRPr>
          </a:p>
        </p:txBody>
      </p:sp>
      <p:grpSp>
        <p:nvGrpSpPr>
          <p:cNvPr id="2" name="Grupo 1">
            <a:extLst>
              <a:ext uri="{FF2B5EF4-FFF2-40B4-BE49-F238E27FC236}">
                <a16:creationId xmlns:a16="http://schemas.microsoft.com/office/drawing/2014/main" id="{D6C6CDDC-1707-014C-847D-2AE7F9369606}"/>
              </a:ext>
            </a:extLst>
          </p:cNvPr>
          <p:cNvGrpSpPr/>
          <p:nvPr/>
        </p:nvGrpSpPr>
        <p:grpSpPr>
          <a:xfrm>
            <a:off x="-20260" y="5755657"/>
            <a:ext cx="12212260" cy="1118994"/>
            <a:chOff x="-20260" y="5755657"/>
            <a:chExt cx="12212260" cy="1118994"/>
          </a:xfrm>
        </p:grpSpPr>
        <p:sp>
          <p:nvSpPr>
            <p:cNvPr id="3" name="CuadroTexto 2">
              <a:extLst>
                <a:ext uri="{FF2B5EF4-FFF2-40B4-BE49-F238E27FC236}">
                  <a16:creationId xmlns:a16="http://schemas.microsoft.com/office/drawing/2014/main" id="{DD3CA4D8-1119-B350-EC25-1654740E3F00}"/>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7" name="Título 1">
              <a:extLst>
                <a:ext uri="{FF2B5EF4-FFF2-40B4-BE49-F238E27FC236}">
                  <a16:creationId xmlns:a16="http://schemas.microsoft.com/office/drawing/2014/main" id="{5F2C083C-B452-0DA9-0533-090C35872FAD}"/>
                </a:ext>
              </a:extLst>
            </p:cNvPr>
            <p:cNvSpPr txBox="1">
              <a:spLocks/>
            </p:cNvSpPr>
            <p:nvPr/>
          </p:nvSpPr>
          <p:spPr>
            <a:xfrm>
              <a:off x="3108793" y="6068135"/>
              <a:ext cx="6070393"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Los 2.300 días</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1D2B6AE4-1B56-FA4E-51A5-A096680702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67866D3F-AA96-DDFA-B644-2C800B6E24C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C7EE107B-717C-0A25-3CEE-C45CBBE7D1BC}"/>
                </a:ext>
              </a:extLst>
            </p:cNvPr>
            <p:cNvSpPr txBox="1">
              <a:spLocks/>
            </p:cNvSpPr>
            <p:nvPr/>
          </p:nvSpPr>
          <p:spPr>
            <a:xfrm>
              <a:off x="93519" y="6087307"/>
              <a:ext cx="2296390" cy="508045"/>
            </a:xfrm>
            <a:prstGeom prst="rect">
              <a:avLst/>
            </a:prstGeom>
          </p:spPr>
          <p:txBody>
            <a:bodyPr vert="horz" lIns="91440" tIns="45720" rIns="91440" bIns="45720" rtlCol="0">
              <a:noAutofit/>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Miércoles</a:t>
              </a:r>
            </a:p>
          </p:txBody>
        </p:sp>
      </p:grpSp>
      <p:graphicFrame>
        <p:nvGraphicFramePr>
          <p:cNvPr id="5" name="Diagrama 4">
            <a:extLst>
              <a:ext uri="{FF2B5EF4-FFF2-40B4-BE49-F238E27FC236}">
                <a16:creationId xmlns:a16="http://schemas.microsoft.com/office/drawing/2014/main" id="{8455E001-9FFB-8CE4-D4FB-7CEF55D0609B}"/>
              </a:ext>
            </a:extLst>
          </p:cNvPr>
          <p:cNvGraphicFramePr/>
          <p:nvPr>
            <p:extLst>
              <p:ext uri="{D42A27DB-BD31-4B8C-83A1-F6EECF244321}">
                <p14:modId xmlns:p14="http://schemas.microsoft.com/office/powerpoint/2010/main" val="3996859032"/>
              </p:ext>
            </p:extLst>
          </p:nvPr>
        </p:nvGraphicFramePr>
        <p:xfrm>
          <a:off x="4671391" y="1414750"/>
          <a:ext cx="7390585" cy="404459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9" name="Bocadillo: rectángulo 8">
            <a:extLst>
              <a:ext uri="{FF2B5EF4-FFF2-40B4-BE49-F238E27FC236}">
                <a16:creationId xmlns:a16="http://schemas.microsoft.com/office/drawing/2014/main" id="{989DEE30-3B55-A04A-C350-DBFF26A6636A}"/>
              </a:ext>
            </a:extLst>
          </p:cNvPr>
          <p:cNvSpPr/>
          <p:nvPr/>
        </p:nvSpPr>
        <p:spPr>
          <a:xfrm>
            <a:off x="2930758" y="76704"/>
            <a:ext cx="1512033" cy="1705386"/>
          </a:xfrm>
          <a:prstGeom prst="wedgeRectCallout">
            <a:avLst>
              <a:gd name="adj1" fmla="val -87763"/>
              <a:gd name="adj2" fmla="val -296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200" dirty="0">
                <a:solidFill>
                  <a:schemeClr val="tx1"/>
                </a:solidFill>
                <a:latin typeface="Bw Modelica" panose="00000600000000000000" pitchFamily="50" charset="0"/>
              </a:rPr>
              <a:t>La visión de las tardes y mañanas que se ha referido es verdadera; y tú guarda la visión, porque es para muchos días.</a:t>
            </a:r>
            <a:endParaRPr lang="es-EC" sz="1200" dirty="0">
              <a:solidFill>
                <a:schemeClr val="tx1"/>
              </a:solidFill>
              <a:latin typeface="Bw Modelica" panose="00000600000000000000" pitchFamily="50" charset="0"/>
            </a:endParaRPr>
          </a:p>
        </p:txBody>
      </p:sp>
    </p:spTree>
    <p:extLst>
      <p:ext uri="{BB962C8B-B14F-4D97-AF65-F5344CB8AC3E}">
        <p14:creationId xmlns:p14="http://schemas.microsoft.com/office/powerpoint/2010/main" val="3236635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dgm id="{600725F7-C10E-4F55-ADE7-5FD1A7625C49}"/>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graphicEl>
                                              <a:dgm id="{6BC8B5A8-B0AD-44EF-966C-82EEF7D2AFDB}"/>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graphicEl>
                                              <a:dgm id="{C16FA311-1A6B-41BD-8920-954F5966D096}"/>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dgm id="{CB7F3DD4-B914-485B-8D73-F737E38B94BB}"/>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graphicEl>
                                              <a:dgm id="{05920144-7703-48CD-9EF6-A3C34B616019}"/>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5" grpId="0">
        <p:bldSub>
          <a:bldDgm bld="one"/>
        </p:bldSub>
      </p:bldGraphic>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258F8C35-1434-B785-1776-07920D23FB88}"/>
              </a:ext>
            </a:extLst>
          </p:cNvPr>
          <p:cNvPicPr>
            <a:picLocks noChangeAspect="1"/>
          </p:cNvPicPr>
          <p:nvPr/>
        </p:nvPicPr>
        <p:blipFill>
          <a:blip r:embed="rId3"/>
          <a:stretch>
            <a:fillRect/>
          </a:stretch>
        </p:blipFill>
        <p:spPr>
          <a:xfrm>
            <a:off x="4904540" y="0"/>
            <a:ext cx="7287459" cy="5832046"/>
          </a:xfrm>
          <a:prstGeom prst="rect">
            <a:avLst/>
          </a:prstGeom>
        </p:spPr>
      </p:pic>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4904539" y="0"/>
            <a:ext cx="2900817" cy="3046988"/>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¿Qué fue comisionado el ángel Gabriel a hacer por Daniel?</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pSp>
        <p:nvGrpSpPr>
          <p:cNvPr id="2" name="Grupo 1">
            <a:extLst>
              <a:ext uri="{FF2B5EF4-FFF2-40B4-BE49-F238E27FC236}">
                <a16:creationId xmlns:a16="http://schemas.microsoft.com/office/drawing/2014/main" id="{D6C6CDDC-1707-014C-847D-2AE7F9369606}"/>
              </a:ext>
            </a:extLst>
          </p:cNvPr>
          <p:cNvGrpSpPr/>
          <p:nvPr/>
        </p:nvGrpSpPr>
        <p:grpSpPr>
          <a:xfrm>
            <a:off x="-20260" y="5755657"/>
            <a:ext cx="12212260" cy="1118994"/>
            <a:chOff x="-20260" y="5755657"/>
            <a:chExt cx="12212260" cy="1118994"/>
          </a:xfrm>
        </p:grpSpPr>
        <p:sp>
          <p:nvSpPr>
            <p:cNvPr id="3" name="CuadroTexto 2">
              <a:extLst>
                <a:ext uri="{FF2B5EF4-FFF2-40B4-BE49-F238E27FC236}">
                  <a16:creationId xmlns:a16="http://schemas.microsoft.com/office/drawing/2014/main" id="{DD3CA4D8-1119-B350-EC25-1654740E3F00}"/>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7" name="Título 1">
              <a:extLst>
                <a:ext uri="{FF2B5EF4-FFF2-40B4-BE49-F238E27FC236}">
                  <a16:creationId xmlns:a16="http://schemas.microsoft.com/office/drawing/2014/main" id="{5F2C083C-B452-0DA9-0533-090C35872FAD}"/>
                </a:ext>
              </a:extLst>
            </p:cNvPr>
            <p:cNvSpPr txBox="1">
              <a:spLocks/>
            </p:cNvSpPr>
            <p:nvPr/>
          </p:nvSpPr>
          <p:spPr>
            <a:xfrm>
              <a:off x="3108794" y="6068135"/>
              <a:ext cx="615340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Una visión parcialmente entendida </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1D2B6AE4-1B56-FA4E-51A5-A096680702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67866D3F-AA96-DDFA-B644-2C800B6E24C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C7EE107B-717C-0A25-3CEE-C45CBBE7D1BC}"/>
                </a:ext>
              </a:extLst>
            </p:cNvPr>
            <p:cNvSpPr txBox="1">
              <a:spLocks/>
            </p:cNvSpPr>
            <p:nvPr/>
          </p:nvSpPr>
          <p:spPr>
            <a:xfrm>
              <a:off x="93518" y="6087307"/>
              <a:ext cx="2358737"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Jueves</a:t>
              </a:r>
            </a:p>
          </p:txBody>
        </p:sp>
      </p:grpSp>
      <p:graphicFrame>
        <p:nvGraphicFramePr>
          <p:cNvPr id="8" name="Diagrama 7">
            <a:extLst>
              <a:ext uri="{FF2B5EF4-FFF2-40B4-BE49-F238E27FC236}">
                <a16:creationId xmlns:a16="http://schemas.microsoft.com/office/drawing/2014/main" id="{F5441E09-6B66-9D0D-841F-442F44B48A17}"/>
              </a:ext>
            </a:extLst>
          </p:cNvPr>
          <p:cNvGraphicFramePr/>
          <p:nvPr>
            <p:extLst>
              <p:ext uri="{D42A27DB-BD31-4B8C-83A1-F6EECF244321}">
                <p14:modId xmlns:p14="http://schemas.microsoft.com/office/powerpoint/2010/main" val="3703174610"/>
              </p:ext>
            </p:extLst>
          </p:nvPr>
        </p:nvGraphicFramePr>
        <p:xfrm>
          <a:off x="270612" y="185812"/>
          <a:ext cx="4363285" cy="538403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530273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graphicEl>
                                              <a:dgm id="{EBB866DD-D083-4ED5-84F5-2F33000EBA59}"/>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graphicEl>
                                              <a:dgm id="{DE88F729-003C-480C-B2C6-A764B77E999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8" grpId="0">
        <p:bldSub>
          <a:bldDgm bld="one"/>
        </p:bldSub>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60567D06-77C1-AC3A-7FA7-1FB04C9440B2}"/>
              </a:ext>
            </a:extLst>
          </p:cNvPr>
          <p:cNvPicPr>
            <a:picLocks noChangeAspect="1"/>
          </p:cNvPicPr>
          <p:nvPr/>
        </p:nvPicPr>
        <p:blipFill>
          <a:blip r:embed="rId3"/>
          <a:stretch>
            <a:fillRect/>
          </a:stretch>
        </p:blipFill>
        <p:spPr>
          <a:xfrm>
            <a:off x="6848061" y="0"/>
            <a:ext cx="5361059" cy="4290376"/>
          </a:xfrm>
          <a:prstGeom prst="rect">
            <a:avLst/>
          </a:prstGeom>
        </p:spPr>
      </p:pic>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66006" y="4229180"/>
            <a:ext cx="12125994" cy="1569660"/>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A pesar de recibir explicación de muchos detalles, ¿cuál fue la reacción de Daniel al oír la profecía de los 2,300 días?</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pSp>
        <p:nvGrpSpPr>
          <p:cNvPr id="2" name="Grupo 1">
            <a:extLst>
              <a:ext uri="{FF2B5EF4-FFF2-40B4-BE49-F238E27FC236}">
                <a16:creationId xmlns:a16="http://schemas.microsoft.com/office/drawing/2014/main" id="{D6C6CDDC-1707-014C-847D-2AE7F9369606}"/>
              </a:ext>
            </a:extLst>
          </p:cNvPr>
          <p:cNvGrpSpPr/>
          <p:nvPr/>
        </p:nvGrpSpPr>
        <p:grpSpPr>
          <a:xfrm>
            <a:off x="-20260" y="5755657"/>
            <a:ext cx="12212260" cy="1118994"/>
            <a:chOff x="-20260" y="5755657"/>
            <a:chExt cx="12212260" cy="1118994"/>
          </a:xfrm>
        </p:grpSpPr>
        <p:sp>
          <p:nvSpPr>
            <p:cNvPr id="3" name="CuadroTexto 2">
              <a:extLst>
                <a:ext uri="{FF2B5EF4-FFF2-40B4-BE49-F238E27FC236}">
                  <a16:creationId xmlns:a16="http://schemas.microsoft.com/office/drawing/2014/main" id="{DD3CA4D8-1119-B350-EC25-1654740E3F00}"/>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7" name="Título 1">
              <a:extLst>
                <a:ext uri="{FF2B5EF4-FFF2-40B4-BE49-F238E27FC236}">
                  <a16:creationId xmlns:a16="http://schemas.microsoft.com/office/drawing/2014/main" id="{5F2C083C-B452-0DA9-0533-090C35872FAD}"/>
                </a:ext>
              </a:extLst>
            </p:cNvPr>
            <p:cNvSpPr txBox="1">
              <a:spLocks/>
            </p:cNvSpPr>
            <p:nvPr/>
          </p:nvSpPr>
          <p:spPr>
            <a:xfrm>
              <a:off x="3108794" y="6068135"/>
              <a:ext cx="615340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Una visión parcialmente entendida </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1D2B6AE4-1B56-FA4E-51A5-A096680702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67866D3F-AA96-DDFA-B644-2C800B6E24C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C7EE107B-717C-0A25-3CEE-C45CBBE7D1BC}"/>
                </a:ext>
              </a:extLst>
            </p:cNvPr>
            <p:cNvSpPr txBox="1">
              <a:spLocks/>
            </p:cNvSpPr>
            <p:nvPr/>
          </p:nvSpPr>
          <p:spPr>
            <a:xfrm>
              <a:off x="93519" y="6087307"/>
              <a:ext cx="2389908"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Jueves</a:t>
              </a:r>
            </a:p>
          </p:txBody>
        </p:sp>
      </p:grpSp>
      <p:graphicFrame>
        <p:nvGraphicFramePr>
          <p:cNvPr id="10" name="Diagrama 9">
            <a:extLst>
              <a:ext uri="{FF2B5EF4-FFF2-40B4-BE49-F238E27FC236}">
                <a16:creationId xmlns:a16="http://schemas.microsoft.com/office/drawing/2014/main" id="{6841FC8B-D270-C4D1-96A6-A6DAFE0D24E7}"/>
              </a:ext>
            </a:extLst>
          </p:cNvPr>
          <p:cNvGraphicFramePr/>
          <p:nvPr>
            <p:extLst>
              <p:ext uri="{D42A27DB-BD31-4B8C-83A1-F6EECF244321}">
                <p14:modId xmlns:p14="http://schemas.microsoft.com/office/powerpoint/2010/main" val="1037290094"/>
              </p:ext>
            </p:extLst>
          </p:nvPr>
        </p:nvGraphicFramePr>
        <p:xfrm>
          <a:off x="93519" y="4297"/>
          <a:ext cx="7109104" cy="425279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1" name="CuadroTexto 10">
            <a:extLst>
              <a:ext uri="{FF2B5EF4-FFF2-40B4-BE49-F238E27FC236}">
                <a16:creationId xmlns:a16="http://schemas.microsoft.com/office/drawing/2014/main" id="{51F1A8C4-7D80-C847-FB9F-764B8B756C3C}"/>
              </a:ext>
            </a:extLst>
          </p:cNvPr>
          <p:cNvSpPr txBox="1"/>
          <p:nvPr/>
        </p:nvSpPr>
        <p:spPr>
          <a:xfrm>
            <a:off x="6848060" y="3558418"/>
            <a:ext cx="5361059" cy="738664"/>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r>
              <a:rPr lang="es-ES" sz="1400" dirty="0">
                <a:latin typeface="Bw Modelica" panose="00000600000000000000" pitchFamily="50" charset="0"/>
              </a:rPr>
              <a:t>Debemos tener paciencia cuando algo no se comprende, debemos seguir adelante con fe, confiando en que Dios dará entendimiento en el momento adecuado.</a:t>
            </a:r>
            <a:endParaRPr lang="es-EC" sz="1400" dirty="0">
              <a:latin typeface="Bw Modelica" panose="00000600000000000000" pitchFamily="50" charset="0"/>
            </a:endParaRPr>
          </a:p>
        </p:txBody>
      </p:sp>
    </p:spTree>
    <p:extLst>
      <p:ext uri="{BB962C8B-B14F-4D97-AF65-F5344CB8AC3E}">
        <p14:creationId xmlns:p14="http://schemas.microsoft.com/office/powerpoint/2010/main" val="1082117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graphicEl>
                                              <a:dgm id="{9142F382-AA36-4775-9D98-29EB32F5D32C}"/>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graphicEl>
                                              <a:dgm id="{5BEB2F3E-5414-45C4-BB95-47CFFED77BFE}"/>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graphicEl>
                                              <a:dgm id="{B69CEAF2-3B3E-4B26-BEDB-7F2009603968}"/>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10" grpId="0">
        <p:bldSub>
          <a:bldDgm bld="one"/>
        </p:bldSub>
      </p:bldGraphic>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ángulo: esquinas superiores redondeadas 25"/>
          <p:cNvSpPr/>
          <p:nvPr/>
        </p:nvSpPr>
        <p:spPr>
          <a:xfrm>
            <a:off x="9798624" y="381783"/>
            <a:ext cx="2335706" cy="5345450"/>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 La visión parcialmente entendida muestra que aun cuando el pueblo de Dios no comprende plenamente las profecías, Él envía luz progresiva mediante sus mensajeros para fortalecer la fe y preparar para el juicio final.</a:t>
            </a:r>
            <a:endParaRPr lang="es-EC" sz="2000" dirty="0">
              <a:solidFill>
                <a:schemeClr val="tx1"/>
              </a:solidFill>
              <a:latin typeface="Eras Demi ITC" panose="020B0805030504020804" pitchFamily="34" charset="0"/>
            </a:endParaRPr>
          </a:p>
        </p:txBody>
      </p:sp>
      <p:sp>
        <p:nvSpPr>
          <p:cNvPr id="22" name="Rectángulo: esquinas superiores redondeadas 21"/>
          <p:cNvSpPr/>
          <p:nvPr/>
        </p:nvSpPr>
        <p:spPr>
          <a:xfrm>
            <a:off x="37410" y="381783"/>
            <a:ext cx="2167213"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La visión del carnero y macho cabrío de Daniel 8 nos recuerda que los imperios humanos se engrandecen y caen, pero solo el reino eterno de Dios permanece firme.</a:t>
            </a:r>
          </a:p>
        </p:txBody>
      </p:sp>
      <p:pic>
        <p:nvPicPr>
          <p:cNvPr id="8" name="Imagen 7">
            <a:extLst>
              <a:ext uri="{FF2B5EF4-FFF2-40B4-BE49-F238E27FC236}">
                <a16:creationId xmlns:a16="http://schemas.microsoft.com/office/drawing/2014/main" id="{C163A991-6D6E-408B-A9AE-030EB9CC6C4D}"/>
              </a:ext>
            </a:extLst>
          </p:cNvPr>
          <p:cNvPicPr>
            <a:picLocks noChangeAspect="1"/>
          </p:cNvPicPr>
          <p:nvPr/>
        </p:nvPicPr>
        <p:blipFill rotWithShape="1">
          <a:blip r:embed="rId3"/>
          <a:srcRect l="-8239" t="24530" r="8151" b="15233"/>
          <a:stretch/>
        </p:blipFill>
        <p:spPr>
          <a:xfrm>
            <a:off x="57672" y="-485"/>
            <a:ext cx="396628" cy="609600"/>
          </a:xfrm>
          <a:prstGeom prst="rect">
            <a:avLst/>
          </a:prstGeom>
        </p:spPr>
      </p:pic>
      <p:pic>
        <p:nvPicPr>
          <p:cNvPr id="11" name="Imagen 10">
            <a:extLst>
              <a:ext uri="{FF2B5EF4-FFF2-40B4-BE49-F238E27FC236}">
                <a16:creationId xmlns:a16="http://schemas.microsoft.com/office/drawing/2014/main" id="{CEB28050-36EC-44F3-A4D1-0E627033228F}"/>
              </a:ext>
            </a:extLst>
          </p:cNvPr>
          <p:cNvPicPr>
            <a:picLocks noChangeAspect="1"/>
          </p:cNvPicPr>
          <p:nvPr/>
        </p:nvPicPr>
        <p:blipFill rotWithShape="1">
          <a:blip r:embed="rId4"/>
          <a:srcRect t="22283" r="3992" b="11085"/>
          <a:stretch/>
        </p:blipFill>
        <p:spPr>
          <a:xfrm>
            <a:off x="9632584" y="-37104"/>
            <a:ext cx="550196" cy="674323"/>
          </a:xfrm>
          <a:prstGeom prst="rect">
            <a:avLst/>
          </a:prstGeom>
        </p:spPr>
      </p:pic>
      <p:sp>
        <p:nvSpPr>
          <p:cNvPr id="20" name="Rectángulo: esquinas superiores redondeadas 19">
            <a:extLst>
              <a:ext uri="{FF2B5EF4-FFF2-40B4-BE49-F238E27FC236}">
                <a16:creationId xmlns:a16="http://schemas.microsoft.com/office/drawing/2014/main" id="{A6EE38D9-0B38-43AB-A969-BB8536421FBA}"/>
              </a:ext>
            </a:extLst>
          </p:cNvPr>
          <p:cNvSpPr/>
          <p:nvPr/>
        </p:nvSpPr>
        <p:spPr>
          <a:xfrm>
            <a:off x="2252746" y="381783"/>
            <a:ext cx="2355528"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 El macho cabrío simboliza a Grecia, cuyo poder engrandecido bajo Alejandro Magno muestra que la verdadera fuerza de las naciones no está en su gloria humana, sino en la fidelidad al propósito de Dios.</a:t>
            </a:r>
          </a:p>
        </p:txBody>
      </p:sp>
      <p:pic>
        <p:nvPicPr>
          <p:cNvPr id="7" name="Imagen 6">
            <a:extLst>
              <a:ext uri="{FF2B5EF4-FFF2-40B4-BE49-F238E27FC236}">
                <a16:creationId xmlns:a16="http://schemas.microsoft.com/office/drawing/2014/main" id="{7C4017FD-D3A6-44A1-95DF-EEBF18D05CDA}"/>
              </a:ext>
            </a:extLst>
          </p:cNvPr>
          <p:cNvPicPr>
            <a:picLocks noChangeAspect="1"/>
          </p:cNvPicPr>
          <p:nvPr/>
        </p:nvPicPr>
        <p:blipFill rotWithShape="1">
          <a:blip r:embed="rId5"/>
          <a:srcRect t="28617" r="29360" b="12577"/>
          <a:stretch/>
        </p:blipFill>
        <p:spPr>
          <a:xfrm>
            <a:off x="2393376" y="6224"/>
            <a:ext cx="521095" cy="598715"/>
          </a:xfrm>
          <a:prstGeom prst="rect">
            <a:avLst/>
          </a:prstGeom>
        </p:spPr>
      </p:pic>
      <p:sp>
        <p:nvSpPr>
          <p:cNvPr id="24" name="Rectángulo: esquinas superiores redondeadas 23"/>
          <p:cNvSpPr/>
          <p:nvPr/>
        </p:nvSpPr>
        <p:spPr>
          <a:xfrm>
            <a:off x="4656396" y="381783"/>
            <a:ext cx="2517913" cy="534463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El poder sobre manera grande de Roma, tanto pagana como papal, muestra que, aunque los hombres intenten suprimir la verdad, Dios preserva fieles testigos y finalmente pondrá fin a todo poder humano contrario a su ley.</a:t>
            </a:r>
          </a:p>
        </p:txBody>
      </p:sp>
      <p:pic>
        <p:nvPicPr>
          <p:cNvPr id="9" name="Imagen 8">
            <a:extLst>
              <a:ext uri="{FF2B5EF4-FFF2-40B4-BE49-F238E27FC236}">
                <a16:creationId xmlns:a16="http://schemas.microsoft.com/office/drawing/2014/main" id="{20CCDE86-9C52-431D-857B-13A37D22E98F}"/>
              </a:ext>
            </a:extLst>
          </p:cNvPr>
          <p:cNvPicPr>
            <a:picLocks noChangeAspect="1"/>
          </p:cNvPicPr>
          <p:nvPr/>
        </p:nvPicPr>
        <p:blipFill rotWithShape="1">
          <a:blip r:embed="rId6"/>
          <a:srcRect t="26439" r="396" b="13325"/>
          <a:stretch/>
        </p:blipFill>
        <p:spPr>
          <a:xfrm>
            <a:off x="4799276" y="-486"/>
            <a:ext cx="570800" cy="609601"/>
          </a:xfrm>
          <a:prstGeom prst="rect">
            <a:avLst/>
          </a:prstGeom>
        </p:spPr>
      </p:pic>
      <p:sp>
        <p:nvSpPr>
          <p:cNvPr id="25" name="Rectángulo: esquinas superiores redondeadas 24"/>
          <p:cNvSpPr/>
          <p:nvPr/>
        </p:nvSpPr>
        <p:spPr>
          <a:xfrm>
            <a:off x="7222432" y="381783"/>
            <a:ext cx="2576192" cy="534544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La profecía de los 2,300 días revela que ya ha comenzado la obra final de Cristo en el santuario celestial: el juicio investigador, mediante el cual se revisan los registros, se vindica la justicia de Dios y se prepara a un pueblo para la redención eterna.</a:t>
            </a:r>
            <a:endParaRPr lang="es-MX" sz="2000" dirty="0">
              <a:solidFill>
                <a:schemeClr val="tx1"/>
              </a:solidFill>
              <a:latin typeface="Eras Demi ITC" panose="020B0805030504020804" pitchFamily="34" charset="0"/>
            </a:endParaRPr>
          </a:p>
        </p:txBody>
      </p:sp>
      <p:pic>
        <p:nvPicPr>
          <p:cNvPr id="10" name="Imagen 9">
            <a:extLst>
              <a:ext uri="{FF2B5EF4-FFF2-40B4-BE49-F238E27FC236}">
                <a16:creationId xmlns:a16="http://schemas.microsoft.com/office/drawing/2014/main" id="{2E452A1F-0CC6-4530-B84E-18AA030ECD8D}"/>
              </a:ext>
            </a:extLst>
          </p:cNvPr>
          <p:cNvPicPr>
            <a:picLocks noChangeAspect="1"/>
          </p:cNvPicPr>
          <p:nvPr/>
        </p:nvPicPr>
        <p:blipFill rotWithShape="1">
          <a:blip r:embed="rId7"/>
          <a:srcRect t="24349" r="396" b="15415"/>
          <a:stretch/>
        </p:blipFill>
        <p:spPr>
          <a:xfrm>
            <a:off x="7215930" y="-486"/>
            <a:ext cx="570800" cy="609601"/>
          </a:xfrm>
          <a:prstGeom prst="rect">
            <a:avLst/>
          </a:prstGeom>
        </p:spPr>
      </p:pic>
      <p:pic>
        <p:nvPicPr>
          <p:cNvPr id="4" name="Imagen 3">
            <a:extLst>
              <a:ext uri="{FF2B5EF4-FFF2-40B4-BE49-F238E27FC236}">
                <a16:creationId xmlns:a16="http://schemas.microsoft.com/office/drawing/2014/main" id="{020E69A3-309C-764C-0104-3B9CE23F7E7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pSp>
        <p:nvGrpSpPr>
          <p:cNvPr id="3" name="Grupo 2">
            <a:extLst>
              <a:ext uri="{FF2B5EF4-FFF2-40B4-BE49-F238E27FC236}">
                <a16:creationId xmlns:a16="http://schemas.microsoft.com/office/drawing/2014/main" id="{70AC2652-3E00-C4B9-DF1D-D3485B944227}"/>
              </a:ext>
            </a:extLst>
          </p:cNvPr>
          <p:cNvGrpSpPr/>
          <p:nvPr/>
        </p:nvGrpSpPr>
        <p:grpSpPr>
          <a:xfrm>
            <a:off x="-20260" y="5755657"/>
            <a:ext cx="12212260" cy="1118994"/>
            <a:chOff x="-20260" y="5755657"/>
            <a:chExt cx="12212260" cy="1118994"/>
          </a:xfrm>
        </p:grpSpPr>
        <p:sp>
          <p:nvSpPr>
            <p:cNvPr id="5" name="CuadroTexto 4">
              <a:extLst>
                <a:ext uri="{FF2B5EF4-FFF2-40B4-BE49-F238E27FC236}">
                  <a16:creationId xmlns:a16="http://schemas.microsoft.com/office/drawing/2014/main" id="{860E05CE-B009-8902-92D1-F3C2974CC137}"/>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6" name="Título 1">
              <a:extLst>
                <a:ext uri="{FF2B5EF4-FFF2-40B4-BE49-F238E27FC236}">
                  <a16:creationId xmlns:a16="http://schemas.microsoft.com/office/drawing/2014/main" id="{017C7A12-1F96-D5FF-28B1-AD8FC94C7B25}"/>
                </a:ext>
              </a:extLst>
            </p:cNvPr>
            <p:cNvSpPr txBox="1">
              <a:spLocks/>
            </p:cNvSpPr>
            <p:nvPr/>
          </p:nvSpPr>
          <p:spPr>
            <a:xfrm>
              <a:off x="3108794" y="6068135"/>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Afirmo lo que aprendí</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2" name="Imagen 11">
              <a:extLst>
                <a:ext uri="{FF2B5EF4-FFF2-40B4-BE49-F238E27FC236}">
                  <a16:creationId xmlns:a16="http://schemas.microsoft.com/office/drawing/2014/main" id="{3A9311EC-F775-544D-F64C-005804155B6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3" name="Flecha: pentágono 12">
              <a:extLst>
                <a:ext uri="{FF2B5EF4-FFF2-40B4-BE49-F238E27FC236}">
                  <a16:creationId xmlns:a16="http://schemas.microsoft.com/office/drawing/2014/main" id="{84B18080-35AC-21EC-1FB0-9464184B7853}"/>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4" name="Subtítulo 2">
              <a:extLst>
                <a:ext uri="{FF2B5EF4-FFF2-40B4-BE49-F238E27FC236}">
                  <a16:creationId xmlns:a16="http://schemas.microsoft.com/office/drawing/2014/main" id="{DDB19AA7-577C-57F6-8FE2-5561610BB7BD}"/>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Resumen</a:t>
              </a:r>
            </a:p>
          </p:txBody>
        </p:sp>
      </p:grpSp>
    </p:spTree>
    <p:extLst>
      <p:ext uri="{BB962C8B-B14F-4D97-AF65-F5344CB8AC3E}">
        <p14:creationId xmlns:p14="http://schemas.microsoft.com/office/powerpoint/2010/main" val="562930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2" grpId="0" animBg="1"/>
      <p:bldP spid="20" grpId="0" animBg="1"/>
      <p:bldP spid="24" grpId="0" animBg="1"/>
      <p:bldP spid="2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ulgar arriba - Iconos gratis de manos y gestos">
            <a:extLst>
              <a:ext uri="{FF2B5EF4-FFF2-40B4-BE49-F238E27FC236}">
                <a16:creationId xmlns:a16="http://schemas.microsoft.com/office/drawing/2014/main" id="{39F72389-2AF6-25BC-CE19-11A7CF1AB9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573148" y="824209"/>
            <a:ext cx="4876800" cy="4876800"/>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CE8F2FC9-9613-E81F-00FE-D44F1E4D9F28}"/>
              </a:ext>
            </a:extLst>
          </p:cNvPr>
          <p:cNvSpPr txBox="1"/>
          <p:nvPr/>
        </p:nvSpPr>
        <p:spPr>
          <a:xfrm>
            <a:off x="192148" y="1364160"/>
            <a:ext cx="2769594" cy="1569660"/>
          </a:xfrm>
          <a:prstGeom prst="rect">
            <a:avLst/>
          </a:prstGeom>
          <a:noFill/>
        </p:spPr>
        <p:txBody>
          <a:bodyPr wrap="square" rtlCol="0">
            <a:spAutoFit/>
          </a:bodyPr>
          <a:lstStyle/>
          <a:p>
            <a:r>
              <a:rPr lang="es-EC" sz="3200" dirty="0">
                <a:solidFill>
                  <a:schemeClr val="accent1"/>
                </a:solidFill>
                <a:latin typeface="Avenir Next LT Pro Light" panose="020B0304020202020204" pitchFamily="34" charset="0"/>
                <a:cs typeface="Segoe UI Semibold" panose="020B0702040204020203" pitchFamily="34" charset="0"/>
              </a:rPr>
              <a:t>al tomar buenas    decisiones</a:t>
            </a:r>
          </a:p>
        </p:txBody>
      </p:sp>
      <p:sp>
        <p:nvSpPr>
          <p:cNvPr id="10" name="CuadroTexto 9">
            <a:extLst>
              <a:ext uri="{FF2B5EF4-FFF2-40B4-BE49-F238E27FC236}">
                <a16:creationId xmlns:a16="http://schemas.microsoft.com/office/drawing/2014/main" id="{8366348D-97DF-E479-4D72-E975E48F2549}"/>
              </a:ext>
            </a:extLst>
          </p:cNvPr>
          <p:cNvSpPr txBox="1"/>
          <p:nvPr/>
        </p:nvSpPr>
        <p:spPr>
          <a:xfrm>
            <a:off x="203696" y="92458"/>
            <a:ext cx="4131631" cy="1323439"/>
          </a:xfrm>
          <a:prstGeom prst="rect">
            <a:avLst/>
          </a:prstGeom>
          <a:noFill/>
        </p:spPr>
        <p:txBody>
          <a:bodyPr wrap="square">
            <a:spAutoFit/>
          </a:bodyPr>
          <a:lstStyle/>
          <a:p>
            <a:r>
              <a:rPr lang="es-EC" sz="8000" dirty="0">
                <a:solidFill>
                  <a:schemeClr val="accent1"/>
                </a:solidFill>
                <a:latin typeface="ADLaM Display" panose="02010000000000000000" pitchFamily="2" charset="0"/>
                <a:ea typeface="ADLaM Display" panose="02010000000000000000" pitchFamily="2" charset="0"/>
                <a:cs typeface="ADLaM Display" panose="02010000000000000000" pitchFamily="2" charset="0"/>
              </a:rPr>
              <a:t>Avanzo</a:t>
            </a:r>
            <a:endParaRPr lang="es-MX" sz="8000"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2" name="Rectángulo 1">
            <a:extLst>
              <a:ext uri="{FF2B5EF4-FFF2-40B4-BE49-F238E27FC236}">
                <a16:creationId xmlns:a16="http://schemas.microsoft.com/office/drawing/2014/main" id="{3ABDA65D-9139-48E5-D4B2-9888A11FF3CB}"/>
              </a:ext>
            </a:extLst>
          </p:cNvPr>
          <p:cNvSpPr/>
          <p:nvPr/>
        </p:nvSpPr>
        <p:spPr>
          <a:xfrm>
            <a:off x="5449948" y="2863221"/>
            <a:ext cx="6358318" cy="1815882"/>
          </a:xfrm>
          <a:prstGeom prst="rect">
            <a:avLst/>
          </a:prstGeom>
        </p:spPr>
        <p:txBody>
          <a:bodyPr wrap="square">
            <a:spAutoFit/>
          </a:bodyPr>
          <a:lstStyle/>
          <a:p>
            <a:pPr algn="ctr"/>
            <a:r>
              <a:rPr lang="es-ES" sz="2800" dirty="0">
                <a:solidFill>
                  <a:schemeClr val="accent4">
                    <a:lumMod val="75000"/>
                  </a:schemeClr>
                </a:solidFill>
                <a:latin typeface="Eras Demi ITC" panose="020B0805030504020804" pitchFamily="34" charset="0"/>
              </a:rPr>
              <a:t>¡Decido confiar en Dios como el verdadero gobernante de mi vida y obedecerle sin importar las circunstancias!</a:t>
            </a:r>
            <a:endParaRPr lang="es-MX" sz="2800" dirty="0">
              <a:solidFill>
                <a:schemeClr val="accent4">
                  <a:lumMod val="75000"/>
                </a:schemeClr>
              </a:solidFill>
              <a:latin typeface="Eras Demi ITC" panose="020B0805030504020804" pitchFamily="34" charset="0"/>
            </a:endParaRPr>
          </a:p>
        </p:txBody>
      </p:sp>
      <p:sp>
        <p:nvSpPr>
          <p:cNvPr id="4" name="Rectángulo 3">
            <a:extLst>
              <a:ext uri="{FF2B5EF4-FFF2-40B4-BE49-F238E27FC236}">
                <a16:creationId xmlns:a16="http://schemas.microsoft.com/office/drawing/2014/main" id="{91E601A8-B517-CAD5-E600-6DA954662F44}"/>
              </a:ext>
            </a:extLst>
          </p:cNvPr>
          <p:cNvSpPr/>
          <p:nvPr/>
        </p:nvSpPr>
        <p:spPr>
          <a:xfrm>
            <a:off x="5449948" y="935774"/>
            <a:ext cx="6448123" cy="1815882"/>
          </a:xfrm>
          <a:prstGeom prst="rect">
            <a:avLst/>
          </a:prstGeom>
        </p:spPr>
        <p:txBody>
          <a:bodyPr wrap="square">
            <a:spAutoFit/>
          </a:bodyPr>
          <a:lstStyle/>
          <a:p>
            <a:pPr algn="ctr"/>
            <a:r>
              <a:rPr lang="es-ES" sz="2800" dirty="0">
                <a:solidFill>
                  <a:schemeClr val="accent2">
                    <a:lumMod val="75000"/>
                  </a:schemeClr>
                </a:solidFill>
                <a:latin typeface="Eras Bold ITC" panose="020B0907030504020204" pitchFamily="34" charset="0"/>
              </a:rPr>
              <a:t>Creo que Dios tiene el control de las naciones y que su propósito se cumple a través de la historia, mostrando su poder y su justicia.</a:t>
            </a:r>
            <a:endParaRPr lang="es-MX" sz="2800" dirty="0">
              <a:solidFill>
                <a:schemeClr val="accent2">
                  <a:lumMod val="75000"/>
                </a:schemeClr>
              </a:solidFill>
              <a:latin typeface="Eras Bold ITC" panose="020B0907030504020204" pitchFamily="34" charset="0"/>
            </a:endParaRPr>
          </a:p>
        </p:txBody>
      </p:sp>
      <p:grpSp>
        <p:nvGrpSpPr>
          <p:cNvPr id="5" name="Grupo 4">
            <a:extLst>
              <a:ext uri="{FF2B5EF4-FFF2-40B4-BE49-F238E27FC236}">
                <a16:creationId xmlns:a16="http://schemas.microsoft.com/office/drawing/2014/main" id="{11D5884E-BC2B-AD1B-D2E1-078CB159244F}"/>
              </a:ext>
            </a:extLst>
          </p:cNvPr>
          <p:cNvGrpSpPr/>
          <p:nvPr/>
        </p:nvGrpSpPr>
        <p:grpSpPr>
          <a:xfrm>
            <a:off x="-20260" y="5739006"/>
            <a:ext cx="12212260" cy="1118994"/>
            <a:chOff x="-20260" y="5755657"/>
            <a:chExt cx="12212260" cy="1118994"/>
          </a:xfrm>
        </p:grpSpPr>
        <p:sp>
          <p:nvSpPr>
            <p:cNvPr id="6" name="CuadroTexto 5">
              <a:extLst>
                <a:ext uri="{FF2B5EF4-FFF2-40B4-BE49-F238E27FC236}">
                  <a16:creationId xmlns:a16="http://schemas.microsoft.com/office/drawing/2014/main" id="{FC63DB93-AC8E-7E92-5EB4-34D3403E490C}"/>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7" name="Título 1">
              <a:extLst>
                <a:ext uri="{FF2B5EF4-FFF2-40B4-BE49-F238E27FC236}">
                  <a16:creationId xmlns:a16="http://schemas.microsoft.com/office/drawing/2014/main" id="{E465ABC5-E65C-FE6E-300A-8B675529115A}"/>
                </a:ext>
              </a:extLst>
            </p:cNvPr>
            <p:cNvSpPr txBox="1">
              <a:spLocks/>
            </p:cNvSpPr>
            <p:nvPr/>
          </p:nvSpPr>
          <p:spPr>
            <a:xfrm>
              <a:off x="3108793" y="6068135"/>
              <a:ext cx="582709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Aplico a mi vida lo que aprendí</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9" name="Imagen 8">
              <a:extLst>
                <a:ext uri="{FF2B5EF4-FFF2-40B4-BE49-F238E27FC236}">
                  <a16:creationId xmlns:a16="http://schemas.microsoft.com/office/drawing/2014/main" id="{43C6B3C1-CFA6-26A8-9D0A-A2E9A3977A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1" name="Flecha: pentágono 10">
              <a:extLst>
                <a:ext uri="{FF2B5EF4-FFF2-40B4-BE49-F238E27FC236}">
                  <a16:creationId xmlns:a16="http://schemas.microsoft.com/office/drawing/2014/main" id="{BC265D23-AFF7-628B-A72A-E26CBB9EBA6A}"/>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2" name="Subtítulo 2">
              <a:extLst>
                <a:ext uri="{FF2B5EF4-FFF2-40B4-BE49-F238E27FC236}">
                  <a16:creationId xmlns:a16="http://schemas.microsoft.com/office/drawing/2014/main" id="{53AD3EBE-7E53-B5D5-8759-6933C8740CA9}"/>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Decisión </a:t>
              </a:r>
            </a:p>
          </p:txBody>
        </p:sp>
      </p:grpSp>
    </p:spTree>
    <p:extLst>
      <p:ext uri="{BB962C8B-B14F-4D97-AF65-F5344CB8AC3E}">
        <p14:creationId xmlns:p14="http://schemas.microsoft.com/office/powerpoint/2010/main" val="2707340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B9052193-FD8A-4AE4-B798-BDD1BE36CDC1}"/>
              </a:ext>
            </a:extLst>
          </p:cNvPr>
          <p:cNvGrpSpPr/>
          <p:nvPr/>
        </p:nvGrpSpPr>
        <p:grpSpPr>
          <a:xfrm>
            <a:off x="-2" y="0"/>
            <a:ext cx="6129777" cy="6194042"/>
            <a:chOff x="-1" y="0"/>
            <a:chExt cx="5962650" cy="5962650"/>
          </a:xfrm>
        </p:grpSpPr>
        <p:pic>
          <p:nvPicPr>
            <p:cNvPr id="19458" name="Picture 2" descr="Imagen relacionada">
              <a:extLst>
                <a:ext uri="{FF2B5EF4-FFF2-40B4-BE49-F238E27FC236}">
                  <a16:creationId xmlns:a16="http://schemas.microsoft.com/office/drawing/2014/main" id="{3843FCA9-DDAD-46D9-AB15-80CEF97BA9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id="{A76C41F0-ECCB-446B-8232-776767D7F47E}"/>
                </a:ext>
              </a:extLst>
            </p:cNvPr>
            <p:cNvSpPr/>
            <p:nvPr/>
          </p:nvSpPr>
          <p:spPr>
            <a:xfrm>
              <a:off x="2198916" y="3494289"/>
              <a:ext cx="1382485" cy="589848"/>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solidFill>
                    <a:schemeClr val="tx1"/>
                  </a:solidFill>
                  <a:latin typeface="Segoe UI Semibold" panose="020B0702040204020203" pitchFamily="34" charset="0"/>
                  <a:cs typeface="Segoe UI Semibold" panose="020B0702040204020203" pitchFamily="34" charset="0"/>
                </a:rPr>
                <a:t>DIEZMOS</a:t>
              </a:r>
            </a:p>
            <a:p>
              <a:pPr algn="ctr"/>
              <a:r>
                <a:rPr lang="es-EC" dirty="0">
                  <a:solidFill>
                    <a:schemeClr val="tx1"/>
                  </a:solidFill>
                  <a:latin typeface="Segoe UI Semibold" panose="020B0702040204020203" pitchFamily="34" charset="0"/>
                  <a:cs typeface="Segoe UI Semibold" panose="020B0702040204020203" pitchFamily="34" charset="0"/>
                </a:rPr>
                <a:t>OFRENDAS</a:t>
              </a:r>
            </a:p>
          </p:txBody>
        </p:sp>
      </p:grpSp>
      <p:sp>
        <p:nvSpPr>
          <p:cNvPr id="2" name="Rectángulo 1">
            <a:extLst>
              <a:ext uri="{FF2B5EF4-FFF2-40B4-BE49-F238E27FC236}">
                <a16:creationId xmlns:a16="http://schemas.microsoft.com/office/drawing/2014/main" id="{4E85F43C-432B-41B9-85E4-75DD65EEDCAC}"/>
              </a:ext>
            </a:extLst>
          </p:cNvPr>
          <p:cNvSpPr/>
          <p:nvPr/>
        </p:nvSpPr>
        <p:spPr>
          <a:xfrm>
            <a:off x="6444343" y="779824"/>
            <a:ext cx="5648084" cy="1754326"/>
          </a:xfrm>
          <a:prstGeom prst="rect">
            <a:avLst/>
          </a:prstGeom>
          <a:ln>
            <a:solidFill>
              <a:schemeClr val="bg1"/>
            </a:solidFill>
          </a:ln>
        </p:spPr>
        <p:txBody>
          <a:bodyPr wrap="square">
            <a:spAutoFit/>
            <a:scene3d>
              <a:camera prst="orthographicFront"/>
              <a:lightRig rig="threePt" dir="t"/>
            </a:scene3d>
            <a:sp3d extrusionH="57150">
              <a:bevelT h="25400" prst="softRound"/>
            </a:sp3d>
          </a:bodyPr>
          <a:lstStyle/>
          <a:p>
            <a:pPr algn="r"/>
            <a:r>
              <a:rPr lang="es-MX" sz="5400" dirty="0">
                <a:solidFill>
                  <a:schemeClr val="accent2">
                    <a:lumMod val="75000"/>
                  </a:schemeClr>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Planifico mi ofrenda</a:t>
            </a:r>
            <a:endParaRPr lang="es-EC" sz="5400" dirty="0">
              <a:solidFill>
                <a:schemeClr val="accent2">
                  <a:lumMod val="75000"/>
                </a:schemeClr>
              </a:solidFill>
              <a:effectLst>
                <a:outerShdw blurRad="50800" dist="38100" dir="2700000" algn="tl" rotWithShape="0">
                  <a:prstClr val="black">
                    <a:alpha val="40000"/>
                  </a:prstClr>
                </a:outerShdw>
              </a:effectLst>
            </a:endParaRPr>
          </a:p>
        </p:txBody>
      </p:sp>
      <p:sp>
        <p:nvSpPr>
          <p:cNvPr id="5" name="Rectángulo 4">
            <a:extLst>
              <a:ext uri="{FF2B5EF4-FFF2-40B4-BE49-F238E27FC236}">
                <a16:creationId xmlns:a16="http://schemas.microsoft.com/office/drawing/2014/main" id="{760F5EEA-0818-4E0E-8C11-4D5CE6A119DB}"/>
              </a:ext>
            </a:extLst>
          </p:cNvPr>
          <p:cNvSpPr/>
          <p:nvPr/>
        </p:nvSpPr>
        <p:spPr>
          <a:xfrm>
            <a:off x="6115053" y="8173"/>
            <a:ext cx="6051548" cy="923330"/>
          </a:xfrm>
          <a:prstGeom prst="rect">
            <a:avLst/>
          </a:prstGeom>
        </p:spPr>
        <p:txBody>
          <a:bodyPr wrap="square">
            <a:spAutoFit/>
          </a:bodyPr>
          <a:lstStyle/>
          <a:p>
            <a:r>
              <a:rPr lang="es-MX" sz="54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Soy Mayordomo:</a:t>
            </a:r>
          </a:p>
        </p:txBody>
      </p:sp>
      <p:sp>
        <p:nvSpPr>
          <p:cNvPr id="9" name="CuadroTexto 8">
            <a:extLst>
              <a:ext uri="{FF2B5EF4-FFF2-40B4-BE49-F238E27FC236}">
                <a16:creationId xmlns:a16="http://schemas.microsoft.com/office/drawing/2014/main" id="{FCF1959B-B268-4BA5-9C04-AB46D072A262}"/>
              </a:ext>
            </a:extLst>
          </p:cNvPr>
          <p:cNvSpPr txBox="1"/>
          <p:nvPr/>
        </p:nvSpPr>
        <p:spPr>
          <a:xfrm>
            <a:off x="6190899" y="2829028"/>
            <a:ext cx="5901528" cy="2985433"/>
          </a:xfrm>
          <a:prstGeom prst="rect">
            <a:avLst/>
          </a:prstGeom>
          <a:noFill/>
        </p:spPr>
        <p:txBody>
          <a:bodyPr wrap="square" rtlCol="0">
            <a:spAutoFit/>
          </a:bodyPr>
          <a:lstStyle/>
          <a:p>
            <a:r>
              <a:rPr lang="es-EC" sz="2800" b="1" dirty="0">
                <a:latin typeface="Eras Medium ITC" panose="020B0602030504020804" pitchFamily="34" charset="0"/>
              </a:rPr>
              <a:t>Para transferencias bancarias:</a:t>
            </a:r>
          </a:p>
          <a:p>
            <a:r>
              <a:rPr lang="es-EC" sz="2400" b="1" dirty="0">
                <a:latin typeface="Eras Medium ITC" panose="020B0602030504020804" pitchFamily="34" charset="0"/>
              </a:rPr>
              <a:t>Banco Pacífico</a:t>
            </a:r>
          </a:p>
          <a:p>
            <a:r>
              <a:rPr lang="es-EC" sz="2400" dirty="0">
                <a:latin typeface="Eras Medium ITC" panose="020B0602030504020804" pitchFamily="34" charset="0"/>
              </a:rPr>
              <a:t>Cuenta Corriente #637254</a:t>
            </a:r>
          </a:p>
          <a:p>
            <a:r>
              <a:rPr lang="es-EC" sz="2400" b="1" dirty="0">
                <a:latin typeface="Eras Medium ITC" panose="020B0602030504020804" pitchFamily="34" charset="0"/>
              </a:rPr>
              <a:t>Banco Pichincha</a:t>
            </a:r>
          </a:p>
          <a:p>
            <a:r>
              <a:rPr lang="es-EC" sz="2400" dirty="0">
                <a:latin typeface="Eras Medium ITC" panose="020B0602030504020804" pitchFamily="34" charset="0"/>
              </a:rPr>
              <a:t>Cuenta de Ahorros #3735728600</a:t>
            </a:r>
          </a:p>
          <a:p>
            <a:r>
              <a:rPr lang="es-EC" sz="2400" dirty="0">
                <a:latin typeface="Eras Medium ITC" panose="020B0602030504020804" pitchFamily="34" charset="0"/>
              </a:rPr>
              <a:t>RUC: 1790984362001</a:t>
            </a:r>
          </a:p>
          <a:p>
            <a:r>
              <a:rPr lang="es-EC" sz="2000" dirty="0">
                <a:latin typeface="Eras Medium ITC" panose="020B0602030504020804" pitchFamily="34" charset="0"/>
              </a:rPr>
              <a:t>ADVENTISTAS DEL SÉPTIMO DÍA MOVIMIENTO DE REFORMA UNION ECUATORIANA</a:t>
            </a:r>
          </a:p>
        </p:txBody>
      </p:sp>
      <p:pic>
        <p:nvPicPr>
          <p:cNvPr id="6" name="Imagen 5">
            <a:extLst>
              <a:ext uri="{FF2B5EF4-FFF2-40B4-BE49-F238E27FC236}">
                <a16:creationId xmlns:a16="http://schemas.microsoft.com/office/drawing/2014/main" id="{0665E47F-41EB-46E9-8567-5CAD473BB34E}"/>
              </a:ext>
            </a:extLst>
          </p:cNvPr>
          <p:cNvPicPr>
            <a:picLocks noChangeAspect="1"/>
          </p:cNvPicPr>
          <p:nvPr/>
        </p:nvPicPr>
        <p:blipFill>
          <a:blip r:embed="rId3"/>
          <a:stretch>
            <a:fillRect/>
          </a:stretch>
        </p:blipFill>
        <p:spPr>
          <a:xfrm>
            <a:off x="6191250" y="2363021"/>
            <a:ext cx="4005419" cy="652329"/>
          </a:xfrm>
          <a:prstGeom prst="rect">
            <a:avLst/>
          </a:prstGeom>
        </p:spPr>
      </p:pic>
      <p:grpSp>
        <p:nvGrpSpPr>
          <p:cNvPr id="11" name="Grupo 10">
            <a:extLst>
              <a:ext uri="{FF2B5EF4-FFF2-40B4-BE49-F238E27FC236}">
                <a16:creationId xmlns:a16="http://schemas.microsoft.com/office/drawing/2014/main" id="{DC0CC2E2-B2AE-6F54-5234-A5028AF371F9}"/>
              </a:ext>
            </a:extLst>
          </p:cNvPr>
          <p:cNvGrpSpPr/>
          <p:nvPr/>
        </p:nvGrpSpPr>
        <p:grpSpPr>
          <a:xfrm>
            <a:off x="-20260" y="5755657"/>
            <a:ext cx="12212260" cy="1118994"/>
            <a:chOff x="-20260" y="5755657"/>
            <a:chExt cx="12212260" cy="1118994"/>
          </a:xfrm>
        </p:grpSpPr>
        <p:sp>
          <p:nvSpPr>
            <p:cNvPr id="12" name="CuadroTexto 11">
              <a:extLst>
                <a:ext uri="{FF2B5EF4-FFF2-40B4-BE49-F238E27FC236}">
                  <a16:creationId xmlns:a16="http://schemas.microsoft.com/office/drawing/2014/main" id="{1D4ECD46-E849-AF72-85FC-8A03C8DFEF1D}"/>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3" name="Título 1">
              <a:extLst>
                <a:ext uri="{FF2B5EF4-FFF2-40B4-BE49-F238E27FC236}">
                  <a16:creationId xmlns:a16="http://schemas.microsoft.com/office/drawing/2014/main" id="{AD9376AF-6F4A-10F4-FDAB-351C99740896}"/>
                </a:ext>
              </a:extLst>
            </p:cNvPr>
            <p:cNvSpPr txBox="1">
              <a:spLocks/>
            </p:cNvSpPr>
            <p:nvPr/>
          </p:nvSpPr>
          <p:spPr>
            <a:xfrm>
              <a:off x="3178452" y="5898766"/>
              <a:ext cx="6357324" cy="483512"/>
            </a:xfrm>
            <a:prstGeom prst="rect">
              <a:avLst/>
            </a:prstGeom>
          </p:spPr>
          <p:txBody>
            <a:bodyPr vert="horz" lIns="91440" tIns="45720" rIns="91440" bIns="45720" rtlCol="0" anchor="b">
              <a:normAutofit fontScale="6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“Hoy más que nunca, la fidelidad se aferra a la promesa” </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4FBD01A4-F0B8-5CC4-817E-E8E5033906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7722BEFD-2D2B-28F5-C78D-8CC4574A6E6C}"/>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C17FB573-8C92-6E66-94A0-0694E5603B3E}"/>
                </a:ext>
              </a:extLst>
            </p:cNvPr>
            <p:cNvSpPr txBox="1">
              <a:spLocks/>
            </p:cNvSpPr>
            <p:nvPr/>
          </p:nvSpPr>
          <p:spPr>
            <a:xfrm>
              <a:off x="93518" y="6087307"/>
              <a:ext cx="2608117" cy="508045"/>
            </a:xfrm>
            <a:prstGeom prst="rect">
              <a:avLst/>
            </a:prstGeom>
          </p:spPr>
          <p:txBody>
            <a:bodyPr vert="horz" lIns="91440" tIns="45720" rIns="91440" bIns="45720" rtlCol="0">
              <a:normAutofit fontScale="925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Mayordomía</a:t>
              </a:r>
            </a:p>
          </p:txBody>
        </p:sp>
      </p:grpSp>
      <p:sp>
        <p:nvSpPr>
          <p:cNvPr id="17" name="Título 1">
            <a:extLst>
              <a:ext uri="{FF2B5EF4-FFF2-40B4-BE49-F238E27FC236}">
                <a16:creationId xmlns:a16="http://schemas.microsoft.com/office/drawing/2014/main" id="{92AFD155-8D2E-B639-7991-31B7D92B360E}"/>
              </a:ext>
            </a:extLst>
          </p:cNvPr>
          <p:cNvSpPr txBox="1">
            <a:spLocks/>
          </p:cNvSpPr>
          <p:nvPr/>
        </p:nvSpPr>
        <p:spPr>
          <a:xfrm>
            <a:off x="3265681" y="6174186"/>
            <a:ext cx="6357324" cy="48351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MX" sz="1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Malaquías 3:10</a:t>
            </a:r>
            <a:endParaRPr lang="es-EC" sz="1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202675204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1269732</TotalTime>
  <Words>1915</Words>
  <Application>Microsoft Office PowerPoint</Application>
  <PresentationFormat>Panorámica</PresentationFormat>
  <Paragraphs>154</Paragraphs>
  <Slides>23</Slides>
  <Notes>19</Notes>
  <HiddenSlides>0</HiddenSlides>
  <MMClips>0</MMClips>
  <ScaleCrop>false</ScaleCrop>
  <HeadingPairs>
    <vt:vector size="6" baseType="variant">
      <vt:variant>
        <vt:lpstr>Fuentes usadas</vt:lpstr>
      </vt:variant>
      <vt:variant>
        <vt:i4>19</vt:i4>
      </vt:variant>
      <vt:variant>
        <vt:lpstr>Tema</vt:lpstr>
      </vt:variant>
      <vt:variant>
        <vt:i4>1</vt:i4>
      </vt:variant>
      <vt:variant>
        <vt:lpstr>Títulos de diapositiva</vt:lpstr>
      </vt:variant>
      <vt:variant>
        <vt:i4>23</vt:i4>
      </vt:variant>
    </vt:vector>
  </HeadingPairs>
  <TitlesOfParts>
    <vt:vector size="43" baseType="lpstr">
      <vt:lpstr>Actay Wide Bd</vt:lpstr>
      <vt:lpstr>ADLaM Display</vt:lpstr>
      <vt:lpstr>Arial</vt:lpstr>
      <vt:lpstr>Avenir Next LT Pro Light</vt:lpstr>
      <vt:lpstr>Bookman Old Style</vt:lpstr>
      <vt:lpstr>Bw Modelica</vt:lpstr>
      <vt:lpstr>Bw Modelica Black</vt:lpstr>
      <vt:lpstr>Bw Modelica ExtraBold</vt:lpstr>
      <vt:lpstr>BwModelica-Bold</vt:lpstr>
      <vt:lpstr>BwModelica-ExtraBold</vt:lpstr>
      <vt:lpstr>Calibri</vt:lpstr>
      <vt:lpstr>Calibri Light</vt:lpstr>
      <vt:lpstr>Candara</vt:lpstr>
      <vt:lpstr>Eras Bold ITC</vt:lpstr>
      <vt:lpstr>Eras Demi ITC</vt:lpstr>
      <vt:lpstr>Eras Medium ITC</vt:lpstr>
      <vt:lpstr>Noto Sans ExtBd</vt:lpstr>
      <vt:lpstr>Segoe UI Black</vt:lpstr>
      <vt:lpstr>Segoe UI Semibold</vt:lpstr>
      <vt:lpstr>Tema de Office</vt:lpstr>
      <vt:lpstr>Presentación de PowerPoint</vt:lpstr>
      <vt:lpstr>Presentación de PowerPoint</vt:lpstr>
      <vt:lpstr>Presentación de PowerPoint</vt:lpstr>
      <vt:lpstr>Presentación de PowerPoint</vt:lpstr>
      <vt:lpstr>Presentación de PowerPoint</vt:lpstr>
      <vt:lpstr>Verso bíblico de memoria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Cesia Tomalá;Carlos Bazán;Roberto Solórzano</dc:creator>
  <cp:lastModifiedBy>user01</cp:lastModifiedBy>
  <cp:revision>10018</cp:revision>
  <dcterms:created xsi:type="dcterms:W3CDTF">2017-06-02T15:34:13Z</dcterms:created>
  <dcterms:modified xsi:type="dcterms:W3CDTF">2026-05-01T23:06:26Z</dcterms:modified>
</cp:coreProperties>
</file>